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9"/>
  </p:notesMasterIdLst>
  <p:sldIdLst>
    <p:sldId id="288" r:id="rId2"/>
    <p:sldId id="316" r:id="rId3"/>
    <p:sldId id="317" r:id="rId4"/>
    <p:sldId id="315" r:id="rId5"/>
    <p:sldId id="304" r:id="rId6"/>
    <p:sldId id="308" r:id="rId7"/>
    <p:sldId id="298" r:id="rId8"/>
    <p:sldId id="307" r:id="rId9"/>
    <p:sldId id="318" r:id="rId10"/>
    <p:sldId id="300" r:id="rId11"/>
    <p:sldId id="305" r:id="rId12"/>
    <p:sldId id="309" r:id="rId13"/>
    <p:sldId id="301" r:id="rId14"/>
    <p:sldId id="302" r:id="rId15"/>
    <p:sldId id="319" r:id="rId16"/>
    <p:sldId id="293" r:id="rId17"/>
    <p:sldId id="310" r:id="rId18"/>
    <p:sldId id="311" r:id="rId19"/>
    <p:sldId id="303" r:id="rId20"/>
    <p:sldId id="313" r:id="rId21"/>
    <p:sldId id="320" r:id="rId22"/>
    <p:sldId id="290" r:id="rId23"/>
    <p:sldId id="291" r:id="rId24"/>
    <p:sldId id="292" r:id="rId25"/>
    <p:sldId id="299" r:id="rId26"/>
    <p:sldId id="312" r:id="rId27"/>
    <p:sldId id="321" r:id="rId28"/>
  </p:sldIdLst>
  <p:sldSz cx="9144000" cy="5143500" type="screen16x9"/>
  <p:notesSz cx="6858000" cy="9144000"/>
  <p:custDataLst>
    <p:tags r:id="rId30"/>
  </p:custDataLst>
  <p:defaultTextStyle>
    <a:defPPr>
      <a:defRPr lang="zh-CN"/>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93501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15" d="100"/>
          <a:sy n="115" d="100"/>
        </p:scale>
        <p:origin x="684" y="96"/>
      </p:cViewPr>
      <p:guideLst>
        <p:guide orient="horz" pos="1620"/>
        <p:guide pos="2880"/>
      </p:guideLst>
    </p:cSldViewPr>
  </p:slideViewPr>
  <p:notesTextViewPr>
    <p:cViewPr>
      <p:scale>
        <a:sx n="1" d="1"/>
        <a:sy n="1" d="1"/>
      </p:scale>
      <p:origin x="0" y="0"/>
    </p:cViewPr>
  </p:notesTextViewPr>
  <p:sorterViewPr>
    <p:cViewPr>
      <p:scale>
        <a:sx n="186" d="100"/>
        <a:sy n="186"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tags" Target="tags/tag1.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4E8BE76-29C8-41AB-8544-889D89FA4F96}" type="datetimeFigureOut">
              <a:rPr lang="zh-CN" altLang="en-US" smtClean="0"/>
              <a:t>2020/3/18</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93AD677-048F-409F-AACD-0A0B5EF61C8C}" type="slidenum">
              <a:rPr lang="zh-CN" altLang="en-US" smtClean="0"/>
              <a:t>‹#›</a:t>
            </a:fld>
            <a:endParaRPr lang="zh-CN" altLang="en-US"/>
          </a:p>
        </p:txBody>
      </p:sp>
    </p:spTree>
    <p:extLst>
      <p:ext uri="{BB962C8B-B14F-4D97-AF65-F5344CB8AC3E}">
        <p14:creationId xmlns:p14="http://schemas.microsoft.com/office/powerpoint/2010/main" val="328236675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幻灯片图像占位符 1"/>
          <p:cNvSpPr>
            <a:spLocks noGrp="1" noRot="1" noChangeAspect="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291"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zh-CN" altLang="en-US" smtClean="0"/>
          </a:p>
        </p:txBody>
      </p:sp>
      <p:sp>
        <p:nvSpPr>
          <p:cNvPr id="12292"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300">
                <a:solidFill>
                  <a:schemeClr val="tx1"/>
                </a:solidFill>
                <a:latin typeface="方正正黑简体" panose="02000000000000000000" pitchFamily="2" charset="-122"/>
                <a:ea typeface="方正正黑简体" panose="02000000000000000000" pitchFamily="2" charset="-122"/>
              </a:defRPr>
            </a:lvl1pPr>
            <a:lvl2pPr marL="742950" indent="-285750">
              <a:defRPr sz="1300">
                <a:solidFill>
                  <a:schemeClr val="tx1"/>
                </a:solidFill>
                <a:latin typeface="方正正黑简体" panose="02000000000000000000" pitchFamily="2" charset="-122"/>
                <a:ea typeface="方正正黑简体" panose="02000000000000000000" pitchFamily="2" charset="-122"/>
              </a:defRPr>
            </a:lvl2pPr>
            <a:lvl3pPr marL="1143000" indent="-228600">
              <a:defRPr sz="1300">
                <a:solidFill>
                  <a:schemeClr val="tx1"/>
                </a:solidFill>
                <a:latin typeface="方正正黑简体" panose="02000000000000000000" pitchFamily="2" charset="-122"/>
                <a:ea typeface="方正正黑简体" panose="02000000000000000000" pitchFamily="2" charset="-122"/>
              </a:defRPr>
            </a:lvl3pPr>
            <a:lvl4pPr marL="1600200" indent="-228600">
              <a:defRPr sz="1300">
                <a:solidFill>
                  <a:schemeClr val="tx1"/>
                </a:solidFill>
                <a:latin typeface="方正正黑简体" panose="02000000000000000000" pitchFamily="2" charset="-122"/>
                <a:ea typeface="方正正黑简体" panose="02000000000000000000" pitchFamily="2" charset="-122"/>
              </a:defRPr>
            </a:lvl4pPr>
            <a:lvl5pPr marL="2057400" indent="-228600">
              <a:defRPr sz="1300">
                <a:solidFill>
                  <a:schemeClr val="tx1"/>
                </a:solidFill>
                <a:latin typeface="方正正黑简体" panose="02000000000000000000" pitchFamily="2" charset="-122"/>
                <a:ea typeface="方正正黑简体" panose="02000000000000000000" pitchFamily="2" charset="-122"/>
              </a:defRPr>
            </a:lvl5pPr>
            <a:lvl6pPr marL="25146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6pPr>
            <a:lvl7pPr marL="29718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7pPr>
            <a:lvl8pPr marL="34290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8pPr>
            <a:lvl9pPr marL="38862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9pPr>
          </a:lstStyle>
          <a:p>
            <a:fld id="{8E734D7E-DDC1-43BA-BA84-4A1CFE3D3418}" type="slidenum">
              <a:rPr lang="zh-CN" altLang="en-US" sz="1200">
                <a:latin typeface="Calibri" panose="020F0502020204030204" pitchFamily="34" charset="0"/>
                <a:ea typeface="宋体" panose="02010600030101010101" pitchFamily="2" charset="-122"/>
              </a:rPr>
              <a:pPr/>
              <a:t>1</a:t>
            </a:fld>
            <a:endParaRPr lang="zh-CN" altLang="en-US" sz="1200">
              <a:latin typeface="Calibri" panose="020F0502020204030204" pitchFamily="34" charset="0"/>
              <a:ea typeface="宋体" panose="02010600030101010101" pitchFamily="2" charset="-122"/>
            </a:endParaRPr>
          </a:p>
        </p:txBody>
      </p:sp>
    </p:spTree>
    <p:extLst>
      <p:ext uri="{BB962C8B-B14F-4D97-AF65-F5344CB8AC3E}">
        <p14:creationId xmlns:p14="http://schemas.microsoft.com/office/powerpoint/2010/main" val="101199124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幻灯片图像占位符 1"/>
          <p:cNvSpPr>
            <a:spLocks noGrp="1" noRot="1" noChangeAspect="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291"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zh-CN" altLang="en-US" smtClean="0"/>
          </a:p>
        </p:txBody>
      </p:sp>
      <p:sp>
        <p:nvSpPr>
          <p:cNvPr id="12292"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300">
                <a:solidFill>
                  <a:schemeClr val="tx1"/>
                </a:solidFill>
                <a:latin typeface="方正正黑简体" panose="02000000000000000000" pitchFamily="2" charset="-122"/>
                <a:ea typeface="方正正黑简体" panose="02000000000000000000" pitchFamily="2" charset="-122"/>
              </a:defRPr>
            </a:lvl1pPr>
            <a:lvl2pPr marL="742950" indent="-285750">
              <a:defRPr sz="1300">
                <a:solidFill>
                  <a:schemeClr val="tx1"/>
                </a:solidFill>
                <a:latin typeface="方正正黑简体" panose="02000000000000000000" pitchFamily="2" charset="-122"/>
                <a:ea typeface="方正正黑简体" panose="02000000000000000000" pitchFamily="2" charset="-122"/>
              </a:defRPr>
            </a:lvl2pPr>
            <a:lvl3pPr marL="1143000" indent="-228600">
              <a:defRPr sz="1300">
                <a:solidFill>
                  <a:schemeClr val="tx1"/>
                </a:solidFill>
                <a:latin typeface="方正正黑简体" panose="02000000000000000000" pitchFamily="2" charset="-122"/>
                <a:ea typeface="方正正黑简体" panose="02000000000000000000" pitchFamily="2" charset="-122"/>
              </a:defRPr>
            </a:lvl3pPr>
            <a:lvl4pPr marL="1600200" indent="-228600">
              <a:defRPr sz="1300">
                <a:solidFill>
                  <a:schemeClr val="tx1"/>
                </a:solidFill>
                <a:latin typeface="方正正黑简体" panose="02000000000000000000" pitchFamily="2" charset="-122"/>
                <a:ea typeface="方正正黑简体" panose="02000000000000000000" pitchFamily="2" charset="-122"/>
              </a:defRPr>
            </a:lvl4pPr>
            <a:lvl5pPr marL="2057400" indent="-228600">
              <a:defRPr sz="1300">
                <a:solidFill>
                  <a:schemeClr val="tx1"/>
                </a:solidFill>
                <a:latin typeface="方正正黑简体" panose="02000000000000000000" pitchFamily="2" charset="-122"/>
                <a:ea typeface="方正正黑简体" panose="02000000000000000000" pitchFamily="2" charset="-122"/>
              </a:defRPr>
            </a:lvl5pPr>
            <a:lvl6pPr marL="25146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6pPr>
            <a:lvl7pPr marL="29718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7pPr>
            <a:lvl8pPr marL="34290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8pPr>
            <a:lvl9pPr marL="38862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9pPr>
          </a:lstStyle>
          <a:p>
            <a:fld id="{8E734D7E-DDC1-43BA-BA84-4A1CFE3D3418}" type="slidenum">
              <a:rPr lang="zh-CN" altLang="en-US" sz="1200">
                <a:latin typeface="Calibri" panose="020F0502020204030204" pitchFamily="34" charset="0"/>
                <a:ea typeface="宋体" panose="02010600030101010101" pitchFamily="2" charset="-122"/>
              </a:rPr>
              <a:pPr/>
              <a:t>2</a:t>
            </a:fld>
            <a:endParaRPr lang="zh-CN" altLang="en-US" sz="1200">
              <a:latin typeface="Calibri" panose="020F0502020204030204" pitchFamily="34" charset="0"/>
              <a:ea typeface="宋体" panose="02010600030101010101" pitchFamily="2" charset="-122"/>
            </a:endParaRPr>
          </a:p>
        </p:txBody>
      </p:sp>
    </p:spTree>
    <p:extLst>
      <p:ext uri="{BB962C8B-B14F-4D97-AF65-F5344CB8AC3E}">
        <p14:creationId xmlns:p14="http://schemas.microsoft.com/office/powerpoint/2010/main" val="3340737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幻灯片图像占位符 1"/>
          <p:cNvSpPr>
            <a:spLocks noGrp="1" noRot="1" noChangeAspect="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291"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zh-CN" altLang="en-US" smtClean="0"/>
          </a:p>
        </p:txBody>
      </p:sp>
      <p:sp>
        <p:nvSpPr>
          <p:cNvPr id="12292"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300">
                <a:solidFill>
                  <a:schemeClr val="tx1"/>
                </a:solidFill>
                <a:latin typeface="方正正黑简体" panose="02000000000000000000" pitchFamily="2" charset="-122"/>
                <a:ea typeface="方正正黑简体" panose="02000000000000000000" pitchFamily="2" charset="-122"/>
              </a:defRPr>
            </a:lvl1pPr>
            <a:lvl2pPr marL="742950" indent="-285750">
              <a:defRPr sz="1300">
                <a:solidFill>
                  <a:schemeClr val="tx1"/>
                </a:solidFill>
                <a:latin typeface="方正正黑简体" panose="02000000000000000000" pitchFamily="2" charset="-122"/>
                <a:ea typeface="方正正黑简体" panose="02000000000000000000" pitchFamily="2" charset="-122"/>
              </a:defRPr>
            </a:lvl2pPr>
            <a:lvl3pPr marL="1143000" indent="-228600">
              <a:defRPr sz="1300">
                <a:solidFill>
                  <a:schemeClr val="tx1"/>
                </a:solidFill>
                <a:latin typeface="方正正黑简体" panose="02000000000000000000" pitchFamily="2" charset="-122"/>
                <a:ea typeface="方正正黑简体" panose="02000000000000000000" pitchFamily="2" charset="-122"/>
              </a:defRPr>
            </a:lvl3pPr>
            <a:lvl4pPr marL="1600200" indent="-228600">
              <a:defRPr sz="1300">
                <a:solidFill>
                  <a:schemeClr val="tx1"/>
                </a:solidFill>
                <a:latin typeface="方正正黑简体" panose="02000000000000000000" pitchFamily="2" charset="-122"/>
                <a:ea typeface="方正正黑简体" panose="02000000000000000000" pitchFamily="2" charset="-122"/>
              </a:defRPr>
            </a:lvl4pPr>
            <a:lvl5pPr marL="2057400" indent="-228600">
              <a:defRPr sz="1300">
                <a:solidFill>
                  <a:schemeClr val="tx1"/>
                </a:solidFill>
                <a:latin typeface="方正正黑简体" panose="02000000000000000000" pitchFamily="2" charset="-122"/>
                <a:ea typeface="方正正黑简体" panose="02000000000000000000" pitchFamily="2" charset="-122"/>
              </a:defRPr>
            </a:lvl5pPr>
            <a:lvl6pPr marL="25146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6pPr>
            <a:lvl7pPr marL="29718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7pPr>
            <a:lvl8pPr marL="34290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8pPr>
            <a:lvl9pPr marL="38862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9pPr>
          </a:lstStyle>
          <a:p>
            <a:fld id="{8E734D7E-DDC1-43BA-BA84-4A1CFE3D3418}" type="slidenum">
              <a:rPr lang="zh-CN" altLang="en-US" sz="1200">
                <a:latin typeface="Calibri" panose="020F0502020204030204" pitchFamily="34" charset="0"/>
                <a:ea typeface="宋体" panose="02010600030101010101" pitchFamily="2" charset="-122"/>
              </a:rPr>
              <a:pPr/>
              <a:t>3</a:t>
            </a:fld>
            <a:endParaRPr lang="zh-CN" altLang="en-US" sz="1200">
              <a:latin typeface="Calibri" panose="020F0502020204030204" pitchFamily="34" charset="0"/>
              <a:ea typeface="宋体" panose="02010600030101010101" pitchFamily="2" charset="-122"/>
            </a:endParaRPr>
          </a:p>
        </p:txBody>
      </p:sp>
    </p:spTree>
    <p:extLst>
      <p:ext uri="{BB962C8B-B14F-4D97-AF65-F5344CB8AC3E}">
        <p14:creationId xmlns:p14="http://schemas.microsoft.com/office/powerpoint/2010/main" val="220577454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5560A08-AE14-4601-823B-EEE87F151D61}" type="slidenum">
              <a:rPr lang="zh-CN" altLang="en-US" smtClean="0"/>
              <a:t>4</a:t>
            </a:fld>
            <a:endParaRPr lang="zh-CN" altLang="en-US"/>
          </a:p>
        </p:txBody>
      </p:sp>
    </p:spTree>
    <p:extLst>
      <p:ext uri="{BB962C8B-B14F-4D97-AF65-F5344CB8AC3E}">
        <p14:creationId xmlns:p14="http://schemas.microsoft.com/office/powerpoint/2010/main" val="352505296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5560A08-AE14-4601-823B-EEE87F151D61}" type="slidenum">
              <a:rPr lang="zh-CN" altLang="en-US" smtClean="0"/>
              <a:t>5</a:t>
            </a:fld>
            <a:endParaRPr lang="zh-CN" altLang="en-US"/>
          </a:p>
        </p:txBody>
      </p:sp>
    </p:spTree>
    <p:extLst>
      <p:ext uri="{BB962C8B-B14F-4D97-AF65-F5344CB8AC3E}">
        <p14:creationId xmlns:p14="http://schemas.microsoft.com/office/powerpoint/2010/main" val="181111739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5560A08-AE14-4601-823B-EEE87F151D61}" type="slidenum">
              <a:rPr lang="zh-CN" altLang="en-US" smtClean="0"/>
              <a:t>6</a:t>
            </a:fld>
            <a:endParaRPr lang="zh-CN" altLang="en-US"/>
          </a:p>
        </p:txBody>
      </p:sp>
    </p:spTree>
    <p:extLst>
      <p:ext uri="{BB962C8B-B14F-4D97-AF65-F5344CB8AC3E}">
        <p14:creationId xmlns:p14="http://schemas.microsoft.com/office/powerpoint/2010/main" val="384236009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5560A08-AE14-4601-823B-EEE87F151D61}" type="slidenum">
              <a:rPr lang="zh-CN" altLang="en-US" smtClean="0"/>
              <a:t>7</a:t>
            </a:fld>
            <a:endParaRPr lang="zh-CN" altLang="en-US"/>
          </a:p>
        </p:txBody>
      </p:sp>
    </p:spTree>
    <p:extLst>
      <p:ext uri="{BB962C8B-B14F-4D97-AF65-F5344CB8AC3E}">
        <p14:creationId xmlns:p14="http://schemas.microsoft.com/office/powerpoint/2010/main" val="353426402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5560A08-AE14-4601-823B-EEE87F151D61}" type="slidenum">
              <a:rPr lang="zh-CN" altLang="en-US" smtClean="0"/>
              <a:t>8</a:t>
            </a:fld>
            <a:endParaRPr lang="zh-CN" altLang="en-US"/>
          </a:p>
        </p:txBody>
      </p:sp>
    </p:spTree>
    <p:extLst>
      <p:ext uri="{BB962C8B-B14F-4D97-AF65-F5344CB8AC3E}">
        <p14:creationId xmlns:p14="http://schemas.microsoft.com/office/powerpoint/2010/main" val="141204048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幻灯片图像占位符 1"/>
          <p:cNvSpPr>
            <a:spLocks noGrp="1" noRot="1" noChangeAspect="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291"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zh-CN" altLang="en-US" smtClean="0"/>
          </a:p>
        </p:txBody>
      </p:sp>
      <p:sp>
        <p:nvSpPr>
          <p:cNvPr id="12292"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300">
                <a:solidFill>
                  <a:schemeClr val="tx1"/>
                </a:solidFill>
                <a:latin typeface="方正正黑简体" panose="02000000000000000000" pitchFamily="2" charset="-122"/>
                <a:ea typeface="方正正黑简体" panose="02000000000000000000" pitchFamily="2" charset="-122"/>
              </a:defRPr>
            </a:lvl1pPr>
            <a:lvl2pPr marL="742950" indent="-285750">
              <a:defRPr sz="1300">
                <a:solidFill>
                  <a:schemeClr val="tx1"/>
                </a:solidFill>
                <a:latin typeface="方正正黑简体" panose="02000000000000000000" pitchFamily="2" charset="-122"/>
                <a:ea typeface="方正正黑简体" panose="02000000000000000000" pitchFamily="2" charset="-122"/>
              </a:defRPr>
            </a:lvl2pPr>
            <a:lvl3pPr marL="1143000" indent="-228600">
              <a:defRPr sz="1300">
                <a:solidFill>
                  <a:schemeClr val="tx1"/>
                </a:solidFill>
                <a:latin typeface="方正正黑简体" panose="02000000000000000000" pitchFamily="2" charset="-122"/>
                <a:ea typeface="方正正黑简体" panose="02000000000000000000" pitchFamily="2" charset="-122"/>
              </a:defRPr>
            </a:lvl3pPr>
            <a:lvl4pPr marL="1600200" indent="-228600">
              <a:defRPr sz="1300">
                <a:solidFill>
                  <a:schemeClr val="tx1"/>
                </a:solidFill>
                <a:latin typeface="方正正黑简体" panose="02000000000000000000" pitchFamily="2" charset="-122"/>
                <a:ea typeface="方正正黑简体" panose="02000000000000000000" pitchFamily="2" charset="-122"/>
              </a:defRPr>
            </a:lvl4pPr>
            <a:lvl5pPr marL="2057400" indent="-228600">
              <a:defRPr sz="1300">
                <a:solidFill>
                  <a:schemeClr val="tx1"/>
                </a:solidFill>
                <a:latin typeface="方正正黑简体" panose="02000000000000000000" pitchFamily="2" charset="-122"/>
                <a:ea typeface="方正正黑简体" panose="02000000000000000000" pitchFamily="2" charset="-122"/>
              </a:defRPr>
            </a:lvl5pPr>
            <a:lvl6pPr marL="25146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6pPr>
            <a:lvl7pPr marL="29718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7pPr>
            <a:lvl8pPr marL="34290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8pPr>
            <a:lvl9pPr marL="38862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9pPr>
          </a:lstStyle>
          <a:p>
            <a:fld id="{8E734D7E-DDC1-43BA-BA84-4A1CFE3D3418}" type="slidenum">
              <a:rPr lang="zh-CN" altLang="en-US" sz="1200">
                <a:latin typeface="Calibri" panose="020F0502020204030204" pitchFamily="34" charset="0"/>
                <a:ea typeface="宋体" panose="02010600030101010101" pitchFamily="2" charset="-122"/>
              </a:rPr>
              <a:pPr/>
              <a:t>9</a:t>
            </a:fld>
            <a:endParaRPr lang="zh-CN" altLang="en-US" sz="1200">
              <a:latin typeface="Calibri" panose="020F0502020204030204" pitchFamily="34" charset="0"/>
              <a:ea typeface="宋体" panose="02010600030101010101" pitchFamily="2" charset="-122"/>
            </a:endParaRPr>
          </a:p>
        </p:txBody>
      </p:sp>
    </p:spTree>
    <p:extLst>
      <p:ext uri="{BB962C8B-B14F-4D97-AF65-F5344CB8AC3E}">
        <p14:creationId xmlns:p14="http://schemas.microsoft.com/office/powerpoint/2010/main" val="178150744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5560A08-AE14-4601-823B-EEE87F151D61}" type="slidenum">
              <a:rPr lang="zh-CN" altLang="en-US" smtClean="0"/>
              <a:t>10</a:t>
            </a:fld>
            <a:endParaRPr lang="zh-CN" altLang="en-US"/>
          </a:p>
        </p:txBody>
      </p:sp>
    </p:spTree>
    <p:extLst>
      <p:ext uri="{BB962C8B-B14F-4D97-AF65-F5344CB8AC3E}">
        <p14:creationId xmlns:p14="http://schemas.microsoft.com/office/powerpoint/2010/main" val="69697820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5560A08-AE14-4601-823B-EEE87F151D61}" type="slidenum">
              <a:rPr lang="zh-CN" altLang="en-US" smtClean="0"/>
              <a:t>11</a:t>
            </a:fld>
            <a:endParaRPr lang="zh-CN" altLang="en-US"/>
          </a:p>
        </p:txBody>
      </p:sp>
    </p:spTree>
    <p:extLst>
      <p:ext uri="{BB962C8B-B14F-4D97-AF65-F5344CB8AC3E}">
        <p14:creationId xmlns:p14="http://schemas.microsoft.com/office/powerpoint/2010/main" val="17737875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5560A08-AE14-4601-823B-EEE87F151D61}" type="slidenum">
              <a:rPr lang="zh-CN" altLang="en-US" smtClean="0"/>
              <a:t>12</a:t>
            </a:fld>
            <a:endParaRPr lang="zh-CN" altLang="en-US"/>
          </a:p>
        </p:txBody>
      </p:sp>
    </p:spTree>
    <p:extLst>
      <p:ext uri="{BB962C8B-B14F-4D97-AF65-F5344CB8AC3E}">
        <p14:creationId xmlns:p14="http://schemas.microsoft.com/office/powerpoint/2010/main" val="204608475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5560A08-AE14-4601-823B-EEE87F151D61}" type="slidenum">
              <a:rPr lang="zh-CN" altLang="en-US" smtClean="0"/>
              <a:t>13</a:t>
            </a:fld>
            <a:endParaRPr lang="zh-CN" altLang="en-US"/>
          </a:p>
        </p:txBody>
      </p:sp>
    </p:spTree>
    <p:extLst>
      <p:ext uri="{BB962C8B-B14F-4D97-AF65-F5344CB8AC3E}">
        <p14:creationId xmlns:p14="http://schemas.microsoft.com/office/powerpoint/2010/main" val="166606956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5560A08-AE14-4601-823B-EEE87F151D61}" type="slidenum">
              <a:rPr lang="zh-CN" altLang="en-US" smtClean="0"/>
              <a:t>14</a:t>
            </a:fld>
            <a:endParaRPr lang="zh-CN" altLang="en-US"/>
          </a:p>
        </p:txBody>
      </p:sp>
    </p:spTree>
    <p:extLst>
      <p:ext uri="{BB962C8B-B14F-4D97-AF65-F5344CB8AC3E}">
        <p14:creationId xmlns:p14="http://schemas.microsoft.com/office/powerpoint/2010/main" val="335865249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幻灯片图像占位符 1"/>
          <p:cNvSpPr>
            <a:spLocks noGrp="1" noRot="1" noChangeAspect="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291"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zh-CN" altLang="en-US" smtClean="0"/>
          </a:p>
        </p:txBody>
      </p:sp>
      <p:sp>
        <p:nvSpPr>
          <p:cNvPr id="12292"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300">
                <a:solidFill>
                  <a:schemeClr val="tx1"/>
                </a:solidFill>
                <a:latin typeface="方正正黑简体" panose="02000000000000000000" pitchFamily="2" charset="-122"/>
                <a:ea typeface="方正正黑简体" panose="02000000000000000000" pitchFamily="2" charset="-122"/>
              </a:defRPr>
            </a:lvl1pPr>
            <a:lvl2pPr marL="742950" indent="-285750">
              <a:defRPr sz="1300">
                <a:solidFill>
                  <a:schemeClr val="tx1"/>
                </a:solidFill>
                <a:latin typeface="方正正黑简体" panose="02000000000000000000" pitchFamily="2" charset="-122"/>
                <a:ea typeface="方正正黑简体" panose="02000000000000000000" pitchFamily="2" charset="-122"/>
              </a:defRPr>
            </a:lvl2pPr>
            <a:lvl3pPr marL="1143000" indent="-228600">
              <a:defRPr sz="1300">
                <a:solidFill>
                  <a:schemeClr val="tx1"/>
                </a:solidFill>
                <a:latin typeface="方正正黑简体" panose="02000000000000000000" pitchFamily="2" charset="-122"/>
                <a:ea typeface="方正正黑简体" panose="02000000000000000000" pitchFamily="2" charset="-122"/>
              </a:defRPr>
            </a:lvl3pPr>
            <a:lvl4pPr marL="1600200" indent="-228600">
              <a:defRPr sz="1300">
                <a:solidFill>
                  <a:schemeClr val="tx1"/>
                </a:solidFill>
                <a:latin typeface="方正正黑简体" panose="02000000000000000000" pitchFamily="2" charset="-122"/>
                <a:ea typeface="方正正黑简体" panose="02000000000000000000" pitchFamily="2" charset="-122"/>
              </a:defRPr>
            </a:lvl4pPr>
            <a:lvl5pPr marL="2057400" indent="-228600">
              <a:defRPr sz="1300">
                <a:solidFill>
                  <a:schemeClr val="tx1"/>
                </a:solidFill>
                <a:latin typeface="方正正黑简体" panose="02000000000000000000" pitchFamily="2" charset="-122"/>
                <a:ea typeface="方正正黑简体" panose="02000000000000000000" pitchFamily="2" charset="-122"/>
              </a:defRPr>
            </a:lvl5pPr>
            <a:lvl6pPr marL="25146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6pPr>
            <a:lvl7pPr marL="29718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7pPr>
            <a:lvl8pPr marL="34290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8pPr>
            <a:lvl9pPr marL="38862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9pPr>
          </a:lstStyle>
          <a:p>
            <a:fld id="{8E734D7E-DDC1-43BA-BA84-4A1CFE3D3418}" type="slidenum">
              <a:rPr lang="zh-CN" altLang="en-US" sz="1200">
                <a:latin typeface="Calibri" panose="020F0502020204030204" pitchFamily="34" charset="0"/>
                <a:ea typeface="宋体" panose="02010600030101010101" pitchFamily="2" charset="-122"/>
              </a:rPr>
              <a:pPr/>
              <a:t>15</a:t>
            </a:fld>
            <a:endParaRPr lang="zh-CN" altLang="en-US" sz="1200">
              <a:latin typeface="Calibri" panose="020F0502020204030204" pitchFamily="34" charset="0"/>
              <a:ea typeface="宋体" panose="02010600030101010101" pitchFamily="2" charset="-122"/>
            </a:endParaRPr>
          </a:p>
        </p:txBody>
      </p:sp>
    </p:spTree>
    <p:extLst>
      <p:ext uri="{BB962C8B-B14F-4D97-AF65-F5344CB8AC3E}">
        <p14:creationId xmlns:p14="http://schemas.microsoft.com/office/powerpoint/2010/main" val="69244909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5560A08-AE14-4601-823B-EEE87F151D61}" type="slidenum">
              <a:rPr lang="zh-CN" altLang="en-US" smtClean="0"/>
              <a:t>16</a:t>
            </a:fld>
            <a:endParaRPr lang="zh-CN" altLang="en-US"/>
          </a:p>
        </p:txBody>
      </p:sp>
    </p:spTree>
    <p:extLst>
      <p:ext uri="{BB962C8B-B14F-4D97-AF65-F5344CB8AC3E}">
        <p14:creationId xmlns:p14="http://schemas.microsoft.com/office/powerpoint/2010/main" val="299890377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5560A08-AE14-4601-823B-EEE87F151D61}" type="slidenum">
              <a:rPr lang="zh-CN" altLang="en-US" smtClean="0"/>
              <a:t>17</a:t>
            </a:fld>
            <a:endParaRPr lang="zh-CN" altLang="en-US"/>
          </a:p>
        </p:txBody>
      </p:sp>
    </p:spTree>
    <p:extLst>
      <p:ext uri="{BB962C8B-B14F-4D97-AF65-F5344CB8AC3E}">
        <p14:creationId xmlns:p14="http://schemas.microsoft.com/office/powerpoint/2010/main" val="393672726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5560A08-AE14-4601-823B-EEE87F151D61}" type="slidenum">
              <a:rPr lang="zh-CN" altLang="en-US" smtClean="0"/>
              <a:t>18</a:t>
            </a:fld>
            <a:endParaRPr lang="zh-CN" altLang="en-US"/>
          </a:p>
        </p:txBody>
      </p:sp>
    </p:spTree>
    <p:extLst>
      <p:ext uri="{BB962C8B-B14F-4D97-AF65-F5344CB8AC3E}">
        <p14:creationId xmlns:p14="http://schemas.microsoft.com/office/powerpoint/2010/main" val="341572017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5560A08-AE14-4601-823B-EEE87F151D61}" type="slidenum">
              <a:rPr lang="zh-CN" altLang="en-US" smtClean="0"/>
              <a:t>19</a:t>
            </a:fld>
            <a:endParaRPr lang="zh-CN" altLang="en-US"/>
          </a:p>
        </p:txBody>
      </p:sp>
    </p:spTree>
    <p:extLst>
      <p:ext uri="{BB962C8B-B14F-4D97-AF65-F5344CB8AC3E}">
        <p14:creationId xmlns:p14="http://schemas.microsoft.com/office/powerpoint/2010/main" val="254309659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5560A08-AE14-4601-823B-EEE87F151D61}" type="slidenum">
              <a:rPr lang="zh-CN" altLang="en-US" smtClean="0"/>
              <a:t>20</a:t>
            </a:fld>
            <a:endParaRPr lang="zh-CN" altLang="en-US"/>
          </a:p>
        </p:txBody>
      </p:sp>
    </p:spTree>
    <p:extLst>
      <p:ext uri="{BB962C8B-B14F-4D97-AF65-F5344CB8AC3E}">
        <p14:creationId xmlns:p14="http://schemas.microsoft.com/office/powerpoint/2010/main" val="215232724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幻灯片图像占位符 1"/>
          <p:cNvSpPr>
            <a:spLocks noGrp="1" noRot="1" noChangeAspect="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291"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zh-CN" altLang="en-US" smtClean="0"/>
          </a:p>
        </p:txBody>
      </p:sp>
      <p:sp>
        <p:nvSpPr>
          <p:cNvPr id="12292"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300">
                <a:solidFill>
                  <a:schemeClr val="tx1"/>
                </a:solidFill>
                <a:latin typeface="方正正黑简体" panose="02000000000000000000" pitchFamily="2" charset="-122"/>
                <a:ea typeface="方正正黑简体" panose="02000000000000000000" pitchFamily="2" charset="-122"/>
              </a:defRPr>
            </a:lvl1pPr>
            <a:lvl2pPr marL="742950" indent="-285750">
              <a:defRPr sz="1300">
                <a:solidFill>
                  <a:schemeClr val="tx1"/>
                </a:solidFill>
                <a:latin typeface="方正正黑简体" panose="02000000000000000000" pitchFamily="2" charset="-122"/>
                <a:ea typeface="方正正黑简体" panose="02000000000000000000" pitchFamily="2" charset="-122"/>
              </a:defRPr>
            </a:lvl2pPr>
            <a:lvl3pPr marL="1143000" indent="-228600">
              <a:defRPr sz="1300">
                <a:solidFill>
                  <a:schemeClr val="tx1"/>
                </a:solidFill>
                <a:latin typeface="方正正黑简体" panose="02000000000000000000" pitchFamily="2" charset="-122"/>
                <a:ea typeface="方正正黑简体" panose="02000000000000000000" pitchFamily="2" charset="-122"/>
              </a:defRPr>
            </a:lvl3pPr>
            <a:lvl4pPr marL="1600200" indent="-228600">
              <a:defRPr sz="1300">
                <a:solidFill>
                  <a:schemeClr val="tx1"/>
                </a:solidFill>
                <a:latin typeface="方正正黑简体" panose="02000000000000000000" pitchFamily="2" charset="-122"/>
                <a:ea typeface="方正正黑简体" panose="02000000000000000000" pitchFamily="2" charset="-122"/>
              </a:defRPr>
            </a:lvl4pPr>
            <a:lvl5pPr marL="2057400" indent="-228600">
              <a:defRPr sz="1300">
                <a:solidFill>
                  <a:schemeClr val="tx1"/>
                </a:solidFill>
                <a:latin typeface="方正正黑简体" panose="02000000000000000000" pitchFamily="2" charset="-122"/>
                <a:ea typeface="方正正黑简体" panose="02000000000000000000" pitchFamily="2" charset="-122"/>
              </a:defRPr>
            </a:lvl5pPr>
            <a:lvl6pPr marL="25146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6pPr>
            <a:lvl7pPr marL="29718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7pPr>
            <a:lvl8pPr marL="34290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8pPr>
            <a:lvl9pPr marL="38862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9pPr>
          </a:lstStyle>
          <a:p>
            <a:fld id="{8E734D7E-DDC1-43BA-BA84-4A1CFE3D3418}" type="slidenum">
              <a:rPr lang="zh-CN" altLang="en-US" sz="1200">
                <a:latin typeface="Calibri" panose="020F0502020204030204" pitchFamily="34" charset="0"/>
                <a:ea typeface="宋体" panose="02010600030101010101" pitchFamily="2" charset="-122"/>
              </a:rPr>
              <a:pPr/>
              <a:t>21</a:t>
            </a:fld>
            <a:endParaRPr lang="zh-CN" altLang="en-US" sz="1200">
              <a:latin typeface="Calibri" panose="020F0502020204030204" pitchFamily="34" charset="0"/>
              <a:ea typeface="宋体" panose="02010600030101010101" pitchFamily="2" charset="-122"/>
            </a:endParaRPr>
          </a:p>
        </p:txBody>
      </p:sp>
    </p:spTree>
    <p:extLst>
      <p:ext uri="{BB962C8B-B14F-4D97-AF65-F5344CB8AC3E}">
        <p14:creationId xmlns:p14="http://schemas.microsoft.com/office/powerpoint/2010/main" val="407751066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5560A08-AE14-4601-823B-EEE87F151D61}" type="slidenum">
              <a:rPr lang="zh-CN" altLang="en-US" smtClean="0"/>
              <a:t>22</a:t>
            </a:fld>
            <a:endParaRPr lang="zh-CN" altLang="en-US"/>
          </a:p>
        </p:txBody>
      </p:sp>
    </p:spTree>
    <p:extLst>
      <p:ext uri="{BB962C8B-B14F-4D97-AF65-F5344CB8AC3E}">
        <p14:creationId xmlns:p14="http://schemas.microsoft.com/office/powerpoint/2010/main" val="272798094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5560A08-AE14-4601-823B-EEE87F151D61}" type="slidenum">
              <a:rPr lang="zh-CN" altLang="en-US" smtClean="0"/>
              <a:t>23</a:t>
            </a:fld>
            <a:endParaRPr lang="zh-CN" altLang="en-US"/>
          </a:p>
        </p:txBody>
      </p:sp>
    </p:spTree>
    <p:extLst>
      <p:ext uri="{BB962C8B-B14F-4D97-AF65-F5344CB8AC3E}">
        <p14:creationId xmlns:p14="http://schemas.microsoft.com/office/powerpoint/2010/main" val="339909184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5560A08-AE14-4601-823B-EEE87F151D61}" type="slidenum">
              <a:rPr lang="zh-CN" altLang="en-US" smtClean="0"/>
              <a:t>24</a:t>
            </a:fld>
            <a:endParaRPr lang="zh-CN" altLang="en-US"/>
          </a:p>
        </p:txBody>
      </p:sp>
    </p:spTree>
    <p:extLst>
      <p:ext uri="{BB962C8B-B14F-4D97-AF65-F5344CB8AC3E}">
        <p14:creationId xmlns:p14="http://schemas.microsoft.com/office/powerpoint/2010/main" val="28864624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5560A08-AE14-4601-823B-EEE87F151D61}" type="slidenum">
              <a:rPr lang="zh-CN" altLang="en-US" smtClean="0"/>
              <a:t>25</a:t>
            </a:fld>
            <a:endParaRPr lang="zh-CN" altLang="en-US"/>
          </a:p>
        </p:txBody>
      </p:sp>
    </p:spTree>
    <p:extLst>
      <p:ext uri="{BB962C8B-B14F-4D97-AF65-F5344CB8AC3E}">
        <p14:creationId xmlns:p14="http://schemas.microsoft.com/office/powerpoint/2010/main" val="120416382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5560A08-AE14-4601-823B-EEE87F151D61}" type="slidenum">
              <a:rPr lang="zh-CN" altLang="en-US" smtClean="0"/>
              <a:t>26</a:t>
            </a:fld>
            <a:endParaRPr lang="zh-CN" altLang="en-US"/>
          </a:p>
        </p:txBody>
      </p:sp>
    </p:spTree>
    <p:extLst>
      <p:ext uri="{BB962C8B-B14F-4D97-AF65-F5344CB8AC3E}">
        <p14:creationId xmlns:p14="http://schemas.microsoft.com/office/powerpoint/2010/main" val="386894287"/>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幻灯片图像占位符 1"/>
          <p:cNvSpPr>
            <a:spLocks noGrp="1" noRot="1" noChangeAspect="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291"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zh-CN" altLang="en-US" smtClean="0"/>
          </a:p>
        </p:txBody>
      </p:sp>
      <p:sp>
        <p:nvSpPr>
          <p:cNvPr id="12292"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300">
                <a:solidFill>
                  <a:schemeClr val="tx1"/>
                </a:solidFill>
                <a:latin typeface="方正正黑简体" panose="02000000000000000000" pitchFamily="2" charset="-122"/>
                <a:ea typeface="方正正黑简体" panose="02000000000000000000" pitchFamily="2" charset="-122"/>
              </a:defRPr>
            </a:lvl1pPr>
            <a:lvl2pPr marL="742950" indent="-285750">
              <a:defRPr sz="1300">
                <a:solidFill>
                  <a:schemeClr val="tx1"/>
                </a:solidFill>
                <a:latin typeface="方正正黑简体" panose="02000000000000000000" pitchFamily="2" charset="-122"/>
                <a:ea typeface="方正正黑简体" panose="02000000000000000000" pitchFamily="2" charset="-122"/>
              </a:defRPr>
            </a:lvl2pPr>
            <a:lvl3pPr marL="1143000" indent="-228600">
              <a:defRPr sz="1300">
                <a:solidFill>
                  <a:schemeClr val="tx1"/>
                </a:solidFill>
                <a:latin typeface="方正正黑简体" panose="02000000000000000000" pitchFamily="2" charset="-122"/>
                <a:ea typeface="方正正黑简体" panose="02000000000000000000" pitchFamily="2" charset="-122"/>
              </a:defRPr>
            </a:lvl3pPr>
            <a:lvl4pPr marL="1600200" indent="-228600">
              <a:defRPr sz="1300">
                <a:solidFill>
                  <a:schemeClr val="tx1"/>
                </a:solidFill>
                <a:latin typeface="方正正黑简体" panose="02000000000000000000" pitchFamily="2" charset="-122"/>
                <a:ea typeface="方正正黑简体" panose="02000000000000000000" pitchFamily="2" charset="-122"/>
              </a:defRPr>
            </a:lvl4pPr>
            <a:lvl5pPr marL="2057400" indent="-228600">
              <a:defRPr sz="1300">
                <a:solidFill>
                  <a:schemeClr val="tx1"/>
                </a:solidFill>
                <a:latin typeface="方正正黑简体" panose="02000000000000000000" pitchFamily="2" charset="-122"/>
                <a:ea typeface="方正正黑简体" panose="02000000000000000000" pitchFamily="2" charset="-122"/>
              </a:defRPr>
            </a:lvl5pPr>
            <a:lvl6pPr marL="25146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6pPr>
            <a:lvl7pPr marL="29718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7pPr>
            <a:lvl8pPr marL="34290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8pPr>
            <a:lvl9pPr marL="38862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9pPr>
          </a:lstStyle>
          <a:p>
            <a:pPr marL="0" marR="0" lvl="0" indent="0" algn="r" defTabSz="685800" rtl="0" eaLnBrk="1" fontAlgn="auto" latinLnBrk="0" hangingPunct="1">
              <a:lnSpc>
                <a:spcPct val="100000"/>
              </a:lnSpc>
              <a:spcBef>
                <a:spcPts val="0"/>
              </a:spcBef>
              <a:spcAft>
                <a:spcPts val="0"/>
              </a:spcAft>
              <a:buClrTx/>
              <a:buSzTx/>
              <a:buFontTx/>
              <a:buNone/>
              <a:tabLst/>
              <a:defRPr/>
            </a:pPr>
            <a:fld id="{8E734D7E-DDC1-43BA-BA84-4A1CFE3D3418}" type="slidenum">
              <a:rPr kumimoji="0" lang="zh-CN" altLang="en-US" sz="1200" b="0" i="0" u="none" strike="noStrike" kern="1200" cap="none" spc="0" normalizeH="0" baseline="0" noProof="0">
                <a:ln>
                  <a:noFill/>
                </a:ln>
                <a:solidFill>
                  <a:prstClr val="black"/>
                </a:solidFill>
                <a:effectLst/>
                <a:uLnTx/>
                <a:uFillTx/>
                <a:latin typeface="Calibri" panose="020F0502020204030204" pitchFamily="34" charset="0"/>
                <a:ea typeface="宋体" panose="02010600030101010101" pitchFamily="2" charset="-122"/>
                <a:cs typeface="+mn-cs"/>
              </a:rPr>
              <a:pPr marL="0" marR="0" lvl="0" indent="0" algn="r" defTabSz="685800" rtl="0" eaLnBrk="1" fontAlgn="auto" latinLnBrk="0" hangingPunct="1">
                <a:lnSpc>
                  <a:spcPct val="100000"/>
                </a:lnSpc>
                <a:spcBef>
                  <a:spcPts val="0"/>
                </a:spcBef>
                <a:spcAft>
                  <a:spcPts val="0"/>
                </a:spcAft>
                <a:buClrTx/>
                <a:buSzTx/>
                <a:buFontTx/>
                <a:buNone/>
                <a:tabLst/>
                <a:defRPr/>
              </a:pPr>
              <a:t>27</a:t>
            </a:fld>
            <a:endParaRPr kumimoji="0" lang="zh-CN" altLang="en-US" sz="1200" b="0" i="0" u="none" strike="noStrike" kern="1200" cap="none" spc="0" normalizeH="0" baseline="0" noProof="0">
              <a:ln>
                <a:noFill/>
              </a:ln>
              <a:solidFill>
                <a:prstClr val="black"/>
              </a:solidFill>
              <a:effectLst/>
              <a:uLnTx/>
              <a:uFillTx/>
              <a:latin typeface="Calibri" panose="020F0502020204030204" pitchFamily="34" charset="0"/>
              <a:ea typeface="宋体" panose="02010600030101010101" pitchFamily="2" charset="-122"/>
              <a:cs typeface="+mn-cs"/>
            </a:endParaRPr>
          </a:p>
        </p:txBody>
      </p:sp>
    </p:spTree>
    <p:extLst>
      <p:ext uri="{BB962C8B-B14F-4D97-AF65-F5344CB8AC3E}">
        <p14:creationId xmlns:p14="http://schemas.microsoft.com/office/powerpoint/2010/main" val="119836550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841772"/>
            <a:ext cx="6858000" cy="1790700"/>
          </a:xfrm>
        </p:spPr>
        <p:txBody>
          <a:bodyPr anchor="b"/>
          <a:lstStyle>
            <a:lvl1pPr algn="ctr">
              <a:defRPr sz="4500"/>
            </a:lvl1pPr>
          </a:lstStyle>
          <a:p>
            <a:r>
              <a:rPr lang="zh-CN" altLang="en-US" smtClean="0"/>
              <a:t>单击此处编辑母版标题样式</a:t>
            </a:r>
            <a:endParaRPr lang="en-US" dirty="0"/>
          </a:p>
        </p:txBody>
      </p:sp>
      <p:sp>
        <p:nvSpPr>
          <p:cNvPr id="3" name="Subtitle 2"/>
          <p:cNvSpPr>
            <a:spLocks noGrp="1"/>
          </p:cNvSpPr>
          <p:nvPr>
            <p:ph type="subTitle" idx="1"/>
          </p:nvPr>
        </p:nvSpPr>
        <p:spPr>
          <a:xfrm>
            <a:off x="1143000" y="2701528"/>
            <a:ext cx="6858000" cy="124182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zh-CN" altLang="en-US" smtClean="0"/>
              <a:t>单击以编辑母版副标题样式</a:t>
            </a:r>
            <a:endParaRPr lang="en-US" dirty="0"/>
          </a:p>
        </p:txBody>
      </p:sp>
      <p:sp>
        <p:nvSpPr>
          <p:cNvPr id="4" name="Date Placeholder 3"/>
          <p:cNvSpPr>
            <a:spLocks noGrp="1"/>
          </p:cNvSpPr>
          <p:nvPr>
            <p:ph type="dt" sz="half" idx="10"/>
          </p:nvPr>
        </p:nvSpPr>
        <p:spPr/>
        <p:txBody>
          <a:bodyPr/>
          <a:lstStyle/>
          <a:p>
            <a:fld id="{ACA37975-6AF7-4301-9DC5-87C074AA59D1}" type="datetimeFigureOut">
              <a:rPr lang="zh-CN" altLang="en-US" smtClean="0"/>
              <a:t>2020/3/18</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D27987A4-0198-42B4-AAAE-EDBADA4485AB}" type="slidenum">
              <a:rPr lang="zh-CN" altLang="en-US" smtClean="0"/>
              <a:t>‹#›</a:t>
            </a:fld>
            <a:endParaRPr lang="zh-CN" altLang="en-US"/>
          </a:p>
        </p:txBody>
      </p:sp>
    </p:spTree>
    <p:extLst>
      <p:ext uri="{BB962C8B-B14F-4D97-AF65-F5344CB8AC3E}">
        <p14:creationId xmlns:p14="http://schemas.microsoft.com/office/powerpoint/2010/main" val="923746729"/>
      </p:ext>
    </p:extLst>
  </p:cSld>
  <p:clrMapOvr>
    <a:masterClrMapping/>
  </p:clrMapOvr>
  <mc:AlternateContent xmlns:mc="http://schemas.openxmlformats.org/markup-compatibility/2006" xmlns:p14="http://schemas.microsoft.com/office/powerpoint/2010/main">
    <mc:Choice Requires="p14">
      <p:transition spd="slow" p14:dur="1600" advClick="0" advTm="0">
        <p14:prism isInverted="1"/>
      </p:transition>
    </mc:Choice>
    <mc:Fallback xmlns="">
      <p:transition spd="slow" advClick="0" advTm="0">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Content Placeholder 2"/>
          <p:cNvSpPr>
            <a:spLocks noGrp="1"/>
          </p:cNvSpPr>
          <p:nvPr>
            <p:ph idx="1"/>
          </p:nvPr>
        </p:nvSpPr>
        <p:spPr/>
        <p:txBody>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p:txBody>
          <a:bodyPr/>
          <a:lstStyle/>
          <a:p>
            <a:fld id="{ACA37975-6AF7-4301-9DC5-87C074AA59D1}" type="datetimeFigureOut">
              <a:rPr lang="zh-CN" altLang="en-US" smtClean="0"/>
              <a:t>2020/3/18</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D27987A4-0198-42B4-AAAE-EDBADA4485AB}" type="slidenum">
              <a:rPr lang="zh-CN" altLang="en-US" smtClean="0"/>
              <a:t>‹#›</a:t>
            </a:fld>
            <a:endParaRPr lang="zh-CN" altLang="en-US"/>
          </a:p>
        </p:txBody>
      </p:sp>
    </p:spTree>
    <p:extLst>
      <p:ext uri="{BB962C8B-B14F-4D97-AF65-F5344CB8AC3E}">
        <p14:creationId xmlns:p14="http://schemas.microsoft.com/office/powerpoint/2010/main" val="2446103537"/>
      </p:ext>
    </p:extLst>
  </p:cSld>
  <p:clrMapOvr>
    <a:masterClrMapping/>
  </p:clrMapOvr>
  <mc:AlternateContent xmlns:mc="http://schemas.openxmlformats.org/markup-compatibility/2006" xmlns:p14="http://schemas.microsoft.com/office/powerpoint/2010/main">
    <mc:Choice Requires="p14">
      <p:transition spd="slow" p14:dur="1600" advClick="0" advTm="0">
        <p14:prism isInverted="1"/>
      </p:transition>
    </mc:Choice>
    <mc:Fallback xmlns="">
      <p:transition spd="slow" advClick="0" advTm="0">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Title 1"/>
          <p:cNvSpPr>
            <a:spLocks noGrp="1"/>
          </p:cNvSpPr>
          <p:nvPr>
            <p:ph type="title"/>
          </p:nvPr>
        </p:nvSpPr>
        <p:spPr>
          <a:xfrm>
            <a:off x="623888" y="1282304"/>
            <a:ext cx="7886700" cy="2139553"/>
          </a:xfrm>
        </p:spPr>
        <p:txBody>
          <a:bodyPr anchor="b"/>
          <a:lstStyle>
            <a:lvl1pPr>
              <a:defRPr sz="4500"/>
            </a:lvl1pPr>
          </a:lstStyle>
          <a:p>
            <a:r>
              <a:rPr lang="zh-CN" altLang="en-US" smtClean="0"/>
              <a:t>单击此处编辑母版标题样式</a:t>
            </a:r>
            <a:endParaRPr lang="en-US" dirty="0"/>
          </a:p>
        </p:txBody>
      </p:sp>
      <p:sp>
        <p:nvSpPr>
          <p:cNvPr id="3" name="Text Placeholder 2"/>
          <p:cNvSpPr>
            <a:spLocks noGrp="1"/>
          </p:cNvSpPr>
          <p:nvPr>
            <p:ph type="body" idx="1"/>
          </p:nvPr>
        </p:nvSpPr>
        <p:spPr>
          <a:xfrm>
            <a:off x="623888" y="3442098"/>
            <a:ext cx="7886700" cy="1125140"/>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zh-CN" altLang="en-US" smtClean="0"/>
              <a:t>编辑母版文本样式</a:t>
            </a:r>
          </a:p>
        </p:txBody>
      </p:sp>
      <p:sp>
        <p:nvSpPr>
          <p:cNvPr id="4" name="Date Placeholder 3"/>
          <p:cNvSpPr>
            <a:spLocks noGrp="1"/>
          </p:cNvSpPr>
          <p:nvPr>
            <p:ph type="dt" sz="half" idx="10"/>
          </p:nvPr>
        </p:nvSpPr>
        <p:spPr/>
        <p:txBody>
          <a:bodyPr/>
          <a:lstStyle/>
          <a:p>
            <a:fld id="{ACA37975-6AF7-4301-9DC5-87C074AA59D1}" type="datetimeFigureOut">
              <a:rPr lang="zh-CN" altLang="en-US" smtClean="0"/>
              <a:t>2020/3/18</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D27987A4-0198-42B4-AAAE-EDBADA4485AB}" type="slidenum">
              <a:rPr lang="zh-CN" altLang="en-US" smtClean="0"/>
              <a:t>‹#›</a:t>
            </a:fld>
            <a:endParaRPr lang="zh-CN" altLang="en-US"/>
          </a:p>
        </p:txBody>
      </p:sp>
    </p:spTree>
    <p:extLst>
      <p:ext uri="{BB962C8B-B14F-4D97-AF65-F5344CB8AC3E}">
        <p14:creationId xmlns:p14="http://schemas.microsoft.com/office/powerpoint/2010/main" val="38579085"/>
      </p:ext>
    </p:extLst>
  </p:cSld>
  <p:clrMapOvr>
    <a:masterClrMapping/>
  </p:clrMapOvr>
  <mc:AlternateContent xmlns:mc="http://schemas.openxmlformats.org/markup-compatibility/2006" xmlns:p14="http://schemas.microsoft.com/office/powerpoint/2010/main">
    <mc:Choice Requires="p14">
      <p:transition spd="slow" p14:dur="1600" advClick="0" advTm="0">
        <p14:prism isInverted="1"/>
      </p:transition>
    </mc:Choice>
    <mc:Fallback xmlns="">
      <p:transition spd="slow" advClick="0" advTm="0">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Content Placeholder 2"/>
          <p:cNvSpPr>
            <a:spLocks noGrp="1"/>
          </p:cNvSpPr>
          <p:nvPr>
            <p:ph sz="half" idx="1"/>
          </p:nvPr>
        </p:nvSpPr>
        <p:spPr>
          <a:xfrm>
            <a:off x="628650" y="1369219"/>
            <a:ext cx="3886200" cy="3263504"/>
          </a:xfrm>
        </p:spPr>
        <p:txBody>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Content Placeholder 3"/>
          <p:cNvSpPr>
            <a:spLocks noGrp="1"/>
          </p:cNvSpPr>
          <p:nvPr>
            <p:ph sz="half" idx="2"/>
          </p:nvPr>
        </p:nvSpPr>
        <p:spPr>
          <a:xfrm>
            <a:off x="4629150" y="1369219"/>
            <a:ext cx="3886200" cy="3263504"/>
          </a:xfrm>
        </p:spPr>
        <p:txBody>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5" name="Date Placeholder 4"/>
          <p:cNvSpPr>
            <a:spLocks noGrp="1"/>
          </p:cNvSpPr>
          <p:nvPr>
            <p:ph type="dt" sz="half" idx="10"/>
          </p:nvPr>
        </p:nvSpPr>
        <p:spPr/>
        <p:txBody>
          <a:bodyPr/>
          <a:lstStyle/>
          <a:p>
            <a:fld id="{ACA37975-6AF7-4301-9DC5-87C074AA59D1}" type="datetimeFigureOut">
              <a:rPr lang="zh-CN" altLang="en-US" smtClean="0"/>
              <a:t>2020/3/18</a:t>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D27987A4-0198-42B4-AAAE-EDBADA4485AB}" type="slidenum">
              <a:rPr lang="zh-CN" altLang="en-US" smtClean="0"/>
              <a:t>‹#›</a:t>
            </a:fld>
            <a:endParaRPr lang="zh-CN" altLang="en-US"/>
          </a:p>
        </p:txBody>
      </p:sp>
    </p:spTree>
    <p:extLst>
      <p:ext uri="{BB962C8B-B14F-4D97-AF65-F5344CB8AC3E}">
        <p14:creationId xmlns:p14="http://schemas.microsoft.com/office/powerpoint/2010/main" val="635159219"/>
      </p:ext>
    </p:extLst>
  </p:cSld>
  <p:clrMapOvr>
    <a:masterClrMapping/>
  </p:clrMapOvr>
  <mc:AlternateContent xmlns:mc="http://schemas.openxmlformats.org/markup-compatibility/2006" xmlns:p14="http://schemas.microsoft.com/office/powerpoint/2010/main">
    <mc:Choice Requires="p14">
      <p:transition spd="slow" p14:dur="1600" advClick="0" advTm="0">
        <p14:prism isInverted="1"/>
      </p:transition>
    </mc:Choice>
    <mc:Fallback xmlns="">
      <p:transition spd="slow" advClick="0" advTm="0">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Title 1"/>
          <p:cNvSpPr>
            <a:spLocks noGrp="1"/>
          </p:cNvSpPr>
          <p:nvPr>
            <p:ph type="title"/>
          </p:nvPr>
        </p:nvSpPr>
        <p:spPr>
          <a:xfrm>
            <a:off x="629841" y="273844"/>
            <a:ext cx="7886700" cy="994172"/>
          </a:xfrm>
        </p:spPr>
        <p:txBody>
          <a:bodyPr/>
          <a:lstStyle/>
          <a:p>
            <a:r>
              <a:rPr lang="zh-CN" altLang="en-US" smtClean="0"/>
              <a:t>单击此处编辑母版标题样式</a:t>
            </a:r>
            <a:endParaRPr lang="en-US" dirty="0"/>
          </a:p>
        </p:txBody>
      </p:sp>
      <p:sp>
        <p:nvSpPr>
          <p:cNvPr id="3" name="Text Placeholder 2"/>
          <p:cNvSpPr>
            <a:spLocks noGrp="1"/>
          </p:cNvSpPr>
          <p:nvPr>
            <p:ph type="body" idx="1"/>
          </p:nvPr>
        </p:nvSpPr>
        <p:spPr>
          <a:xfrm>
            <a:off x="629842" y="1260872"/>
            <a:ext cx="3868340"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smtClean="0"/>
              <a:t>编辑母版文本样式</a:t>
            </a:r>
          </a:p>
        </p:txBody>
      </p:sp>
      <p:sp>
        <p:nvSpPr>
          <p:cNvPr id="4" name="Content Placeholder 3"/>
          <p:cNvSpPr>
            <a:spLocks noGrp="1"/>
          </p:cNvSpPr>
          <p:nvPr>
            <p:ph sz="half" idx="2"/>
          </p:nvPr>
        </p:nvSpPr>
        <p:spPr>
          <a:xfrm>
            <a:off x="629842" y="1878806"/>
            <a:ext cx="3868340" cy="2763441"/>
          </a:xfrm>
        </p:spPr>
        <p:txBody>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5" name="Text Placeholder 4"/>
          <p:cNvSpPr>
            <a:spLocks noGrp="1"/>
          </p:cNvSpPr>
          <p:nvPr>
            <p:ph type="body" sz="quarter" idx="3"/>
          </p:nvPr>
        </p:nvSpPr>
        <p:spPr>
          <a:xfrm>
            <a:off x="4629150" y="1260872"/>
            <a:ext cx="3887391"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smtClean="0"/>
              <a:t>编辑母版文本样式</a:t>
            </a:r>
          </a:p>
        </p:txBody>
      </p:sp>
      <p:sp>
        <p:nvSpPr>
          <p:cNvPr id="6" name="Content Placeholder 5"/>
          <p:cNvSpPr>
            <a:spLocks noGrp="1"/>
          </p:cNvSpPr>
          <p:nvPr>
            <p:ph sz="quarter" idx="4"/>
          </p:nvPr>
        </p:nvSpPr>
        <p:spPr>
          <a:xfrm>
            <a:off x="4629150" y="1878806"/>
            <a:ext cx="3887391" cy="2763441"/>
          </a:xfrm>
        </p:spPr>
        <p:txBody>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7" name="Date Placeholder 6"/>
          <p:cNvSpPr>
            <a:spLocks noGrp="1"/>
          </p:cNvSpPr>
          <p:nvPr>
            <p:ph type="dt" sz="half" idx="10"/>
          </p:nvPr>
        </p:nvSpPr>
        <p:spPr/>
        <p:txBody>
          <a:bodyPr/>
          <a:lstStyle/>
          <a:p>
            <a:fld id="{ACA37975-6AF7-4301-9DC5-87C074AA59D1}" type="datetimeFigureOut">
              <a:rPr lang="zh-CN" altLang="en-US" smtClean="0"/>
              <a:t>2020/3/18</a:t>
            </a:fld>
            <a:endParaRPr lang="zh-CN" altLang="en-US"/>
          </a:p>
        </p:txBody>
      </p:sp>
      <p:sp>
        <p:nvSpPr>
          <p:cNvPr id="8" name="Footer Placeholder 7"/>
          <p:cNvSpPr>
            <a:spLocks noGrp="1"/>
          </p:cNvSpPr>
          <p:nvPr>
            <p:ph type="ftr" sz="quarter" idx="11"/>
          </p:nvPr>
        </p:nvSpPr>
        <p:spPr/>
        <p:txBody>
          <a:bodyPr/>
          <a:lstStyle/>
          <a:p>
            <a:endParaRPr lang="zh-CN" altLang="en-US"/>
          </a:p>
        </p:txBody>
      </p:sp>
      <p:sp>
        <p:nvSpPr>
          <p:cNvPr id="9" name="Slide Number Placeholder 8"/>
          <p:cNvSpPr>
            <a:spLocks noGrp="1"/>
          </p:cNvSpPr>
          <p:nvPr>
            <p:ph type="sldNum" sz="quarter" idx="12"/>
          </p:nvPr>
        </p:nvSpPr>
        <p:spPr/>
        <p:txBody>
          <a:bodyPr/>
          <a:lstStyle/>
          <a:p>
            <a:fld id="{D27987A4-0198-42B4-AAAE-EDBADA4485AB}" type="slidenum">
              <a:rPr lang="zh-CN" altLang="en-US" smtClean="0"/>
              <a:t>‹#›</a:t>
            </a:fld>
            <a:endParaRPr lang="zh-CN" altLang="en-US"/>
          </a:p>
        </p:txBody>
      </p:sp>
      <p:sp>
        <p:nvSpPr>
          <p:cNvPr id="11" name="矩形 10"/>
          <p:cNvSpPr/>
          <p:nvPr userDrawn="1"/>
        </p:nvSpPr>
        <p:spPr>
          <a:xfrm>
            <a:off x="6979028" y="4780125"/>
            <a:ext cx="775136" cy="246221"/>
          </a:xfrm>
          <a:prstGeom prst="rect">
            <a:avLst/>
          </a:prstGeom>
        </p:spPr>
        <p:txBody>
          <a:bodyPr wrap="square">
            <a:spAutoFit/>
          </a:bodyPr>
          <a:lstStyle/>
          <a:p>
            <a:pPr defTabSz="914400"/>
            <a:r>
              <a:rPr lang="en-US" altLang="zh-CN" sz="100" dirty="0">
                <a:solidFill>
                  <a:prstClr val="white"/>
                </a:solidFill>
                <a:ea typeface="宋体"/>
              </a:rPr>
              <a:t>PPT</a:t>
            </a:r>
            <a:r>
              <a:rPr lang="zh-CN" altLang="en-US" sz="100" dirty="0">
                <a:solidFill>
                  <a:prstClr val="white"/>
                </a:solidFill>
                <a:ea typeface="宋体"/>
              </a:rPr>
              <a:t>模板下载：</a:t>
            </a:r>
            <a:r>
              <a:rPr lang="en-US" altLang="zh-CN" sz="100" dirty="0">
                <a:solidFill>
                  <a:prstClr val="white"/>
                </a:solidFill>
                <a:ea typeface="宋体"/>
              </a:rPr>
              <a:t>www.1ppt.com/moban/     </a:t>
            </a:r>
            <a:r>
              <a:rPr lang="zh-CN" altLang="en-US" sz="100" dirty="0">
                <a:solidFill>
                  <a:prstClr val="white"/>
                </a:solidFill>
                <a:ea typeface="宋体"/>
              </a:rPr>
              <a:t>行业</a:t>
            </a:r>
            <a:r>
              <a:rPr lang="en-US" altLang="zh-CN" sz="100" dirty="0">
                <a:solidFill>
                  <a:prstClr val="white"/>
                </a:solidFill>
                <a:ea typeface="宋体"/>
              </a:rPr>
              <a:t>PPT</a:t>
            </a:r>
            <a:r>
              <a:rPr lang="zh-CN" altLang="en-US" sz="100" dirty="0">
                <a:solidFill>
                  <a:prstClr val="white"/>
                </a:solidFill>
                <a:ea typeface="宋体"/>
              </a:rPr>
              <a:t>模板：</a:t>
            </a:r>
            <a:r>
              <a:rPr lang="en-US" altLang="zh-CN" sz="100" dirty="0">
                <a:solidFill>
                  <a:prstClr val="white"/>
                </a:solidFill>
                <a:ea typeface="宋体"/>
              </a:rPr>
              <a:t>www.1ppt.com/hangye/ </a:t>
            </a:r>
          </a:p>
          <a:p>
            <a:pPr defTabSz="914400"/>
            <a:r>
              <a:rPr lang="zh-CN" altLang="en-US" sz="100" dirty="0">
                <a:solidFill>
                  <a:prstClr val="white"/>
                </a:solidFill>
                <a:ea typeface="宋体"/>
              </a:rPr>
              <a:t>节日</a:t>
            </a:r>
            <a:r>
              <a:rPr lang="en-US" altLang="zh-CN" sz="100" dirty="0">
                <a:solidFill>
                  <a:prstClr val="white"/>
                </a:solidFill>
                <a:ea typeface="宋体"/>
              </a:rPr>
              <a:t>PPT</a:t>
            </a:r>
            <a:r>
              <a:rPr lang="zh-CN" altLang="en-US" sz="100" dirty="0">
                <a:solidFill>
                  <a:prstClr val="white"/>
                </a:solidFill>
                <a:ea typeface="宋体"/>
              </a:rPr>
              <a:t>模板：</a:t>
            </a:r>
            <a:r>
              <a:rPr lang="en-US" altLang="zh-CN" sz="100" dirty="0">
                <a:solidFill>
                  <a:prstClr val="white"/>
                </a:solidFill>
                <a:ea typeface="宋体"/>
              </a:rPr>
              <a:t>www.1ppt.com/jieri/           PPT</a:t>
            </a:r>
            <a:r>
              <a:rPr lang="zh-CN" altLang="en-US" sz="100" dirty="0">
                <a:solidFill>
                  <a:prstClr val="white"/>
                </a:solidFill>
                <a:ea typeface="宋体"/>
              </a:rPr>
              <a:t>素材下载：</a:t>
            </a:r>
            <a:r>
              <a:rPr lang="en-US" altLang="zh-CN" sz="100" dirty="0">
                <a:solidFill>
                  <a:prstClr val="white"/>
                </a:solidFill>
                <a:ea typeface="宋体"/>
              </a:rPr>
              <a:t>www.1ppt.com/sucai/</a:t>
            </a:r>
          </a:p>
          <a:p>
            <a:pPr defTabSz="914400"/>
            <a:r>
              <a:rPr lang="en-US" altLang="zh-CN" sz="100" dirty="0">
                <a:solidFill>
                  <a:prstClr val="white"/>
                </a:solidFill>
                <a:ea typeface="宋体"/>
              </a:rPr>
              <a:t>PPT</a:t>
            </a:r>
            <a:r>
              <a:rPr lang="zh-CN" altLang="en-US" sz="100" dirty="0">
                <a:solidFill>
                  <a:prstClr val="white"/>
                </a:solidFill>
                <a:ea typeface="宋体"/>
              </a:rPr>
              <a:t>背景图片：</a:t>
            </a:r>
            <a:r>
              <a:rPr lang="en-US" altLang="zh-CN" sz="100" dirty="0">
                <a:solidFill>
                  <a:prstClr val="white"/>
                </a:solidFill>
                <a:ea typeface="宋体"/>
              </a:rPr>
              <a:t>www.1ppt.com/beijing/      PPT</a:t>
            </a:r>
            <a:r>
              <a:rPr lang="zh-CN" altLang="en-US" sz="100" dirty="0">
                <a:solidFill>
                  <a:prstClr val="white"/>
                </a:solidFill>
                <a:ea typeface="宋体"/>
              </a:rPr>
              <a:t>图表下载：</a:t>
            </a:r>
            <a:r>
              <a:rPr lang="en-US" altLang="zh-CN" sz="100" dirty="0">
                <a:solidFill>
                  <a:prstClr val="white"/>
                </a:solidFill>
                <a:ea typeface="宋体"/>
              </a:rPr>
              <a:t>www.1ppt.com/tubiao/      </a:t>
            </a:r>
          </a:p>
          <a:p>
            <a:pPr defTabSz="914400"/>
            <a:r>
              <a:rPr lang="zh-CN" altLang="en-US" sz="100" dirty="0">
                <a:solidFill>
                  <a:prstClr val="white"/>
                </a:solidFill>
                <a:ea typeface="宋体"/>
              </a:rPr>
              <a:t>优秀</a:t>
            </a:r>
            <a:r>
              <a:rPr lang="en-US" altLang="zh-CN" sz="100" dirty="0">
                <a:solidFill>
                  <a:prstClr val="white"/>
                </a:solidFill>
                <a:ea typeface="宋体"/>
              </a:rPr>
              <a:t>PPT</a:t>
            </a:r>
            <a:r>
              <a:rPr lang="zh-CN" altLang="en-US" sz="100" dirty="0">
                <a:solidFill>
                  <a:prstClr val="white"/>
                </a:solidFill>
                <a:ea typeface="宋体"/>
              </a:rPr>
              <a:t>下载：</a:t>
            </a:r>
            <a:r>
              <a:rPr lang="en-US" altLang="zh-CN" sz="100" dirty="0">
                <a:solidFill>
                  <a:prstClr val="white"/>
                </a:solidFill>
                <a:ea typeface="宋体"/>
              </a:rPr>
              <a:t>www.1ppt.com/xiazai/        PPT</a:t>
            </a:r>
            <a:r>
              <a:rPr lang="zh-CN" altLang="en-US" sz="100" dirty="0">
                <a:solidFill>
                  <a:prstClr val="white"/>
                </a:solidFill>
                <a:ea typeface="宋体"/>
              </a:rPr>
              <a:t>教程： </a:t>
            </a:r>
            <a:r>
              <a:rPr lang="en-US" altLang="zh-CN" sz="100" dirty="0">
                <a:solidFill>
                  <a:prstClr val="white"/>
                </a:solidFill>
                <a:ea typeface="宋体"/>
              </a:rPr>
              <a:t>www.1ppt.com/powerpoint/      </a:t>
            </a:r>
          </a:p>
          <a:p>
            <a:pPr defTabSz="914400"/>
            <a:r>
              <a:rPr lang="en-US" altLang="zh-CN" sz="100" dirty="0">
                <a:solidFill>
                  <a:prstClr val="white"/>
                </a:solidFill>
                <a:ea typeface="宋体"/>
              </a:rPr>
              <a:t>Word</a:t>
            </a:r>
            <a:r>
              <a:rPr lang="zh-CN" altLang="en-US" sz="100" dirty="0">
                <a:solidFill>
                  <a:prstClr val="white"/>
                </a:solidFill>
                <a:ea typeface="宋体"/>
              </a:rPr>
              <a:t>教程： </a:t>
            </a:r>
            <a:r>
              <a:rPr lang="en-US" altLang="zh-CN" sz="100" dirty="0">
                <a:solidFill>
                  <a:prstClr val="white"/>
                </a:solidFill>
                <a:ea typeface="宋体"/>
              </a:rPr>
              <a:t>www.1ppt.com/word/              Excel</a:t>
            </a:r>
            <a:r>
              <a:rPr lang="zh-CN" altLang="en-US" sz="100" dirty="0">
                <a:solidFill>
                  <a:prstClr val="white"/>
                </a:solidFill>
                <a:ea typeface="宋体"/>
              </a:rPr>
              <a:t>教程：</a:t>
            </a:r>
            <a:r>
              <a:rPr lang="en-US" altLang="zh-CN" sz="100" dirty="0">
                <a:solidFill>
                  <a:prstClr val="white"/>
                </a:solidFill>
                <a:ea typeface="宋体"/>
              </a:rPr>
              <a:t>www.1ppt.com/excel/  </a:t>
            </a:r>
          </a:p>
          <a:p>
            <a:pPr defTabSz="914400"/>
            <a:r>
              <a:rPr lang="zh-CN" altLang="en-US" sz="100" dirty="0">
                <a:solidFill>
                  <a:prstClr val="white"/>
                </a:solidFill>
                <a:ea typeface="宋体"/>
              </a:rPr>
              <a:t>资料下载：</a:t>
            </a:r>
            <a:r>
              <a:rPr lang="en-US" altLang="zh-CN" sz="100" dirty="0">
                <a:solidFill>
                  <a:prstClr val="white"/>
                </a:solidFill>
                <a:ea typeface="宋体"/>
              </a:rPr>
              <a:t>www.1ppt.com/ziliao/                PPT</a:t>
            </a:r>
            <a:r>
              <a:rPr lang="zh-CN" altLang="en-US" sz="100" dirty="0">
                <a:solidFill>
                  <a:prstClr val="white"/>
                </a:solidFill>
                <a:ea typeface="宋体"/>
              </a:rPr>
              <a:t>课件下载：</a:t>
            </a:r>
            <a:r>
              <a:rPr lang="en-US" altLang="zh-CN" sz="100" dirty="0">
                <a:solidFill>
                  <a:prstClr val="white"/>
                </a:solidFill>
                <a:ea typeface="宋体"/>
              </a:rPr>
              <a:t>www.1ppt.com/kejian/ </a:t>
            </a:r>
          </a:p>
          <a:p>
            <a:pPr defTabSz="914400"/>
            <a:r>
              <a:rPr lang="zh-CN" altLang="en-US" sz="100" dirty="0">
                <a:solidFill>
                  <a:prstClr val="white"/>
                </a:solidFill>
                <a:ea typeface="宋体"/>
              </a:rPr>
              <a:t>范文下载：</a:t>
            </a:r>
            <a:r>
              <a:rPr lang="en-US" altLang="zh-CN" sz="100" dirty="0">
                <a:solidFill>
                  <a:prstClr val="white"/>
                </a:solidFill>
                <a:ea typeface="宋体"/>
              </a:rPr>
              <a:t>www.1ppt.com/fanwen/             </a:t>
            </a:r>
            <a:r>
              <a:rPr lang="zh-CN" altLang="en-US" sz="100" dirty="0">
                <a:solidFill>
                  <a:prstClr val="white"/>
                </a:solidFill>
                <a:ea typeface="宋体"/>
              </a:rPr>
              <a:t>试卷下载：</a:t>
            </a:r>
            <a:r>
              <a:rPr lang="en-US" altLang="zh-CN" sz="100" dirty="0">
                <a:solidFill>
                  <a:prstClr val="white"/>
                </a:solidFill>
                <a:ea typeface="宋体"/>
              </a:rPr>
              <a:t>www.1ppt.com/shiti/  </a:t>
            </a:r>
          </a:p>
          <a:p>
            <a:pPr defTabSz="914400"/>
            <a:r>
              <a:rPr lang="zh-CN" altLang="en-US" sz="100" dirty="0">
                <a:solidFill>
                  <a:prstClr val="white"/>
                </a:solidFill>
                <a:ea typeface="宋体"/>
              </a:rPr>
              <a:t>教案下载：</a:t>
            </a:r>
            <a:r>
              <a:rPr lang="en-US" altLang="zh-CN" sz="100" dirty="0">
                <a:solidFill>
                  <a:prstClr val="white"/>
                </a:solidFill>
                <a:ea typeface="宋体"/>
              </a:rPr>
              <a:t>www.1ppt.com/jiaoan/  </a:t>
            </a:r>
            <a:r>
              <a:rPr lang="en-US" altLang="zh-CN" sz="100" dirty="0" smtClean="0">
                <a:solidFill>
                  <a:prstClr val="white"/>
                </a:solidFill>
                <a:ea typeface="宋体"/>
              </a:rPr>
              <a:t>      </a:t>
            </a:r>
            <a:endParaRPr lang="en-US" altLang="zh-CN" sz="100" dirty="0">
              <a:solidFill>
                <a:prstClr val="white"/>
              </a:solidFill>
              <a:ea typeface="宋体"/>
            </a:endParaRPr>
          </a:p>
          <a:p>
            <a:pPr defTabSz="914400"/>
            <a:r>
              <a:rPr lang="zh-CN" altLang="en-US" sz="100" dirty="0" smtClean="0">
                <a:solidFill>
                  <a:prstClr val="white"/>
                </a:solidFill>
                <a:ea typeface="宋体"/>
              </a:rPr>
              <a:t>字体下载：</a:t>
            </a:r>
            <a:r>
              <a:rPr lang="en-US" altLang="zh-CN" sz="100" dirty="0" smtClean="0">
                <a:solidFill>
                  <a:prstClr val="white"/>
                </a:solidFill>
                <a:ea typeface="宋体"/>
              </a:rPr>
              <a:t>www.1ppt.com/ziti/</a:t>
            </a:r>
            <a:endParaRPr lang="en-US" altLang="zh-CN" sz="100" dirty="0">
              <a:solidFill>
                <a:prstClr val="white"/>
              </a:solidFill>
              <a:ea typeface="宋体"/>
            </a:endParaRPr>
          </a:p>
          <a:p>
            <a:pPr defTabSz="914400"/>
            <a:r>
              <a:rPr lang="en-US" altLang="zh-CN" sz="100" dirty="0">
                <a:solidFill>
                  <a:prstClr val="white"/>
                </a:solidFill>
                <a:ea typeface="宋体"/>
              </a:rPr>
              <a:t> </a:t>
            </a:r>
            <a:endParaRPr lang="zh-CN" altLang="en-US" sz="100" dirty="0">
              <a:solidFill>
                <a:prstClr val="white"/>
              </a:solidFill>
              <a:ea typeface="宋体"/>
            </a:endParaRPr>
          </a:p>
        </p:txBody>
      </p:sp>
    </p:spTree>
    <p:extLst>
      <p:ext uri="{BB962C8B-B14F-4D97-AF65-F5344CB8AC3E}">
        <p14:creationId xmlns:p14="http://schemas.microsoft.com/office/powerpoint/2010/main" val="35492275"/>
      </p:ext>
    </p:extLst>
  </p:cSld>
  <p:clrMapOvr>
    <a:masterClrMapping/>
  </p:clrMapOvr>
  <mc:AlternateContent xmlns:mc="http://schemas.openxmlformats.org/markup-compatibility/2006" xmlns:p14="http://schemas.microsoft.com/office/powerpoint/2010/main">
    <mc:Choice Requires="p14">
      <p:transition spd="slow" p14:dur="1600" advClick="0" advTm="0">
        <p14:prism isInverted="1"/>
      </p:transition>
    </mc:Choice>
    <mc:Fallback xmlns="">
      <p:transition spd="slow" advClick="0" advTm="0">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Date Placeholder 2"/>
          <p:cNvSpPr>
            <a:spLocks noGrp="1"/>
          </p:cNvSpPr>
          <p:nvPr>
            <p:ph type="dt" sz="half" idx="10"/>
          </p:nvPr>
        </p:nvSpPr>
        <p:spPr/>
        <p:txBody>
          <a:bodyPr/>
          <a:lstStyle/>
          <a:p>
            <a:fld id="{ACA37975-6AF7-4301-9DC5-87C074AA59D1}" type="datetimeFigureOut">
              <a:rPr lang="zh-CN" altLang="en-US" smtClean="0"/>
              <a:t>2020/3/18</a:t>
            </a:fld>
            <a:endParaRPr lang="zh-CN" altLang="en-US"/>
          </a:p>
        </p:txBody>
      </p:sp>
      <p:sp>
        <p:nvSpPr>
          <p:cNvPr id="4" name="Footer Placeholder 3"/>
          <p:cNvSpPr>
            <a:spLocks noGrp="1"/>
          </p:cNvSpPr>
          <p:nvPr>
            <p:ph type="ftr" sz="quarter" idx="11"/>
          </p:nvPr>
        </p:nvSpPr>
        <p:spPr/>
        <p:txBody>
          <a:bodyPr/>
          <a:lstStyle/>
          <a:p>
            <a:endParaRPr lang="zh-CN" altLang="en-US"/>
          </a:p>
        </p:txBody>
      </p:sp>
      <p:sp>
        <p:nvSpPr>
          <p:cNvPr id="5" name="Slide Number Placeholder 4"/>
          <p:cNvSpPr>
            <a:spLocks noGrp="1"/>
          </p:cNvSpPr>
          <p:nvPr>
            <p:ph type="sldNum" sz="quarter" idx="12"/>
          </p:nvPr>
        </p:nvSpPr>
        <p:spPr/>
        <p:txBody>
          <a:bodyPr/>
          <a:lstStyle/>
          <a:p>
            <a:fld id="{D27987A4-0198-42B4-AAAE-EDBADA4485AB}" type="slidenum">
              <a:rPr lang="zh-CN" altLang="en-US" smtClean="0"/>
              <a:t>‹#›</a:t>
            </a:fld>
            <a:endParaRPr lang="zh-CN" altLang="en-US"/>
          </a:p>
        </p:txBody>
      </p:sp>
    </p:spTree>
    <p:extLst>
      <p:ext uri="{BB962C8B-B14F-4D97-AF65-F5344CB8AC3E}">
        <p14:creationId xmlns:p14="http://schemas.microsoft.com/office/powerpoint/2010/main" val="2389057927"/>
      </p:ext>
    </p:extLst>
  </p:cSld>
  <p:clrMapOvr>
    <a:masterClrMapping/>
  </p:clrMapOvr>
  <mc:AlternateContent xmlns:mc="http://schemas.openxmlformats.org/markup-compatibility/2006" xmlns:p14="http://schemas.microsoft.com/office/powerpoint/2010/main">
    <mc:Choice Requires="p14">
      <p:transition spd="slow" p14:dur="1600" advClick="0" advTm="0">
        <p14:prism isInverted="1"/>
      </p:transition>
    </mc:Choice>
    <mc:Fallback xmlns="">
      <p:transition spd="slow" advClick="0" advTm="0">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空白">
    <p:spTree>
      <p:nvGrpSpPr>
        <p:cNvPr id="1" name=""/>
        <p:cNvGrpSpPr/>
        <p:nvPr/>
      </p:nvGrpSpPr>
      <p:grpSpPr>
        <a:xfrm>
          <a:off x="0" y="0"/>
          <a:ext cx="0" cy="0"/>
          <a:chOff x="0" y="0"/>
          <a:chExt cx="0" cy="0"/>
        </a:xfrm>
      </p:grpSpPr>
      <p:pic>
        <p:nvPicPr>
          <p:cNvPr id="5" name="图片 4"/>
          <p:cNvPicPr>
            <a:picLocks noChangeAspect="1"/>
          </p:cNvPicPr>
          <p:nvPr userDrawn="1"/>
        </p:nvPicPr>
        <p:blipFill rotWithShape="1">
          <a:blip r:embed="rId2" cstate="screen">
            <a:extLst>
              <a:ext uri="{BEBA8EAE-BF5A-486C-A8C5-ECC9F3942E4B}">
                <a14:imgProps xmlns:a14="http://schemas.microsoft.com/office/drawing/2010/main">
                  <a14:imgLayer r:embed="rId3">
                    <a14:imgEffect>
                      <a14:saturation sat="200000"/>
                    </a14:imgEffect>
                  </a14:imgLayer>
                </a14:imgProps>
              </a:ext>
              <a:ext uri="{28A0092B-C50C-407E-A947-70E740481C1C}">
                <a14:useLocalDpi xmlns:a14="http://schemas.microsoft.com/office/drawing/2010/main"/>
              </a:ext>
            </a:extLst>
          </a:blip>
          <a:srcRect/>
          <a:stretch/>
        </p:blipFill>
        <p:spPr>
          <a:xfrm>
            <a:off x="0" y="0"/>
            <a:ext cx="9144000" cy="581055"/>
          </a:xfrm>
          <a:prstGeom prst="rect">
            <a:avLst/>
          </a:prstGeom>
        </p:spPr>
      </p:pic>
      <p:sp>
        <p:nvSpPr>
          <p:cNvPr id="2" name="标题 1"/>
          <p:cNvSpPr>
            <a:spLocks noGrp="1"/>
          </p:cNvSpPr>
          <p:nvPr>
            <p:ph type="title"/>
          </p:nvPr>
        </p:nvSpPr>
        <p:spPr>
          <a:xfrm>
            <a:off x="95250" y="0"/>
            <a:ext cx="7886700" cy="581055"/>
          </a:xfrm>
        </p:spPr>
        <p:txBody>
          <a:bodyPr>
            <a:normAutofit/>
          </a:bodyPr>
          <a:lstStyle>
            <a:lvl1pPr>
              <a:defRPr sz="240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defRPr>
            </a:lvl1pPr>
          </a:lstStyle>
          <a:p>
            <a:r>
              <a:rPr lang="zh-CN" altLang="en-US" dirty="0" smtClean="0"/>
              <a:t>单击此处编辑母版标题</a:t>
            </a:r>
            <a:endParaRPr lang="zh-CN" altLang="en-US" dirty="0"/>
          </a:p>
        </p:txBody>
      </p:sp>
    </p:spTree>
    <p:extLst>
      <p:ext uri="{BB962C8B-B14F-4D97-AF65-F5344CB8AC3E}">
        <p14:creationId xmlns:p14="http://schemas.microsoft.com/office/powerpoint/2010/main" val="4040428924"/>
      </p:ext>
    </p:extLst>
  </p:cSld>
  <p:clrMapOvr>
    <a:masterClrMapping/>
  </p:clrMapOvr>
  <mc:AlternateContent xmlns:mc="http://schemas.openxmlformats.org/markup-compatibility/2006" xmlns:p14="http://schemas.microsoft.com/office/powerpoint/2010/main">
    <mc:Choice Requires="p14">
      <p:transition spd="slow" p14:dur="1600" advClick="0" advTm="0">
        <p14:prism isInverted="1"/>
      </p:transition>
    </mc:Choice>
    <mc:Fallback xmlns="">
      <p:transition spd="slow" advClick="0" advTm="0">
        <p:fade/>
      </p:transition>
    </mc:Fallback>
  </mc:AlternateContent>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Title 1"/>
          <p:cNvSpPr>
            <a:spLocks noGrp="1"/>
          </p:cNvSpPr>
          <p:nvPr>
            <p:ph type="title"/>
          </p:nvPr>
        </p:nvSpPr>
        <p:spPr>
          <a:xfrm>
            <a:off x="629841" y="342900"/>
            <a:ext cx="2949178" cy="1200150"/>
          </a:xfrm>
        </p:spPr>
        <p:txBody>
          <a:bodyPr anchor="b"/>
          <a:lstStyle>
            <a:lvl1pPr>
              <a:defRPr sz="2400"/>
            </a:lvl1pPr>
          </a:lstStyle>
          <a:p>
            <a:r>
              <a:rPr lang="zh-CN" altLang="en-US" smtClean="0"/>
              <a:t>单击此处编辑母版标题样式</a:t>
            </a:r>
            <a:endParaRPr lang="en-US" dirty="0"/>
          </a:p>
        </p:txBody>
      </p:sp>
      <p:sp>
        <p:nvSpPr>
          <p:cNvPr id="3" name="Content Placeholder 2"/>
          <p:cNvSpPr>
            <a:spLocks noGrp="1"/>
          </p:cNvSpPr>
          <p:nvPr>
            <p:ph idx="1"/>
          </p:nvPr>
        </p:nvSpPr>
        <p:spPr>
          <a:xfrm>
            <a:off x="3887391" y="740569"/>
            <a:ext cx="4629150" cy="3655219"/>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Text Placeholder 3"/>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CN" altLang="en-US" smtClean="0"/>
              <a:t>编辑母版文本样式</a:t>
            </a:r>
          </a:p>
        </p:txBody>
      </p:sp>
      <p:sp>
        <p:nvSpPr>
          <p:cNvPr id="5" name="Date Placeholder 4"/>
          <p:cNvSpPr>
            <a:spLocks noGrp="1"/>
          </p:cNvSpPr>
          <p:nvPr>
            <p:ph type="dt" sz="half" idx="10"/>
          </p:nvPr>
        </p:nvSpPr>
        <p:spPr/>
        <p:txBody>
          <a:bodyPr/>
          <a:lstStyle/>
          <a:p>
            <a:fld id="{ACA37975-6AF7-4301-9DC5-87C074AA59D1}" type="datetimeFigureOut">
              <a:rPr lang="zh-CN" altLang="en-US" smtClean="0"/>
              <a:t>2020/3/18</a:t>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D27987A4-0198-42B4-AAAE-EDBADA4485AB}" type="slidenum">
              <a:rPr lang="zh-CN" altLang="en-US" smtClean="0"/>
              <a:t>‹#›</a:t>
            </a:fld>
            <a:endParaRPr lang="zh-CN" altLang="en-US"/>
          </a:p>
        </p:txBody>
      </p:sp>
    </p:spTree>
    <p:extLst>
      <p:ext uri="{BB962C8B-B14F-4D97-AF65-F5344CB8AC3E}">
        <p14:creationId xmlns:p14="http://schemas.microsoft.com/office/powerpoint/2010/main" val="3526863871"/>
      </p:ext>
    </p:extLst>
  </p:cSld>
  <p:clrMapOvr>
    <a:masterClrMapping/>
  </p:clrMapOvr>
  <mc:AlternateContent xmlns:mc="http://schemas.openxmlformats.org/markup-compatibility/2006" xmlns:p14="http://schemas.microsoft.com/office/powerpoint/2010/main">
    <mc:Choice Requires="p14">
      <p:transition spd="slow" p14:dur="1600" advClick="0" advTm="0">
        <p14:prism isInverted="1"/>
      </p:transition>
    </mc:Choice>
    <mc:Fallback xmlns="">
      <p:transition spd="slow" advClick="0" advTm="0">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Title 1"/>
          <p:cNvSpPr>
            <a:spLocks noGrp="1"/>
          </p:cNvSpPr>
          <p:nvPr>
            <p:ph type="title"/>
          </p:nvPr>
        </p:nvSpPr>
        <p:spPr>
          <a:xfrm>
            <a:off x="629841" y="342900"/>
            <a:ext cx="2949178" cy="1200150"/>
          </a:xfrm>
        </p:spPr>
        <p:txBody>
          <a:bodyPr anchor="b"/>
          <a:lstStyle>
            <a:lvl1pPr>
              <a:defRPr sz="2400"/>
            </a:lvl1pPr>
          </a:lstStyle>
          <a:p>
            <a:r>
              <a:rPr lang="zh-CN" altLang="en-US" smtClean="0"/>
              <a:t>单击此处编辑母版标题样式</a:t>
            </a:r>
            <a:endParaRPr lang="en-US" dirty="0"/>
          </a:p>
        </p:txBody>
      </p:sp>
      <p:sp>
        <p:nvSpPr>
          <p:cNvPr id="3" name="Picture Placeholder 2"/>
          <p:cNvSpPr>
            <a:spLocks noGrp="1" noChangeAspect="1"/>
          </p:cNvSpPr>
          <p:nvPr>
            <p:ph type="pic" idx="1"/>
          </p:nvPr>
        </p:nvSpPr>
        <p:spPr>
          <a:xfrm>
            <a:off x="3887391" y="740569"/>
            <a:ext cx="4629150" cy="3655219"/>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zh-CN" altLang="en-US" smtClean="0"/>
              <a:t>单击图标添加图片</a:t>
            </a:r>
            <a:endParaRPr lang="en-US" dirty="0"/>
          </a:p>
        </p:txBody>
      </p:sp>
      <p:sp>
        <p:nvSpPr>
          <p:cNvPr id="4" name="Text Placeholder 3"/>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CN" altLang="en-US" smtClean="0"/>
              <a:t>编辑母版文本样式</a:t>
            </a:r>
          </a:p>
        </p:txBody>
      </p:sp>
      <p:sp>
        <p:nvSpPr>
          <p:cNvPr id="5" name="Date Placeholder 4"/>
          <p:cNvSpPr>
            <a:spLocks noGrp="1"/>
          </p:cNvSpPr>
          <p:nvPr>
            <p:ph type="dt" sz="half" idx="10"/>
          </p:nvPr>
        </p:nvSpPr>
        <p:spPr/>
        <p:txBody>
          <a:bodyPr/>
          <a:lstStyle/>
          <a:p>
            <a:fld id="{ACA37975-6AF7-4301-9DC5-87C074AA59D1}" type="datetimeFigureOut">
              <a:rPr lang="zh-CN" altLang="en-US" smtClean="0"/>
              <a:t>2020/3/18</a:t>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D27987A4-0198-42B4-AAAE-EDBADA4485AB}" type="slidenum">
              <a:rPr lang="zh-CN" altLang="en-US" smtClean="0"/>
              <a:t>‹#›</a:t>
            </a:fld>
            <a:endParaRPr lang="zh-CN" altLang="en-US"/>
          </a:p>
        </p:txBody>
      </p:sp>
    </p:spTree>
    <p:extLst>
      <p:ext uri="{BB962C8B-B14F-4D97-AF65-F5344CB8AC3E}">
        <p14:creationId xmlns:p14="http://schemas.microsoft.com/office/powerpoint/2010/main" val="427201385"/>
      </p:ext>
    </p:extLst>
  </p:cSld>
  <p:clrMapOvr>
    <a:masterClrMapping/>
  </p:clrMapOvr>
  <mc:AlternateContent xmlns:mc="http://schemas.openxmlformats.org/markup-compatibility/2006" xmlns:p14="http://schemas.microsoft.com/office/powerpoint/2010/main">
    <mc:Choice Requires="p14">
      <p:transition spd="slow" p14:dur="1600" advClick="0" advTm="0">
        <p14:prism isInverted="1"/>
      </p:transition>
    </mc:Choice>
    <mc:Fallback xmlns="">
      <p:transition spd="slow" advClick="0" advTm="0">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Vertical Text Placeholder 2"/>
          <p:cNvSpPr>
            <a:spLocks noGrp="1"/>
          </p:cNvSpPr>
          <p:nvPr>
            <p:ph type="body" orient="vert" idx="1"/>
          </p:nvPr>
        </p:nvSpPr>
        <p:spPr/>
        <p:txBody>
          <a:bodyPr vert="eaVert"/>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p:txBody>
          <a:bodyPr/>
          <a:lstStyle/>
          <a:p>
            <a:fld id="{ACA37975-6AF7-4301-9DC5-87C074AA59D1}" type="datetimeFigureOut">
              <a:rPr lang="zh-CN" altLang="en-US" smtClean="0"/>
              <a:t>2020/3/18</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D27987A4-0198-42B4-AAAE-EDBADA4485AB}" type="slidenum">
              <a:rPr lang="zh-CN" altLang="en-US" smtClean="0"/>
              <a:t>‹#›</a:t>
            </a:fld>
            <a:endParaRPr lang="zh-CN" altLang="en-US"/>
          </a:p>
        </p:txBody>
      </p:sp>
    </p:spTree>
    <p:extLst>
      <p:ext uri="{BB962C8B-B14F-4D97-AF65-F5344CB8AC3E}">
        <p14:creationId xmlns:p14="http://schemas.microsoft.com/office/powerpoint/2010/main" val="1859827731"/>
      </p:ext>
    </p:extLst>
  </p:cSld>
  <p:clrMapOvr>
    <a:masterClrMapping/>
  </p:clrMapOvr>
  <mc:AlternateContent xmlns:mc="http://schemas.openxmlformats.org/markup-compatibility/2006" xmlns:p14="http://schemas.microsoft.com/office/powerpoint/2010/main">
    <mc:Choice Requires="p14">
      <p:transition spd="slow" p14:dur="1600" advClick="0" advTm="0">
        <p14:prism isInverted="1"/>
      </p:transition>
    </mc:Choice>
    <mc:Fallback xmlns="">
      <p:transition spd="slow" advClick="0" advTm="0">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273844"/>
            <a:ext cx="1971675" cy="4358879"/>
          </a:xfrm>
        </p:spPr>
        <p:txBody>
          <a:bodyPr vert="eaVert"/>
          <a:lstStyle/>
          <a:p>
            <a:r>
              <a:rPr lang="zh-CN" altLang="en-US" smtClean="0"/>
              <a:t>单击此处编辑母版标题样式</a:t>
            </a:r>
            <a:endParaRPr lang="en-US" dirty="0"/>
          </a:p>
        </p:txBody>
      </p:sp>
      <p:sp>
        <p:nvSpPr>
          <p:cNvPr id="3" name="Vertical Text Placeholder 2"/>
          <p:cNvSpPr>
            <a:spLocks noGrp="1"/>
          </p:cNvSpPr>
          <p:nvPr>
            <p:ph type="body" orient="vert" idx="1"/>
          </p:nvPr>
        </p:nvSpPr>
        <p:spPr>
          <a:xfrm>
            <a:off x="628650" y="273844"/>
            <a:ext cx="5800725" cy="4358879"/>
          </a:xfrm>
        </p:spPr>
        <p:txBody>
          <a:bodyPr vert="eaVert"/>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p:txBody>
          <a:bodyPr/>
          <a:lstStyle/>
          <a:p>
            <a:fld id="{ACA37975-6AF7-4301-9DC5-87C074AA59D1}" type="datetimeFigureOut">
              <a:rPr lang="zh-CN" altLang="en-US" smtClean="0"/>
              <a:t>2020/3/18</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D27987A4-0198-42B4-AAAE-EDBADA4485AB}" type="slidenum">
              <a:rPr lang="zh-CN" altLang="en-US" smtClean="0"/>
              <a:t>‹#›</a:t>
            </a:fld>
            <a:endParaRPr lang="zh-CN" altLang="en-US"/>
          </a:p>
        </p:txBody>
      </p:sp>
    </p:spTree>
    <p:extLst>
      <p:ext uri="{BB962C8B-B14F-4D97-AF65-F5344CB8AC3E}">
        <p14:creationId xmlns:p14="http://schemas.microsoft.com/office/powerpoint/2010/main" val="3468846656"/>
      </p:ext>
    </p:extLst>
  </p:cSld>
  <p:clrMapOvr>
    <a:masterClrMapping/>
  </p:clrMapOvr>
  <mc:AlternateContent xmlns:mc="http://schemas.openxmlformats.org/markup-compatibility/2006" xmlns:p14="http://schemas.microsoft.com/office/powerpoint/2010/main">
    <mc:Choice Requires="p14">
      <p:transition spd="slow" p14:dur="1600" advClick="0" advTm="0">
        <p14:prism isInverted="1"/>
      </p:transition>
    </mc:Choice>
    <mc:Fallback xmlns="">
      <p:transition spd="slow" advClick="0" advTm="0">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节标题">
    <p:spTree>
      <p:nvGrpSpPr>
        <p:cNvPr id="1" name=""/>
        <p:cNvGrpSpPr/>
        <p:nvPr/>
      </p:nvGrpSpPr>
      <p:grpSpPr>
        <a:xfrm>
          <a:off x="0" y="0"/>
          <a:ext cx="0" cy="0"/>
          <a:chOff x="0" y="0"/>
          <a:chExt cx="0" cy="0"/>
        </a:xfrm>
      </p:grpSpPr>
    </p:spTree>
    <p:extLst>
      <p:ext uri="{BB962C8B-B14F-4D97-AF65-F5344CB8AC3E}">
        <p14:creationId xmlns:p14="http://schemas.microsoft.com/office/powerpoint/2010/main" val="1784643704"/>
      </p:ext>
    </p:extLst>
  </p:cSld>
  <p:clrMapOvr>
    <a:masterClrMapping/>
  </p:clrMapOvr>
  <mc:AlternateContent xmlns:mc="http://schemas.openxmlformats.org/markup-compatibility/2006" xmlns:p14="http://schemas.microsoft.com/office/powerpoint/2010/main">
    <mc:Choice Requires="p14">
      <p:transition spd="slow" p14:dur="1600" advClick="0" advTm="0">
        <p14:prism isInverted="1"/>
      </p:transition>
    </mc:Choice>
    <mc:Fallback xmlns="">
      <p:transition spd="slow" advClick="0" advTm="0">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273844"/>
            <a:ext cx="7886700" cy="994172"/>
          </a:xfrm>
          <a:prstGeom prst="rect">
            <a:avLst/>
          </a:prstGeom>
        </p:spPr>
        <p:txBody>
          <a:bodyPr vert="horz" lIns="91440" tIns="45720" rIns="91440" bIns="45720" rtlCol="0" anchor="ctr">
            <a:normAutofit/>
          </a:bodyPr>
          <a:lstStyle/>
          <a:p>
            <a:r>
              <a:rPr lang="zh-CN" altLang="en-US" smtClean="0"/>
              <a:t>单击此处编辑母版标题样式</a:t>
            </a:r>
            <a:endParaRPr lang="en-US" dirty="0"/>
          </a:p>
        </p:txBody>
      </p:sp>
      <p:sp>
        <p:nvSpPr>
          <p:cNvPr id="3" name="Text Placeholder 2"/>
          <p:cNvSpPr>
            <a:spLocks noGrp="1"/>
          </p:cNvSpPr>
          <p:nvPr>
            <p:ph type="body" idx="1"/>
          </p:nvPr>
        </p:nvSpPr>
        <p:spPr>
          <a:xfrm>
            <a:off x="628650" y="1369219"/>
            <a:ext cx="7886700" cy="3263504"/>
          </a:xfrm>
          <a:prstGeom prst="rect">
            <a:avLst/>
          </a:prstGeom>
        </p:spPr>
        <p:txBody>
          <a:bodyPr vert="horz" lIns="91440" tIns="45720" rIns="91440" bIns="45720" rtlCol="0">
            <a:normAutofit/>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2"/>
          </p:nvPr>
        </p:nvSpPr>
        <p:spPr>
          <a:xfrm>
            <a:off x="628650" y="4767263"/>
            <a:ext cx="2057400" cy="273844"/>
          </a:xfrm>
          <a:prstGeom prst="rect">
            <a:avLst/>
          </a:prstGeom>
        </p:spPr>
        <p:txBody>
          <a:bodyPr vert="horz" lIns="91440" tIns="45720" rIns="91440" bIns="45720" rtlCol="0" anchor="ctr"/>
          <a:lstStyle>
            <a:lvl1pPr algn="l">
              <a:defRPr sz="900">
                <a:solidFill>
                  <a:schemeClr val="tx1">
                    <a:tint val="75000"/>
                  </a:schemeClr>
                </a:solidFill>
              </a:defRPr>
            </a:lvl1pPr>
          </a:lstStyle>
          <a:p>
            <a:fld id="{ACA37975-6AF7-4301-9DC5-87C074AA59D1}" type="datetimeFigureOut">
              <a:rPr lang="zh-CN" altLang="en-US" smtClean="0"/>
              <a:t>2020/3/18</a:t>
            </a:fld>
            <a:endParaRPr lang="zh-CN" altLang="en-US"/>
          </a:p>
        </p:txBody>
      </p:sp>
      <p:sp>
        <p:nvSpPr>
          <p:cNvPr id="5" name="Footer Placeholder 4"/>
          <p:cNvSpPr>
            <a:spLocks noGrp="1"/>
          </p:cNvSpPr>
          <p:nvPr>
            <p:ph type="ftr" sz="quarter" idx="3"/>
          </p:nvPr>
        </p:nvSpPr>
        <p:spPr>
          <a:xfrm>
            <a:off x="3028950" y="4767263"/>
            <a:ext cx="3086100" cy="273844"/>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zh-CN" altLang="en-US"/>
          </a:p>
        </p:txBody>
      </p:sp>
      <p:sp>
        <p:nvSpPr>
          <p:cNvPr id="6" name="Slide Number Placeholder 5"/>
          <p:cNvSpPr>
            <a:spLocks noGrp="1"/>
          </p:cNvSpPr>
          <p:nvPr>
            <p:ph type="sldNum" sz="quarter" idx="4"/>
          </p:nvPr>
        </p:nvSpPr>
        <p:spPr>
          <a:xfrm>
            <a:off x="6457950" y="4767263"/>
            <a:ext cx="2057400" cy="273844"/>
          </a:xfrm>
          <a:prstGeom prst="rect">
            <a:avLst/>
          </a:prstGeom>
        </p:spPr>
        <p:txBody>
          <a:bodyPr vert="horz" lIns="91440" tIns="45720" rIns="91440" bIns="45720" rtlCol="0" anchor="ctr"/>
          <a:lstStyle>
            <a:lvl1pPr algn="r">
              <a:defRPr sz="900">
                <a:solidFill>
                  <a:schemeClr val="tx1">
                    <a:tint val="75000"/>
                  </a:schemeClr>
                </a:solidFill>
              </a:defRPr>
            </a:lvl1pPr>
          </a:lstStyle>
          <a:p>
            <a:fld id="{D27987A4-0198-42B4-AAAE-EDBADA4485AB}" type="slidenum">
              <a:rPr lang="zh-CN" altLang="en-US" smtClean="0"/>
              <a:t>‹#›</a:t>
            </a:fld>
            <a:endParaRPr lang="zh-CN" altLang="en-US"/>
          </a:p>
        </p:txBody>
      </p:sp>
    </p:spTree>
    <p:extLst>
      <p:ext uri="{BB962C8B-B14F-4D97-AF65-F5344CB8AC3E}">
        <p14:creationId xmlns:p14="http://schemas.microsoft.com/office/powerpoint/2010/main" val="188185913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Lst>
  <mc:AlternateContent xmlns:mc="http://schemas.openxmlformats.org/markup-compatibility/2006" xmlns:p14="http://schemas.microsoft.com/office/powerpoint/2010/main">
    <mc:Choice Requires="p14">
      <p:transition spd="slow" p14:dur="1600" advClick="0" advTm="0">
        <p14:prism isInverted="1"/>
      </p:transition>
    </mc:Choice>
    <mc:Fallback xmlns="">
      <p:transition spd="slow" advClick="0" advTm="0">
        <p:fade/>
      </p:transition>
    </mc:Fallback>
  </mc:AlternateConten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7.xml"/><Relationship Id="rId4" Type="http://schemas.microsoft.com/office/2007/relationships/hdphoto" Target="../media/hdphoto2.wdp"/></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7.xml"/><Relationship Id="rId4" Type="http://schemas.microsoft.com/office/2007/relationships/hdphoto" Target="../media/hdphoto2.wdp"/></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7.xml"/><Relationship Id="rId4" Type="http://schemas.microsoft.com/office/2007/relationships/hdphoto" Target="../media/hdphoto2.wdp"/></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9.xml"/><Relationship Id="rId1" Type="http://schemas.openxmlformats.org/officeDocument/2006/relationships/slideLayout" Target="../slideLayouts/slideLayout7.xml"/><Relationship Id="rId4" Type="http://schemas.microsoft.com/office/2007/relationships/hdphoto" Target="../media/hdphoto2.wdp"/></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5.xml"/><Relationship Id="rId1" Type="http://schemas.openxmlformats.org/officeDocument/2006/relationships/slideLayout" Target="../slideLayouts/slideLayout7.xml"/><Relationship Id="rId4" Type="http://schemas.microsoft.com/office/2007/relationships/hdphoto" Target="../media/hdphoto2.wdp"/></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1.xml"/><Relationship Id="rId1" Type="http://schemas.openxmlformats.org/officeDocument/2006/relationships/slideLayout" Target="../slideLayouts/slideLayout7.xml"/><Relationship Id="rId4" Type="http://schemas.microsoft.com/office/2007/relationships/hdphoto" Target="../media/hdphoto2.wdp"/></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7.xml"/><Relationship Id="rId1" Type="http://schemas.openxmlformats.org/officeDocument/2006/relationships/slideLayout" Target="../slideLayouts/slideLayout7.xml"/><Relationship Id="rId4" Type="http://schemas.microsoft.com/office/2007/relationships/hdphoto" Target="../media/hdphoto2.wdp"/></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3" cstate="screen">
            <a:extLst>
              <a:ext uri="{BEBA8EAE-BF5A-486C-A8C5-ECC9F3942E4B}">
                <a14:imgProps xmlns:a14="http://schemas.microsoft.com/office/drawing/2010/main">
                  <a14:imgLayer r:embed="rId4">
                    <a14:imgEffect>
                      <a14:saturation sat="200000"/>
                    </a14:imgEffect>
                  </a14:imgLayer>
                </a14:imgProps>
              </a:ext>
              <a:ext uri="{28A0092B-C50C-407E-A947-70E740481C1C}">
                <a14:useLocalDpi xmlns:a14="http://schemas.microsoft.com/office/drawing/2010/main"/>
              </a:ext>
            </a:extLst>
          </a:blip>
          <a:stretch>
            <a:fillRect/>
          </a:stretch>
        </p:blipFill>
        <p:spPr>
          <a:xfrm>
            <a:off x="0" y="0"/>
            <a:ext cx="9144000" cy="5143500"/>
          </a:xfrm>
          <a:prstGeom prst="rect">
            <a:avLst/>
          </a:prstGeom>
        </p:spPr>
      </p:pic>
      <p:sp>
        <p:nvSpPr>
          <p:cNvPr id="3" name="矩形 2"/>
          <p:cNvSpPr/>
          <p:nvPr/>
        </p:nvSpPr>
        <p:spPr>
          <a:xfrm>
            <a:off x="647700" y="2318435"/>
            <a:ext cx="5016500" cy="646330"/>
          </a:xfrm>
          <a:prstGeom prst="rect">
            <a:avLst/>
          </a:prstGeom>
          <a:solidFill>
            <a:schemeClr val="bg1">
              <a:alpha val="7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文本框 3"/>
          <p:cNvSpPr txBox="1"/>
          <p:nvPr/>
        </p:nvSpPr>
        <p:spPr>
          <a:xfrm>
            <a:off x="769720" y="2318435"/>
            <a:ext cx="4596130" cy="584775"/>
          </a:xfrm>
          <a:prstGeom prst="rect">
            <a:avLst/>
          </a:prstGeom>
          <a:noFill/>
        </p:spPr>
        <p:txBody>
          <a:bodyPr wrap="none" rtlCol="0">
            <a:spAutoFit/>
          </a:bodyPr>
          <a:lstStyle/>
          <a:p>
            <a:r>
              <a:rPr lang="zh-CN" altLang="en-US" sz="3200" b="1" dirty="0">
                <a:solidFill>
                  <a:srgbClr val="935011"/>
                </a:solidFill>
                <a:latin typeface="微软雅黑" panose="020B0503020204020204" pitchFamily="34" charset="-122"/>
                <a:ea typeface="微软雅黑" panose="020B0503020204020204" pitchFamily="34" charset="-122"/>
              </a:rPr>
              <a:t>饮食流程品管圈</a:t>
            </a:r>
            <a:r>
              <a:rPr lang="en-US" altLang="zh-CN" sz="3200" b="1" dirty="0" err="1">
                <a:solidFill>
                  <a:srgbClr val="935011"/>
                </a:solidFill>
                <a:latin typeface="微软雅黑" panose="020B0503020204020204" pitchFamily="34" charset="-122"/>
                <a:ea typeface="微软雅黑" panose="020B0503020204020204" pitchFamily="34" charset="-122"/>
              </a:rPr>
              <a:t>ppt</a:t>
            </a:r>
            <a:r>
              <a:rPr lang="zh-CN" altLang="en-US" sz="3200" b="1" dirty="0">
                <a:solidFill>
                  <a:srgbClr val="935011"/>
                </a:solidFill>
                <a:latin typeface="微软雅黑" panose="020B0503020204020204" pitchFamily="34" charset="-122"/>
                <a:ea typeface="微软雅黑" panose="020B0503020204020204" pitchFamily="34" charset="-122"/>
              </a:rPr>
              <a:t>模板</a:t>
            </a:r>
            <a:endParaRPr lang="zh-CN" altLang="en-US" sz="3200" b="1" dirty="0">
              <a:solidFill>
                <a:srgbClr val="935011"/>
              </a:solidFill>
              <a:latin typeface="微软雅黑" panose="020B0503020204020204" pitchFamily="34" charset="-122"/>
              <a:ea typeface="微软雅黑" panose="020B0503020204020204" pitchFamily="34" charset="-122"/>
            </a:endParaRPr>
          </a:p>
        </p:txBody>
      </p:sp>
      <p:sp>
        <p:nvSpPr>
          <p:cNvPr id="5" name="文本框 4"/>
          <p:cNvSpPr txBox="1"/>
          <p:nvPr/>
        </p:nvSpPr>
        <p:spPr>
          <a:xfrm>
            <a:off x="1683752" y="1727200"/>
            <a:ext cx="2944396" cy="523220"/>
          </a:xfrm>
          <a:prstGeom prst="rect">
            <a:avLst/>
          </a:prstGeom>
          <a:noFill/>
        </p:spPr>
        <p:txBody>
          <a:bodyPr wrap="none" rtlCol="0">
            <a:spAutoFit/>
          </a:bodyPr>
          <a:lstStyle/>
          <a:p>
            <a:r>
              <a:rPr lang="en-US" altLang="zh-CN" sz="2800" dirty="0" smtClean="0">
                <a:solidFill>
                  <a:schemeClr val="bg1"/>
                </a:solidFill>
              </a:rPr>
              <a:t>20XXPOWERPOINT</a:t>
            </a:r>
            <a:endParaRPr lang="zh-CN" altLang="en-US" sz="2800" dirty="0">
              <a:solidFill>
                <a:schemeClr val="bg1"/>
              </a:solidFill>
            </a:endParaRPr>
          </a:p>
        </p:txBody>
      </p:sp>
    </p:spTree>
    <p:extLst>
      <p:ext uri="{BB962C8B-B14F-4D97-AF65-F5344CB8AC3E}">
        <p14:creationId xmlns:p14="http://schemas.microsoft.com/office/powerpoint/2010/main" val="2412638660"/>
      </p:ext>
    </p:extLst>
  </p:cSld>
  <p:clrMapOvr>
    <a:masterClrMapping/>
  </p:clrMapOvr>
  <mc:AlternateContent xmlns:mc="http://schemas.openxmlformats.org/markup-compatibility/2006" xmlns:p14="http://schemas.microsoft.com/office/powerpoint/2010/main">
    <mc:Choice Requires="p14">
      <p:transition spd="slow" p14:dur="1600" advClick="0" advTm="0">
        <p14:prism isInverted="1"/>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1000"/>
                                        <p:tgtEl>
                                          <p:spTgt spid="2"/>
                                        </p:tgtEl>
                                      </p:cBhvr>
                                    </p:animEffect>
                                  </p:childTnLst>
                                </p:cTn>
                              </p:par>
                            </p:childTnLst>
                          </p:cTn>
                        </p:par>
                        <p:par>
                          <p:cTn id="8" fill="hold">
                            <p:stCondLst>
                              <p:cond delay="1000"/>
                            </p:stCondLst>
                            <p:childTnLst>
                              <p:par>
                                <p:cTn id="9" presetID="18" presetClass="entr" presetSubtype="12" fill="hold" grpId="0"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strips(downLeft)">
                                      <p:cBhvr>
                                        <p:cTn id="11" dur="1000"/>
                                        <p:tgtEl>
                                          <p:spTgt spid="3"/>
                                        </p:tgtEl>
                                      </p:cBhvr>
                                    </p:animEffect>
                                  </p:childTnLst>
                                </p:cTn>
                              </p:par>
                            </p:childTnLst>
                          </p:cTn>
                        </p:par>
                        <p:par>
                          <p:cTn id="12" fill="hold">
                            <p:stCondLst>
                              <p:cond delay="2000"/>
                            </p:stCondLst>
                            <p:childTnLst>
                              <p:par>
                                <p:cTn id="13" presetID="16" presetClass="entr" presetSubtype="21" fill="hold" grpId="0" nodeType="after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barn(inVertical)">
                                      <p:cBhvr>
                                        <p:cTn id="15" dur="1000"/>
                                        <p:tgtEl>
                                          <p:spTgt spid="4"/>
                                        </p:tgtEl>
                                      </p:cBhvr>
                                    </p:animEffect>
                                  </p:childTnLst>
                                </p:cTn>
                              </p:par>
                            </p:childTnLst>
                          </p:cTn>
                        </p:par>
                        <p:par>
                          <p:cTn id="16" fill="hold">
                            <p:stCondLst>
                              <p:cond delay="3000"/>
                            </p:stCondLst>
                            <p:childTnLst>
                              <p:par>
                                <p:cTn id="17" presetID="12" presetClass="entr" presetSubtype="4" fill="hold" grpId="0" nodeType="afterEffect">
                                  <p:stCondLst>
                                    <p:cond delay="0"/>
                                  </p:stCondLst>
                                  <p:iterate type="lt">
                                    <p:tmPct val="13000"/>
                                  </p:iterate>
                                  <p:childTnLst>
                                    <p:set>
                                      <p:cBhvr>
                                        <p:cTn id="18" dur="1" fill="hold">
                                          <p:stCondLst>
                                            <p:cond delay="0"/>
                                          </p:stCondLst>
                                        </p:cTn>
                                        <p:tgtEl>
                                          <p:spTgt spid="5"/>
                                        </p:tgtEl>
                                        <p:attrNameLst>
                                          <p:attrName>style.visibility</p:attrName>
                                        </p:attrNameLst>
                                      </p:cBhvr>
                                      <p:to>
                                        <p:strVal val="visible"/>
                                      </p:to>
                                    </p:set>
                                    <p:anim calcmode="lin" valueType="num">
                                      <p:cBhvr additive="base">
                                        <p:cTn id="19" dur="500"/>
                                        <p:tgtEl>
                                          <p:spTgt spid="5"/>
                                        </p:tgtEl>
                                        <p:attrNameLst>
                                          <p:attrName>ppt_y</p:attrName>
                                        </p:attrNameLst>
                                      </p:cBhvr>
                                      <p:tavLst>
                                        <p:tav tm="0">
                                          <p:val>
                                            <p:strVal val="#ppt_y+#ppt_h*1.125000"/>
                                          </p:val>
                                        </p:tav>
                                        <p:tav tm="100000">
                                          <p:val>
                                            <p:strVal val="#ppt_y"/>
                                          </p:val>
                                        </p:tav>
                                      </p:tavLst>
                                    </p:anim>
                                    <p:animEffect transition="in" filter="wipe(up)">
                                      <p:cBhvr>
                                        <p:cTn id="20"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p:bldP spid="5"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3" cstate="screen">
            <a:extLst>
              <a:ext uri="{BEBA8EAE-BF5A-486C-A8C5-ECC9F3942E4B}">
                <a14:imgProps xmlns:a14="http://schemas.microsoft.com/office/drawing/2010/main">
                  <a14:imgLayer r:embed="rId4">
                    <a14:imgEffect>
                      <a14:saturation sat="200000"/>
                    </a14:imgEffect>
                  </a14:imgLayer>
                </a14:imgProps>
              </a:ext>
              <a:ext uri="{28A0092B-C50C-407E-A947-70E740481C1C}">
                <a14:useLocalDpi xmlns:a14="http://schemas.microsoft.com/office/drawing/2010/main"/>
              </a:ext>
            </a:extLst>
          </a:blip>
          <a:stretch>
            <a:fillRect/>
          </a:stretch>
        </p:blipFill>
        <p:spPr>
          <a:xfrm>
            <a:off x="0" y="0"/>
            <a:ext cx="9144000" cy="5143500"/>
          </a:xfrm>
          <a:prstGeom prst="rect">
            <a:avLst/>
          </a:prstGeom>
        </p:spPr>
      </p:pic>
      <p:sp>
        <p:nvSpPr>
          <p:cNvPr id="7" name="同侧圆角矩形 6"/>
          <p:cNvSpPr/>
          <p:nvPr/>
        </p:nvSpPr>
        <p:spPr>
          <a:xfrm rot="16200000">
            <a:off x="486471" y="2037354"/>
            <a:ext cx="2453453" cy="1288273"/>
          </a:xfrm>
          <a:prstGeom prst="round2SameRect">
            <a:avLst>
              <a:gd name="adj1" fmla="val 23877"/>
              <a:gd name="adj2" fmla="val 0"/>
            </a:avLst>
          </a:prstGeom>
          <a:solidFill>
            <a:schemeClr val="accent1"/>
          </a:solidFill>
          <a:ln w="15875">
            <a:noFill/>
          </a:ln>
          <a:effectLst>
            <a:outerShdw blurRad="292100" dist="165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nvGrpSpPr>
          <p:cNvPr id="8" name="组合 7"/>
          <p:cNvGrpSpPr/>
          <p:nvPr/>
        </p:nvGrpSpPr>
        <p:grpSpPr>
          <a:xfrm>
            <a:off x="1452552" y="1588345"/>
            <a:ext cx="505896" cy="600164"/>
            <a:chOff x="4560808" y="1584759"/>
            <a:chExt cx="674440" cy="800403"/>
          </a:xfrm>
        </p:grpSpPr>
        <p:sp>
          <p:nvSpPr>
            <p:cNvPr id="9" name="椭圆 8"/>
            <p:cNvSpPr/>
            <p:nvPr/>
          </p:nvSpPr>
          <p:spPr>
            <a:xfrm>
              <a:off x="4560808" y="1618057"/>
              <a:ext cx="674440" cy="674440"/>
            </a:xfrm>
            <a:prstGeom prst="ellipse">
              <a:avLst/>
            </a:prstGeom>
            <a:solidFill>
              <a:schemeClr val="bg1">
                <a:lumMod val="95000"/>
              </a:schemeClr>
            </a:solidFill>
            <a:ln w="22225">
              <a:solidFill>
                <a:schemeClr val="bg1">
                  <a:lumMod val="95000"/>
                </a:schemeClr>
              </a:solidFill>
            </a:ln>
            <a:effectLst>
              <a:innerShdw blurRad="63500" dist="25400" dir="13500000">
                <a:prstClr val="black">
                  <a:alpha val="50000"/>
                </a:prstClr>
              </a:innerShdw>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srgbClr val="935011"/>
                </a:solidFill>
              </a:endParaRPr>
            </a:p>
          </p:txBody>
        </p:sp>
        <p:sp>
          <p:nvSpPr>
            <p:cNvPr id="10" name="文本框 63"/>
            <p:cNvSpPr txBox="1"/>
            <p:nvPr/>
          </p:nvSpPr>
          <p:spPr>
            <a:xfrm>
              <a:off x="4606787" y="1584759"/>
              <a:ext cx="561699" cy="800403"/>
            </a:xfrm>
            <a:prstGeom prst="rect">
              <a:avLst/>
            </a:prstGeom>
            <a:noFill/>
          </p:spPr>
          <p:txBody>
            <a:bodyPr wrap="square" rtlCol="0">
              <a:spAutoFit/>
            </a:bodyPr>
            <a:lstStyle/>
            <a:p>
              <a:pPr algn="ctr"/>
              <a:r>
                <a:rPr lang="en-US" altLang="zh-CN" sz="3300" dirty="0">
                  <a:solidFill>
                    <a:srgbClr val="935011"/>
                  </a:solidFill>
                  <a:latin typeface="Impact" panose="020B0806030902050204" pitchFamily="34" charset="0"/>
                </a:rPr>
                <a:t>1</a:t>
              </a:r>
              <a:endParaRPr lang="zh-CN" altLang="en-US" sz="3300" dirty="0">
                <a:solidFill>
                  <a:srgbClr val="935011"/>
                </a:solidFill>
                <a:latin typeface="Impact" panose="020B0806030902050204" pitchFamily="34" charset="0"/>
              </a:endParaRPr>
            </a:p>
          </p:txBody>
        </p:sp>
      </p:grpSp>
      <p:grpSp>
        <p:nvGrpSpPr>
          <p:cNvPr id="11" name="组合 10"/>
          <p:cNvGrpSpPr/>
          <p:nvPr/>
        </p:nvGrpSpPr>
        <p:grpSpPr>
          <a:xfrm>
            <a:off x="1133721" y="2348789"/>
            <a:ext cx="1104688" cy="876182"/>
            <a:chOff x="4389724" y="2598921"/>
            <a:chExt cx="1472725" cy="1168513"/>
          </a:xfrm>
        </p:grpSpPr>
        <p:sp>
          <p:nvSpPr>
            <p:cNvPr id="12" name="文本框 68"/>
            <p:cNvSpPr txBox="1"/>
            <p:nvPr/>
          </p:nvSpPr>
          <p:spPr>
            <a:xfrm>
              <a:off x="4389724" y="2598921"/>
              <a:ext cx="1472725" cy="369417"/>
            </a:xfrm>
            <a:prstGeom prst="rect">
              <a:avLst/>
            </a:prstGeom>
            <a:noFill/>
          </p:spPr>
          <p:txBody>
            <a:bodyPr wrap="square" rtlCol="0">
              <a:spAutoFit/>
            </a:bodyPr>
            <a:lstStyle/>
            <a:p>
              <a:pPr algn="ctr"/>
              <a:r>
                <a:rPr lang="zh-CN" altLang="en-US" sz="1200" dirty="0">
                  <a:solidFill>
                    <a:prstClr val="white"/>
                  </a:solidFill>
                  <a:latin typeface="时尚中黑简体" panose="01010104010101010101" pitchFamily="2" charset="-122"/>
                  <a:ea typeface="时尚中黑简体" panose="01010104010101010101" pitchFamily="2" charset="-122"/>
                </a:rPr>
                <a:t>添加标题</a:t>
              </a:r>
            </a:p>
          </p:txBody>
        </p:sp>
        <p:sp>
          <p:nvSpPr>
            <p:cNvPr id="13" name="文本框 129"/>
            <p:cNvSpPr txBox="1"/>
            <p:nvPr/>
          </p:nvSpPr>
          <p:spPr>
            <a:xfrm>
              <a:off x="4548345" y="2951638"/>
              <a:ext cx="1312951" cy="815796"/>
            </a:xfrm>
            <a:prstGeom prst="rect">
              <a:avLst/>
            </a:prstGeom>
            <a:noFill/>
          </p:spPr>
          <p:txBody>
            <a:bodyPr wrap="square" rtlCol="0">
              <a:spAutoFit/>
            </a:bodyPr>
            <a:lstStyle/>
            <a:p>
              <a:pPr>
                <a:lnSpc>
                  <a:spcPct val="150000"/>
                </a:lnSpc>
              </a:pPr>
              <a:r>
                <a:rPr lang="zh-CN" altLang="en-US" sz="750" dirty="0">
                  <a:solidFill>
                    <a:schemeClr val="bg1"/>
                  </a:solidFill>
                  <a:latin typeface="微软雅黑" panose="020B0503020204020204" pitchFamily="34" charset="-122"/>
                  <a:ea typeface="微软雅黑" panose="020B0503020204020204" pitchFamily="34" charset="-122"/>
                </a:rPr>
                <a:t>点击添加文字说明详情介绍点击添加文字说明详情介绍</a:t>
              </a:r>
            </a:p>
          </p:txBody>
        </p:sp>
      </p:grpSp>
      <p:sp>
        <p:nvSpPr>
          <p:cNvPr id="14" name="同侧圆角矩形 13"/>
          <p:cNvSpPr/>
          <p:nvPr/>
        </p:nvSpPr>
        <p:spPr>
          <a:xfrm rot="16200000">
            <a:off x="2388452" y="2047516"/>
            <a:ext cx="2453453" cy="1288273"/>
          </a:xfrm>
          <a:prstGeom prst="round2SameRect">
            <a:avLst>
              <a:gd name="adj1" fmla="val 23877"/>
              <a:gd name="adj2" fmla="val 0"/>
            </a:avLst>
          </a:prstGeom>
          <a:solidFill>
            <a:schemeClr val="accent2"/>
          </a:solidFill>
          <a:ln w="15875">
            <a:noFill/>
          </a:ln>
          <a:effectLst>
            <a:outerShdw blurRad="292100" dist="165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nvGrpSpPr>
          <p:cNvPr id="15" name="组合 14"/>
          <p:cNvGrpSpPr/>
          <p:nvPr/>
        </p:nvGrpSpPr>
        <p:grpSpPr>
          <a:xfrm>
            <a:off x="3385060" y="1630238"/>
            <a:ext cx="505896" cy="600164"/>
            <a:chOff x="6197474" y="2097937"/>
            <a:chExt cx="674440" cy="800405"/>
          </a:xfrm>
        </p:grpSpPr>
        <p:sp>
          <p:nvSpPr>
            <p:cNvPr id="16" name="椭圆 15"/>
            <p:cNvSpPr/>
            <p:nvPr/>
          </p:nvSpPr>
          <p:spPr>
            <a:xfrm>
              <a:off x="6197474" y="2139438"/>
              <a:ext cx="674440" cy="674440"/>
            </a:xfrm>
            <a:prstGeom prst="ellipse">
              <a:avLst/>
            </a:prstGeom>
            <a:solidFill>
              <a:schemeClr val="bg1">
                <a:lumMod val="95000"/>
              </a:schemeClr>
            </a:solidFill>
            <a:ln w="22225">
              <a:solidFill>
                <a:schemeClr val="bg1">
                  <a:lumMod val="95000"/>
                </a:schemeClr>
              </a:solidFill>
            </a:ln>
            <a:effectLst>
              <a:innerShdw blurRad="63500" dist="25400" dir="13500000">
                <a:prstClr val="black">
                  <a:alpha val="50000"/>
                </a:prstClr>
              </a:innerShdw>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srgbClr val="935011"/>
                </a:solidFill>
              </a:endParaRPr>
            </a:p>
          </p:txBody>
        </p:sp>
        <p:sp>
          <p:nvSpPr>
            <p:cNvPr id="17" name="文本框 64"/>
            <p:cNvSpPr txBox="1"/>
            <p:nvPr/>
          </p:nvSpPr>
          <p:spPr>
            <a:xfrm>
              <a:off x="6266542" y="2097937"/>
              <a:ext cx="561699" cy="800405"/>
            </a:xfrm>
            <a:prstGeom prst="rect">
              <a:avLst/>
            </a:prstGeom>
            <a:noFill/>
          </p:spPr>
          <p:txBody>
            <a:bodyPr wrap="square" rtlCol="0">
              <a:spAutoFit/>
            </a:bodyPr>
            <a:lstStyle/>
            <a:p>
              <a:pPr algn="ctr"/>
              <a:r>
                <a:rPr lang="en-US" altLang="zh-CN" sz="3300" dirty="0">
                  <a:solidFill>
                    <a:srgbClr val="935011"/>
                  </a:solidFill>
                  <a:latin typeface="Impact" panose="020B0806030902050204" pitchFamily="34" charset="0"/>
                </a:rPr>
                <a:t>2</a:t>
              </a:r>
              <a:endParaRPr lang="zh-CN" altLang="en-US" sz="3300" dirty="0">
                <a:solidFill>
                  <a:srgbClr val="935011"/>
                </a:solidFill>
                <a:latin typeface="Impact" panose="020B0806030902050204" pitchFamily="34" charset="0"/>
              </a:endParaRPr>
            </a:p>
          </p:txBody>
        </p:sp>
      </p:grpSp>
      <p:grpSp>
        <p:nvGrpSpPr>
          <p:cNvPr id="18" name="组合 17"/>
          <p:cNvGrpSpPr/>
          <p:nvPr/>
        </p:nvGrpSpPr>
        <p:grpSpPr>
          <a:xfrm>
            <a:off x="3058704" y="2381807"/>
            <a:ext cx="1104688" cy="884627"/>
            <a:chOff x="6016358" y="3100260"/>
            <a:chExt cx="1472725" cy="1179776"/>
          </a:xfrm>
        </p:grpSpPr>
        <p:sp>
          <p:nvSpPr>
            <p:cNvPr id="19" name="文本框 71"/>
            <p:cNvSpPr txBox="1"/>
            <p:nvPr/>
          </p:nvSpPr>
          <p:spPr>
            <a:xfrm>
              <a:off x="6016358" y="3100260"/>
              <a:ext cx="1472725" cy="369417"/>
            </a:xfrm>
            <a:prstGeom prst="rect">
              <a:avLst/>
            </a:prstGeom>
            <a:noFill/>
          </p:spPr>
          <p:txBody>
            <a:bodyPr wrap="square" rtlCol="0">
              <a:spAutoFit/>
            </a:bodyPr>
            <a:lstStyle/>
            <a:p>
              <a:pPr algn="ctr"/>
              <a:r>
                <a:rPr lang="zh-CN" altLang="en-US" sz="1200" dirty="0">
                  <a:solidFill>
                    <a:prstClr val="white"/>
                  </a:solidFill>
                  <a:latin typeface="时尚中黑简体" panose="01010104010101010101" pitchFamily="2" charset="-122"/>
                  <a:ea typeface="时尚中黑简体" panose="01010104010101010101" pitchFamily="2" charset="-122"/>
                </a:rPr>
                <a:t>添加标题</a:t>
              </a:r>
            </a:p>
          </p:txBody>
        </p:sp>
        <p:sp>
          <p:nvSpPr>
            <p:cNvPr id="20" name="文本框 129"/>
            <p:cNvSpPr txBox="1"/>
            <p:nvPr/>
          </p:nvSpPr>
          <p:spPr>
            <a:xfrm>
              <a:off x="6159067" y="3464239"/>
              <a:ext cx="1312951" cy="815797"/>
            </a:xfrm>
            <a:prstGeom prst="rect">
              <a:avLst/>
            </a:prstGeom>
            <a:noFill/>
          </p:spPr>
          <p:txBody>
            <a:bodyPr wrap="square" rtlCol="0">
              <a:spAutoFit/>
            </a:bodyPr>
            <a:lstStyle/>
            <a:p>
              <a:pPr>
                <a:lnSpc>
                  <a:spcPct val="150000"/>
                </a:lnSpc>
              </a:pPr>
              <a:r>
                <a:rPr lang="zh-CN" altLang="en-US" sz="750" dirty="0">
                  <a:solidFill>
                    <a:schemeClr val="bg1"/>
                  </a:solidFill>
                  <a:latin typeface="微软雅黑" panose="020B0503020204020204" pitchFamily="34" charset="-122"/>
                  <a:ea typeface="微软雅黑" panose="020B0503020204020204" pitchFamily="34" charset="-122"/>
                </a:rPr>
                <a:t>点击添加文字说明详情介绍点击添加文字说明详情介绍</a:t>
              </a:r>
            </a:p>
          </p:txBody>
        </p:sp>
      </p:grpSp>
      <p:sp>
        <p:nvSpPr>
          <p:cNvPr id="21" name="同侧圆角矩形 20"/>
          <p:cNvSpPr/>
          <p:nvPr/>
        </p:nvSpPr>
        <p:spPr>
          <a:xfrm rot="16200000">
            <a:off x="4290434" y="2047430"/>
            <a:ext cx="2453453" cy="1288273"/>
          </a:xfrm>
          <a:prstGeom prst="round2SameRect">
            <a:avLst>
              <a:gd name="adj1" fmla="val 23877"/>
              <a:gd name="adj2" fmla="val 0"/>
            </a:avLst>
          </a:prstGeom>
          <a:solidFill>
            <a:schemeClr val="accent3"/>
          </a:solidFill>
          <a:ln w="15875">
            <a:noFill/>
          </a:ln>
          <a:effectLst>
            <a:outerShdw blurRad="292100" dist="165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nvGrpSpPr>
          <p:cNvPr id="22" name="组合 21"/>
          <p:cNvGrpSpPr/>
          <p:nvPr/>
        </p:nvGrpSpPr>
        <p:grpSpPr>
          <a:xfrm>
            <a:off x="5268024" y="1619941"/>
            <a:ext cx="505896" cy="600164"/>
            <a:chOff x="7768088" y="2579617"/>
            <a:chExt cx="674440" cy="800403"/>
          </a:xfrm>
        </p:grpSpPr>
        <p:sp>
          <p:nvSpPr>
            <p:cNvPr id="23" name="椭圆 22"/>
            <p:cNvSpPr/>
            <p:nvPr/>
          </p:nvSpPr>
          <p:spPr>
            <a:xfrm>
              <a:off x="7768088" y="2614418"/>
              <a:ext cx="674440" cy="674440"/>
            </a:xfrm>
            <a:prstGeom prst="ellipse">
              <a:avLst/>
            </a:prstGeom>
            <a:solidFill>
              <a:schemeClr val="bg1">
                <a:lumMod val="95000"/>
              </a:schemeClr>
            </a:solidFill>
            <a:ln w="22225">
              <a:solidFill>
                <a:schemeClr val="bg1">
                  <a:lumMod val="95000"/>
                </a:schemeClr>
              </a:solidFill>
            </a:ln>
            <a:effectLst>
              <a:innerShdw blurRad="63500" dist="25400" dir="13500000">
                <a:prstClr val="black">
                  <a:alpha val="50000"/>
                </a:prstClr>
              </a:innerShdw>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srgbClr val="935011"/>
                </a:solidFill>
              </a:endParaRPr>
            </a:p>
          </p:txBody>
        </p:sp>
        <p:sp>
          <p:nvSpPr>
            <p:cNvPr id="24" name="文本框 65"/>
            <p:cNvSpPr txBox="1"/>
            <p:nvPr/>
          </p:nvSpPr>
          <p:spPr>
            <a:xfrm>
              <a:off x="7846774" y="2579617"/>
              <a:ext cx="561699" cy="800403"/>
            </a:xfrm>
            <a:prstGeom prst="rect">
              <a:avLst/>
            </a:prstGeom>
            <a:noFill/>
          </p:spPr>
          <p:txBody>
            <a:bodyPr wrap="square" rtlCol="0">
              <a:spAutoFit/>
            </a:bodyPr>
            <a:lstStyle/>
            <a:p>
              <a:pPr algn="ctr"/>
              <a:r>
                <a:rPr lang="en-US" altLang="zh-CN" sz="3300" dirty="0">
                  <a:solidFill>
                    <a:srgbClr val="935011"/>
                  </a:solidFill>
                  <a:latin typeface="Impact" panose="020B0806030902050204" pitchFamily="34" charset="0"/>
                </a:rPr>
                <a:t>3</a:t>
              </a:r>
              <a:endParaRPr lang="zh-CN" altLang="en-US" sz="3300" dirty="0">
                <a:solidFill>
                  <a:srgbClr val="935011"/>
                </a:solidFill>
                <a:latin typeface="Impact" panose="020B0806030902050204" pitchFamily="34" charset="0"/>
              </a:endParaRPr>
            </a:p>
          </p:txBody>
        </p:sp>
      </p:grpSp>
      <p:grpSp>
        <p:nvGrpSpPr>
          <p:cNvPr id="25" name="组合 24"/>
          <p:cNvGrpSpPr/>
          <p:nvPr/>
        </p:nvGrpSpPr>
        <p:grpSpPr>
          <a:xfrm>
            <a:off x="5373955" y="3398170"/>
            <a:ext cx="342251" cy="344441"/>
            <a:chOff x="5042691" y="2273920"/>
            <a:chExt cx="702937" cy="707692"/>
          </a:xfrm>
          <a:solidFill>
            <a:schemeClr val="bg1"/>
          </a:solidFill>
        </p:grpSpPr>
        <p:sp>
          <p:nvSpPr>
            <p:cNvPr id="26" name="Freeform 12"/>
            <p:cNvSpPr>
              <a:spLocks/>
            </p:cNvSpPr>
            <p:nvPr/>
          </p:nvSpPr>
          <p:spPr bwMode="auto">
            <a:xfrm>
              <a:off x="5284806" y="2789968"/>
              <a:ext cx="460822" cy="191644"/>
            </a:xfrm>
            <a:custGeom>
              <a:avLst/>
              <a:gdLst>
                <a:gd name="T0" fmla="*/ 25 w 533"/>
                <a:gd name="T1" fmla="*/ 165 h 222"/>
                <a:gd name="T2" fmla="*/ 158 w 533"/>
                <a:gd name="T3" fmla="*/ 165 h 222"/>
                <a:gd name="T4" fmla="*/ 158 w 533"/>
                <a:gd name="T5" fmla="*/ 108 h 222"/>
                <a:gd name="T6" fmla="*/ 184 w 533"/>
                <a:gd name="T7" fmla="*/ 83 h 222"/>
                <a:gd name="T8" fmla="*/ 317 w 533"/>
                <a:gd name="T9" fmla="*/ 83 h 222"/>
                <a:gd name="T10" fmla="*/ 317 w 533"/>
                <a:gd name="T11" fmla="*/ 25 h 222"/>
                <a:gd name="T12" fmla="*/ 343 w 533"/>
                <a:gd name="T13" fmla="*/ 0 h 222"/>
                <a:gd name="T14" fmla="*/ 533 w 533"/>
                <a:gd name="T15" fmla="*/ 0 h 222"/>
                <a:gd name="T16" fmla="*/ 533 w 533"/>
                <a:gd name="T17" fmla="*/ 32 h 222"/>
                <a:gd name="T18" fmla="*/ 508 w 533"/>
                <a:gd name="T19" fmla="*/ 57 h 222"/>
                <a:gd name="T20" fmla="*/ 375 w 533"/>
                <a:gd name="T21" fmla="*/ 57 h 222"/>
                <a:gd name="T22" fmla="*/ 375 w 533"/>
                <a:gd name="T23" fmla="*/ 114 h 222"/>
                <a:gd name="T24" fmla="*/ 349 w 533"/>
                <a:gd name="T25" fmla="*/ 140 h 222"/>
                <a:gd name="T26" fmla="*/ 216 w 533"/>
                <a:gd name="T27" fmla="*/ 140 h 222"/>
                <a:gd name="T28" fmla="*/ 216 w 533"/>
                <a:gd name="T29" fmla="*/ 197 h 222"/>
                <a:gd name="T30" fmla="*/ 190 w 533"/>
                <a:gd name="T31" fmla="*/ 222 h 222"/>
                <a:gd name="T32" fmla="*/ 0 w 533"/>
                <a:gd name="T33" fmla="*/ 222 h 222"/>
                <a:gd name="T34" fmla="*/ 0 w 533"/>
                <a:gd name="T35" fmla="*/ 191 h 222"/>
                <a:gd name="T36" fmla="*/ 25 w 533"/>
                <a:gd name="T37" fmla="*/ 165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33" h="222">
                  <a:moveTo>
                    <a:pt x="25" y="165"/>
                  </a:moveTo>
                  <a:cubicBezTo>
                    <a:pt x="158" y="165"/>
                    <a:pt x="158" y="165"/>
                    <a:pt x="158" y="165"/>
                  </a:cubicBezTo>
                  <a:cubicBezTo>
                    <a:pt x="158" y="108"/>
                    <a:pt x="158" y="108"/>
                    <a:pt x="158" y="108"/>
                  </a:cubicBezTo>
                  <a:cubicBezTo>
                    <a:pt x="158" y="94"/>
                    <a:pt x="170" y="83"/>
                    <a:pt x="184" y="83"/>
                  </a:cubicBezTo>
                  <a:cubicBezTo>
                    <a:pt x="317" y="83"/>
                    <a:pt x="317" y="83"/>
                    <a:pt x="317" y="83"/>
                  </a:cubicBezTo>
                  <a:cubicBezTo>
                    <a:pt x="317" y="25"/>
                    <a:pt x="317" y="25"/>
                    <a:pt x="317" y="25"/>
                  </a:cubicBezTo>
                  <a:cubicBezTo>
                    <a:pt x="317" y="11"/>
                    <a:pt x="329" y="0"/>
                    <a:pt x="343" y="0"/>
                  </a:cubicBezTo>
                  <a:cubicBezTo>
                    <a:pt x="533" y="0"/>
                    <a:pt x="533" y="0"/>
                    <a:pt x="533" y="0"/>
                  </a:cubicBezTo>
                  <a:cubicBezTo>
                    <a:pt x="533" y="32"/>
                    <a:pt x="533" y="32"/>
                    <a:pt x="533" y="32"/>
                  </a:cubicBezTo>
                  <a:cubicBezTo>
                    <a:pt x="533" y="46"/>
                    <a:pt x="522" y="57"/>
                    <a:pt x="508" y="57"/>
                  </a:cubicBezTo>
                  <a:cubicBezTo>
                    <a:pt x="375" y="57"/>
                    <a:pt x="375" y="57"/>
                    <a:pt x="375" y="57"/>
                  </a:cubicBezTo>
                  <a:cubicBezTo>
                    <a:pt x="375" y="114"/>
                    <a:pt x="375" y="114"/>
                    <a:pt x="375" y="114"/>
                  </a:cubicBezTo>
                  <a:cubicBezTo>
                    <a:pt x="375" y="128"/>
                    <a:pt x="363" y="140"/>
                    <a:pt x="349" y="140"/>
                  </a:cubicBezTo>
                  <a:cubicBezTo>
                    <a:pt x="216" y="140"/>
                    <a:pt x="216" y="140"/>
                    <a:pt x="216" y="140"/>
                  </a:cubicBezTo>
                  <a:cubicBezTo>
                    <a:pt x="216" y="197"/>
                    <a:pt x="216" y="197"/>
                    <a:pt x="216" y="197"/>
                  </a:cubicBezTo>
                  <a:cubicBezTo>
                    <a:pt x="216" y="211"/>
                    <a:pt x="204" y="222"/>
                    <a:pt x="190" y="222"/>
                  </a:cubicBezTo>
                  <a:cubicBezTo>
                    <a:pt x="0" y="222"/>
                    <a:pt x="0" y="222"/>
                    <a:pt x="0" y="222"/>
                  </a:cubicBezTo>
                  <a:cubicBezTo>
                    <a:pt x="0" y="191"/>
                    <a:pt x="0" y="191"/>
                    <a:pt x="0" y="191"/>
                  </a:cubicBezTo>
                  <a:cubicBezTo>
                    <a:pt x="0" y="177"/>
                    <a:pt x="11" y="165"/>
                    <a:pt x="25" y="16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27" name="Freeform 13"/>
            <p:cNvSpPr>
              <a:spLocks noEditPoints="1"/>
            </p:cNvSpPr>
            <p:nvPr/>
          </p:nvSpPr>
          <p:spPr bwMode="auto">
            <a:xfrm>
              <a:off x="5042691" y="2273920"/>
              <a:ext cx="529214" cy="655758"/>
            </a:xfrm>
            <a:custGeom>
              <a:avLst/>
              <a:gdLst>
                <a:gd name="T0" fmla="*/ 28 w 612"/>
                <a:gd name="T1" fmla="*/ 504 h 759"/>
                <a:gd name="T2" fmla="*/ 148 w 612"/>
                <a:gd name="T3" fmla="*/ 514 h 759"/>
                <a:gd name="T4" fmla="*/ 179 w 612"/>
                <a:gd name="T5" fmla="*/ 488 h 759"/>
                <a:gd name="T6" fmla="*/ 184 w 612"/>
                <a:gd name="T7" fmla="*/ 423 h 759"/>
                <a:gd name="T8" fmla="*/ 158 w 612"/>
                <a:gd name="T9" fmla="*/ 392 h 759"/>
                <a:gd name="T10" fmla="*/ 38 w 612"/>
                <a:gd name="T11" fmla="*/ 381 h 759"/>
                <a:gd name="T12" fmla="*/ 7 w 612"/>
                <a:gd name="T13" fmla="*/ 407 h 759"/>
                <a:gd name="T14" fmla="*/ 2 w 612"/>
                <a:gd name="T15" fmla="*/ 473 h 759"/>
                <a:gd name="T16" fmla="*/ 28 w 612"/>
                <a:gd name="T17" fmla="*/ 504 h 759"/>
                <a:gd name="T18" fmla="*/ 157 w 612"/>
                <a:gd name="T19" fmla="*/ 669 h 759"/>
                <a:gd name="T20" fmla="*/ 254 w 612"/>
                <a:gd name="T21" fmla="*/ 487 h 759"/>
                <a:gd name="T22" fmla="*/ 334 w 612"/>
                <a:gd name="T23" fmla="*/ 512 h 759"/>
                <a:gd name="T24" fmla="*/ 342 w 612"/>
                <a:gd name="T25" fmla="*/ 515 h 759"/>
                <a:gd name="T26" fmla="*/ 216 w 612"/>
                <a:gd name="T27" fmla="*/ 722 h 759"/>
                <a:gd name="T28" fmla="*/ 157 w 612"/>
                <a:gd name="T29" fmla="*/ 669 h 759"/>
                <a:gd name="T30" fmla="*/ 379 w 612"/>
                <a:gd name="T31" fmla="*/ 7 h 759"/>
                <a:gd name="T32" fmla="*/ 426 w 612"/>
                <a:gd name="T33" fmla="*/ 84 h 759"/>
                <a:gd name="T34" fmla="*/ 349 w 612"/>
                <a:gd name="T35" fmla="*/ 150 h 759"/>
                <a:gd name="T36" fmla="*/ 304 w 612"/>
                <a:gd name="T37" fmla="*/ 59 h 759"/>
                <a:gd name="T38" fmla="*/ 379 w 612"/>
                <a:gd name="T39" fmla="*/ 7 h 759"/>
                <a:gd name="T40" fmla="*/ 371 w 612"/>
                <a:gd name="T41" fmla="*/ 183 h 759"/>
                <a:gd name="T42" fmla="*/ 403 w 612"/>
                <a:gd name="T43" fmla="*/ 199 h 759"/>
                <a:gd name="T44" fmla="*/ 574 w 612"/>
                <a:gd name="T45" fmla="*/ 278 h 759"/>
                <a:gd name="T46" fmla="*/ 579 w 612"/>
                <a:gd name="T47" fmla="*/ 341 h 759"/>
                <a:gd name="T48" fmla="*/ 398 w 612"/>
                <a:gd name="T49" fmla="*/ 296 h 759"/>
                <a:gd name="T50" fmla="*/ 381 w 612"/>
                <a:gd name="T51" fmla="*/ 385 h 759"/>
                <a:gd name="T52" fmla="*/ 390 w 612"/>
                <a:gd name="T53" fmla="*/ 402 h 759"/>
                <a:gd name="T54" fmla="*/ 561 w 612"/>
                <a:gd name="T55" fmla="*/ 593 h 759"/>
                <a:gd name="T56" fmla="*/ 489 w 612"/>
                <a:gd name="T57" fmla="*/ 626 h 759"/>
                <a:gd name="T58" fmla="*/ 233 w 612"/>
                <a:gd name="T59" fmla="*/ 447 h 759"/>
                <a:gd name="T60" fmla="*/ 203 w 612"/>
                <a:gd name="T61" fmla="*/ 392 h 759"/>
                <a:gd name="T62" fmla="*/ 231 w 612"/>
                <a:gd name="T63" fmla="*/ 239 h 759"/>
                <a:gd name="T64" fmla="*/ 157 w 612"/>
                <a:gd name="T65" fmla="*/ 344 h 759"/>
                <a:gd name="T66" fmla="*/ 95 w 612"/>
                <a:gd name="T67" fmla="*/ 332 h 759"/>
                <a:gd name="T68" fmla="*/ 247 w 612"/>
                <a:gd name="T69" fmla="*/ 155 h 759"/>
                <a:gd name="T70" fmla="*/ 313 w 612"/>
                <a:gd name="T71" fmla="*/ 163 h 759"/>
                <a:gd name="T72" fmla="*/ 349 w 612"/>
                <a:gd name="T73" fmla="*/ 227 h 759"/>
                <a:gd name="T74" fmla="*/ 371 w 612"/>
                <a:gd name="T75" fmla="*/ 183 h 7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612" h="759">
                  <a:moveTo>
                    <a:pt x="28" y="504"/>
                  </a:moveTo>
                  <a:cubicBezTo>
                    <a:pt x="148" y="514"/>
                    <a:pt x="148" y="514"/>
                    <a:pt x="148" y="514"/>
                  </a:cubicBezTo>
                  <a:cubicBezTo>
                    <a:pt x="164" y="516"/>
                    <a:pt x="177" y="504"/>
                    <a:pt x="179" y="488"/>
                  </a:cubicBezTo>
                  <a:cubicBezTo>
                    <a:pt x="184" y="423"/>
                    <a:pt x="184" y="423"/>
                    <a:pt x="184" y="423"/>
                  </a:cubicBezTo>
                  <a:cubicBezTo>
                    <a:pt x="186" y="407"/>
                    <a:pt x="174" y="393"/>
                    <a:pt x="158" y="392"/>
                  </a:cubicBezTo>
                  <a:cubicBezTo>
                    <a:pt x="38" y="381"/>
                    <a:pt x="38" y="381"/>
                    <a:pt x="38" y="381"/>
                  </a:cubicBezTo>
                  <a:cubicBezTo>
                    <a:pt x="23" y="380"/>
                    <a:pt x="9" y="392"/>
                    <a:pt x="7" y="407"/>
                  </a:cubicBezTo>
                  <a:cubicBezTo>
                    <a:pt x="2" y="473"/>
                    <a:pt x="2" y="473"/>
                    <a:pt x="2" y="473"/>
                  </a:cubicBezTo>
                  <a:cubicBezTo>
                    <a:pt x="0" y="489"/>
                    <a:pt x="12" y="503"/>
                    <a:pt x="28" y="504"/>
                  </a:cubicBezTo>
                  <a:close/>
                  <a:moveTo>
                    <a:pt x="157" y="669"/>
                  </a:moveTo>
                  <a:cubicBezTo>
                    <a:pt x="220" y="595"/>
                    <a:pt x="230" y="592"/>
                    <a:pt x="254" y="487"/>
                  </a:cubicBezTo>
                  <a:cubicBezTo>
                    <a:pt x="280" y="496"/>
                    <a:pt x="307" y="504"/>
                    <a:pt x="334" y="512"/>
                  </a:cubicBezTo>
                  <a:cubicBezTo>
                    <a:pt x="337" y="513"/>
                    <a:pt x="339" y="514"/>
                    <a:pt x="342" y="515"/>
                  </a:cubicBezTo>
                  <a:cubicBezTo>
                    <a:pt x="303" y="633"/>
                    <a:pt x="296" y="637"/>
                    <a:pt x="216" y="722"/>
                  </a:cubicBezTo>
                  <a:cubicBezTo>
                    <a:pt x="180" y="759"/>
                    <a:pt x="122" y="709"/>
                    <a:pt x="157" y="669"/>
                  </a:cubicBezTo>
                  <a:close/>
                  <a:moveTo>
                    <a:pt x="379" y="7"/>
                  </a:moveTo>
                  <a:cubicBezTo>
                    <a:pt x="413" y="15"/>
                    <a:pt x="434" y="49"/>
                    <a:pt x="426" y="84"/>
                  </a:cubicBezTo>
                  <a:cubicBezTo>
                    <a:pt x="419" y="120"/>
                    <a:pt x="383" y="157"/>
                    <a:pt x="349" y="150"/>
                  </a:cubicBezTo>
                  <a:cubicBezTo>
                    <a:pt x="315" y="143"/>
                    <a:pt x="297" y="94"/>
                    <a:pt x="304" y="59"/>
                  </a:cubicBezTo>
                  <a:cubicBezTo>
                    <a:pt x="312" y="23"/>
                    <a:pt x="345" y="0"/>
                    <a:pt x="379" y="7"/>
                  </a:cubicBezTo>
                  <a:close/>
                  <a:moveTo>
                    <a:pt x="371" y="183"/>
                  </a:moveTo>
                  <a:cubicBezTo>
                    <a:pt x="378" y="185"/>
                    <a:pt x="393" y="190"/>
                    <a:pt x="403" y="199"/>
                  </a:cubicBezTo>
                  <a:cubicBezTo>
                    <a:pt x="494" y="286"/>
                    <a:pt x="474" y="282"/>
                    <a:pt x="574" y="278"/>
                  </a:cubicBezTo>
                  <a:cubicBezTo>
                    <a:pt x="612" y="277"/>
                    <a:pt x="611" y="338"/>
                    <a:pt x="579" y="341"/>
                  </a:cubicBezTo>
                  <a:cubicBezTo>
                    <a:pt x="477" y="350"/>
                    <a:pt x="470" y="358"/>
                    <a:pt x="398" y="296"/>
                  </a:cubicBezTo>
                  <a:cubicBezTo>
                    <a:pt x="381" y="385"/>
                    <a:pt x="381" y="385"/>
                    <a:pt x="381" y="385"/>
                  </a:cubicBezTo>
                  <a:cubicBezTo>
                    <a:pt x="380" y="392"/>
                    <a:pt x="383" y="399"/>
                    <a:pt x="390" y="402"/>
                  </a:cubicBezTo>
                  <a:cubicBezTo>
                    <a:pt x="494" y="448"/>
                    <a:pt x="515" y="448"/>
                    <a:pt x="561" y="593"/>
                  </a:cubicBezTo>
                  <a:cubicBezTo>
                    <a:pt x="578" y="638"/>
                    <a:pt x="510" y="668"/>
                    <a:pt x="489" y="626"/>
                  </a:cubicBezTo>
                  <a:cubicBezTo>
                    <a:pt x="417" y="484"/>
                    <a:pt x="405" y="506"/>
                    <a:pt x="233" y="447"/>
                  </a:cubicBezTo>
                  <a:cubicBezTo>
                    <a:pt x="211" y="435"/>
                    <a:pt x="203" y="416"/>
                    <a:pt x="203" y="392"/>
                  </a:cubicBezTo>
                  <a:cubicBezTo>
                    <a:pt x="231" y="239"/>
                    <a:pt x="231" y="239"/>
                    <a:pt x="231" y="239"/>
                  </a:cubicBezTo>
                  <a:cubicBezTo>
                    <a:pt x="164" y="260"/>
                    <a:pt x="171" y="259"/>
                    <a:pt x="157" y="344"/>
                  </a:cubicBezTo>
                  <a:cubicBezTo>
                    <a:pt x="151" y="376"/>
                    <a:pt x="91" y="372"/>
                    <a:pt x="95" y="332"/>
                  </a:cubicBezTo>
                  <a:cubicBezTo>
                    <a:pt x="107" y="207"/>
                    <a:pt x="126" y="199"/>
                    <a:pt x="247" y="155"/>
                  </a:cubicBezTo>
                  <a:cubicBezTo>
                    <a:pt x="264" y="149"/>
                    <a:pt x="304" y="160"/>
                    <a:pt x="313" y="163"/>
                  </a:cubicBezTo>
                  <a:cubicBezTo>
                    <a:pt x="349" y="227"/>
                    <a:pt x="349" y="227"/>
                    <a:pt x="349" y="227"/>
                  </a:cubicBezTo>
                  <a:cubicBezTo>
                    <a:pt x="371" y="183"/>
                    <a:pt x="371" y="183"/>
                    <a:pt x="371" y="18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nvGrpSpPr>
          <p:cNvPr id="28" name="组合 27"/>
          <p:cNvGrpSpPr/>
          <p:nvPr/>
        </p:nvGrpSpPr>
        <p:grpSpPr>
          <a:xfrm>
            <a:off x="4980672" y="2338870"/>
            <a:ext cx="1110574" cy="854224"/>
            <a:chOff x="7638970" y="3538410"/>
            <a:chExt cx="1480572" cy="1139229"/>
          </a:xfrm>
        </p:grpSpPr>
        <p:sp>
          <p:nvSpPr>
            <p:cNvPr id="29" name="文本框 74"/>
            <p:cNvSpPr txBox="1"/>
            <p:nvPr/>
          </p:nvSpPr>
          <p:spPr>
            <a:xfrm>
              <a:off x="7638970" y="3538410"/>
              <a:ext cx="1472725" cy="369417"/>
            </a:xfrm>
            <a:prstGeom prst="rect">
              <a:avLst/>
            </a:prstGeom>
            <a:noFill/>
          </p:spPr>
          <p:txBody>
            <a:bodyPr wrap="square" rtlCol="0">
              <a:spAutoFit/>
            </a:bodyPr>
            <a:lstStyle/>
            <a:p>
              <a:pPr algn="ctr"/>
              <a:r>
                <a:rPr lang="zh-CN" altLang="en-US" sz="1200" dirty="0">
                  <a:solidFill>
                    <a:prstClr val="white"/>
                  </a:solidFill>
                  <a:latin typeface="时尚中黑简体" panose="01010104010101010101" pitchFamily="2" charset="-122"/>
                  <a:ea typeface="时尚中黑简体" panose="01010104010101010101" pitchFamily="2" charset="-122"/>
                </a:rPr>
                <a:t>添加标题</a:t>
              </a:r>
            </a:p>
          </p:txBody>
        </p:sp>
        <p:sp>
          <p:nvSpPr>
            <p:cNvPr id="30" name="文本框 129"/>
            <p:cNvSpPr txBox="1"/>
            <p:nvPr/>
          </p:nvSpPr>
          <p:spPr>
            <a:xfrm>
              <a:off x="7806591" y="3861842"/>
              <a:ext cx="1312951" cy="815797"/>
            </a:xfrm>
            <a:prstGeom prst="rect">
              <a:avLst/>
            </a:prstGeom>
            <a:noFill/>
          </p:spPr>
          <p:txBody>
            <a:bodyPr wrap="square" rtlCol="0">
              <a:spAutoFit/>
            </a:bodyPr>
            <a:lstStyle/>
            <a:p>
              <a:pPr>
                <a:lnSpc>
                  <a:spcPct val="150000"/>
                </a:lnSpc>
              </a:pPr>
              <a:r>
                <a:rPr lang="zh-CN" altLang="en-US" sz="750" dirty="0">
                  <a:solidFill>
                    <a:schemeClr val="bg1"/>
                  </a:solidFill>
                  <a:latin typeface="微软雅黑" panose="020B0503020204020204" pitchFamily="34" charset="-122"/>
                  <a:ea typeface="微软雅黑" panose="020B0503020204020204" pitchFamily="34" charset="-122"/>
                </a:rPr>
                <a:t>点击添加文字说明详情介绍点击添加文字说明详情介绍</a:t>
              </a:r>
            </a:p>
          </p:txBody>
        </p:sp>
      </p:grpSp>
      <p:sp>
        <p:nvSpPr>
          <p:cNvPr id="31" name="同侧圆角矩形 30"/>
          <p:cNvSpPr/>
          <p:nvPr/>
        </p:nvSpPr>
        <p:spPr>
          <a:xfrm rot="16200000">
            <a:off x="6192415" y="2047342"/>
            <a:ext cx="2453452" cy="1288273"/>
          </a:xfrm>
          <a:prstGeom prst="round2SameRect">
            <a:avLst>
              <a:gd name="adj1" fmla="val 23877"/>
              <a:gd name="adj2" fmla="val 0"/>
            </a:avLst>
          </a:prstGeom>
          <a:solidFill>
            <a:schemeClr val="accent4"/>
          </a:solidFill>
          <a:ln w="15875">
            <a:noFill/>
          </a:ln>
          <a:effectLst>
            <a:outerShdw blurRad="292100" dist="165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nvGrpSpPr>
          <p:cNvPr id="32" name="组合 31"/>
          <p:cNvGrpSpPr/>
          <p:nvPr/>
        </p:nvGrpSpPr>
        <p:grpSpPr>
          <a:xfrm>
            <a:off x="7176324" y="1623253"/>
            <a:ext cx="505896" cy="600164"/>
            <a:chOff x="9372478" y="3066745"/>
            <a:chExt cx="674440" cy="800403"/>
          </a:xfrm>
        </p:grpSpPr>
        <p:sp>
          <p:nvSpPr>
            <p:cNvPr id="33" name="椭圆 32"/>
            <p:cNvSpPr/>
            <p:nvPr/>
          </p:nvSpPr>
          <p:spPr>
            <a:xfrm>
              <a:off x="9372478" y="3094380"/>
              <a:ext cx="674440" cy="674440"/>
            </a:xfrm>
            <a:prstGeom prst="ellipse">
              <a:avLst/>
            </a:prstGeom>
            <a:solidFill>
              <a:schemeClr val="bg1">
                <a:lumMod val="95000"/>
              </a:schemeClr>
            </a:solidFill>
            <a:ln w="22225">
              <a:solidFill>
                <a:schemeClr val="bg1">
                  <a:lumMod val="95000"/>
                </a:schemeClr>
              </a:solidFill>
            </a:ln>
            <a:effectLst>
              <a:innerShdw blurRad="63500" dist="25400" dir="13500000">
                <a:prstClr val="black">
                  <a:alpha val="50000"/>
                </a:prstClr>
              </a:innerShdw>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srgbClr val="935011"/>
                </a:solidFill>
              </a:endParaRPr>
            </a:p>
          </p:txBody>
        </p:sp>
        <p:sp>
          <p:nvSpPr>
            <p:cNvPr id="34" name="文本框 66"/>
            <p:cNvSpPr txBox="1"/>
            <p:nvPr/>
          </p:nvSpPr>
          <p:spPr>
            <a:xfrm>
              <a:off x="9403451" y="3066745"/>
              <a:ext cx="561699" cy="800403"/>
            </a:xfrm>
            <a:prstGeom prst="rect">
              <a:avLst/>
            </a:prstGeom>
            <a:noFill/>
          </p:spPr>
          <p:txBody>
            <a:bodyPr wrap="square" rtlCol="0">
              <a:spAutoFit/>
            </a:bodyPr>
            <a:lstStyle/>
            <a:p>
              <a:pPr algn="ctr"/>
              <a:r>
                <a:rPr lang="en-US" altLang="zh-CN" sz="3300" dirty="0">
                  <a:solidFill>
                    <a:srgbClr val="935011"/>
                  </a:solidFill>
                  <a:latin typeface="Impact" panose="020B0806030902050204" pitchFamily="34" charset="0"/>
                </a:rPr>
                <a:t>4</a:t>
              </a:r>
              <a:endParaRPr lang="zh-CN" altLang="en-US" sz="3300" dirty="0">
                <a:solidFill>
                  <a:srgbClr val="935011"/>
                </a:solidFill>
                <a:latin typeface="Impact" panose="020B0806030902050204" pitchFamily="34" charset="0"/>
              </a:endParaRPr>
            </a:p>
          </p:txBody>
        </p:sp>
      </p:grpSp>
      <p:grpSp>
        <p:nvGrpSpPr>
          <p:cNvPr id="35" name="组合 34"/>
          <p:cNvGrpSpPr/>
          <p:nvPr/>
        </p:nvGrpSpPr>
        <p:grpSpPr>
          <a:xfrm>
            <a:off x="6886084" y="2346947"/>
            <a:ext cx="1104688" cy="888648"/>
            <a:chOff x="9239511" y="4031895"/>
            <a:chExt cx="1472725" cy="1185139"/>
          </a:xfrm>
        </p:grpSpPr>
        <p:sp>
          <p:nvSpPr>
            <p:cNvPr id="36" name="文本框 77"/>
            <p:cNvSpPr txBox="1"/>
            <p:nvPr/>
          </p:nvSpPr>
          <p:spPr>
            <a:xfrm>
              <a:off x="9239511" y="4031895"/>
              <a:ext cx="1472725" cy="369418"/>
            </a:xfrm>
            <a:prstGeom prst="rect">
              <a:avLst/>
            </a:prstGeom>
            <a:noFill/>
          </p:spPr>
          <p:txBody>
            <a:bodyPr wrap="square" rtlCol="0">
              <a:spAutoFit/>
            </a:bodyPr>
            <a:lstStyle/>
            <a:p>
              <a:pPr algn="ctr"/>
              <a:r>
                <a:rPr lang="zh-CN" altLang="en-US" sz="1200" dirty="0">
                  <a:solidFill>
                    <a:prstClr val="white"/>
                  </a:solidFill>
                  <a:latin typeface="时尚中黑简体" panose="01010104010101010101" pitchFamily="2" charset="-122"/>
                  <a:ea typeface="时尚中黑简体" panose="01010104010101010101" pitchFamily="2" charset="-122"/>
                </a:rPr>
                <a:t>添加标题</a:t>
              </a:r>
            </a:p>
          </p:txBody>
        </p:sp>
        <p:sp>
          <p:nvSpPr>
            <p:cNvPr id="37" name="文本框 129"/>
            <p:cNvSpPr txBox="1"/>
            <p:nvPr/>
          </p:nvSpPr>
          <p:spPr>
            <a:xfrm>
              <a:off x="9390767" y="4401237"/>
              <a:ext cx="1312951" cy="815797"/>
            </a:xfrm>
            <a:prstGeom prst="rect">
              <a:avLst/>
            </a:prstGeom>
            <a:noFill/>
          </p:spPr>
          <p:txBody>
            <a:bodyPr wrap="square" rtlCol="0">
              <a:spAutoFit/>
            </a:bodyPr>
            <a:lstStyle/>
            <a:p>
              <a:pPr>
                <a:lnSpc>
                  <a:spcPct val="150000"/>
                </a:lnSpc>
              </a:pPr>
              <a:r>
                <a:rPr lang="zh-CN" altLang="en-US" sz="750" dirty="0">
                  <a:solidFill>
                    <a:schemeClr val="bg1"/>
                  </a:solidFill>
                  <a:latin typeface="微软雅黑" panose="020B0503020204020204" pitchFamily="34" charset="-122"/>
                  <a:ea typeface="微软雅黑" panose="020B0503020204020204" pitchFamily="34" charset="-122"/>
                </a:rPr>
                <a:t>点击添加文字说明详情介绍点击添加文字说明详情介绍</a:t>
              </a:r>
            </a:p>
          </p:txBody>
        </p:sp>
      </p:grpSp>
      <p:grpSp>
        <p:nvGrpSpPr>
          <p:cNvPr id="38" name="组合 37"/>
          <p:cNvGrpSpPr/>
          <p:nvPr/>
        </p:nvGrpSpPr>
        <p:grpSpPr>
          <a:xfrm>
            <a:off x="7267162" y="3398170"/>
            <a:ext cx="354351" cy="315645"/>
            <a:chOff x="12534321" y="-1120753"/>
            <a:chExt cx="472468" cy="420860"/>
          </a:xfrm>
          <a:solidFill>
            <a:schemeClr val="bg1"/>
          </a:solidFill>
        </p:grpSpPr>
        <p:sp>
          <p:nvSpPr>
            <p:cNvPr id="39" name="Freeform 237"/>
            <p:cNvSpPr>
              <a:spLocks/>
            </p:cNvSpPr>
            <p:nvPr/>
          </p:nvSpPr>
          <p:spPr bwMode="auto">
            <a:xfrm>
              <a:off x="12641911" y="-979298"/>
              <a:ext cx="99406" cy="201077"/>
            </a:xfrm>
            <a:custGeom>
              <a:avLst/>
              <a:gdLst>
                <a:gd name="T0" fmla="*/ 10 w 36"/>
                <a:gd name="T1" fmla="*/ 47 h 73"/>
                <a:gd name="T2" fmla="*/ 18 w 36"/>
                <a:gd name="T3" fmla="*/ 56 h 73"/>
                <a:gd name="T4" fmla="*/ 26 w 36"/>
                <a:gd name="T5" fmla="*/ 49 h 73"/>
                <a:gd name="T6" fmla="*/ 17 w 36"/>
                <a:gd name="T7" fmla="*/ 41 h 73"/>
                <a:gd name="T8" fmla="*/ 6 w 36"/>
                <a:gd name="T9" fmla="*/ 36 h 73"/>
                <a:gd name="T10" fmla="*/ 0 w 36"/>
                <a:gd name="T11" fmla="*/ 24 h 73"/>
                <a:gd name="T12" fmla="*/ 13 w 36"/>
                <a:gd name="T13" fmla="*/ 8 h 73"/>
                <a:gd name="T14" fmla="*/ 13 w 36"/>
                <a:gd name="T15" fmla="*/ 0 h 73"/>
                <a:gd name="T16" fmla="*/ 21 w 36"/>
                <a:gd name="T17" fmla="*/ 0 h 73"/>
                <a:gd name="T18" fmla="*/ 21 w 36"/>
                <a:gd name="T19" fmla="*/ 9 h 73"/>
                <a:gd name="T20" fmla="*/ 26 w 36"/>
                <a:gd name="T21" fmla="*/ 12 h 73"/>
                <a:gd name="T22" fmla="*/ 26 w 36"/>
                <a:gd name="T23" fmla="*/ 9 h 73"/>
                <a:gd name="T24" fmla="*/ 33 w 36"/>
                <a:gd name="T25" fmla="*/ 9 h 73"/>
                <a:gd name="T26" fmla="*/ 33 w 36"/>
                <a:gd name="T27" fmla="*/ 24 h 73"/>
                <a:gd name="T28" fmla="*/ 24 w 36"/>
                <a:gd name="T29" fmla="*/ 24 h 73"/>
                <a:gd name="T30" fmla="*/ 17 w 36"/>
                <a:gd name="T31" fmla="*/ 17 h 73"/>
                <a:gd name="T32" fmla="*/ 10 w 36"/>
                <a:gd name="T33" fmla="*/ 24 h 73"/>
                <a:gd name="T34" fmla="*/ 17 w 36"/>
                <a:gd name="T35" fmla="*/ 31 h 73"/>
                <a:gd name="T36" fmla="*/ 29 w 36"/>
                <a:gd name="T37" fmla="*/ 35 h 73"/>
                <a:gd name="T38" fmla="*/ 36 w 36"/>
                <a:gd name="T39" fmla="*/ 48 h 73"/>
                <a:gd name="T40" fmla="*/ 21 w 36"/>
                <a:gd name="T41" fmla="*/ 65 h 73"/>
                <a:gd name="T42" fmla="*/ 21 w 36"/>
                <a:gd name="T43" fmla="*/ 73 h 73"/>
                <a:gd name="T44" fmla="*/ 13 w 36"/>
                <a:gd name="T45" fmla="*/ 73 h 73"/>
                <a:gd name="T46" fmla="*/ 13 w 36"/>
                <a:gd name="T47" fmla="*/ 63 h 73"/>
                <a:gd name="T48" fmla="*/ 13 w 36"/>
                <a:gd name="T49" fmla="*/ 63 h 73"/>
                <a:gd name="T50" fmla="*/ 8 w 36"/>
                <a:gd name="T51" fmla="*/ 60 h 73"/>
                <a:gd name="T52" fmla="*/ 8 w 36"/>
                <a:gd name="T53" fmla="*/ 63 h 73"/>
                <a:gd name="T54" fmla="*/ 0 w 36"/>
                <a:gd name="T55" fmla="*/ 63 h 73"/>
                <a:gd name="T56" fmla="*/ 0 w 36"/>
                <a:gd name="T57" fmla="*/ 47 h 73"/>
                <a:gd name="T58" fmla="*/ 10 w 36"/>
                <a:gd name="T59" fmla="*/ 47 h 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36" h="73">
                  <a:moveTo>
                    <a:pt x="10" y="47"/>
                  </a:moveTo>
                  <a:cubicBezTo>
                    <a:pt x="9" y="52"/>
                    <a:pt x="13" y="56"/>
                    <a:pt x="18" y="56"/>
                  </a:cubicBezTo>
                  <a:cubicBezTo>
                    <a:pt x="22" y="56"/>
                    <a:pt x="26" y="53"/>
                    <a:pt x="26" y="49"/>
                  </a:cubicBezTo>
                  <a:cubicBezTo>
                    <a:pt x="26" y="44"/>
                    <a:pt x="21" y="42"/>
                    <a:pt x="17" y="41"/>
                  </a:cubicBezTo>
                  <a:cubicBezTo>
                    <a:pt x="13" y="39"/>
                    <a:pt x="9" y="38"/>
                    <a:pt x="6" y="36"/>
                  </a:cubicBezTo>
                  <a:cubicBezTo>
                    <a:pt x="2" y="33"/>
                    <a:pt x="0" y="29"/>
                    <a:pt x="0" y="24"/>
                  </a:cubicBezTo>
                  <a:cubicBezTo>
                    <a:pt x="0" y="16"/>
                    <a:pt x="6" y="9"/>
                    <a:pt x="13" y="8"/>
                  </a:cubicBezTo>
                  <a:cubicBezTo>
                    <a:pt x="13" y="0"/>
                    <a:pt x="13" y="0"/>
                    <a:pt x="13" y="0"/>
                  </a:cubicBezTo>
                  <a:cubicBezTo>
                    <a:pt x="21" y="0"/>
                    <a:pt x="21" y="0"/>
                    <a:pt x="21" y="0"/>
                  </a:cubicBezTo>
                  <a:cubicBezTo>
                    <a:pt x="21" y="9"/>
                    <a:pt x="21" y="9"/>
                    <a:pt x="21" y="9"/>
                  </a:cubicBezTo>
                  <a:cubicBezTo>
                    <a:pt x="23" y="10"/>
                    <a:pt x="25" y="11"/>
                    <a:pt x="26" y="12"/>
                  </a:cubicBezTo>
                  <a:cubicBezTo>
                    <a:pt x="26" y="9"/>
                    <a:pt x="26" y="9"/>
                    <a:pt x="26" y="9"/>
                  </a:cubicBezTo>
                  <a:cubicBezTo>
                    <a:pt x="33" y="9"/>
                    <a:pt x="33" y="9"/>
                    <a:pt x="33" y="9"/>
                  </a:cubicBezTo>
                  <a:cubicBezTo>
                    <a:pt x="33" y="24"/>
                    <a:pt x="33" y="24"/>
                    <a:pt x="33" y="24"/>
                  </a:cubicBezTo>
                  <a:cubicBezTo>
                    <a:pt x="24" y="24"/>
                    <a:pt x="24" y="24"/>
                    <a:pt x="24" y="24"/>
                  </a:cubicBezTo>
                  <a:cubicBezTo>
                    <a:pt x="24" y="20"/>
                    <a:pt x="21" y="17"/>
                    <a:pt x="17" y="17"/>
                  </a:cubicBezTo>
                  <a:cubicBezTo>
                    <a:pt x="13" y="17"/>
                    <a:pt x="10" y="19"/>
                    <a:pt x="10" y="24"/>
                  </a:cubicBezTo>
                  <a:cubicBezTo>
                    <a:pt x="10" y="28"/>
                    <a:pt x="14" y="30"/>
                    <a:pt x="17" y="31"/>
                  </a:cubicBezTo>
                  <a:cubicBezTo>
                    <a:pt x="21" y="32"/>
                    <a:pt x="26" y="33"/>
                    <a:pt x="29" y="35"/>
                  </a:cubicBezTo>
                  <a:cubicBezTo>
                    <a:pt x="34" y="38"/>
                    <a:pt x="36" y="43"/>
                    <a:pt x="36" y="48"/>
                  </a:cubicBezTo>
                  <a:cubicBezTo>
                    <a:pt x="36" y="57"/>
                    <a:pt x="30" y="63"/>
                    <a:pt x="21" y="65"/>
                  </a:cubicBezTo>
                  <a:cubicBezTo>
                    <a:pt x="21" y="73"/>
                    <a:pt x="21" y="73"/>
                    <a:pt x="21" y="73"/>
                  </a:cubicBezTo>
                  <a:cubicBezTo>
                    <a:pt x="13" y="73"/>
                    <a:pt x="13" y="73"/>
                    <a:pt x="13" y="73"/>
                  </a:cubicBezTo>
                  <a:cubicBezTo>
                    <a:pt x="13" y="63"/>
                    <a:pt x="13" y="63"/>
                    <a:pt x="13" y="63"/>
                  </a:cubicBezTo>
                  <a:cubicBezTo>
                    <a:pt x="13" y="63"/>
                    <a:pt x="13" y="63"/>
                    <a:pt x="13" y="63"/>
                  </a:cubicBezTo>
                  <a:cubicBezTo>
                    <a:pt x="10" y="63"/>
                    <a:pt x="10" y="62"/>
                    <a:pt x="8" y="60"/>
                  </a:cubicBezTo>
                  <a:cubicBezTo>
                    <a:pt x="8" y="63"/>
                    <a:pt x="8" y="63"/>
                    <a:pt x="8" y="63"/>
                  </a:cubicBezTo>
                  <a:cubicBezTo>
                    <a:pt x="0" y="63"/>
                    <a:pt x="0" y="63"/>
                    <a:pt x="0" y="63"/>
                  </a:cubicBezTo>
                  <a:cubicBezTo>
                    <a:pt x="0" y="47"/>
                    <a:pt x="0" y="47"/>
                    <a:pt x="0" y="47"/>
                  </a:cubicBezTo>
                  <a:lnTo>
                    <a:pt x="10" y="47"/>
                  </a:lnTo>
                  <a:close/>
                </a:path>
              </a:pathLst>
            </a:custGeom>
            <a:grpFill/>
            <a:ln>
              <a:noFill/>
            </a:ln>
            <a:extLst/>
          </p:spPr>
          <p:txBody>
            <a:bodyPr vert="horz" wrap="square" lIns="68580" tIns="34290" rIns="68580" bIns="34290" numCol="1" anchor="t" anchorCtr="0" compatLnSpc="1">
              <a:prstTxWarp prst="textNoShape">
                <a:avLst/>
              </a:prstTxWarp>
            </a:bodyPr>
            <a:lstStyle/>
            <a:p>
              <a:endParaRPr lang="zh-CN" altLang="en-US" sz="1013"/>
            </a:p>
          </p:txBody>
        </p:sp>
        <p:sp>
          <p:nvSpPr>
            <p:cNvPr id="40" name="Freeform 238"/>
            <p:cNvSpPr>
              <a:spLocks/>
            </p:cNvSpPr>
            <p:nvPr/>
          </p:nvSpPr>
          <p:spPr bwMode="auto">
            <a:xfrm>
              <a:off x="12796282" y="-907985"/>
              <a:ext cx="143846" cy="143794"/>
            </a:xfrm>
            <a:custGeom>
              <a:avLst/>
              <a:gdLst>
                <a:gd name="T0" fmla="*/ 123 w 123"/>
                <a:gd name="T1" fmla="*/ 92 h 123"/>
                <a:gd name="T2" fmla="*/ 93 w 123"/>
                <a:gd name="T3" fmla="*/ 123 h 123"/>
                <a:gd name="T4" fmla="*/ 52 w 123"/>
                <a:gd name="T5" fmla="*/ 85 h 123"/>
                <a:gd name="T6" fmla="*/ 31 w 123"/>
                <a:gd name="T7" fmla="*/ 123 h 123"/>
                <a:gd name="T8" fmla="*/ 0 w 123"/>
                <a:gd name="T9" fmla="*/ 0 h 123"/>
                <a:gd name="T10" fmla="*/ 123 w 123"/>
                <a:gd name="T11" fmla="*/ 33 h 123"/>
                <a:gd name="T12" fmla="*/ 83 w 123"/>
                <a:gd name="T13" fmla="*/ 55 h 123"/>
                <a:gd name="T14" fmla="*/ 123 w 123"/>
                <a:gd name="T15" fmla="*/ 92 h 12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3" h="123">
                  <a:moveTo>
                    <a:pt x="123" y="92"/>
                  </a:moveTo>
                  <a:lnTo>
                    <a:pt x="93" y="123"/>
                  </a:lnTo>
                  <a:lnTo>
                    <a:pt x="52" y="85"/>
                  </a:lnTo>
                  <a:lnTo>
                    <a:pt x="31" y="123"/>
                  </a:lnTo>
                  <a:lnTo>
                    <a:pt x="0" y="0"/>
                  </a:lnTo>
                  <a:lnTo>
                    <a:pt x="123" y="33"/>
                  </a:lnTo>
                  <a:lnTo>
                    <a:pt x="83" y="55"/>
                  </a:lnTo>
                  <a:lnTo>
                    <a:pt x="123" y="92"/>
                  </a:lnTo>
                  <a:close/>
                </a:path>
              </a:pathLst>
            </a:custGeom>
            <a:grpFill/>
            <a:ln>
              <a:noFill/>
            </a:ln>
            <a:extLst/>
          </p:spPr>
          <p:txBody>
            <a:bodyPr vert="horz" wrap="square" lIns="68580" tIns="34290" rIns="68580" bIns="34290" numCol="1" anchor="t" anchorCtr="0" compatLnSpc="1">
              <a:prstTxWarp prst="textNoShape">
                <a:avLst/>
              </a:prstTxWarp>
            </a:bodyPr>
            <a:lstStyle/>
            <a:p>
              <a:endParaRPr lang="zh-CN" altLang="en-US" sz="1013"/>
            </a:p>
          </p:txBody>
        </p:sp>
        <p:sp>
          <p:nvSpPr>
            <p:cNvPr id="41" name="Freeform 239"/>
            <p:cNvSpPr>
              <a:spLocks noEditPoints="1"/>
            </p:cNvSpPr>
            <p:nvPr/>
          </p:nvSpPr>
          <p:spPr bwMode="auto">
            <a:xfrm>
              <a:off x="12534321" y="-1120753"/>
              <a:ext cx="472468" cy="420860"/>
            </a:xfrm>
            <a:custGeom>
              <a:avLst/>
              <a:gdLst>
                <a:gd name="T0" fmla="*/ 166 w 171"/>
                <a:gd name="T1" fmla="*/ 0 h 152"/>
                <a:gd name="T2" fmla="*/ 6 w 171"/>
                <a:gd name="T3" fmla="*/ 0 h 152"/>
                <a:gd name="T4" fmla="*/ 0 w 171"/>
                <a:gd name="T5" fmla="*/ 5 h 152"/>
                <a:gd name="T6" fmla="*/ 0 w 171"/>
                <a:gd name="T7" fmla="*/ 146 h 152"/>
                <a:gd name="T8" fmla="*/ 6 w 171"/>
                <a:gd name="T9" fmla="*/ 152 h 152"/>
                <a:gd name="T10" fmla="*/ 166 w 171"/>
                <a:gd name="T11" fmla="*/ 152 h 152"/>
                <a:gd name="T12" fmla="*/ 171 w 171"/>
                <a:gd name="T13" fmla="*/ 146 h 152"/>
                <a:gd name="T14" fmla="*/ 171 w 171"/>
                <a:gd name="T15" fmla="*/ 5 h 152"/>
                <a:gd name="T16" fmla="*/ 166 w 171"/>
                <a:gd name="T17" fmla="*/ 0 h 152"/>
                <a:gd name="T18" fmla="*/ 132 w 171"/>
                <a:gd name="T19" fmla="*/ 12 h 152"/>
                <a:gd name="T20" fmla="*/ 139 w 171"/>
                <a:gd name="T21" fmla="*/ 19 h 152"/>
                <a:gd name="T22" fmla="*/ 132 w 171"/>
                <a:gd name="T23" fmla="*/ 26 h 152"/>
                <a:gd name="T24" fmla="*/ 125 w 171"/>
                <a:gd name="T25" fmla="*/ 19 h 152"/>
                <a:gd name="T26" fmla="*/ 132 w 171"/>
                <a:gd name="T27" fmla="*/ 12 h 152"/>
                <a:gd name="T28" fmla="*/ 111 w 171"/>
                <a:gd name="T29" fmla="*/ 12 h 152"/>
                <a:gd name="T30" fmla="*/ 118 w 171"/>
                <a:gd name="T31" fmla="*/ 19 h 152"/>
                <a:gd name="T32" fmla="*/ 111 w 171"/>
                <a:gd name="T33" fmla="*/ 26 h 152"/>
                <a:gd name="T34" fmla="*/ 103 w 171"/>
                <a:gd name="T35" fmla="*/ 19 h 152"/>
                <a:gd name="T36" fmla="*/ 111 w 171"/>
                <a:gd name="T37" fmla="*/ 12 h 152"/>
                <a:gd name="T38" fmla="*/ 160 w 171"/>
                <a:gd name="T39" fmla="*/ 141 h 152"/>
                <a:gd name="T40" fmla="*/ 11 w 171"/>
                <a:gd name="T41" fmla="*/ 141 h 152"/>
                <a:gd name="T42" fmla="*/ 11 w 171"/>
                <a:gd name="T43" fmla="*/ 38 h 152"/>
                <a:gd name="T44" fmla="*/ 160 w 171"/>
                <a:gd name="T45" fmla="*/ 38 h 152"/>
                <a:gd name="T46" fmla="*/ 160 w 171"/>
                <a:gd name="T47" fmla="*/ 141 h 152"/>
                <a:gd name="T48" fmla="*/ 153 w 171"/>
                <a:gd name="T49" fmla="*/ 26 h 152"/>
                <a:gd name="T50" fmla="*/ 146 w 171"/>
                <a:gd name="T51" fmla="*/ 19 h 152"/>
                <a:gd name="T52" fmla="*/ 153 w 171"/>
                <a:gd name="T53" fmla="*/ 12 h 152"/>
                <a:gd name="T54" fmla="*/ 160 w 171"/>
                <a:gd name="T55" fmla="*/ 19 h 152"/>
                <a:gd name="T56" fmla="*/ 153 w 171"/>
                <a:gd name="T57" fmla="*/ 26 h 1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71" h="152">
                  <a:moveTo>
                    <a:pt x="166" y="0"/>
                  </a:moveTo>
                  <a:cubicBezTo>
                    <a:pt x="6" y="0"/>
                    <a:pt x="6" y="0"/>
                    <a:pt x="6" y="0"/>
                  </a:cubicBezTo>
                  <a:cubicBezTo>
                    <a:pt x="3" y="0"/>
                    <a:pt x="0" y="2"/>
                    <a:pt x="0" y="5"/>
                  </a:cubicBezTo>
                  <a:cubicBezTo>
                    <a:pt x="0" y="146"/>
                    <a:pt x="0" y="146"/>
                    <a:pt x="0" y="146"/>
                  </a:cubicBezTo>
                  <a:cubicBezTo>
                    <a:pt x="0" y="149"/>
                    <a:pt x="3" y="152"/>
                    <a:pt x="6" y="152"/>
                  </a:cubicBezTo>
                  <a:cubicBezTo>
                    <a:pt x="166" y="152"/>
                    <a:pt x="166" y="152"/>
                    <a:pt x="166" y="152"/>
                  </a:cubicBezTo>
                  <a:cubicBezTo>
                    <a:pt x="169" y="152"/>
                    <a:pt x="171" y="149"/>
                    <a:pt x="171" y="146"/>
                  </a:cubicBezTo>
                  <a:cubicBezTo>
                    <a:pt x="171" y="5"/>
                    <a:pt x="171" y="5"/>
                    <a:pt x="171" y="5"/>
                  </a:cubicBezTo>
                  <a:cubicBezTo>
                    <a:pt x="171" y="2"/>
                    <a:pt x="169" y="0"/>
                    <a:pt x="166" y="0"/>
                  </a:cubicBezTo>
                  <a:close/>
                  <a:moveTo>
                    <a:pt x="132" y="12"/>
                  </a:moveTo>
                  <a:cubicBezTo>
                    <a:pt x="136" y="12"/>
                    <a:pt x="139" y="15"/>
                    <a:pt x="139" y="19"/>
                  </a:cubicBezTo>
                  <a:cubicBezTo>
                    <a:pt x="139" y="23"/>
                    <a:pt x="136" y="26"/>
                    <a:pt x="132" y="26"/>
                  </a:cubicBezTo>
                  <a:cubicBezTo>
                    <a:pt x="128" y="26"/>
                    <a:pt x="125" y="23"/>
                    <a:pt x="125" y="19"/>
                  </a:cubicBezTo>
                  <a:cubicBezTo>
                    <a:pt x="125" y="15"/>
                    <a:pt x="128" y="12"/>
                    <a:pt x="132" y="12"/>
                  </a:cubicBezTo>
                  <a:close/>
                  <a:moveTo>
                    <a:pt x="111" y="12"/>
                  </a:moveTo>
                  <a:cubicBezTo>
                    <a:pt x="115" y="12"/>
                    <a:pt x="118" y="15"/>
                    <a:pt x="118" y="19"/>
                  </a:cubicBezTo>
                  <a:cubicBezTo>
                    <a:pt x="118" y="23"/>
                    <a:pt x="115" y="26"/>
                    <a:pt x="111" y="26"/>
                  </a:cubicBezTo>
                  <a:cubicBezTo>
                    <a:pt x="107" y="26"/>
                    <a:pt x="103" y="23"/>
                    <a:pt x="103" y="19"/>
                  </a:cubicBezTo>
                  <a:cubicBezTo>
                    <a:pt x="103" y="15"/>
                    <a:pt x="107" y="12"/>
                    <a:pt x="111" y="12"/>
                  </a:cubicBezTo>
                  <a:close/>
                  <a:moveTo>
                    <a:pt x="160" y="141"/>
                  </a:moveTo>
                  <a:cubicBezTo>
                    <a:pt x="11" y="141"/>
                    <a:pt x="11" y="141"/>
                    <a:pt x="11" y="141"/>
                  </a:cubicBezTo>
                  <a:cubicBezTo>
                    <a:pt x="11" y="38"/>
                    <a:pt x="11" y="38"/>
                    <a:pt x="11" y="38"/>
                  </a:cubicBezTo>
                  <a:cubicBezTo>
                    <a:pt x="160" y="38"/>
                    <a:pt x="160" y="38"/>
                    <a:pt x="160" y="38"/>
                  </a:cubicBezTo>
                  <a:lnTo>
                    <a:pt x="160" y="141"/>
                  </a:lnTo>
                  <a:close/>
                  <a:moveTo>
                    <a:pt x="153" y="26"/>
                  </a:moveTo>
                  <a:cubicBezTo>
                    <a:pt x="149" y="26"/>
                    <a:pt x="146" y="23"/>
                    <a:pt x="146" y="19"/>
                  </a:cubicBezTo>
                  <a:cubicBezTo>
                    <a:pt x="146" y="15"/>
                    <a:pt x="149" y="12"/>
                    <a:pt x="153" y="12"/>
                  </a:cubicBezTo>
                  <a:cubicBezTo>
                    <a:pt x="157" y="12"/>
                    <a:pt x="160" y="15"/>
                    <a:pt x="160" y="19"/>
                  </a:cubicBezTo>
                  <a:cubicBezTo>
                    <a:pt x="160" y="23"/>
                    <a:pt x="157" y="26"/>
                    <a:pt x="153" y="26"/>
                  </a:cubicBezTo>
                  <a:close/>
                </a:path>
              </a:pathLst>
            </a:custGeom>
            <a:grpFill/>
            <a:ln>
              <a:noFill/>
            </a:ln>
            <a:extLst/>
          </p:spPr>
          <p:txBody>
            <a:bodyPr vert="horz" wrap="square" lIns="68580" tIns="34290" rIns="68580" bIns="34290" numCol="1" anchor="t" anchorCtr="0" compatLnSpc="1">
              <a:prstTxWarp prst="textNoShape">
                <a:avLst/>
              </a:prstTxWarp>
            </a:bodyPr>
            <a:lstStyle/>
            <a:p>
              <a:endParaRPr lang="zh-CN" altLang="en-US" sz="1013"/>
            </a:p>
          </p:txBody>
        </p:sp>
      </p:grpSp>
      <p:grpSp>
        <p:nvGrpSpPr>
          <p:cNvPr id="42" name="组合 41"/>
          <p:cNvGrpSpPr/>
          <p:nvPr/>
        </p:nvGrpSpPr>
        <p:grpSpPr>
          <a:xfrm>
            <a:off x="1528324" y="3398170"/>
            <a:ext cx="354351" cy="315645"/>
            <a:chOff x="9030568" y="-1120753"/>
            <a:chExt cx="472468" cy="420860"/>
          </a:xfrm>
          <a:solidFill>
            <a:schemeClr val="bg1"/>
          </a:solidFill>
        </p:grpSpPr>
        <p:sp>
          <p:nvSpPr>
            <p:cNvPr id="43" name="Freeform 270"/>
            <p:cNvSpPr>
              <a:spLocks noEditPoints="1"/>
            </p:cNvSpPr>
            <p:nvPr/>
          </p:nvSpPr>
          <p:spPr bwMode="auto">
            <a:xfrm>
              <a:off x="9030568" y="-1120753"/>
              <a:ext cx="472468" cy="420860"/>
            </a:xfrm>
            <a:custGeom>
              <a:avLst/>
              <a:gdLst>
                <a:gd name="T0" fmla="*/ 166 w 171"/>
                <a:gd name="T1" fmla="*/ 0 h 152"/>
                <a:gd name="T2" fmla="*/ 5 w 171"/>
                <a:gd name="T3" fmla="*/ 0 h 152"/>
                <a:gd name="T4" fmla="*/ 0 w 171"/>
                <a:gd name="T5" fmla="*/ 5 h 152"/>
                <a:gd name="T6" fmla="*/ 0 w 171"/>
                <a:gd name="T7" fmla="*/ 146 h 152"/>
                <a:gd name="T8" fmla="*/ 5 w 171"/>
                <a:gd name="T9" fmla="*/ 152 h 152"/>
                <a:gd name="T10" fmla="*/ 166 w 171"/>
                <a:gd name="T11" fmla="*/ 152 h 152"/>
                <a:gd name="T12" fmla="*/ 171 w 171"/>
                <a:gd name="T13" fmla="*/ 146 h 152"/>
                <a:gd name="T14" fmla="*/ 171 w 171"/>
                <a:gd name="T15" fmla="*/ 5 h 152"/>
                <a:gd name="T16" fmla="*/ 166 w 171"/>
                <a:gd name="T17" fmla="*/ 0 h 152"/>
                <a:gd name="T18" fmla="*/ 132 w 171"/>
                <a:gd name="T19" fmla="*/ 12 h 152"/>
                <a:gd name="T20" fmla="*/ 139 w 171"/>
                <a:gd name="T21" fmla="*/ 19 h 152"/>
                <a:gd name="T22" fmla="*/ 132 w 171"/>
                <a:gd name="T23" fmla="*/ 26 h 152"/>
                <a:gd name="T24" fmla="*/ 124 w 171"/>
                <a:gd name="T25" fmla="*/ 19 h 152"/>
                <a:gd name="T26" fmla="*/ 132 w 171"/>
                <a:gd name="T27" fmla="*/ 12 h 152"/>
                <a:gd name="T28" fmla="*/ 110 w 171"/>
                <a:gd name="T29" fmla="*/ 12 h 152"/>
                <a:gd name="T30" fmla="*/ 118 w 171"/>
                <a:gd name="T31" fmla="*/ 19 h 152"/>
                <a:gd name="T32" fmla="*/ 110 w 171"/>
                <a:gd name="T33" fmla="*/ 26 h 152"/>
                <a:gd name="T34" fmla="*/ 103 w 171"/>
                <a:gd name="T35" fmla="*/ 19 h 152"/>
                <a:gd name="T36" fmla="*/ 110 w 171"/>
                <a:gd name="T37" fmla="*/ 12 h 152"/>
                <a:gd name="T38" fmla="*/ 160 w 171"/>
                <a:gd name="T39" fmla="*/ 141 h 152"/>
                <a:gd name="T40" fmla="*/ 11 w 171"/>
                <a:gd name="T41" fmla="*/ 141 h 152"/>
                <a:gd name="T42" fmla="*/ 11 w 171"/>
                <a:gd name="T43" fmla="*/ 38 h 152"/>
                <a:gd name="T44" fmla="*/ 160 w 171"/>
                <a:gd name="T45" fmla="*/ 38 h 152"/>
                <a:gd name="T46" fmla="*/ 160 w 171"/>
                <a:gd name="T47" fmla="*/ 141 h 152"/>
                <a:gd name="T48" fmla="*/ 153 w 171"/>
                <a:gd name="T49" fmla="*/ 26 h 152"/>
                <a:gd name="T50" fmla="*/ 146 w 171"/>
                <a:gd name="T51" fmla="*/ 19 h 152"/>
                <a:gd name="T52" fmla="*/ 153 w 171"/>
                <a:gd name="T53" fmla="*/ 12 h 152"/>
                <a:gd name="T54" fmla="*/ 160 w 171"/>
                <a:gd name="T55" fmla="*/ 19 h 152"/>
                <a:gd name="T56" fmla="*/ 153 w 171"/>
                <a:gd name="T57" fmla="*/ 26 h 1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71" h="152">
                  <a:moveTo>
                    <a:pt x="166" y="0"/>
                  </a:moveTo>
                  <a:cubicBezTo>
                    <a:pt x="5" y="0"/>
                    <a:pt x="5" y="0"/>
                    <a:pt x="5" y="0"/>
                  </a:cubicBezTo>
                  <a:cubicBezTo>
                    <a:pt x="2" y="0"/>
                    <a:pt x="0" y="2"/>
                    <a:pt x="0" y="5"/>
                  </a:cubicBezTo>
                  <a:cubicBezTo>
                    <a:pt x="0" y="146"/>
                    <a:pt x="0" y="146"/>
                    <a:pt x="0" y="146"/>
                  </a:cubicBezTo>
                  <a:cubicBezTo>
                    <a:pt x="0" y="149"/>
                    <a:pt x="2" y="152"/>
                    <a:pt x="5" y="152"/>
                  </a:cubicBezTo>
                  <a:cubicBezTo>
                    <a:pt x="166" y="152"/>
                    <a:pt x="166" y="152"/>
                    <a:pt x="166" y="152"/>
                  </a:cubicBezTo>
                  <a:cubicBezTo>
                    <a:pt x="169" y="152"/>
                    <a:pt x="171" y="149"/>
                    <a:pt x="171" y="146"/>
                  </a:cubicBezTo>
                  <a:cubicBezTo>
                    <a:pt x="171" y="5"/>
                    <a:pt x="171" y="5"/>
                    <a:pt x="171" y="5"/>
                  </a:cubicBezTo>
                  <a:cubicBezTo>
                    <a:pt x="171" y="2"/>
                    <a:pt x="169" y="0"/>
                    <a:pt x="166" y="0"/>
                  </a:cubicBezTo>
                  <a:close/>
                  <a:moveTo>
                    <a:pt x="132" y="12"/>
                  </a:moveTo>
                  <a:cubicBezTo>
                    <a:pt x="136" y="12"/>
                    <a:pt x="139" y="15"/>
                    <a:pt x="139" y="19"/>
                  </a:cubicBezTo>
                  <a:cubicBezTo>
                    <a:pt x="139" y="23"/>
                    <a:pt x="136" y="26"/>
                    <a:pt x="132" y="26"/>
                  </a:cubicBezTo>
                  <a:cubicBezTo>
                    <a:pt x="128" y="26"/>
                    <a:pt x="124" y="23"/>
                    <a:pt x="124" y="19"/>
                  </a:cubicBezTo>
                  <a:cubicBezTo>
                    <a:pt x="124" y="15"/>
                    <a:pt x="128" y="12"/>
                    <a:pt x="132" y="12"/>
                  </a:cubicBezTo>
                  <a:close/>
                  <a:moveTo>
                    <a:pt x="110" y="12"/>
                  </a:moveTo>
                  <a:cubicBezTo>
                    <a:pt x="114" y="12"/>
                    <a:pt x="118" y="15"/>
                    <a:pt x="118" y="19"/>
                  </a:cubicBezTo>
                  <a:cubicBezTo>
                    <a:pt x="118" y="23"/>
                    <a:pt x="114" y="26"/>
                    <a:pt x="110" y="26"/>
                  </a:cubicBezTo>
                  <a:cubicBezTo>
                    <a:pt x="106" y="26"/>
                    <a:pt x="103" y="23"/>
                    <a:pt x="103" y="19"/>
                  </a:cubicBezTo>
                  <a:cubicBezTo>
                    <a:pt x="103" y="15"/>
                    <a:pt x="106" y="12"/>
                    <a:pt x="110" y="12"/>
                  </a:cubicBezTo>
                  <a:close/>
                  <a:moveTo>
                    <a:pt x="160" y="141"/>
                  </a:moveTo>
                  <a:cubicBezTo>
                    <a:pt x="11" y="141"/>
                    <a:pt x="11" y="141"/>
                    <a:pt x="11" y="141"/>
                  </a:cubicBezTo>
                  <a:cubicBezTo>
                    <a:pt x="11" y="38"/>
                    <a:pt x="11" y="38"/>
                    <a:pt x="11" y="38"/>
                  </a:cubicBezTo>
                  <a:cubicBezTo>
                    <a:pt x="160" y="38"/>
                    <a:pt x="160" y="38"/>
                    <a:pt x="160" y="38"/>
                  </a:cubicBezTo>
                  <a:lnTo>
                    <a:pt x="160" y="141"/>
                  </a:lnTo>
                  <a:close/>
                  <a:moveTo>
                    <a:pt x="153" y="26"/>
                  </a:moveTo>
                  <a:cubicBezTo>
                    <a:pt x="149" y="26"/>
                    <a:pt x="146" y="23"/>
                    <a:pt x="146" y="19"/>
                  </a:cubicBezTo>
                  <a:cubicBezTo>
                    <a:pt x="146" y="15"/>
                    <a:pt x="149" y="12"/>
                    <a:pt x="153" y="12"/>
                  </a:cubicBezTo>
                  <a:cubicBezTo>
                    <a:pt x="157" y="12"/>
                    <a:pt x="160" y="15"/>
                    <a:pt x="160" y="19"/>
                  </a:cubicBezTo>
                  <a:cubicBezTo>
                    <a:pt x="160" y="23"/>
                    <a:pt x="157" y="26"/>
                    <a:pt x="153" y="26"/>
                  </a:cubicBezTo>
                  <a:close/>
                </a:path>
              </a:pathLst>
            </a:custGeom>
            <a:grpFill/>
            <a:ln>
              <a:noFill/>
            </a:ln>
            <a:extLst/>
          </p:spPr>
          <p:txBody>
            <a:bodyPr vert="horz" wrap="square" lIns="68580" tIns="34290" rIns="68580" bIns="34290" numCol="1" anchor="t" anchorCtr="0" compatLnSpc="1">
              <a:prstTxWarp prst="textNoShape">
                <a:avLst/>
              </a:prstTxWarp>
            </a:bodyPr>
            <a:lstStyle/>
            <a:p>
              <a:endParaRPr lang="zh-CN" altLang="en-US" sz="1013"/>
            </a:p>
          </p:txBody>
        </p:sp>
        <p:sp>
          <p:nvSpPr>
            <p:cNvPr id="44" name="Freeform 271"/>
            <p:cNvSpPr>
              <a:spLocks/>
            </p:cNvSpPr>
            <p:nvPr/>
          </p:nvSpPr>
          <p:spPr bwMode="auto">
            <a:xfrm>
              <a:off x="9156871" y="-960593"/>
              <a:ext cx="216353" cy="185880"/>
            </a:xfrm>
            <a:custGeom>
              <a:avLst/>
              <a:gdLst>
                <a:gd name="T0" fmla="*/ 57 w 78"/>
                <a:gd name="T1" fmla="*/ 0 h 67"/>
                <a:gd name="T2" fmla="*/ 57 w 78"/>
                <a:gd name="T3" fmla="*/ 0 h 67"/>
                <a:gd name="T4" fmla="*/ 39 w 78"/>
                <a:gd name="T5" fmla="*/ 10 h 67"/>
                <a:gd name="T6" fmla="*/ 21 w 78"/>
                <a:gd name="T7" fmla="*/ 0 h 67"/>
                <a:gd name="T8" fmla="*/ 20 w 78"/>
                <a:gd name="T9" fmla="*/ 0 h 67"/>
                <a:gd name="T10" fmla="*/ 0 w 78"/>
                <a:gd name="T11" fmla="*/ 23 h 67"/>
                <a:gd name="T12" fmla="*/ 1 w 78"/>
                <a:gd name="T13" fmla="*/ 30 h 67"/>
                <a:gd name="T14" fmla="*/ 25 w 78"/>
                <a:gd name="T15" fmla="*/ 56 h 67"/>
                <a:gd name="T16" fmla="*/ 39 w 78"/>
                <a:gd name="T17" fmla="*/ 67 h 67"/>
                <a:gd name="T18" fmla="*/ 53 w 78"/>
                <a:gd name="T19" fmla="*/ 56 h 67"/>
                <a:gd name="T20" fmla="*/ 77 w 78"/>
                <a:gd name="T21" fmla="*/ 29 h 67"/>
                <a:gd name="T22" fmla="*/ 78 w 78"/>
                <a:gd name="T23" fmla="*/ 22 h 67"/>
                <a:gd name="T24" fmla="*/ 57 w 78"/>
                <a:gd name="T25" fmla="*/ 0 h 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8" h="67">
                  <a:moveTo>
                    <a:pt x="57" y="0"/>
                  </a:moveTo>
                  <a:cubicBezTo>
                    <a:pt x="57" y="0"/>
                    <a:pt x="57" y="0"/>
                    <a:pt x="57" y="0"/>
                  </a:cubicBezTo>
                  <a:cubicBezTo>
                    <a:pt x="49" y="0"/>
                    <a:pt x="42" y="4"/>
                    <a:pt x="39" y="10"/>
                  </a:cubicBezTo>
                  <a:cubicBezTo>
                    <a:pt x="35" y="4"/>
                    <a:pt x="28" y="0"/>
                    <a:pt x="21" y="0"/>
                  </a:cubicBezTo>
                  <a:cubicBezTo>
                    <a:pt x="21" y="0"/>
                    <a:pt x="21" y="0"/>
                    <a:pt x="20" y="0"/>
                  </a:cubicBezTo>
                  <a:cubicBezTo>
                    <a:pt x="9" y="0"/>
                    <a:pt x="0" y="11"/>
                    <a:pt x="0" y="23"/>
                  </a:cubicBezTo>
                  <a:cubicBezTo>
                    <a:pt x="0" y="26"/>
                    <a:pt x="0" y="28"/>
                    <a:pt x="1" y="30"/>
                  </a:cubicBezTo>
                  <a:cubicBezTo>
                    <a:pt x="2" y="37"/>
                    <a:pt x="14" y="48"/>
                    <a:pt x="25" y="56"/>
                  </a:cubicBezTo>
                  <a:cubicBezTo>
                    <a:pt x="30" y="60"/>
                    <a:pt x="39" y="67"/>
                    <a:pt x="39" y="67"/>
                  </a:cubicBezTo>
                  <a:cubicBezTo>
                    <a:pt x="43" y="64"/>
                    <a:pt x="48" y="60"/>
                    <a:pt x="53" y="56"/>
                  </a:cubicBezTo>
                  <a:cubicBezTo>
                    <a:pt x="64" y="47"/>
                    <a:pt x="75" y="36"/>
                    <a:pt x="77" y="29"/>
                  </a:cubicBezTo>
                  <a:cubicBezTo>
                    <a:pt x="78" y="27"/>
                    <a:pt x="78" y="25"/>
                    <a:pt x="78" y="22"/>
                  </a:cubicBezTo>
                  <a:cubicBezTo>
                    <a:pt x="78" y="10"/>
                    <a:pt x="68" y="0"/>
                    <a:pt x="57" y="0"/>
                  </a:cubicBezTo>
                  <a:close/>
                </a:path>
              </a:pathLst>
            </a:custGeom>
            <a:grpFill/>
            <a:ln>
              <a:noFill/>
            </a:ln>
            <a:extLst/>
          </p:spPr>
          <p:txBody>
            <a:bodyPr vert="horz" wrap="square" lIns="68580" tIns="34290" rIns="68580" bIns="34290" numCol="1" anchor="t" anchorCtr="0" compatLnSpc="1">
              <a:prstTxWarp prst="textNoShape">
                <a:avLst/>
              </a:prstTxWarp>
            </a:bodyPr>
            <a:lstStyle/>
            <a:p>
              <a:endParaRPr lang="zh-CN" altLang="en-US" sz="1013"/>
            </a:p>
          </p:txBody>
        </p:sp>
      </p:grpSp>
      <p:grpSp>
        <p:nvGrpSpPr>
          <p:cNvPr id="45" name="组合 44"/>
          <p:cNvGrpSpPr/>
          <p:nvPr/>
        </p:nvGrpSpPr>
        <p:grpSpPr>
          <a:xfrm>
            <a:off x="3436441" y="3406648"/>
            <a:ext cx="348212" cy="322220"/>
            <a:chOff x="10191858" y="-1173361"/>
            <a:chExt cx="464282" cy="469959"/>
          </a:xfrm>
          <a:solidFill>
            <a:schemeClr val="bg1"/>
          </a:solidFill>
        </p:grpSpPr>
        <p:sp>
          <p:nvSpPr>
            <p:cNvPr id="46" name="Freeform 328"/>
            <p:cNvSpPr>
              <a:spLocks/>
            </p:cNvSpPr>
            <p:nvPr/>
          </p:nvSpPr>
          <p:spPr bwMode="auto">
            <a:xfrm>
              <a:off x="10321670" y="-1084513"/>
              <a:ext cx="157880" cy="317982"/>
            </a:xfrm>
            <a:custGeom>
              <a:avLst/>
              <a:gdLst>
                <a:gd name="T0" fmla="*/ 35 w 135"/>
                <a:gd name="T1" fmla="*/ 272 h 272"/>
                <a:gd name="T2" fmla="*/ 99 w 135"/>
                <a:gd name="T3" fmla="*/ 272 h 272"/>
                <a:gd name="T4" fmla="*/ 99 w 135"/>
                <a:gd name="T5" fmla="*/ 68 h 272"/>
                <a:gd name="T6" fmla="*/ 135 w 135"/>
                <a:gd name="T7" fmla="*/ 68 h 272"/>
                <a:gd name="T8" fmla="*/ 66 w 135"/>
                <a:gd name="T9" fmla="*/ 0 h 272"/>
                <a:gd name="T10" fmla="*/ 0 w 135"/>
                <a:gd name="T11" fmla="*/ 68 h 272"/>
                <a:gd name="T12" fmla="*/ 35 w 135"/>
                <a:gd name="T13" fmla="*/ 68 h 272"/>
                <a:gd name="T14" fmla="*/ 35 w 135"/>
                <a:gd name="T15" fmla="*/ 272 h 27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35" h="272">
                  <a:moveTo>
                    <a:pt x="35" y="272"/>
                  </a:moveTo>
                  <a:lnTo>
                    <a:pt x="99" y="272"/>
                  </a:lnTo>
                  <a:lnTo>
                    <a:pt x="99" y="68"/>
                  </a:lnTo>
                  <a:lnTo>
                    <a:pt x="135" y="68"/>
                  </a:lnTo>
                  <a:lnTo>
                    <a:pt x="66" y="0"/>
                  </a:lnTo>
                  <a:lnTo>
                    <a:pt x="0" y="68"/>
                  </a:lnTo>
                  <a:lnTo>
                    <a:pt x="35" y="68"/>
                  </a:lnTo>
                  <a:lnTo>
                    <a:pt x="35" y="272"/>
                  </a:lnTo>
                  <a:close/>
                </a:path>
              </a:pathLst>
            </a:custGeom>
            <a:grpFill/>
            <a:ln>
              <a:noFill/>
            </a:ln>
            <a:extLst/>
          </p:spPr>
          <p:txBody>
            <a:bodyPr vert="horz" wrap="square" lIns="68580" tIns="34290" rIns="68580" bIns="34290" numCol="1" anchor="t" anchorCtr="0" compatLnSpc="1">
              <a:prstTxWarp prst="textNoShape">
                <a:avLst/>
              </a:prstTxWarp>
            </a:bodyPr>
            <a:lstStyle/>
            <a:p>
              <a:endParaRPr lang="zh-CN" altLang="en-US" sz="1013"/>
            </a:p>
          </p:txBody>
        </p:sp>
        <p:sp>
          <p:nvSpPr>
            <p:cNvPr id="47" name="Freeform 329"/>
            <p:cNvSpPr>
              <a:spLocks/>
            </p:cNvSpPr>
            <p:nvPr/>
          </p:nvSpPr>
          <p:spPr bwMode="auto">
            <a:xfrm>
              <a:off x="10194196" y="-960594"/>
              <a:ext cx="155540" cy="194063"/>
            </a:xfrm>
            <a:custGeom>
              <a:avLst/>
              <a:gdLst>
                <a:gd name="T0" fmla="*/ 36 w 133"/>
                <a:gd name="T1" fmla="*/ 166 h 166"/>
                <a:gd name="T2" fmla="*/ 97 w 133"/>
                <a:gd name="T3" fmla="*/ 166 h 166"/>
                <a:gd name="T4" fmla="*/ 97 w 133"/>
                <a:gd name="T5" fmla="*/ 69 h 166"/>
                <a:gd name="T6" fmla="*/ 133 w 133"/>
                <a:gd name="T7" fmla="*/ 69 h 166"/>
                <a:gd name="T8" fmla="*/ 66 w 133"/>
                <a:gd name="T9" fmla="*/ 0 h 166"/>
                <a:gd name="T10" fmla="*/ 0 w 133"/>
                <a:gd name="T11" fmla="*/ 69 h 166"/>
                <a:gd name="T12" fmla="*/ 36 w 133"/>
                <a:gd name="T13" fmla="*/ 69 h 166"/>
                <a:gd name="T14" fmla="*/ 36 w 133"/>
                <a:gd name="T15" fmla="*/ 166 h 16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33" h="166">
                  <a:moveTo>
                    <a:pt x="36" y="166"/>
                  </a:moveTo>
                  <a:lnTo>
                    <a:pt x="97" y="166"/>
                  </a:lnTo>
                  <a:lnTo>
                    <a:pt x="97" y="69"/>
                  </a:lnTo>
                  <a:lnTo>
                    <a:pt x="133" y="69"/>
                  </a:lnTo>
                  <a:lnTo>
                    <a:pt x="66" y="0"/>
                  </a:lnTo>
                  <a:lnTo>
                    <a:pt x="0" y="69"/>
                  </a:lnTo>
                  <a:lnTo>
                    <a:pt x="36" y="69"/>
                  </a:lnTo>
                  <a:lnTo>
                    <a:pt x="36" y="166"/>
                  </a:lnTo>
                  <a:close/>
                </a:path>
              </a:pathLst>
            </a:custGeom>
            <a:grpFill/>
            <a:ln>
              <a:noFill/>
            </a:ln>
            <a:extLst/>
          </p:spPr>
          <p:txBody>
            <a:bodyPr vert="horz" wrap="square" lIns="68580" tIns="34290" rIns="68580" bIns="34290" numCol="1" anchor="t" anchorCtr="0" compatLnSpc="1">
              <a:prstTxWarp prst="textNoShape">
                <a:avLst/>
              </a:prstTxWarp>
            </a:bodyPr>
            <a:lstStyle/>
            <a:p>
              <a:endParaRPr lang="zh-CN" altLang="en-US" sz="1013"/>
            </a:p>
          </p:txBody>
        </p:sp>
        <p:sp>
          <p:nvSpPr>
            <p:cNvPr id="48" name="Rectangle 330"/>
            <p:cNvSpPr>
              <a:spLocks noChangeArrowheads="1"/>
            </p:cNvSpPr>
            <p:nvPr/>
          </p:nvSpPr>
          <p:spPr bwMode="auto">
            <a:xfrm>
              <a:off x="10191858" y="-747826"/>
              <a:ext cx="464282" cy="44424"/>
            </a:xfrm>
            <a:prstGeom prst="rect">
              <a:avLst/>
            </a:prstGeom>
            <a:grpFill/>
            <a:ln>
              <a:noFill/>
            </a:ln>
            <a:extLst/>
          </p:spPr>
          <p:txBody>
            <a:bodyPr vert="horz" wrap="square" lIns="68580" tIns="34290" rIns="68580" bIns="34290" numCol="1" anchor="t" anchorCtr="0" compatLnSpc="1">
              <a:prstTxWarp prst="textNoShape">
                <a:avLst/>
              </a:prstTxWarp>
            </a:bodyPr>
            <a:lstStyle/>
            <a:p>
              <a:endParaRPr lang="zh-CN" altLang="en-US" sz="1013"/>
            </a:p>
          </p:txBody>
        </p:sp>
        <p:sp>
          <p:nvSpPr>
            <p:cNvPr id="49" name="Oval 331"/>
            <p:cNvSpPr>
              <a:spLocks noChangeArrowheads="1"/>
            </p:cNvSpPr>
            <p:nvPr/>
          </p:nvSpPr>
          <p:spPr bwMode="auto">
            <a:xfrm>
              <a:off x="10532175" y="-1173361"/>
              <a:ext cx="63152" cy="80664"/>
            </a:xfrm>
            <a:prstGeom prst="ellipse">
              <a:avLst/>
            </a:prstGeom>
            <a:grpFill/>
            <a:ln>
              <a:noFill/>
            </a:ln>
            <a:extLst/>
          </p:spPr>
          <p:txBody>
            <a:bodyPr vert="horz" wrap="square" lIns="68580" tIns="34290" rIns="68580" bIns="34290" numCol="1" anchor="t" anchorCtr="0" compatLnSpc="1">
              <a:prstTxWarp prst="textNoShape">
                <a:avLst/>
              </a:prstTxWarp>
            </a:bodyPr>
            <a:lstStyle/>
            <a:p>
              <a:endParaRPr lang="zh-CN" altLang="en-US" sz="1013"/>
            </a:p>
          </p:txBody>
        </p:sp>
        <p:sp>
          <p:nvSpPr>
            <p:cNvPr id="50" name="Freeform 332"/>
            <p:cNvSpPr>
              <a:spLocks/>
            </p:cNvSpPr>
            <p:nvPr/>
          </p:nvSpPr>
          <p:spPr bwMode="auto">
            <a:xfrm>
              <a:off x="10487736" y="-1088020"/>
              <a:ext cx="149693" cy="321490"/>
            </a:xfrm>
            <a:custGeom>
              <a:avLst/>
              <a:gdLst>
                <a:gd name="T0" fmla="*/ 7 w 54"/>
                <a:gd name="T1" fmla="*/ 61 h 116"/>
                <a:gd name="T2" fmla="*/ 8 w 54"/>
                <a:gd name="T3" fmla="*/ 61 h 116"/>
                <a:gd name="T4" fmla="*/ 9 w 54"/>
                <a:gd name="T5" fmla="*/ 61 h 116"/>
                <a:gd name="T6" fmla="*/ 11 w 54"/>
                <a:gd name="T7" fmla="*/ 116 h 116"/>
                <a:gd name="T8" fmla="*/ 26 w 54"/>
                <a:gd name="T9" fmla="*/ 116 h 116"/>
                <a:gd name="T10" fmla="*/ 26 w 54"/>
                <a:gd name="T11" fmla="*/ 61 h 116"/>
                <a:gd name="T12" fmla="*/ 28 w 54"/>
                <a:gd name="T13" fmla="*/ 61 h 116"/>
                <a:gd name="T14" fmla="*/ 30 w 54"/>
                <a:gd name="T15" fmla="*/ 116 h 116"/>
                <a:gd name="T16" fmla="*/ 45 w 54"/>
                <a:gd name="T17" fmla="*/ 116 h 116"/>
                <a:gd name="T18" fmla="*/ 45 w 54"/>
                <a:gd name="T19" fmla="*/ 61 h 116"/>
                <a:gd name="T20" fmla="*/ 46 w 54"/>
                <a:gd name="T21" fmla="*/ 61 h 116"/>
                <a:gd name="T22" fmla="*/ 47 w 54"/>
                <a:gd name="T23" fmla="*/ 61 h 116"/>
                <a:gd name="T24" fmla="*/ 47 w 54"/>
                <a:gd name="T25" fmla="*/ 61 h 116"/>
                <a:gd name="T26" fmla="*/ 54 w 54"/>
                <a:gd name="T27" fmla="*/ 61 h 116"/>
                <a:gd name="T28" fmla="*/ 50 w 54"/>
                <a:gd name="T29" fmla="*/ 8 h 116"/>
                <a:gd name="T30" fmla="*/ 43 w 54"/>
                <a:gd name="T31" fmla="*/ 1 h 116"/>
                <a:gd name="T32" fmla="*/ 37 w 54"/>
                <a:gd name="T33" fmla="*/ 0 h 116"/>
                <a:gd name="T34" fmla="*/ 37 w 54"/>
                <a:gd name="T35" fmla="*/ 1 h 116"/>
                <a:gd name="T36" fmla="*/ 41 w 54"/>
                <a:gd name="T37" fmla="*/ 5 h 116"/>
                <a:gd name="T38" fmla="*/ 36 w 54"/>
                <a:gd name="T39" fmla="*/ 8 h 116"/>
                <a:gd name="T40" fmla="*/ 38 w 54"/>
                <a:gd name="T41" fmla="*/ 12 h 116"/>
                <a:gd name="T42" fmla="*/ 31 w 54"/>
                <a:gd name="T43" fmla="*/ 28 h 116"/>
                <a:gd name="T44" fmla="*/ 30 w 54"/>
                <a:gd name="T45" fmla="*/ 6 h 116"/>
                <a:gd name="T46" fmla="*/ 31 w 54"/>
                <a:gd name="T47" fmla="*/ 5 h 116"/>
                <a:gd name="T48" fmla="*/ 30 w 54"/>
                <a:gd name="T49" fmla="*/ 0 h 116"/>
                <a:gd name="T50" fmla="*/ 25 w 54"/>
                <a:gd name="T51" fmla="*/ 0 h 116"/>
                <a:gd name="T52" fmla="*/ 23 w 54"/>
                <a:gd name="T53" fmla="*/ 5 h 116"/>
                <a:gd name="T54" fmla="*/ 24 w 54"/>
                <a:gd name="T55" fmla="*/ 6 h 116"/>
                <a:gd name="T56" fmla="*/ 23 w 54"/>
                <a:gd name="T57" fmla="*/ 29 h 116"/>
                <a:gd name="T58" fmla="*/ 16 w 54"/>
                <a:gd name="T59" fmla="*/ 12 h 116"/>
                <a:gd name="T60" fmla="*/ 18 w 54"/>
                <a:gd name="T61" fmla="*/ 8 h 116"/>
                <a:gd name="T62" fmla="*/ 13 w 54"/>
                <a:gd name="T63" fmla="*/ 5 h 116"/>
                <a:gd name="T64" fmla="*/ 17 w 54"/>
                <a:gd name="T65" fmla="*/ 1 h 116"/>
                <a:gd name="T66" fmla="*/ 17 w 54"/>
                <a:gd name="T67" fmla="*/ 0 h 116"/>
                <a:gd name="T68" fmla="*/ 11 w 54"/>
                <a:gd name="T69" fmla="*/ 1 h 116"/>
                <a:gd name="T70" fmla="*/ 4 w 54"/>
                <a:gd name="T71" fmla="*/ 8 h 116"/>
                <a:gd name="T72" fmla="*/ 0 w 54"/>
                <a:gd name="T73" fmla="*/ 61 h 116"/>
                <a:gd name="T74" fmla="*/ 7 w 54"/>
                <a:gd name="T75" fmla="*/ 61 h 116"/>
                <a:gd name="T76" fmla="*/ 7 w 54"/>
                <a:gd name="T77" fmla="*/ 61 h 1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54" h="116">
                  <a:moveTo>
                    <a:pt x="7" y="61"/>
                  </a:moveTo>
                  <a:cubicBezTo>
                    <a:pt x="8" y="61"/>
                    <a:pt x="8" y="61"/>
                    <a:pt x="8" y="61"/>
                  </a:cubicBezTo>
                  <a:cubicBezTo>
                    <a:pt x="8" y="61"/>
                    <a:pt x="9" y="61"/>
                    <a:pt x="9" y="61"/>
                  </a:cubicBezTo>
                  <a:cubicBezTo>
                    <a:pt x="11" y="116"/>
                    <a:pt x="11" y="116"/>
                    <a:pt x="11" y="116"/>
                  </a:cubicBezTo>
                  <a:cubicBezTo>
                    <a:pt x="26" y="116"/>
                    <a:pt x="26" y="116"/>
                    <a:pt x="26" y="116"/>
                  </a:cubicBezTo>
                  <a:cubicBezTo>
                    <a:pt x="27" y="100"/>
                    <a:pt x="27" y="72"/>
                    <a:pt x="26" y="61"/>
                  </a:cubicBezTo>
                  <a:cubicBezTo>
                    <a:pt x="27" y="61"/>
                    <a:pt x="27" y="61"/>
                    <a:pt x="28" y="61"/>
                  </a:cubicBezTo>
                  <a:cubicBezTo>
                    <a:pt x="30" y="116"/>
                    <a:pt x="30" y="116"/>
                    <a:pt x="30" y="116"/>
                  </a:cubicBezTo>
                  <a:cubicBezTo>
                    <a:pt x="45" y="116"/>
                    <a:pt x="45" y="116"/>
                    <a:pt x="45" y="116"/>
                  </a:cubicBezTo>
                  <a:cubicBezTo>
                    <a:pt x="46" y="100"/>
                    <a:pt x="45" y="72"/>
                    <a:pt x="45" y="61"/>
                  </a:cubicBezTo>
                  <a:cubicBezTo>
                    <a:pt x="46" y="61"/>
                    <a:pt x="46" y="61"/>
                    <a:pt x="46" y="61"/>
                  </a:cubicBezTo>
                  <a:cubicBezTo>
                    <a:pt x="46" y="61"/>
                    <a:pt x="47" y="61"/>
                    <a:pt x="47" y="61"/>
                  </a:cubicBezTo>
                  <a:cubicBezTo>
                    <a:pt x="47" y="61"/>
                    <a:pt x="47" y="61"/>
                    <a:pt x="47" y="61"/>
                  </a:cubicBezTo>
                  <a:cubicBezTo>
                    <a:pt x="49" y="61"/>
                    <a:pt x="52" y="61"/>
                    <a:pt x="54" y="61"/>
                  </a:cubicBezTo>
                  <a:cubicBezTo>
                    <a:pt x="50" y="8"/>
                    <a:pt x="50" y="8"/>
                    <a:pt x="50" y="8"/>
                  </a:cubicBezTo>
                  <a:cubicBezTo>
                    <a:pt x="50" y="4"/>
                    <a:pt x="47" y="1"/>
                    <a:pt x="43" y="1"/>
                  </a:cubicBezTo>
                  <a:cubicBezTo>
                    <a:pt x="43" y="1"/>
                    <a:pt x="38" y="1"/>
                    <a:pt x="37" y="0"/>
                  </a:cubicBezTo>
                  <a:cubicBezTo>
                    <a:pt x="37" y="1"/>
                    <a:pt x="37" y="1"/>
                    <a:pt x="37" y="1"/>
                  </a:cubicBezTo>
                  <a:cubicBezTo>
                    <a:pt x="41" y="5"/>
                    <a:pt x="41" y="5"/>
                    <a:pt x="41" y="5"/>
                  </a:cubicBezTo>
                  <a:cubicBezTo>
                    <a:pt x="36" y="8"/>
                    <a:pt x="36" y="8"/>
                    <a:pt x="36" y="8"/>
                  </a:cubicBezTo>
                  <a:cubicBezTo>
                    <a:pt x="38" y="12"/>
                    <a:pt x="38" y="12"/>
                    <a:pt x="38" y="12"/>
                  </a:cubicBezTo>
                  <a:cubicBezTo>
                    <a:pt x="31" y="28"/>
                    <a:pt x="31" y="28"/>
                    <a:pt x="31" y="28"/>
                  </a:cubicBezTo>
                  <a:cubicBezTo>
                    <a:pt x="30" y="6"/>
                    <a:pt x="30" y="6"/>
                    <a:pt x="30" y="6"/>
                  </a:cubicBezTo>
                  <a:cubicBezTo>
                    <a:pt x="31" y="5"/>
                    <a:pt x="31" y="5"/>
                    <a:pt x="31" y="5"/>
                  </a:cubicBezTo>
                  <a:cubicBezTo>
                    <a:pt x="30" y="0"/>
                    <a:pt x="30" y="0"/>
                    <a:pt x="30" y="0"/>
                  </a:cubicBezTo>
                  <a:cubicBezTo>
                    <a:pt x="25" y="0"/>
                    <a:pt x="25" y="0"/>
                    <a:pt x="25" y="0"/>
                  </a:cubicBezTo>
                  <a:cubicBezTo>
                    <a:pt x="23" y="5"/>
                    <a:pt x="23" y="5"/>
                    <a:pt x="23" y="5"/>
                  </a:cubicBezTo>
                  <a:cubicBezTo>
                    <a:pt x="24" y="6"/>
                    <a:pt x="24" y="6"/>
                    <a:pt x="24" y="6"/>
                  </a:cubicBezTo>
                  <a:cubicBezTo>
                    <a:pt x="23" y="29"/>
                    <a:pt x="23" y="29"/>
                    <a:pt x="23" y="29"/>
                  </a:cubicBezTo>
                  <a:cubicBezTo>
                    <a:pt x="16" y="12"/>
                    <a:pt x="16" y="12"/>
                    <a:pt x="16" y="12"/>
                  </a:cubicBezTo>
                  <a:cubicBezTo>
                    <a:pt x="18" y="8"/>
                    <a:pt x="18" y="8"/>
                    <a:pt x="18" y="8"/>
                  </a:cubicBezTo>
                  <a:cubicBezTo>
                    <a:pt x="13" y="5"/>
                    <a:pt x="13" y="5"/>
                    <a:pt x="13" y="5"/>
                  </a:cubicBezTo>
                  <a:cubicBezTo>
                    <a:pt x="17" y="1"/>
                    <a:pt x="17" y="1"/>
                    <a:pt x="17" y="1"/>
                  </a:cubicBezTo>
                  <a:cubicBezTo>
                    <a:pt x="17" y="0"/>
                    <a:pt x="17" y="0"/>
                    <a:pt x="17" y="0"/>
                  </a:cubicBezTo>
                  <a:cubicBezTo>
                    <a:pt x="16" y="1"/>
                    <a:pt x="11" y="1"/>
                    <a:pt x="11" y="1"/>
                  </a:cubicBezTo>
                  <a:cubicBezTo>
                    <a:pt x="8" y="1"/>
                    <a:pt x="5" y="4"/>
                    <a:pt x="4" y="8"/>
                  </a:cubicBezTo>
                  <a:cubicBezTo>
                    <a:pt x="0" y="61"/>
                    <a:pt x="0" y="61"/>
                    <a:pt x="0" y="61"/>
                  </a:cubicBezTo>
                  <a:cubicBezTo>
                    <a:pt x="3" y="61"/>
                    <a:pt x="5" y="61"/>
                    <a:pt x="7" y="61"/>
                  </a:cubicBezTo>
                  <a:cubicBezTo>
                    <a:pt x="7" y="61"/>
                    <a:pt x="7" y="61"/>
                    <a:pt x="7" y="61"/>
                  </a:cubicBezTo>
                  <a:close/>
                </a:path>
              </a:pathLst>
            </a:custGeom>
            <a:grpFill/>
            <a:ln>
              <a:noFill/>
            </a:ln>
            <a:extLst/>
          </p:spPr>
          <p:txBody>
            <a:bodyPr vert="horz" wrap="square" lIns="68580" tIns="34290" rIns="68580" bIns="34290" numCol="1" anchor="t" anchorCtr="0" compatLnSpc="1">
              <a:prstTxWarp prst="textNoShape">
                <a:avLst/>
              </a:prstTxWarp>
            </a:bodyPr>
            <a:lstStyle/>
            <a:p>
              <a:endParaRPr lang="zh-CN" altLang="en-US" sz="1013"/>
            </a:p>
          </p:txBody>
        </p:sp>
      </p:grpSp>
    </p:spTree>
    <p:extLst>
      <p:ext uri="{BB962C8B-B14F-4D97-AF65-F5344CB8AC3E}">
        <p14:creationId xmlns:p14="http://schemas.microsoft.com/office/powerpoint/2010/main" val="1241910020"/>
      </p:ext>
    </p:extLst>
  </p:cSld>
  <p:clrMapOvr>
    <a:masterClrMapping/>
  </p:clrMapOvr>
  <mc:AlternateContent xmlns:mc="http://schemas.openxmlformats.org/markup-compatibility/2006" xmlns:p14="http://schemas.microsoft.com/office/powerpoint/2010/main">
    <mc:Choice Requires="p14">
      <p:transition spd="slow" p14:dur="1600" advClick="0" advTm="0">
        <p14:prism isInverted="1"/>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anim calcmode="lin" valueType="num">
                                      <p:cBhvr>
                                        <p:cTn id="8" dur="1000" fill="hold"/>
                                        <p:tgtEl>
                                          <p:spTgt spid="7"/>
                                        </p:tgtEl>
                                        <p:attrNameLst>
                                          <p:attrName>ppt_x</p:attrName>
                                        </p:attrNameLst>
                                      </p:cBhvr>
                                      <p:tavLst>
                                        <p:tav tm="0">
                                          <p:val>
                                            <p:strVal val="#ppt_x"/>
                                          </p:val>
                                        </p:tav>
                                        <p:tav tm="100000">
                                          <p:val>
                                            <p:strVal val="#ppt_x"/>
                                          </p:val>
                                        </p:tav>
                                      </p:tavLst>
                                    </p:anim>
                                    <p:anim calcmode="lin" valueType="num">
                                      <p:cBhvr>
                                        <p:cTn id="9" dur="1000" fill="hold"/>
                                        <p:tgtEl>
                                          <p:spTgt spid="7"/>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1" presetClass="entr" presetSubtype="1" fill="hold" nodeType="afterEffect">
                                  <p:stCondLst>
                                    <p:cond delay="0"/>
                                  </p:stCondLst>
                                  <p:childTnLst>
                                    <p:set>
                                      <p:cBhvr>
                                        <p:cTn id="12" dur="1" fill="hold">
                                          <p:stCondLst>
                                            <p:cond delay="0"/>
                                          </p:stCondLst>
                                        </p:cTn>
                                        <p:tgtEl>
                                          <p:spTgt spid="8"/>
                                        </p:tgtEl>
                                        <p:attrNameLst>
                                          <p:attrName>style.visibility</p:attrName>
                                        </p:attrNameLst>
                                      </p:cBhvr>
                                      <p:to>
                                        <p:strVal val="visible"/>
                                      </p:to>
                                    </p:set>
                                    <p:animEffect transition="in" filter="wheel(1)">
                                      <p:cBhvr>
                                        <p:cTn id="13" dur="1000"/>
                                        <p:tgtEl>
                                          <p:spTgt spid="8"/>
                                        </p:tgtEl>
                                      </p:cBhvr>
                                    </p:animEffect>
                                  </p:childTnLst>
                                </p:cTn>
                              </p:par>
                            </p:childTnLst>
                          </p:cTn>
                        </p:par>
                        <p:par>
                          <p:cTn id="14" fill="hold">
                            <p:stCondLst>
                              <p:cond delay="2000"/>
                            </p:stCondLst>
                            <p:childTnLst>
                              <p:par>
                                <p:cTn id="15" presetID="10" presetClass="entr" presetSubtype="0" fill="hold" nodeType="afterEffect">
                                  <p:stCondLst>
                                    <p:cond delay="0"/>
                                  </p:stCondLst>
                                  <p:childTnLst>
                                    <p:set>
                                      <p:cBhvr>
                                        <p:cTn id="16" dur="1" fill="hold">
                                          <p:stCondLst>
                                            <p:cond delay="0"/>
                                          </p:stCondLst>
                                        </p:cTn>
                                        <p:tgtEl>
                                          <p:spTgt spid="42"/>
                                        </p:tgtEl>
                                        <p:attrNameLst>
                                          <p:attrName>style.visibility</p:attrName>
                                        </p:attrNameLst>
                                      </p:cBhvr>
                                      <p:to>
                                        <p:strVal val="visible"/>
                                      </p:to>
                                    </p:set>
                                    <p:animEffect transition="in" filter="fade">
                                      <p:cBhvr>
                                        <p:cTn id="17" dur="500"/>
                                        <p:tgtEl>
                                          <p:spTgt spid="42"/>
                                        </p:tgtEl>
                                      </p:cBhvr>
                                    </p:animEffect>
                                  </p:childTnLst>
                                </p:cTn>
                              </p:par>
                            </p:childTnLst>
                          </p:cTn>
                        </p:par>
                        <p:par>
                          <p:cTn id="18" fill="hold">
                            <p:stCondLst>
                              <p:cond delay="2500"/>
                            </p:stCondLst>
                            <p:childTnLst>
                              <p:par>
                                <p:cTn id="19" presetID="14" presetClass="entr" presetSubtype="10" fill="hold" nodeType="afterEffect">
                                  <p:stCondLst>
                                    <p:cond delay="0"/>
                                  </p:stCondLst>
                                  <p:childTnLst>
                                    <p:set>
                                      <p:cBhvr>
                                        <p:cTn id="20" dur="1" fill="hold">
                                          <p:stCondLst>
                                            <p:cond delay="0"/>
                                          </p:stCondLst>
                                        </p:cTn>
                                        <p:tgtEl>
                                          <p:spTgt spid="11"/>
                                        </p:tgtEl>
                                        <p:attrNameLst>
                                          <p:attrName>style.visibility</p:attrName>
                                        </p:attrNameLst>
                                      </p:cBhvr>
                                      <p:to>
                                        <p:strVal val="visible"/>
                                      </p:to>
                                    </p:set>
                                    <p:animEffect transition="in" filter="randombar(horizontal)">
                                      <p:cBhvr>
                                        <p:cTn id="21" dur="500"/>
                                        <p:tgtEl>
                                          <p:spTgt spid="11"/>
                                        </p:tgtEl>
                                      </p:cBhvr>
                                    </p:animEffect>
                                  </p:childTnLst>
                                </p:cTn>
                              </p:par>
                              <p:par>
                                <p:cTn id="22" presetID="42" presetClass="entr" presetSubtype="0" fill="hold" grpId="0" nodeType="withEffect">
                                  <p:stCondLst>
                                    <p:cond delay="0"/>
                                  </p:stCondLst>
                                  <p:childTnLst>
                                    <p:set>
                                      <p:cBhvr>
                                        <p:cTn id="23" dur="1" fill="hold">
                                          <p:stCondLst>
                                            <p:cond delay="0"/>
                                          </p:stCondLst>
                                        </p:cTn>
                                        <p:tgtEl>
                                          <p:spTgt spid="14"/>
                                        </p:tgtEl>
                                        <p:attrNameLst>
                                          <p:attrName>style.visibility</p:attrName>
                                        </p:attrNameLst>
                                      </p:cBhvr>
                                      <p:to>
                                        <p:strVal val="visible"/>
                                      </p:to>
                                    </p:set>
                                    <p:animEffect transition="in" filter="fade">
                                      <p:cBhvr>
                                        <p:cTn id="24" dur="1000"/>
                                        <p:tgtEl>
                                          <p:spTgt spid="14"/>
                                        </p:tgtEl>
                                      </p:cBhvr>
                                    </p:animEffect>
                                    <p:anim calcmode="lin" valueType="num">
                                      <p:cBhvr>
                                        <p:cTn id="25" dur="1000" fill="hold"/>
                                        <p:tgtEl>
                                          <p:spTgt spid="14"/>
                                        </p:tgtEl>
                                        <p:attrNameLst>
                                          <p:attrName>ppt_x</p:attrName>
                                        </p:attrNameLst>
                                      </p:cBhvr>
                                      <p:tavLst>
                                        <p:tav tm="0">
                                          <p:val>
                                            <p:strVal val="#ppt_x"/>
                                          </p:val>
                                        </p:tav>
                                        <p:tav tm="100000">
                                          <p:val>
                                            <p:strVal val="#ppt_x"/>
                                          </p:val>
                                        </p:tav>
                                      </p:tavLst>
                                    </p:anim>
                                    <p:anim calcmode="lin" valueType="num">
                                      <p:cBhvr>
                                        <p:cTn id="26" dur="1000" fill="hold"/>
                                        <p:tgtEl>
                                          <p:spTgt spid="14"/>
                                        </p:tgtEl>
                                        <p:attrNameLst>
                                          <p:attrName>ppt_y</p:attrName>
                                        </p:attrNameLst>
                                      </p:cBhvr>
                                      <p:tavLst>
                                        <p:tav tm="0">
                                          <p:val>
                                            <p:strVal val="#ppt_y+.1"/>
                                          </p:val>
                                        </p:tav>
                                        <p:tav tm="100000">
                                          <p:val>
                                            <p:strVal val="#ppt_y"/>
                                          </p:val>
                                        </p:tav>
                                      </p:tavLst>
                                    </p:anim>
                                  </p:childTnLst>
                                </p:cTn>
                              </p:par>
                            </p:childTnLst>
                          </p:cTn>
                        </p:par>
                        <p:par>
                          <p:cTn id="27" fill="hold">
                            <p:stCondLst>
                              <p:cond delay="3500"/>
                            </p:stCondLst>
                            <p:childTnLst>
                              <p:par>
                                <p:cTn id="28" presetID="21" presetClass="entr" presetSubtype="1" fill="hold" nodeType="afterEffect">
                                  <p:stCondLst>
                                    <p:cond delay="0"/>
                                  </p:stCondLst>
                                  <p:childTnLst>
                                    <p:set>
                                      <p:cBhvr>
                                        <p:cTn id="29" dur="1" fill="hold">
                                          <p:stCondLst>
                                            <p:cond delay="0"/>
                                          </p:stCondLst>
                                        </p:cTn>
                                        <p:tgtEl>
                                          <p:spTgt spid="15"/>
                                        </p:tgtEl>
                                        <p:attrNameLst>
                                          <p:attrName>style.visibility</p:attrName>
                                        </p:attrNameLst>
                                      </p:cBhvr>
                                      <p:to>
                                        <p:strVal val="visible"/>
                                      </p:to>
                                    </p:set>
                                    <p:animEffect transition="in" filter="wheel(1)">
                                      <p:cBhvr>
                                        <p:cTn id="30" dur="1000"/>
                                        <p:tgtEl>
                                          <p:spTgt spid="15"/>
                                        </p:tgtEl>
                                      </p:cBhvr>
                                    </p:animEffect>
                                  </p:childTnLst>
                                </p:cTn>
                              </p:par>
                            </p:childTnLst>
                          </p:cTn>
                        </p:par>
                        <p:par>
                          <p:cTn id="31" fill="hold">
                            <p:stCondLst>
                              <p:cond delay="4500"/>
                            </p:stCondLst>
                            <p:childTnLst>
                              <p:par>
                                <p:cTn id="32" presetID="10" presetClass="entr" presetSubtype="0" fill="hold" nodeType="afterEffect">
                                  <p:stCondLst>
                                    <p:cond delay="0"/>
                                  </p:stCondLst>
                                  <p:childTnLst>
                                    <p:set>
                                      <p:cBhvr>
                                        <p:cTn id="33" dur="1" fill="hold">
                                          <p:stCondLst>
                                            <p:cond delay="0"/>
                                          </p:stCondLst>
                                        </p:cTn>
                                        <p:tgtEl>
                                          <p:spTgt spid="45"/>
                                        </p:tgtEl>
                                        <p:attrNameLst>
                                          <p:attrName>style.visibility</p:attrName>
                                        </p:attrNameLst>
                                      </p:cBhvr>
                                      <p:to>
                                        <p:strVal val="visible"/>
                                      </p:to>
                                    </p:set>
                                    <p:animEffect transition="in" filter="fade">
                                      <p:cBhvr>
                                        <p:cTn id="34" dur="500"/>
                                        <p:tgtEl>
                                          <p:spTgt spid="45"/>
                                        </p:tgtEl>
                                      </p:cBhvr>
                                    </p:animEffect>
                                  </p:childTnLst>
                                </p:cTn>
                              </p:par>
                            </p:childTnLst>
                          </p:cTn>
                        </p:par>
                        <p:par>
                          <p:cTn id="35" fill="hold">
                            <p:stCondLst>
                              <p:cond delay="5000"/>
                            </p:stCondLst>
                            <p:childTnLst>
                              <p:par>
                                <p:cTn id="36" presetID="14" presetClass="entr" presetSubtype="10" fill="hold" nodeType="afterEffect">
                                  <p:stCondLst>
                                    <p:cond delay="0"/>
                                  </p:stCondLst>
                                  <p:childTnLst>
                                    <p:set>
                                      <p:cBhvr>
                                        <p:cTn id="37" dur="1" fill="hold">
                                          <p:stCondLst>
                                            <p:cond delay="0"/>
                                          </p:stCondLst>
                                        </p:cTn>
                                        <p:tgtEl>
                                          <p:spTgt spid="18"/>
                                        </p:tgtEl>
                                        <p:attrNameLst>
                                          <p:attrName>style.visibility</p:attrName>
                                        </p:attrNameLst>
                                      </p:cBhvr>
                                      <p:to>
                                        <p:strVal val="visible"/>
                                      </p:to>
                                    </p:set>
                                    <p:animEffect transition="in" filter="randombar(horizontal)">
                                      <p:cBhvr>
                                        <p:cTn id="38" dur="500"/>
                                        <p:tgtEl>
                                          <p:spTgt spid="18"/>
                                        </p:tgtEl>
                                      </p:cBhvr>
                                    </p:animEffect>
                                  </p:childTnLst>
                                </p:cTn>
                              </p:par>
                            </p:childTnLst>
                          </p:cTn>
                        </p:par>
                        <p:par>
                          <p:cTn id="39" fill="hold">
                            <p:stCondLst>
                              <p:cond delay="5500"/>
                            </p:stCondLst>
                            <p:childTnLst>
                              <p:par>
                                <p:cTn id="40" presetID="42" presetClass="entr" presetSubtype="0" fill="hold" grpId="0" nodeType="afterEffect">
                                  <p:stCondLst>
                                    <p:cond delay="0"/>
                                  </p:stCondLst>
                                  <p:childTnLst>
                                    <p:set>
                                      <p:cBhvr>
                                        <p:cTn id="41" dur="1" fill="hold">
                                          <p:stCondLst>
                                            <p:cond delay="0"/>
                                          </p:stCondLst>
                                        </p:cTn>
                                        <p:tgtEl>
                                          <p:spTgt spid="21"/>
                                        </p:tgtEl>
                                        <p:attrNameLst>
                                          <p:attrName>style.visibility</p:attrName>
                                        </p:attrNameLst>
                                      </p:cBhvr>
                                      <p:to>
                                        <p:strVal val="visible"/>
                                      </p:to>
                                    </p:set>
                                    <p:animEffect transition="in" filter="fade">
                                      <p:cBhvr>
                                        <p:cTn id="42" dur="1000"/>
                                        <p:tgtEl>
                                          <p:spTgt spid="21"/>
                                        </p:tgtEl>
                                      </p:cBhvr>
                                    </p:animEffect>
                                    <p:anim calcmode="lin" valueType="num">
                                      <p:cBhvr>
                                        <p:cTn id="43" dur="1000" fill="hold"/>
                                        <p:tgtEl>
                                          <p:spTgt spid="21"/>
                                        </p:tgtEl>
                                        <p:attrNameLst>
                                          <p:attrName>ppt_x</p:attrName>
                                        </p:attrNameLst>
                                      </p:cBhvr>
                                      <p:tavLst>
                                        <p:tav tm="0">
                                          <p:val>
                                            <p:strVal val="#ppt_x"/>
                                          </p:val>
                                        </p:tav>
                                        <p:tav tm="100000">
                                          <p:val>
                                            <p:strVal val="#ppt_x"/>
                                          </p:val>
                                        </p:tav>
                                      </p:tavLst>
                                    </p:anim>
                                    <p:anim calcmode="lin" valueType="num">
                                      <p:cBhvr>
                                        <p:cTn id="44" dur="1000" fill="hold"/>
                                        <p:tgtEl>
                                          <p:spTgt spid="21"/>
                                        </p:tgtEl>
                                        <p:attrNameLst>
                                          <p:attrName>ppt_y</p:attrName>
                                        </p:attrNameLst>
                                      </p:cBhvr>
                                      <p:tavLst>
                                        <p:tav tm="0">
                                          <p:val>
                                            <p:strVal val="#ppt_y+.1"/>
                                          </p:val>
                                        </p:tav>
                                        <p:tav tm="100000">
                                          <p:val>
                                            <p:strVal val="#ppt_y"/>
                                          </p:val>
                                        </p:tav>
                                      </p:tavLst>
                                    </p:anim>
                                  </p:childTnLst>
                                </p:cTn>
                              </p:par>
                            </p:childTnLst>
                          </p:cTn>
                        </p:par>
                        <p:par>
                          <p:cTn id="45" fill="hold">
                            <p:stCondLst>
                              <p:cond delay="6500"/>
                            </p:stCondLst>
                            <p:childTnLst>
                              <p:par>
                                <p:cTn id="46" presetID="21" presetClass="entr" presetSubtype="1" fill="hold" nodeType="afterEffect">
                                  <p:stCondLst>
                                    <p:cond delay="0"/>
                                  </p:stCondLst>
                                  <p:childTnLst>
                                    <p:set>
                                      <p:cBhvr>
                                        <p:cTn id="47" dur="1" fill="hold">
                                          <p:stCondLst>
                                            <p:cond delay="0"/>
                                          </p:stCondLst>
                                        </p:cTn>
                                        <p:tgtEl>
                                          <p:spTgt spid="22"/>
                                        </p:tgtEl>
                                        <p:attrNameLst>
                                          <p:attrName>style.visibility</p:attrName>
                                        </p:attrNameLst>
                                      </p:cBhvr>
                                      <p:to>
                                        <p:strVal val="visible"/>
                                      </p:to>
                                    </p:set>
                                    <p:animEffect transition="in" filter="wheel(1)">
                                      <p:cBhvr>
                                        <p:cTn id="48" dur="1000"/>
                                        <p:tgtEl>
                                          <p:spTgt spid="22"/>
                                        </p:tgtEl>
                                      </p:cBhvr>
                                    </p:animEffect>
                                  </p:childTnLst>
                                </p:cTn>
                              </p:par>
                            </p:childTnLst>
                          </p:cTn>
                        </p:par>
                        <p:par>
                          <p:cTn id="49" fill="hold">
                            <p:stCondLst>
                              <p:cond delay="7500"/>
                            </p:stCondLst>
                            <p:childTnLst>
                              <p:par>
                                <p:cTn id="50" presetID="10" presetClass="entr" presetSubtype="0" fill="hold" nodeType="afterEffect">
                                  <p:stCondLst>
                                    <p:cond delay="0"/>
                                  </p:stCondLst>
                                  <p:childTnLst>
                                    <p:set>
                                      <p:cBhvr>
                                        <p:cTn id="51" dur="1" fill="hold">
                                          <p:stCondLst>
                                            <p:cond delay="0"/>
                                          </p:stCondLst>
                                        </p:cTn>
                                        <p:tgtEl>
                                          <p:spTgt spid="25"/>
                                        </p:tgtEl>
                                        <p:attrNameLst>
                                          <p:attrName>style.visibility</p:attrName>
                                        </p:attrNameLst>
                                      </p:cBhvr>
                                      <p:to>
                                        <p:strVal val="visible"/>
                                      </p:to>
                                    </p:set>
                                    <p:animEffect transition="in" filter="fade">
                                      <p:cBhvr>
                                        <p:cTn id="52" dur="500"/>
                                        <p:tgtEl>
                                          <p:spTgt spid="25"/>
                                        </p:tgtEl>
                                      </p:cBhvr>
                                    </p:animEffect>
                                  </p:childTnLst>
                                </p:cTn>
                              </p:par>
                            </p:childTnLst>
                          </p:cTn>
                        </p:par>
                        <p:par>
                          <p:cTn id="53" fill="hold">
                            <p:stCondLst>
                              <p:cond delay="8000"/>
                            </p:stCondLst>
                            <p:childTnLst>
                              <p:par>
                                <p:cTn id="54" presetID="14" presetClass="entr" presetSubtype="10" fill="hold" nodeType="afterEffect">
                                  <p:stCondLst>
                                    <p:cond delay="0"/>
                                  </p:stCondLst>
                                  <p:childTnLst>
                                    <p:set>
                                      <p:cBhvr>
                                        <p:cTn id="55" dur="1" fill="hold">
                                          <p:stCondLst>
                                            <p:cond delay="0"/>
                                          </p:stCondLst>
                                        </p:cTn>
                                        <p:tgtEl>
                                          <p:spTgt spid="28"/>
                                        </p:tgtEl>
                                        <p:attrNameLst>
                                          <p:attrName>style.visibility</p:attrName>
                                        </p:attrNameLst>
                                      </p:cBhvr>
                                      <p:to>
                                        <p:strVal val="visible"/>
                                      </p:to>
                                    </p:set>
                                    <p:animEffect transition="in" filter="randombar(horizontal)">
                                      <p:cBhvr>
                                        <p:cTn id="56" dur="500"/>
                                        <p:tgtEl>
                                          <p:spTgt spid="28"/>
                                        </p:tgtEl>
                                      </p:cBhvr>
                                    </p:animEffect>
                                  </p:childTnLst>
                                </p:cTn>
                              </p:par>
                            </p:childTnLst>
                          </p:cTn>
                        </p:par>
                        <p:par>
                          <p:cTn id="57" fill="hold">
                            <p:stCondLst>
                              <p:cond delay="8500"/>
                            </p:stCondLst>
                            <p:childTnLst>
                              <p:par>
                                <p:cTn id="58" presetID="42" presetClass="entr" presetSubtype="0" fill="hold" grpId="0" nodeType="afterEffect">
                                  <p:stCondLst>
                                    <p:cond delay="0"/>
                                  </p:stCondLst>
                                  <p:childTnLst>
                                    <p:set>
                                      <p:cBhvr>
                                        <p:cTn id="59" dur="1" fill="hold">
                                          <p:stCondLst>
                                            <p:cond delay="0"/>
                                          </p:stCondLst>
                                        </p:cTn>
                                        <p:tgtEl>
                                          <p:spTgt spid="31"/>
                                        </p:tgtEl>
                                        <p:attrNameLst>
                                          <p:attrName>style.visibility</p:attrName>
                                        </p:attrNameLst>
                                      </p:cBhvr>
                                      <p:to>
                                        <p:strVal val="visible"/>
                                      </p:to>
                                    </p:set>
                                    <p:animEffect transition="in" filter="fade">
                                      <p:cBhvr>
                                        <p:cTn id="60" dur="1000"/>
                                        <p:tgtEl>
                                          <p:spTgt spid="31"/>
                                        </p:tgtEl>
                                      </p:cBhvr>
                                    </p:animEffect>
                                    <p:anim calcmode="lin" valueType="num">
                                      <p:cBhvr>
                                        <p:cTn id="61" dur="1000" fill="hold"/>
                                        <p:tgtEl>
                                          <p:spTgt spid="31"/>
                                        </p:tgtEl>
                                        <p:attrNameLst>
                                          <p:attrName>ppt_x</p:attrName>
                                        </p:attrNameLst>
                                      </p:cBhvr>
                                      <p:tavLst>
                                        <p:tav tm="0">
                                          <p:val>
                                            <p:strVal val="#ppt_x"/>
                                          </p:val>
                                        </p:tav>
                                        <p:tav tm="100000">
                                          <p:val>
                                            <p:strVal val="#ppt_x"/>
                                          </p:val>
                                        </p:tav>
                                      </p:tavLst>
                                    </p:anim>
                                    <p:anim calcmode="lin" valueType="num">
                                      <p:cBhvr>
                                        <p:cTn id="62" dur="1000" fill="hold"/>
                                        <p:tgtEl>
                                          <p:spTgt spid="31"/>
                                        </p:tgtEl>
                                        <p:attrNameLst>
                                          <p:attrName>ppt_y</p:attrName>
                                        </p:attrNameLst>
                                      </p:cBhvr>
                                      <p:tavLst>
                                        <p:tav tm="0">
                                          <p:val>
                                            <p:strVal val="#ppt_y+.1"/>
                                          </p:val>
                                        </p:tav>
                                        <p:tav tm="100000">
                                          <p:val>
                                            <p:strVal val="#ppt_y"/>
                                          </p:val>
                                        </p:tav>
                                      </p:tavLst>
                                    </p:anim>
                                  </p:childTnLst>
                                </p:cTn>
                              </p:par>
                            </p:childTnLst>
                          </p:cTn>
                        </p:par>
                        <p:par>
                          <p:cTn id="63" fill="hold">
                            <p:stCondLst>
                              <p:cond delay="9500"/>
                            </p:stCondLst>
                            <p:childTnLst>
                              <p:par>
                                <p:cTn id="64" presetID="21" presetClass="entr" presetSubtype="1" fill="hold" nodeType="afterEffect">
                                  <p:stCondLst>
                                    <p:cond delay="0"/>
                                  </p:stCondLst>
                                  <p:childTnLst>
                                    <p:set>
                                      <p:cBhvr>
                                        <p:cTn id="65" dur="1" fill="hold">
                                          <p:stCondLst>
                                            <p:cond delay="0"/>
                                          </p:stCondLst>
                                        </p:cTn>
                                        <p:tgtEl>
                                          <p:spTgt spid="32"/>
                                        </p:tgtEl>
                                        <p:attrNameLst>
                                          <p:attrName>style.visibility</p:attrName>
                                        </p:attrNameLst>
                                      </p:cBhvr>
                                      <p:to>
                                        <p:strVal val="visible"/>
                                      </p:to>
                                    </p:set>
                                    <p:animEffect transition="in" filter="wheel(1)">
                                      <p:cBhvr>
                                        <p:cTn id="66" dur="1000"/>
                                        <p:tgtEl>
                                          <p:spTgt spid="32"/>
                                        </p:tgtEl>
                                      </p:cBhvr>
                                    </p:animEffect>
                                  </p:childTnLst>
                                </p:cTn>
                              </p:par>
                            </p:childTnLst>
                          </p:cTn>
                        </p:par>
                        <p:par>
                          <p:cTn id="67" fill="hold">
                            <p:stCondLst>
                              <p:cond delay="10500"/>
                            </p:stCondLst>
                            <p:childTnLst>
                              <p:par>
                                <p:cTn id="68" presetID="10" presetClass="entr" presetSubtype="0" fill="hold" nodeType="afterEffect">
                                  <p:stCondLst>
                                    <p:cond delay="0"/>
                                  </p:stCondLst>
                                  <p:childTnLst>
                                    <p:set>
                                      <p:cBhvr>
                                        <p:cTn id="69" dur="1" fill="hold">
                                          <p:stCondLst>
                                            <p:cond delay="0"/>
                                          </p:stCondLst>
                                        </p:cTn>
                                        <p:tgtEl>
                                          <p:spTgt spid="38"/>
                                        </p:tgtEl>
                                        <p:attrNameLst>
                                          <p:attrName>style.visibility</p:attrName>
                                        </p:attrNameLst>
                                      </p:cBhvr>
                                      <p:to>
                                        <p:strVal val="visible"/>
                                      </p:to>
                                    </p:set>
                                    <p:animEffect transition="in" filter="fade">
                                      <p:cBhvr>
                                        <p:cTn id="70" dur="500"/>
                                        <p:tgtEl>
                                          <p:spTgt spid="38"/>
                                        </p:tgtEl>
                                      </p:cBhvr>
                                    </p:animEffect>
                                  </p:childTnLst>
                                </p:cTn>
                              </p:par>
                            </p:childTnLst>
                          </p:cTn>
                        </p:par>
                        <p:par>
                          <p:cTn id="71" fill="hold">
                            <p:stCondLst>
                              <p:cond delay="11000"/>
                            </p:stCondLst>
                            <p:childTnLst>
                              <p:par>
                                <p:cTn id="72" presetID="14" presetClass="entr" presetSubtype="10" fill="hold" nodeType="afterEffect">
                                  <p:stCondLst>
                                    <p:cond delay="0"/>
                                  </p:stCondLst>
                                  <p:childTnLst>
                                    <p:set>
                                      <p:cBhvr>
                                        <p:cTn id="73" dur="1" fill="hold">
                                          <p:stCondLst>
                                            <p:cond delay="0"/>
                                          </p:stCondLst>
                                        </p:cTn>
                                        <p:tgtEl>
                                          <p:spTgt spid="35"/>
                                        </p:tgtEl>
                                        <p:attrNameLst>
                                          <p:attrName>style.visibility</p:attrName>
                                        </p:attrNameLst>
                                      </p:cBhvr>
                                      <p:to>
                                        <p:strVal val="visible"/>
                                      </p:to>
                                    </p:set>
                                    <p:animEffect transition="in" filter="randombar(horizontal)">
                                      <p:cBhvr>
                                        <p:cTn id="74" dur="500"/>
                                        <p:tgtEl>
                                          <p:spTgt spid="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14" grpId="0" animBg="1"/>
      <p:bldP spid="21" grpId="0" animBg="1"/>
      <p:bldP spid="31"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3" cstate="screen">
            <a:extLst>
              <a:ext uri="{BEBA8EAE-BF5A-486C-A8C5-ECC9F3942E4B}">
                <a14:imgProps xmlns:a14="http://schemas.microsoft.com/office/drawing/2010/main">
                  <a14:imgLayer r:embed="rId4">
                    <a14:imgEffect>
                      <a14:saturation sat="200000"/>
                    </a14:imgEffect>
                  </a14:imgLayer>
                </a14:imgProps>
              </a:ext>
              <a:ext uri="{28A0092B-C50C-407E-A947-70E740481C1C}">
                <a14:useLocalDpi xmlns:a14="http://schemas.microsoft.com/office/drawing/2010/main"/>
              </a:ext>
            </a:extLst>
          </a:blip>
          <a:stretch>
            <a:fillRect/>
          </a:stretch>
        </p:blipFill>
        <p:spPr>
          <a:xfrm>
            <a:off x="0" y="0"/>
            <a:ext cx="9144000" cy="5143500"/>
          </a:xfrm>
          <a:prstGeom prst="rect">
            <a:avLst/>
          </a:prstGeom>
        </p:spPr>
      </p:pic>
      <p:sp>
        <p:nvSpPr>
          <p:cNvPr id="3" name="矩形 2"/>
          <p:cNvSpPr/>
          <p:nvPr/>
        </p:nvSpPr>
        <p:spPr>
          <a:xfrm>
            <a:off x="1498600" y="1923443"/>
            <a:ext cx="7645400" cy="1416657"/>
          </a:xfrm>
          <a:prstGeom prst="rect">
            <a:avLst/>
          </a:prstGeom>
          <a:solidFill>
            <a:schemeClr val="accent1">
              <a:alpha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51" name="组合 50"/>
          <p:cNvGrpSpPr/>
          <p:nvPr/>
        </p:nvGrpSpPr>
        <p:grpSpPr>
          <a:xfrm>
            <a:off x="1762817" y="2075327"/>
            <a:ext cx="1062033" cy="1107996"/>
            <a:chOff x="4560808" y="1616490"/>
            <a:chExt cx="674440" cy="703883"/>
          </a:xfrm>
        </p:grpSpPr>
        <p:sp>
          <p:nvSpPr>
            <p:cNvPr id="52" name="椭圆 51"/>
            <p:cNvSpPr/>
            <p:nvPr/>
          </p:nvSpPr>
          <p:spPr>
            <a:xfrm>
              <a:off x="4560808" y="1618057"/>
              <a:ext cx="674440" cy="674440"/>
            </a:xfrm>
            <a:prstGeom prst="ellipse">
              <a:avLst/>
            </a:prstGeom>
            <a:solidFill>
              <a:schemeClr val="bg1">
                <a:lumMod val="95000"/>
              </a:schemeClr>
            </a:solidFill>
            <a:ln w="22225">
              <a:solidFill>
                <a:schemeClr val="bg1">
                  <a:lumMod val="95000"/>
                </a:schemeClr>
              </a:solidFill>
            </a:ln>
            <a:effectLst>
              <a:innerShdw blurRad="63500" dist="25400" dir="13500000">
                <a:prstClr val="black">
                  <a:alpha val="50000"/>
                </a:prstClr>
              </a:innerShdw>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00">
                <a:solidFill>
                  <a:srgbClr val="935011"/>
                </a:solidFill>
              </a:endParaRPr>
            </a:p>
          </p:txBody>
        </p:sp>
        <p:sp>
          <p:nvSpPr>
            <p:cNvPr id="53" name="文本框 63"/>
            <p:cNvSpPr txBox="1"/>
            <p:nvPr/>
          </p:nvSpPr>
          <p:spPr>
            <a:xfrm>
              <a:off x="4596598" y="1616490"/>
              <a:ext cx="561699" cy="703883"/>
            </a:xfrm>
            <a:prstGeom prst="rect">
              <a:avLst/>
            </a:prstGeom>
            <a:noFill/>
          </p:spPr>
          <p:txBody>
            <a:bodyPr wrap="square" rtlCol="0">
              <a:spAutoFit/>
            </a:bodyPr>
            <a:lstStyle/>
            <a:p>
              <a:pPr algn="ctr"/>
              <a:r>
                <a:rPr lang="en-US" altLang="zh-CN" sz="6600" dirty="0">
                  <a:solidFill>
                    <a:srgbClr val="935011"/>
                  </a:solidFill>
                  <a:latin typeface="Impact" panose="020B0806030902050204" pitchFamily="34" charset="0"/>
                </a:rPr>
                <a:t>1</a:t>
              </a:r>
              <a:endParaRPr lang="zh-CN" altLang="en-US" sz="6600" dirty="0">
                <a:solidFill>
                  <a:srgbClr val="935011"/>
                </a:solidFill>
                <a:latin typeface="Impact" panose="020B0806030902050204" pitchFamily="34" charset="0"/>
              </a:endParaRPr>
            </a:p>
          </p:txBody>
        </p:sp>
      </p:grpSp>
      <p:sp>
        <p:nvSpPr>
          <p:cNvPr id="4" name="文本框 3"/>
          <p:cNvSpPr txBox="1"/>
          <p:nvPr/>
        </p:nvSpPr>
        <p:spPr>
          <a:xfrm>
            <a:off x="3247025" y="2305050"/>
            <a:ext cx="4801314" cy="646331"/>
          </a:xfrm>
          <a:prstGeom prst="rect">
            <a:avLst/>
          </a:prstGeom>
          <a:noFill/>
        </p:spPr>
        <p:txBody>
          <a:bodyPr wrap="none" rtlCol="0">
            <a:spAutoFit/>
          </a:bodyPr>
          <a:lstStyle/>
          <a:p>
            <a:r>
              <a:rPr lang="zh-CN" altLang="en-US" sz="3600" b="1" dirty="0" smtClean="0">
                <a:solidFill>
                  <a:schemeClr val="bg1"/>
                </a:solidFill>
                <a:latin typeface="微软雅黑" panose="020B0503020204020204" pitchFamily="34" charset="-122"/>
                <a:ea typeface="微软雅黑" panose="020B0503020204020204" pitchFamily="34" charset="-122"/>
              </a:rPr>
              <a:t>单击此处添加文字标题</a:t>
            </a:r>
            <a:endParaRPr lang="zh-CN" altLang="en-US" sz="3600" b="1" dirty="0">
              <a:solidFill>
                <a:schemeClr val="bg1"/>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2965996026"/>
      </p:ext>
    </p:extLst>
  </p:cSld>
  <p:clrMapOvr>
    <a:masterClrMapping/>
  </p:clrMapOvr>
  <mc:AlternateContent xmlns:mc="http://schemas.openxmlformats.org/markup-compatibility/2006" xmlns:p14="http://schemas.microsoft.com/office/powerpoint/2010/main">
    <mc:Choice Requires="p14">
      <p:transition spd="slow" p14:dur="1600" advClick="0" advTm="0">
        <p14:prism isInverted="1"/>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down)">
                                      <p:cBhvr>
                                        <p:cTn id="7" dur="750"/>
                                        <p:tgtEl>
                                          <p:spTgt spid="3"/>
                                        </p:tgtEl>
                                      </p:cBhvr>
                                    </p:animEffect>
                                  </p:childTnLst>
                                </p:cTn>
                              </p:par>
                            </p:childTnLst>
                          </p:cTn>
                        </p:par>
                        <p:par>
                          <p:cTn id="8" fill="hold">
                            <p:stCondLst>
                              <p:cond delay="750"/>
                            </p:stCondLst>
                            <p:childTnLst>
                              <p:par>
                                <p:cTn id="9" presetID="21" presetClass="entr" presetSubtype="1" fill="hold" nodeType="afterEffect">
                                  <p:stCondLst>
                                    <p:cond delay="0"/>
                                  </p:stCondLst>
                                  <p:childTnLst>
                                    <p:set>
                                      <p:cBhvr>
                                        <p:cTn id="10" dur="1" fill="hold">
                                          <p:stCondLst>
                                            <p:cond delay="0"/>
                                          </p:stCondLst>
                                        </p:cTn>
                                        <p:tgtEl>
                                          <p:spTgt spid="51"/>
                                        </p:tgtEl>
                                        <p:attrNameLst>
                                          <p:attrName>style.visibility</p:attrName>
                                        </p:attrNameLst>
                                      </p:cBhvr>
                                      <p:to>
                                        <p:strVal val="visible"/>
                                      </p:to>
                                    </p:set>
                                    <p:animEffect transition="in" filter="wheel(1)">
                                      <p:cBhvr>
                                        <p:cTn id="11" dur="1000"/>
                                        <p:tgtEl>
                                          <p:spTgt spid="51"/>
                                        </p:tgtEl>
                                      </p:cBhvr>
                                    </p:animEffect>
                                  </p:childTnLst>
                                </p:cTn>
                              </p:par>
                            </p:childTnLst>
                          </p:cTn>
                        </p:par>
                        <p:par>
                          <p:cTn id="12" fill="hold">
                            <p:stCondLst>
                              <p:cond delay="1750"/>
                            </p:stCondLst>
                            <p:childTnLst>
                              <p:par>
                                <p:cTn id="13" presetID="22" presetClass="entr" presetSubtype="8" fill="hold" grpId="0" nodeType="after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wipe(left)">
                                      <p:cBhvr>
                                        <p:cTn id="15"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2" name="Oval 65"/>
          <p:cNvSpPr>
            <a:spLocks noChangeArrowheads="1"/>
          </p:cNvSpPr>
          <p:nvPr/>
        </p:nvSpPr>
        <p:spPr bwMode="auto">
          <a:xfrm rot="10800000" flipV="1">
            <a:off x="2086951" y="3639598"/>
            <a:ext cx="4473825" cy="693812"/>
          </a:xfrm>
          <a:prstGeom prst="ellipse">
            <a:avLst/>
          </a:prstGeom>
          <a:gradFill rotWithShape="1">
            <a:gsLst>
              <a:gs pos="0">
                <a:sysClr val="windowText" lastClr="000000">
                  <a:lumMod val="75000"/>
                  <a:lumOff val="25000"/>
                </a:sysClr>
              </a:gs>
              <a:gs pos="100000">
                <a:srgbClr val="EEECE1">
                  <a:alpha val="0"/>
                </a:srgbClr>
              </a:gs>
            </a:gsLst>
            <a:path path="shape">
              <a:fillToRect l="50000" t="50000" r="50000" b="50000"/>
            </a:path>
          </a:gradFill>
          <a:ln w="9525">
            <a:noFill/>
            <a:round/>
            <a:headEnd/>
            <a:tailEnd/>
          </a:ln>
          <a:effectLst/>
        </p:spPr>
        <p:txBody>
          <a:bodyPr wrap="none" anchor="ctr"/>
          <a:lstStyle/>
          <a:p>
            <a:pPr>
              <a:defRPr/>
            </a:pPr>
            <a:endParaRPr lang="zh-CN" altLang="en-US" kern="0">
              <a:solidFill>
                <a:sysClr val="windowText" lastClr="000000"/>
              </a:solidFill>
              <a:latin typeface="Arial" pitchFamily="34" charset="0"/>
              <a:ea typeface="宋体"/>
            </a:endParaRPr>
          </a:p>
        </p:txBody>
      </p:sp>
      <p:sp>
        <p:nvSpPr>
          <p:cNvPr id="653" name="任意多边形 652"/>
          <p:cNvSpPr/>
          <p:nvPr/>
        </p:nvSpPr>
        <p:spPr>
          <a:xfrm>
            <a:off x="3987158" y="1144513"/>
            <a:ext cx="1374514" cy="1409370"/>
          </a:xfrm>
          <a:custGeom>
            <a:avLst/>
            <a:gdLst>
              <a:gd name="connsiteX0" fmla="*/ 0 w 1768701"/>
              <a:gd name="connsiteY0" fmla="*/ 0 h 1819275"/>
              <a:gd name="connsiteX1" fmla="*/ 1239837 w 1768701"/>
              <a:gd name="connsiteY1" fmla="*/ 0 h 1819275"/>
              <a:gd name="connsiteX2" fmla="*/ 1425575 w 1768701"/>
              <a:gd name="connsiteY2" fmla="*/ 1819275 h 1819275"/>
              <a:gd name="connsiteX3" fmla="*/ 1217011 w 1768701"/>
              <a:gd name="connsiteY3" fmla="*/ 1151279 h 1819275"/>
              <a:gd name="connsiteX4" fmla="*/ 1120532 w 1768701"/>
              <a:gd name="connsiteY4" fmla="*/ 960656 h 1819275"/>
              <a:gd name="connsiteX5" fmla="*/ 1125218 w 1768701"/>
              <a:gd name="connsiteY5" fmla="*/ 962449 h 1819275"/>
              <a:gd name="connsiteX6" fmla="*/ 1087312 w 1768701"/>
              <a:gd name="connsiteY6" fmla="*/ 895020 h 1819275"/>
              <a:gd name="connsiteX7" fmla="*/ 1067594 w 1768701"/>
              <a:gd name="connsiteY7" fmla="*/ 856060 h 1819275"/>
              <a:gd name="connsiteX8" fmla="*/ 1044723 w 1768701"/>
              <a:gd name="connsiteY8" fmla="*/ 819259 h 1819275"/>
              <a:gd name="connsiteX9" fmla="*/ 1032247 w 1768701"/>
              <a:gd name="connsiteY9" fmla="*/ 797066 h 1819275"/>
              <a:gd name="connsiteX10" fmla="*/ 1011074 w 1768701"/>
              <a:gd name="connsiteY10" fmla="*/ 765115 h 1819275"/>
              <a:gd name="connsiteX11" fmla="*/ 976419 w 1768701"/>
              <a:gd name="connsiteY11" fmla="*/ 709350 h 1819275"/>
              <a:gd name="connsiteX12" fmla="*/ 949071 w 1768701"/>
              <a:gd name="connsiteY12" fmla="*/ 671548 h 1819275"/>
              <a:gd name="connsiteX13" fmla="*/ 932625 w 1768701"/>
              <a:gd name="connsiteY13" fmla="*/ 646730 h 1819275"/>
              <a:gd name="connsiteX14" fmla="*/ 911183 w 1768701"/>
              <a:gd name="connsiteY14" fmla="*/ 619176 h 1819275"/>
              <a:gd name="connsiteX15" fmla="*/ 873826 w 1768701"/>
              <a:gd name="connsiteY15" fmla="*/ 567538 h 1819275"/>
              <a:gd name="connsiteX16" fmla="*/ 842456 w 1768701"/>
              <a:gd name="connsiteY16" fmla="*/ 530859 h 1819275"/>
              <a:gd name="connsiteX17" fmla="*/ 827460 w 1768701"/>
              <a:gd name="connsiteY17" fmla="*/ 511589 h 1819275"/>
              <a:gd name="connsiteX18" fmla="*/ 804660 w 1768701"/>
              <a:gd name="connsiteY18" fmla="*/ 486667 h 1819275"/>
              <a:gd name="connsiteX19" fmla="*/ 759485 w 1768701"/>
              <a:gd name="connsiteY19" fmla="*/ 433846 h 1819275"/>
              <a:gd name="connsiteX20" fmla="*/ 732019 w 1768701"/>
              <a:gd name="connsiteY20" fmla="*/ 407265 h 1819275"/>
              <a:gd name="connsiteX21" fmla="*/ 717863 w 1768701"/>
              <a:gd name="connsiteY21" fmla="*/ 391791 h 1819275"/>
              <a:gd name="connsiteX22" fmla="*/ 677622 w 1768701"/>
              <a:gd name="connsiteY22" fmla="*/ 354620 h 1819275"/>
              <a:gd name="connsiteX23" fmla="*/ 633065 w 1768701"/>
              <a:gd name="connsiteY23" fmla="*/ 311498 h 1819275"/>
              <a:gd name="connsiteX24" fmla="*/ 619739 w 1768701"/>
              <a:gd name="connsiteY24" fmla="*/ 301151 h 1819275"/>
              <a:gd name="connsiteX25" fmla="*/ 604942 w 1768701"/>
              <a:gd name="connsiteY25" fmla="*/ 287483 h 1819275"/>
              <a:gd name="connsiteX26" fmla="*/ 29334 w 1768701"/>
              <a:gd name="connsiteY26" fmla="*/ 3471 h 1819275"/>
              <a:gd name="connsiteX27" fmla="*/ 7152 w 1768701"/>
              <a:gd name="connsiteY27" fmla="*/ 1798 h 1819275"/>
              <a:gd name="connsiteX0" fmla="*/ 0 w 1768701"/>
              <a:gd name="connsiteY0" fmla="*/ 0 h 1819275"/>
              <a:gd name="connsiteX1" fmla="*/ 1239837 w 1768701"/>
              <a:gd name="connsiteY1" fmla="*/ 0 h 1819275"/>
              <a:gd name="connsiteX2" fmla="*/ 1425575 w 1768701"/>
              <a:gd name="connsiteY2" fmla="*/ 1819275 h 1819275"/>
              <a:gd name="connsiteX3" fmla="*/ 1217011 w 1768701"/>
              <a:gd name="connsiteY3" fmla="*/ 1151279 h 1819275"/>
              <a:gd name="connsiteX4" fmla="*/ 1120532 w 1768701"/>
              <a:gd name="connsiteY4" fmla="*/ 960656 h 1819275"/>
              <a:gd name="connsiteX5" fmla="*/ 1125218 w 1768701"/>
              <a:gd name="connsiteY5" fmla="*/ 962449 h 1819275"/>
              <a:gd name="connsiteX6" fmla="*/ 1087312 w 1768701"/>
              <a:gd name="connsiteY6" fmla="*/ 895020 h 1819275"/>
              <a:gd name="connsiteX7" fmla="*/ 1067594 w 1768701"/>
              <a:gd name="connsiteY7" fmla="*/ 856060 h 1819275"/>
              <a:gd name="connsiteX8" fmla="*/ 1044723 w 1768701"/>
              <a:gd name="connsiteY8" fmla="*/ 819259 h 1819275"/>
              <a:gd name="connsiteX9" fmla="*/ 1032247 w 1768701"/>
              <a:gd name="connsiteY9" fmla="*/ 797066 h 1819275"/>
              <a:gd name="connsiteX10" fmla="*/ 1011074 w 1768701"/>
              <a:gd name="connsiteY10" fmla="*/ 765115 h 1819275"/>
              <a:gd name="connsiteX11" fmla="*/ 976419 w 1768701"/>
              <a:gd name="connsiteY11" fmla="*/ 709350 h 1819275"/>
              <a:gd name="connsiteX12" fmla="*/ 949071 w 1768701"/>
              <a:gd name="connsiteY12" fmla="*/ 671548 h 1819275"/>
              <a:gd name="connsiteX13" fmla="*/ 932625 w 1768701"/>
              <a:gd name="connsiteY13" fmla="*/ 646730 h 1819275"/>
              <a:gd name="connsiteX14" fmla="*/ 911183 w 1768701"/>
              <a:gd name="connsiteY14" fmla="*/ 619176 h 1819275"/>
              <a:gd name="connsiteX15" fmla="*/ 873826 w 1768701"/>
              <a:gd name="connsiteY15" fmla="*/ 567538 h 1819275"/>
              <a:gd name="connsiteX16" fmla="*/ 842456 w 1768701"/>
              <a:gd name="connsiteY16" fmla="*/ 530859 h 1819275"/>
              <a:gd name="connsiteX17" fmla="*/ 827460 w 1768701"/>
              <a:gd name="connsiteY17" fmla="*/ 511589 h 1819275"/>
              <a:gd name="connsiteX18" fmla="*/ 804660 w 1768701"/>
              <a:gd name="connsiteY18" fmla="*/ 486667 h 1819275"/>
              <a:gd name="connsiteX19" fmla="*/ 759485 w 1768701"/>
              <a:gd name="connsiteY19" fmla="*/ 433846 h 1819275"/>
              <a:gd name="connsiteX20" fmla="*/ 732019 w 1768701"/>
              <a:gd name="connsiteY20" fmla="*/ 407265 h 1819275"/>
              <a:gd name="connsiteX21" fmla="*/ 717863 w 1768701"/>
              <a:gd name="connsiteY21" fmla="*/ 391791 h 1819275"/>
              <a:gd name="connsiteX22" fmla="*/ 677622 w 1768701"/>
              <a:gd name="connsiteY22" fmla="*/ 354620 h 1819275"/>
              <a:gd name="connsiteX23" fmla="*/ 633065 w 1768701"/>
              <a:gd name="connsiteY23" fmla="*/ 311498 h 1819275"/>
              <a:gd name="connsiteX24" fmla="*/ 619739 w 1768701"/>
              <a:gd name="connsiteY24" fmla="*/ 301151 h 1819275"/>
              <a:gd name="connsiteX25" fmla="*/ 604942 w 1768701"/>
              <a:gd name="connsiteY25" fmla="*/ 287483 h 1819275"/>
              <a:gd name="connsiteX26" fmla="*/ 29334 w 1768701"/>
              <a:gd name="connsiteY26" fmla="*/ 3471 h 1819275"/>
              <a:gd name="connsiteX27" fmla="*/ 7152 w 1768701"/>
              <a:gd name="connsiteY27" fmla="*/ 1798 h 1819275"/>
              <a:gd name="connsiteX28" fmla="*/ 0 w 1768701"/>
              <a:gd name="connsiteY28" fmla="*/ 0 h 1819275"/>
              <a:gd name="connsiteX0" fmla="*/ 0 w 1774058"/>
              <a:gd name="connsiteY0" fmla="*/ 0 h 1819275"/>
              <a:gd name="connsiteX1" fmla="*/ 1239837 w 1774058"/>
              <a:gd name="connsiteY1" fmla="*/ 0 h 1819275"/>
              <a:gd name="connsiteX2" fmla="*/ 1425575 w 1774058"/>
              <a:gd name="connsiteY2" fmla="*/ 1819275 h 1819275"/>
              <a:gd name="connsiteX3" fmla="*/ 1217011 w 1774058"/>
              <a:gd name="connsiteY3" fmla="*/ 1151279 h 1819275"/>
              <a:gd name="connsiteX4" fmla="*/ 1120532 w 1774058"/>
              <a:gd name="connsiteY4" fmla="*/ 960656 h 1819275"/>
              <a:gd name="connsiteX5" fmla="*/ 1125218 w 1774058"/>
              <a:gd name="connsiteY5" fmla="*/ 962449 h 1819275"/>
              <a:gd name="connsiteX6" fmla="*/ 1087312 w 1774058"/>
              <a:gd name="connsiteY6" fmla="*/ 895020 h 1819275"/>
              <a:gd name="connsiteX7" fmla="*/ 1067594 w 1774058"/>
              <a:gd name="connsiteY7" fmla="*/ 856060 h 1819275"/>
              <a:gd name="connsiteX8" fmla="*/ 1044723 w 1774058"/>
              <a:gd name="connsiteY8" fmla="*/ 819259 h 1819275"/>
              <a:gd name="connsiteX9" fmla="*/ 1032247 w 1774058"/>
              <a:gd name="connsiteY9" fmla="*/ 797066 h 1819275"/>
              <a:gd name="connsiteX10" fmla="*/ 1011074 w 1774058"/>
              <a:gd name="connsiteY10" fmla="*/ 765115 h 1819275"/>
              <a:gd name="connsiteX11" fmla="*/ 976419 w 1774058"/>
              <a:gd name="connsiteY11" fmla="*/ 709350 h 1819275"/>
              <a:gd name="connsiteX12" fmla="*/ 949071 w 1774058"/>
              <a:gd name="connsiteY12" fmla="*/ 671548 h 1819275"/>
              <a:gd name="connsiteX13" fmla="*/ 932625 w 1774058"/>
              <a:gd name="connsiteY13" fmla="*/ 646730 h 1819275"/>
              <a:gd name="connsiteX14" fmla="*/ 911183 w 1774058"/>
              <a:gd name="connsiteY14" fmla="*/ 619176 h 1819275"/>
              <a:gd name="connsiteX15" fmla="*/ 873826 w 1774058"/>
              <a:gd name="connsiteY15" fmla="*/ 567538 h 1819275"/>
              <a:gd name="connsiteX16" fmla="*/ 842456 w 1774058"/>
              <a:gd name="connsiteY16" fmla="*/ 530859 h 1819275"/>
              <a:gd name="connsiteX17" fmla="*/ 827460 w 1774058"/>
              <a:gd name="connsiteY17" fmla="*/ 511589 h 1819275"/>
              <a:gd name="connsiteX18" fmla="*/ 804660 w 1774058"/>
              <a:gd name="connsiteY18" fmla="*/ 486667 h 1819275"/>
              <a:gd name="connsiteX19" fmla="*/ 759485 w 1774058"/>
              <a:gd name="connsiteY19" fmla="*/ 433846 h 1819275"/>
              <a:gd name="connsiteX20" fmla="*/ 732019 w 1774058"/>
              <a:gd name="connsiteY20" fmla="*/ 407265 h 1819275"/>
              <a:gd name="connsiteX21" fmla="*/ 717863 w 1774058"/>
              <a:gd name="connsiteY21" fmla="*/ 391791 h 1819275"/>
              <a:gd name="connsiteX22" fmla="*/ 677622 w 1774058"/>
              <a:gd name="connsiteY22" fmla="*/ 354620 h 1819275"/>
              <a:gd name="connsiteX23" fmla="*/ 633065 w 1774058"/>
              <a:gd name="connsiteY23" fmla="*/ 311498 h 1819275"/>
              <a:gd name="connsiteX24" fmla="*/ 619739 w 1774058"/>
              <a:gd name="connsiteY24" fmla="*/ 301151 h 1819275"/>
              <a:gd name="connsiteX25" fmla="*/ 604942 w 1774058"/>
              <a:gd name="connsiteY25" fmla="*/ 287483 h 1819275"/>
              <a:gd name="connsiteX26" fmla="*/ 29334 w 1774058"/>
              <a:gd name="connsiteY26" fmla="*/ 3471 h 1819275"/>
              <a:gd name="connsiteX27" fmla="*/ 7152 w 1774058"/>
              <a:gd name="connsiteY27" fmla="*/ 1798 h 1819275"/>
              <a:gd name="connsiteX28" fmla="*/ 0 w 1774058"/>
              <a:gd name="connsiteY28" fmla="*/ 0 h 1819275"/>
              <a:gd name="connsiteX0" fmla="*/ 0 w 1775399"/>
              <a:gd name="connsiteY0" fmla="*/ 0 h 1819275"/>
              <a:gd name="connsiteX1" fmla="*/ 1239837 w 1775399"/>
              <a:gd name="connsiteY1" fmla="*/ 0 h 1819275"/>
              <a:gd name="connsiteX2" fmla="*/ 1425575 w 1775399"/>
              <a:gd name="connsiteY2" fmla="*/ 1819275 h 1819275"/>
              <a:gd name="connsiteX3" fmla="*/ 1217011 w 1775399"/>
              <a:gd name="connsiteY3" fmla="*/ 1151279 h 1819275"/>
              <a:gd name="connsiteX4" fmla="*/ 1120532 w 1775399"/>
              <a:gd name="connsiteY4" fmla="*/ 960656 h 1819275"/>
              <a:gd name="connsiteX5" fmla="*/ 1125218 w 1775399"/>
              <a:gd name="connsiteY5" fmla="*/ 962449 h 1819275"/>
              <a:gd name="connsiteX6" fmla="*/ 1087312 w 1775399"/>
              <a:gd name="connsiteY6" fmla="*/ 895020 h 1819275"/>
              <a:gd name="connsiteX7" fmla="*/ 1067594 w 1775399"/>
              <a:gd name="connsiteY7" fmla="*/ 856060 h 1819275"/>
              <a:gd name="connsiteX8" fmla="*/ 1044723 w 1775399"/>
              <a:gd name="connsiteY8" fmla="*/ 819259 h 1819275"/>
              <a:gd name="connsiteX9" fmla="*/ 1032247 w 1775399"/>
              <a:gd name="connsiteY9" fmla="*/ 797066 h 1819275"/>
              <a:gd name="connsiteX10" fmla="*/ 1011074 w 1775399"/>
              <a:gd name="connsiteY10" fmla="*/ 765115 h 1819275"/>
              <a:gd name="connsiteX11" fmla="*/ 976419 w 1775399"/>
              <a:gd name="connsiteY11" fmla="*/ 709350 h 1819275"/>
              <a:gd name="connsiteX12" fmla="*/ 949071 w 1775399"/>
              <a:gd name="connsiteY12" fmla="*/ 671548 h 1819275"/>
              <a:gd name="connsiteX13" fmla="*/ 932625 w 1775399"/>
              <a:gd name="connsiteY13" fmla="*/ 646730 h 1819275"/>
              <a:gd name="connsiteX14" fmla="*/ 911183 w 1775399"/>
              <a:gd name="connsiteY14" fmla="*/ 619176 h 1819275"/>
              <a:gd name="connsiteX15" fmla="*/ 873826 w 1775399"/>
              <a:gd name="connsiteY15" fmla="*/ 567538 h 1819275"/>
              <a:gd name="connsiteX16" fmla="*/ 842456 w 1775399"/>
              <a:gd name="connsiteY16" fmla="*/ 530859 h 1819275"/>
              <a:gd name="connsiteX17" fmla="*/ 827460 w 1775399"/>
              <a:gd name="connsiteY17" fmla="*/ 511589 h 1819275"/>
              <a:gd name="connsiteX18" fmla="*/ 804660 w 1775399"/>
              <a:gd name="connsiteY18" fmla="*/ 486667 h 1819275"/>
              <a:gd name="connsiteX19" fmla="*/ 759485 w 1775399"/>
              <a:gd name="connsiteY19" fmla="*/ 433846 h 1819275"/>
              <a:gd name="connsiteX20" fmla="*/ 732019 w 1775399"/>
              <a:gd name="connsiteY20" fmla="*/ 407265 h 1819275"/>
              <a:gd name="connsiteX21" fmla="*/ 717863 w 1775399"/>
              <a:gd name="connsiteY21" fmla="*/ 391791 h 1819275"/>
              <a:gd name="connsiteX22" fmla="*/ 677622 w 1775399"/>
              <a:gd name="connsiteY22" fmla="*/ 354620 h 1819275"/>
              <a:gd name="connsiteX23" fmla="*/ 633065 w 1775399"/>
              <a:gd name="connsiteY23" fmla="*/ 311498 h 1819275"/>
              <a:gd name="connsiteX24" fmla="*/ 619739 w 1775399"/>
              <a:gd name="connsiteY24" fmla="*/ 301151 h 1819275"/>
              <a:gd name="connsiteX25" fmla="*/ 604942 w 1775399"/>
              <a:gd name="connsiteY25" fmla="*/ 287483 h 1819275"/>
              <a:gd name="connsiteX26" fmla="*/ 29334 w 1775399"/>
              <a:gd name="connsiteY26" fmla="*/ 3471 h 1819275"/>
              <a:gd name="connsiteX27" fmla="*/ 7152 w 1775399"/>
              <a:gd name="connsiteY27" fmla="*/ 1798 h 1819275"/>
              <a:gd name="connsiteX28" fmla="*/ 0 w 1775399"/>
              <a:gd name="connsiteY28" fmla="*/ 0 h 18192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1775399" h="1819275">
                <a:moveTo>
                  <a:pt x="0" y="0"/>
                </a:moveTo>
                <a:lnTo>
                  <a:pt x="1239837" y="0"/>
                </a:lnTo>
                <a:cubicBezTo>
                  <a:pt x="1820863" y="101600"/>
                  <a:pt x="1997075" y="942975"/>
                  <a:pt x="1425575" y="1819275"/>
                </a:cubicBezTo>
                <a:cubicBezTo>
                  <a:pt x="1410692" y="1702594"/>
                  <a:pt x="1345133" y="1441252"/>
                  <a:pt x="1217011" y="1151279"/>
                </a:cubicBezTo>
                <a:lnTo>
                  <a:pt x="1120532" y="960656"/>
                </a:lnTo>
                <a:lnTo>
                  <a:pt x="1125218" y="962449"/>
                </a:lnTo>
                <a:lnTo>
                  <a:pt x="1087312" y="895020"/>
                </a:lnTo>
                <a:lnTo>
                  <a:pt x="1067594" y="856060"/>
                </a:lnTo>
                <a:lnTo>
                  <a:pt x="1044723" y="819259"/>
                </a:lnTo>
                <a:lnTo>
                  <a:pt x="1032247" y="797066"/>
                </a:lnTo>
                <a:lnTo>
                  <a:pt x="1011074" y="765115"/>
                </a:lnTo>
                <a:lnTo>
                  <a:pt x="976419" y="709350"/>
                </a:lnTo>
                <a:lnTo>
                  <a:pt x="949071" y="671548"/>
                </a:lnTo>
                <a:lnTo>
                  <a:pt x="932625" y="646730"/>
                </a:lnTo>
                <a:lnTo>
                  <a:pt x="911183" y="619176"/>
                </a:lnTo>
                <a:lnTo>
                  <a:pt x="873826" y="567538"/>
                </a:lnTo>
                <a:lnTo>
                  <a:pt x="842456" y="530859"/>
                </a:lnTo>
                <a:lnTo>
                  <a:pt x="827460" y="511589"/>
                </a:lnTo>
                <a:lnTo>
                  <a:pt x="804660" y="486667"/>
                </a:lnTo>
                <a:lnTo>
                  <a:pt x="759485" y="433846"/>
                </a:lnTo>
                <a:lnTo>
                  <a:pt x="732019" y="407265"/>
                </a:lnTo>
                <a:lnTo>
                  <a:pt x="717863" y="391791"/>
                </a:lnTo>
                <a:lnTo>
                  <a:pt x="677622" y="354620"/>
                </a:lnTo>
                <a:lnTo>
                  <a:pt x="633065" y="311498"/>
                </a:lnTo>
                <a:lnTo>
                  <a:pt x="619739" y="301151"/>
                </a:lnTo>
                <a:lnTo>
                  <a:pt x="604942" y="287483"/>
                </a:lnTo>
                <a:cubicBezTo>
                  <a:pt x="414589" y="126628"/>
                  <a:pt x="215013" y="30932"/>
                  <a:pt x="29334" y="3471"/>
                </a:cubicBezTo>
                <a:lnTo>
                  <a:pt x="7152" y="1798"/>
                </a:lnTo>
                <a:lnTo>
                  <a:pt x="0" y="0"/>
                </a:lnTo>
                <a:close/>
              </a:path>
            </a:pathLst>
          </a:custGeom>
          <a:solidFill>
            <a:schemeClr val="accent2"/>
          </a:solidFill>
          <a:ln w="317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200"/>
          </a:p>
        </p:txBody>
      </p:sp>
      <p:sp>
        <p:nvSpPr>
          <p:cNvPr id="654" name="任意多边形 653"/>
          <p:cNvSpPr/>
          <p:nvPr/>
        </p:nvSpPr>
        <p:spPr>
          <a:xfrm rot="18018922">
            <a:off x="3356730" y="1194523"/>
            <a:ext cx="1368452" cy="1407854"/>
          </a:xfrm>
          <a:custGeom>
            <a:avLst/>
            <a:gdLst>
              <a:gd name="connsiteX0" fmla="*/ 0 w 1768701"/>
              <a:gd name="connsiteY0" fmla="*/ 0 h 1819275"/>
              <a:gd name="connsiteX1" fmla="*/ 1239837 w 1768701"/>
              <a:gd name="connsiteY1" fmla="*/ 0 h 1819275"/>
              <a:gd name="connsiteX2" fmla="*/ 1425575 w 1768701"/>
              <a:gd name="connsiteY2" fmla="*/ 1819275 h 1819275"/>
              <a:gd name="connsiteX3" fmla="*/ 1217011 w 1768701"/>
              <a:gd name="connsiteY3" fmla="*/ 1151279 h 1819275"/>
              <a:gd name="connsiteX4" fmla="*/ 1120532 w 1768701"/>
              <a:gd name="connsiteY4" fmla="*/ 960656 h 1819275"/>
              <a:gd name="connsiteX5" fmla="*/ 1125218 w 1768701"/>
              <a:gd name="connsiteY5" fmla="*/ 962449 h 1819275"/>
              <a:gd name="connsiteX6" fmla="*/ 1087312 w 1768701"/>
              <a:gd name="connsiteY6" fmla="*/ 895020 h 1819275"/>
              <a:gd name="connsiteX7" fmla="*/ 1067594 w 1768701"/>
              <a:gd name="connsiteY7" fmla="*/ 856060 h 1819275"/>
              <a:gd name="connsiteX8" fmla="*/ 1044723 w 1768701"/>
              <a:gd name="connsiteY8" fmla="*/ 819259 h 1819275"/>
              <a:gd name="connsiteX9" fmla="*/ 1032247 w 1768701"/>
              <a:gd name="connsiteY9" fmla="*/ 797066 h 1819275"/>
              <a:gd name="connsiteX10" fmla="*/ 1011074 w 1768701"/>
              <a:gd name="connsiteY10" fmla="*/ 765115 h 1819275"/>
              <a:gd name="connsiteX11" fmla="*/ 976419 w 1768701"/>
              <a:gd name="connsiteY11" fmla="*/ 709350 h 1819275"/>
              <a:gd name="connsiteX12" fmla="*/ 949071 w 1768701"/>
              <a:gd name="connsiteY12" fmla="*/ 671548 h 1819275"/>
              <a:gd name="connsiteX13" fmla="*/ 932625 w 1768701"/>
              <a:gd name="connsiteY13" fmla="*/ 646730 h 1819275"/>
              <a:gd name="connsiteX14" fmla="*/ 911183 w 1768701"/>
              <a:gd name="connsiteY14" fmla="*/ 619176 h 1819275"/>
              <a:gd name="connsiteX15" fmla="*/ 873826 w 1768701"/>
              <a:gd name="connsiteY15" fmla="*/ 567538 h 1819275"/>
              <a:gd name="connsiteX16" fmla="*/ 842456 w 1768701"/>
              <a:gd name="connsiteY16" fmla="*/ 530859 h 1819275"/>
              <a:gd name="connsiteX17" fmla="*/ 827460 w 1768701"/>
              <a:gd name="connsiteY17" fmla="*/ 511589 h 1819275"/>
              <a:gd name="connsiteX18" fmla="*/ 804660 w 1768701"/>
              <a:gd name="connsiteY18" fmla="*/ 486667 h 1819275"/>
              <a:gd name="connsiteX19" fmla="*/ 759485 w 1768701"/>
              <a:gd name="connsiteY19" fmla="*/ 433846 h 1819275"/>
              <a:gd name="connsiteX20" fmla="*/ 732019 w 1768701"/>
              <a:gd name="connsiteY20" fmla="*/ 407265 h 1819275"/>
              <a:gd name="connsiteX21" fmla="*/ 717863 w 1768701"/>
              <a:gd name="connsiteY21" fmla="*/ 391791 h 1819275"/>
              <a:gd name="connsiteX22" fmla="*/ 677622 w 1768701"/>
              <a:gd name="connsiteY22" fmla="*/ 354620 h 1819275"/>
              <a:gd name="connsiteX23" fmla="*/ 633065 w 1768701"/>
              <a:gd name="connsiteY23" fmla="*/ 311498 h 1819275"/>
              <a:gd name="connsiteX24" fmla="*/ 619739 w 1768701"/>
              <a:gd name="connsiteY24" fmla="*/ 301151 h 1819275"/>
              <a:gd name="connsiteX25" fmla="*/ 604942 w 1768701"/>
              <a:gd name="connsiteY25" fmla="*/ 287483 h 1819275"/>
              <a:gd name="connsiteX26" fmla="*/ 29334 w 1768701"/>
              <a:gd name="connsiteY26" fmla="*/ 3471 h 1819275"/>
              <a:gd name="connsiteX27" fmla="*/ 7152 w 1768701"/>
              <a:gd name="connsiteY27" fmla="*/ 1798 h 18192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1768701" h="1819275">
                <a:moveTo>
                  <a:pt x="0" y="0"/>
                </a:moveTo>
                <a:lnTo>
                  <a:pt x="1239837" y="0"/>
                </a:lnTo>
                <a:cubicBezTo>
                  <a:pt x="1820863" y="101600"/>
                  <a:pt x="1981200" y="942975"/>
                  <a:pt x="1425575" y="1819275"/>
                </a:cubicBezTo>
                <a:cubicBezTo>
                  <a:pt x="1410692" y="1702594"/>
                  <a:pt x="1345133" y="1441252"/>
                  <a:pt x="1217011" y="1151279"/>
                </a:cubicBezTo>
                <a:lnTo>
                  <a:pt x="1120532" y="960656"/>
                </a:lnTo>
                <a:lnTo>
                  <a:pt x="1125218" y="962449"/>
                </a:lnTo>
                <a:lnTo>
                  <a:pt x="1087312" y="895020"/>
                </a:lnTo>
                <a:lnTo>
                  <a:pt x="1067594" y="856060"/>
                </a:lnTo>
                <a:lnTo>
                  <a:pt x="1044723" y="819259"/>
                </a:lnTo>
                <a:lnTo>
                  <a:pt x="1032247" y="797066"/>
                </a:lnTo>
                <a:lnTo>
                  <a:pt x="1011074" y="765115"/>
                </a:lnTo>
                <a:lnTo>
                  <a:pt x="976419" y="709350"/>
                </a:lnTo>
                <a:lnTo>
                  <a:pt x="949071" y="671548"/>
                </a:lnTo>
                <a:lnTo>
                  <a:pt x="932625" y="646730"/>
                </a:lnTo>
                <a:lnTo>
                  <a:pt x="911183" y="619176"/>
                </a:lnTo>
                <a:lnTo>
                  <a:pt x="873826" y="567538"/>
                </a:lnTo>
                <a:lnTo>
                  <a:pt x="842456" y="530859"/>
                </a:lnTo>
                <a:lnTo>
                  <a:pt x="827460" y="511589"/>
                </a:lnTo>
                <a:lnTo>
                  <a:pt x="804660" y="486667"/>
                </a:lnTo>
                <a:lnTo>
                  <a:pt x="759485" y="433846"/>
                </a:lnTo>
                <a:lnTo>
                  <a:pt x="732019" y="407265"/>
                </a:lnTo>
                <a:lnTo>
                  <a:pt x="717863" y="391791"/>
                </a:lnTo>
                <a:lnTo>
                  <a:pt x="677622" y="354620"/>
                </a:lnTo>
                <a:lnTo>
                  <a:pt x="633065" y="311498"/>
                </a:lnTo>
                <a:lnTo>
                  <a:pt x="619739" y="301151"/>
                </a:lnTo>
                <a:lnTo>
                  <a:pt x="604942" y="287483"/>
                </a:lnTo>
                <a:cubicBezTo>
                  <a:pt x="414589" y="126628"/>
                  <a:pt x="215013" y="30932"/>
                  <a:pt x="29334" y="3471"/>
                </a:cubicBezTo>
                <a:lnTo>
                  <a:pt x="7152" y="1798"/>
                </a:lnTo>
                <a:close/>
              </a:path>
            </a:pathLst>
          </a:custGeom>
          <a:solidFill>
            <a:schemeClr val="accent1"/>
          </a:solidFill>
          <a:ln w="317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200"/>
          </a:p>
        </p:txBody>
      </p:sp>
      <p:sp>
        <p:nvSpPr>
          <p:cNvPr id="655" name="任意多边形 654"/>
          <p:cNvSpPr/>
          <p:nvPr/>
        </p:nvSpPr>
        <p:spPr>
          <a:xfrm rot="14427225">
            <a:off x="3077131" y="1760545"/>
            <a:ext cx="1368452" cy="1409369"/>
          </a:xfrm>
          <a:custGeom>
            <a:avLst/>
            <a:gdLst>
              <a:gd name="connsiteX0" fmla="*/ 0 w 1768701"/>
              <a:gd name="connsiteY0" fmla="*/ 0 h 1819275"/>
              <a:gd name="connsiteX1" fmla="*/ 1239837 w 1768701"/>
              <a:gd name="connsiteY1" fmla="*/ 0 h 1819275"/>
              <a:gd name="connsiteX2" fmla="*/ 1425575 w 1768701"/>
              <a:gd name="connsiteY2" fmla="*/ 1819275 h 1819275"/>
              <a:gd name="connsiteX3" fmla="*/ 1217011 w 1768701"/>
              <a:gd name="connsiteY3" fmla="*/ 1151279 h 1819275"/>
              <a:gd name="connsiteX4" fmla="*/ 1120532 w 1768701"/>
              <a:gd name="connsiteY4" fmla="*/ 960656 h 1819275"/>
              <a:gd name="connsiteX5" fmla="*/ 1125218 w 1768701"/>
              <a:gd name="connsiteY5" fmla="*/ 962449 h 1819275"/>
              <a:gd name="connsiteX6" fmla="*/ 1087312 w 1768701"/>
              <a:gd name="connsiteY6" fmla="*/ 895020 h 1819275"/>
              <a:gd name="connsiteX7" fmla="*/ 1067594 w 1768701"/>
              <a:gd name="connsiteY7" fmla="*/ 856060 h 1819275"/>
              <a:gd name="connsiteX8" fmla="*/ 1044723 w 1768701"/>
              <a:gd name="connsiteY8" fmla="*/ 819259 h 1819275"/>
              <a:gd name="connsiteX9" fmla="*/ 1032247 w 1768701"/>
              <a:gd name="connsiteY9" fmla="*/ 797066 h 1819275"/>
              <a:gd name="connsiteX10" fmla="*/ 1011074 w 1768701"/>
              <a:gd name="connsiteY10" fmla="*/ 765115 h 1819275"/>
              <a:gd name="connsiteX11" fmla="*/ 976419 w 1768701"/>
              <a:gd name="connsiteY11" fmla="*/ 709350 h 1819275"/>
              <a:gd name="connsiteX12" fmla="*/ 949071 w 1768701"/>
              <a:gd name="connsiteY12" fmla="*/ 671548 h 1819275"/>
              <a:gd name="connsiteX13" fmla="*/ 932625 w 1768701"/>
              <a:gd name="connsiteY13" fmla="*/ 646730 h 1819275"/>
              <a:gd name="connsiteX14" fmla="*/ 911183 w 1768701"/>
              <a:gd name="connsiteY14" fmla="*/ 619176 h 1819275"/>
              <a:gd name="connsiteX15" fmla="*/ 873826 w 1768701"/>
              <a:gd name="connsiteY15" fmla="*/ 567538 h 1819275"/>
              <a:gd name="connsiteX16" fmla="*/ 842456 w 1768701"/>
              <a:gd name="connsiteY16" fmla="*/ 530859 h 1819275"/>
              <a:gd name="connsiteX17" fmla="*/ 827460 w 1768701"/>
              <a:gd name="connsiteY17" fmla="*/ 511589 h 1819275"/>
              <a:gd name="connsiteX18" fmla="*/ 804660 w 1768701"/>
              <a:gd name="connsiteY18" fmla="*/ 486667 h 1819275"/>
              <a:gd name="connsiteX19" fmla="*/ 759485 w 1768701"/>
              <a:gd name="connsiteY19" fmla="*/ 433846 h 1819275"/>
              <a:gd name="connsiteX20" fmla="*/ 732019 w 1768701"/>
              <a:gd name="connsiteY20" fmla="*/ 407265 h 1819275"/>
              <a:gd name="connsiteX21" fmla="*/ 717863 w 1768701"/>
              <a:gd name="connsiteY21" fmla="*/ 391791 h 1819275"/>
              <a:gd name="connsiteX22" fmla="*/ 677622 w 1768701"/>
              <a:gd name="connsiteY22" fmla="*/ 354620 h 1819275"/>
              <a:gd name="connsiteX23" fmla="*/ 633065 w 1768701"/>
              <a:gd name="connsiteY23" fmla="*/ 311498 h 1819275"/>
              <a:gd name="connsiteX24" fmla="*/ 619739 w 1768701"/>
              <a:gd name="connsiteY24" fmla="*/ 301151 h 1819275"/>
              <a:gd name="connsiteX25" fmla="*/ 604942 w 1768701"/>
              <a:gd name="connsiteY25" fmla="*/ 287483 h 1819275"/>
              <a:gd name="connsiteX26" fmla="*/ 29334 w 1768701"/>
              <a:gd name="connsiteY26" fmla="*/ 3471 h 1819275"/>
              <a:gd name="connsiteX27" fmla="*/ 7152 w 1768701"/>
              <a:gd name="connsiteY27" fmla="*/ 1798 h 18192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1768701" h="1819275">
                <a:moveTo>
                  <a:pt x="0" y="0"/>
                </a:moveTo>
                <a:lnTo>
                  <a:pt x="1239837" y="0"/>
                </a:lnTo>
                <a:cubicBezTo>
                  <a:pt x="1820863" y="101600"/>
                  <a:pt x="1981200" y="942975"/>
                  <a:pt x="1425575" y="1819275"/>
                </a:cubicBezTo>
                <a:cubicBezTo>
                  <a:pt x="1410692" y="1702594"/>
                  <a:pt x="1345133" y="1441252"/>
                  <a:pt x="1217011" y="1151279"/>
                </a:cubicBezTo>
                <a:lnTo>
                  <a:pt x="1120532" y="960656"/>
                </a:lnTo>
                <a:lnTo>
                  <a:pt x="1125218" y="962449"/>
                </a:lnTo>
                <a:lnTo>
                  <a:pt x="1087312" y="895020"/>
                </a:lnTo>
                <a:lnTo>
                  <a:pt x="1067594" y="856060"/>
                </a:lnTo>
                <a:lnTo>
                  <a:pt x="1044723" y="819259"/>
                </a:lnTo>
                <a:lnTo>
                  <a:pt x="1032247" y="797066"/>
                </a:lnTo>
                <a:lnTo>
                  <a:pt x="1011074" y="765115"/>
                </a:lnTo>
                <a:lnTo>
                  <a:pt x="976419" y="709350"/>
                </a:lnTo>
                <a:lnTo>
                  <a:pt x="949071" y="671548"/>
                </a:lnTo>
                <a:lnTo>
                  <a:pt x="932625" y="646730"/>
                </a:lnTo>
                <a:lnTo>
                  <a:pt x="911183" y="619176"/>
                </a:lnTo>
                <a:lnTo>
                  <a:pt x="873826" y="567538"/>
                </a:lnTo>
                <a:lnTo>
                  <a:pt x="842456" y="530859"/>
                </a:lnTo>
                <a:lnTo>
                  <a:pt x="827460" y="511589"/>
                </a:lnTo>
                <a:lnTo>
                  <a:pt x="804660" y="486667"/>
                </a:lnTo>
                <a:lnTo>
                  <a:pt x="759485" y="433846"/>
                </a:lnTo>
                <a:lnTo>
                  <a:pt x="732019" y="407265"/>
                </a:lnTo>
                <a:lnTo>
                  <a:pt x="717863" y="391791"/>
                </a:lnTo>
                <a:lnTo>
                  <a:pt x="677622" y="354620"/>
                </a:lnTo>
                <a:lnTo>
                  <a:pt x="633065" y="311498"/>
                </a:lnTo>
                <a:lnTo>
                  <a:pt x="619739" y="301151"/>
                </a:lnTo>
                <a:lnTo>
                  <a:pt x="604942" y="287483"/>
                </a:lnTo>
                <a:cubicBezTo>
                  <a:pt x="414589" y="126628"/>
                  <a:pt x="215013" y="30932"/>
                  <a:pt x="29334" y="3471"/>
                </a:cubicBezTo>
                <a:lnTo>
                  <a:pt x="7152" y="1798"/>
                </a:lnTo>
                <a:close/>
              </a:path>
            </a:pathLst>
          </a:custGeom>
          <a:solidFill>
            <a:schemeClr val="accent2"/>
          </a:solidFill>
          <a:ln w="317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200"/>
          </a:p>
        </p:txBody>
      </p:sp>
      <p:sp>
        <p:nvSpPr>
          <p:cNvPr id="656" name="任意多边形 655"/>
          <p:cNvSpPr/>
          <p:nvPr/>
        </p:nvSpPr>
        <p:spPr>
          <a:xfrm rot="10859581">
            <a:off x="3427956" y="2291709"/>
            <a:ext cx="1369967" cy="1409370"/>
          </a:xfrm>
          <a:custGeom>
            <a:avLst/>
            <a:gdLst>
              <a:gd name="connsiteX0" fmla="*/ 0 w 1768701"/>
              <a:gd name="connsiteY0" fmla="*/ 0 h 1819275"/>
              <a:gd name="connsiteX1" fmla="*/ 1239837 w 1768701"/>
              <a:gd name="connsiteY1" fmla="*/ 0 h 1819275"/>
              <a:gd name="connsiteX2" fmla="*/ 1425575 w 1768701"/>
              <a:gd name="connsiteY2" fmla="*/ 1819275 h 1819275"/>
              <a:gd name="connsiteX3" fmla="*/ 1217011 w 1768701"/>
              <a:gd name="connsiteY3" fmla="*/ 1151279 h 1819275"/>
              <a:gd name="connsiteX4" fmla="*/ 1120532 w 1768701"/>
              <a:gd name="connsiteY4" fmla="*/ 960656 h 1819275"/>
              <a:gd name="connsiteX5" fmla="*/ 1125218 w 1768701"/>
              <a:gd name="connsiteY5" fmla="*/ 962449 h 1819275"/>
              <a:gd name="connsiteX6" fmla="*/ 1087312 w 1768701"/>
              <a:gd name="connsiteY6" fmla="*/ 895020 h 1819275"/>
              <a:gd name="connsiteX7" fmla="*/ 1067594 w 1768701"/>
              <a:gd name="connsiteY7" fmla="*/ 856060 h 1819275"/>
              <a:gd name="connsiteX8" fmla="*/ 1044723 w 1768701"/>
              <a:gd name="connsiteY8" fmla="*/ 819259 h 1819275"/>
              <a:gd name="connsiteX9" fmla="*/ 1032247 w 1768701"/>
              <a:gd name="connsiteY9" fmla="*/ 797066 h 1819275"/>
              <a:gd name="connsiteX10" fmla="*/ 1011074 w 1768701"/>
              <a:gd name="connsiteY10" fmla="*/ 765115 h 1819275"/>
              <a:gd name="connsiteX11" fmla="*/ 976419 w 1768701"/>
              <a:gd name="connsiteY11" fmla="*/ 709350 h 1819275"/>
              <a:gd name="connsiteX12" fmla="*/ 949071 w 1768701"/>
              <a:gd name="connsiteY12" fmla="*/ 671548 h 1819275"/>
              <a:gd name="connsiteX13" fmla="*/ 932625 w 1768701"/>
              <a:gd name="connsiteY13" fmla="*/ 646730 h 1819275"/>
              <a:gd name="connsiteX14" fmla="*/ 911183 w 1768701"/>
              <a:gd name="connsiteY14" fmla="*/ 619176 h 1819275"/>
              <a:gd name="connsiteX15" fmla="*/ 873826 w 1768701"/>
              <a:gd name="connsiteY15" fmla="*/ 567538 h 1819275"/>
              <a:gd name="connsiteX16" fmla="*/ 842456 w 1768701"/>
              <a:gd name="connsiteY16" fmla="*/ 530859 h 1819275"/>
              <a:gd name="connsiteX17" fmla="*/ 827460 w 1768701"/>
              <a:gd name="connsiteY17" fmla="*/ 511589 h 1819275"/>
              <a:gd name="connsiteX18" fmla="*/ 804660 w 1768701"/>
              <a:gd name="connsiteY18" fmla="*/ 486667 h 1819275"/>
              <a:gd name="connsiteX19" fmla="*/ 759485 w 1768701"/>
              <a:gd name="connsiteY19" fmla="*/ 433846 h 1819275"/>
              <a:gd name="connsiteX20" fmla="*/ 732019 w 1768701"/>
              <a:gd name="connsiteY20" fmla="*/ 407265 h 1819275"/>
              <a:gd name="connsiteX21" fmla="*/ 717863 w 1768701"/>
              <a:gd name="connsiteY21" fmla="*/ 391791 h 1819275"/>
              <a:gd name="connsiteX22" fmla="*/ 677622 w 1768701"/>
              <a:gd name="connsiteY22" fmla="*/ 354620 h 1819275"/>
              <a:gd name="connsiteX23" fmla="*/ 633065 w 1768701"/>
              <a:gd name="connsiteY23" fmla="*/ 311498 h 1819275"/>
              <a:gd name="connsiteX24" fmla="*/ 619739 w 1768701"/>
              <a:gd name="connsiteY24" fmla="*/ 301151 h 1819275"/>
              <a:gd name="connsiteX25" fmla="*/ 604942 w 1768701"/>
              <a:gd name="connsiteY25" fmla="*/ 287483 h 1819275"/>
              <a:gd name="connsiteX26" fmla="*/ 29334 w 1768701"/>
              <a:gd name="connsiteY26" fmla="*/ 3471 h 1819275"/>
              <a:gd name="connsiteX27" fmla="*/ 7152 w 1768701"/>
              <a:gd name="connsiteY27" fmla="*/ 1798 h 18192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1768701" h="1819275">
                <a:moveTo>
                  <a:pt x="0" y="0"/>
                </a:moveTo>
                <a:lnTo>
                  <a:pt x="1239837" y="0"/>
                </a:lnTo>
                <a:cubicBezTo>
                  <a:pt x="1820863" y="101600"/>
                  <a:pt x="1981200" y="942975"/>
                  <a:pt x="1425575" y="1819275"/>
                </a:cubicBezTo>
                <a:cubicBezTo>
                  <a:pt x="1410692" y="1702594"/>
                  <a:pt x="1345133" y="1441252"/>
                  <a:pt x="1217011" y="1151279"/>
                </a:cubicBezTo>
                <a:lnTo>
                  <a:pt x="1120532" y="960656"/>
                </a:lnTo>
                <a:lnTo>
                  <a:pt x="1125218" y="962449"/>
                </a:lnTo>
                <a:lnTo>
                  <a:pt x="1087312" y="895020"/>
                </a:lnTo>
                <a:lnTo>
                  <a:pt x="1067594" y="856060"/>
                </a:lnTo>
                <a:lnTo>
                  <a:pt x="1044723" y="819259"/>
                </a:lnTo>
                <a:lnTo>
                  <a:pt x="1032247" y="797066"/>
                </a:lnTo>
                <a:lnTo>
                  <a:pt x="1011074" y="765115"/>
                </a:lnTo>
                <a:lnTo>
                  <a:pt x="976419" y="709350"/>
                </a:lnTo>
                <a:lnTo>
                  <a:pt x="949071" y="671548"/>
                </a:lnTo>
                <a:lnTo>
                  <a:pt x="932625" y="646730"/>
                </a:lnTo>
                <a:lnTo>
                  <a:pt x="911183" y="619176"/>
                </a:lnTo>
                <a:lnTo>
                  <a:pt x="873826" y="567538"/>
                </a:lnTo>
                <a:lnTo>
                  <a:pt x="842456" y="530859"/>
                </a:lnTo>
                <a:lnTo>
                  <a:pt x="827460" y="511589"/>
                </a:lnTo>
                <a:lnTo>
                  <a:pt x="804660" y="486667"/>
                </a:lnTo>
                <a:lnTo>
                  <a:pt x="759485" y="433846"/>
                </a:lnTo>
                <a:lnTo>
                  <a:pt x="732019" y="407265"/>
                </a:lnTo>
                <a:lnTo>
                  <a:pt x="717863" y="391791"/>
                </a:lnTo>
                <a:lnTo>
                  <a:pt x="677622" y="354620"/>
                </a:lnTo>
                <a:lnTo>
                  <a:pt x="633065" y="311498"/>
                </a:lnTo>
                <a:lnTo>
                  <a:pt x="619739" y="301151"/>
                </a:lnTo>
                <a:lnTo>
                  <a:pt x="604942" y="287483"/>
                </a:lnTo>
                <a:cubicBezTo>
                  <a:pt x="414589" y="126628"/>
                  <a:pt x="215013" y="30932"/>
                  <a:pt x="29334" y="3471"/>
                </a:cubicBezTo>
                <a:lnTo>
                  <a:pt x="7152" y="1798"/>
                </a:lnTo>
                <a:close/>
              </a:path>
            </a:pathLst>
          </a:custGeom>
          <a:solidFill>
            <a:schemeClr val="accent1"/>
          </a:solidFill>
          <a:ln w="317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200"/>
          </a:p>
        </p:txBody>
      </p:sp>
      <p:sp>
        <p:nvSpPr>
          <p:cNvPr id="657" name="任意多边形 656"/>
          <p:cNvSpPr/>
          <p:nvPr/>
        </p:nvSpPr>
        <p:spPr>
          <a:xfrm rot="7267884">
            <a:off x="4056111" y="2251550"/>
            <a:ext cx="1369968" cy="1407854"/>
          </a:xfrm>
          <a:custGeom>
            <a:avLst/>
            <a:gdLst>
              <a:gd name="connsiteX0" fmla="*/ 0 w 1768701"/>
              <a:gd name="connsiteY0" fmla="*/ 0 h 1819275"/>
              <a:gd name="connsiteX1" fmla="*/ 1239837 w 1768701"/>
              <a:gd name="connsiteY1" fmla="*/ 0 h 1819275"/>
              <a:gd name="connsiteX2" fmla="*/ 1425575 w 1768701"/>
              <a:gd name="connsiteY2" fmla="*/ 1819275 h 1819275"/>
              <a:gd name="connsiteX3" fmla="*/ 1217011 w 1768701"/>
              <a:gd name="connsiteY3" fmla="*/ 1151279 h 1819275"/>
              <a:gd name="connsiteX4" fmla="*/ 1120532 w 1768701"/>
              <a:gd name="connsiteY4" fmla="*/ 960656 h 1819275"/>
              <a:gd name="connsiteX5" fmla="*/ 1125218 w 1768701"/>
              <a:gd name="connsiteY5" fmla="*/ 962449 h 1819275"/>
              <a:gd name="connsiteX6" fmla="*/ 1087312 w 1768701"/>
              <a:gd name="connsiteY6" fmla="*/ 895020 h 1819275"/>
              <a:gd name="connsiteX7" fmla="*/ 1067594 w 1768701"/>
              <a:gd name="connsiteY7" fmla="*/ 856060 h 1819275"/>
              <a:gd name="connsiteX8" fmla="*/ 1044723 w 1768701"/>
              <a:gd name="connsiteY8" fmla="*/ 819259 h 1819275"/>
              <a:gd name="connsiteX9" fmla="*/ 1032247 w 1768701"/>
              <a:gd name="connsiteY9" fmla="*/ 797066 h 1819275"/>
              <a:gd name="connsiteX10" fmla="*/ 1011074 w 1768701"/>
              <a:gd name="connsiteY10" fmla="*/ 765115 h 1819275"/>
              <a:gd name="connsiteX11" fmla="*/ 976419 w 1768701"/>
              <a:gd name="connsiteY11" fmla="*/ 709350 h 1819275"/>
              <a:gd name="connsiteX12" fmla="*/ 949071 w 1768701"/>
              <a:gd name="connsiteY12" fmla="*/ 671548 h 1819275"/>
              <a:gd name="connsiteX13" fmla="*/ 932625 w 1768701"/>
              <a:gd name="connsiteY13" fmla="*/ 646730 h 1819275"/>
              <a:gd name="connsiteX14" fmla="*/ 911183 w 1768701"/>
              <a:gd name="connsiteY14" fmla="*/ 619176 h 1819275"/>
              <a:gd name="connsiteX15" fmla="*/ 873826 w 1768701"/>
              <a:gd name="connsiteY15" fmla="*/ 567538 h 1819275"/>
              <a:gd name="connsiteX16" fmla="*/ 842456 w 1768701"/>
              <a:gd name="connsiteY16" fmla="*/ 530859 h 1819275"/>
              <a:gd name="connsiteX17" fmla="*/ 827460 w 1768701"/>
              <a:gd name="connsiteY17" fmla="*/ 511589 h 1819275"/>
              <a:gd name="connsiteX18" fmla="*/ 804660 w 1768701"/>
              <a:gd name="connsiteY18" fmla="*/ 486667 h 1819275"/>
              <a:gd name="connsiteX19" fmla="*/ 759485 w 1768701"/>
              <a:gd name="connsiteY19" fmla="*/ 433846 h 1819275"/>
              <a:gd name="connsiteX20" fmla="*/ 732019 w 1768701"/>
              <a:gd name="connsiteY20" fmla="*/ 407265 h 1819275"/>
              <a:gd name="connsiteX21" fmla="*/ 717863 w 1768701"/>
              <a:gd name="connsiteY21" fmla="*/ 391791 h 1819275"/>
              <a:gd name="connsiteX22" fmla="*/ 677622 w 1768701"/>
              <a:gd name="connsiteY22" fmla="*/ 354620 h 1819275"/>
              <a:gd name="connsiteX23" fmla="*/ 633065 w 1768701"/>
              <a:gd name="connsiteY23" fmla="*/ 311498 h 1819275"/>
              <a:gd name="connsiteX24" fmla="*/ 619739 w 1768701"/>
              <a:gd name="connsiteY24" fmla="*/ 301151 h 1819275"/>
              <a:gd name="connsiteX25" fmla="*/ 604942 w 1768701"/>
              <a:gd name="connsiteY25" fmla="*/ 287483 h 1819275"/>
              <a:gd name="connsiteX26" fmla="*/ 29334 w 1768701"/>
              <a:gd name="connsiteY26" fmla="*/ 3471 h 1819275"/>
              <a:gd name="connsiteX27" fmla="*/ 7152 w 1768701"/>
              <a:gd name="connsiteY27" fmla="*/ 1798 h 18192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1768701" h="1819275">
                <a:moveTo>
                  <a:pt x="0" y="0"/>
                </a:moveTo>
                <a:lnTo>
                  <a:pt x="1239837" y="0"/>
                </a:lnTo>
                <a:cubicBezTo>
                  <a:pt x="1820863" y="101600"/>
                  <a:pt x="1981200" y="942975"/>
                  <a:pt x="1425575" y="1819275"/>
                </a:cubicBezTo>
                <a:cubicBezTo>
                  <a:pt x="1410692" y="1702594"/>
                  <a:pt x="1345133" y="1441252"/>
                  <a:pt x="1217011" y="1151279"/>
                </a:cubicBezTo>
                <a:lnTo>
                  <a:pt x="1120532" y="960656"/>
                </a:lnTo>
                <a:lnTo>
                  <a:pt x="1125218" y="962449"/>
                </a:lnTo>
                <a:lnTo>
                  <a:pt x="1087312" y="895020"/>
                </a:lnTo>
                <a:lnTo>
                  <a:pt x="1067594" y="856060"/>
                </a:lnTo>
                <a:lnTo>
                  <a:pt x="1044723" y="819259"/>
                </a:lnTo>
                <a:lnTo>
                  <a:pt x="1032247" y="797066"/>
                </a:lnTo>
                <a:lnTo>
                  <a:pt x="1011074" y="765115"/>
                </a:lnTo>
                <a:lnTo>
                  <a:pt x="976419" y="709350"/>
                </a:lnTo>
                <a:lnTo>
                  <a:pt x="949071" y="671548"/>
                </a:lnTo>
                <a:lnTo>
                  <a:pt x="932625" y="646730"/>
                </a:lnTo>
                <a:lnTo>
                  <a:pt x="911183" y="619176"/>
                </a:lnTo>
                <a:lnTo>
                  <a:pt x="873826" y="567538"/>
                </a:lnTo>
                <a:lnTo>
                  <a:pt x="842456" y="530859"/>
                </a:lnTo>
                <a:lnTo>
                  <a:pt x="827460" y="511589"/>
                </a:lnTo>
                <a:lnTo>
                  <a:pt x="804660" y="486667"/>
                </a:lnTo>
                <a:lnTo>
                  <a:pt x="759485" y="433846"/>
                </a:lnTo>
                <a:lnTo>
                  <a:pt x="732019" y="407265"/>
                </a:lnTo>
                <a:lnTo>
                  <a:pt x="717863" y="391791"/>
                </a:lnTo>
                <a:lnTo>
                  <a:pt x="677622" y="354620"/>
                </a:lnTo>
                <a:lnTo>
                  <a:pt x="633065" y="311498"/>
                </a:lnTo>
                <a:lnTo>
                  <a:pt x="619739" y="301151"/>
                </a:lnTo>
                <a:lnTo>
                  <a:pt x="604942" y="287483"/>
                </a:lnTo>
                <a:cubicBezTo>
                  <a:pt x="414589" y="126628"/>
                  <a:pt x="215013" y="30932"/>
                  <a:pt x="29334" y="3471"/>
                </a:cubicBezTo>
                <a:lnTo>
                  <a:pt x="7152" y="1798"/>
                </a:lnTo>
                <a:close/>
              </a:path>
            </a:pathLst>
          </a:custGeom>
          <a:solidFill>
            <a:schemeClr val="accent4"/>
          </a:solidFill>
          <a:ln w="317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200"/>
          </a:p>
        </p:txBody>
      </p:sp>
      <p:sp>
        <p:nvSpPr>
          <p:cNvPr id="658" name="任意多边形 657"/>
          <p:cNvSpPr/>
          <p:nvPr/>
        </p:nvSpPr>
        <p:spPr>
          <a:xfrm rot="3662163">
            <a:off x="4337986" y="1687803"/>
            <a:ext cx="1368452" cy="1409369"/>
          </a:xfrm>
          <a:custGeom>
            <a:avLst/>
            <a:gdLst>
              <a:gd name="connsiteX0" fmla="*/ 0 w 1768701"/>
              <a:gd name="connsiteY0" fmla="*/ 0 h 1819275"/>
              <a:gd name="connsiteX1" fmla="*/ 1239837 w 1768701"/>
              <a:gd name="connsiteY1" fmla="*/ 0 h 1819275"/>
              <a:gd name="connsiteX2" fmla="*/ 1425575 w 1768701"/>
              <a:gd name="connsiteY2" fmla="*/ 1819275 h 1819275"/>
              <a:gd name="connsiteX3" fmla="*/ 1217011 w 1768701"/>
              <a:gd name="connsiteY3" fmla="*/ 1151279 h 1819275"/>
              <a:gd name="connsiteX4" fmla="*/ 1120532 w 1768701"/>
              <a:gd name="connsiteY4" fmla="*/ 960656 h 1819275"/>
              <a:gd name="connsiteX5" fmla="*/ 1125218 w 1768701"/>
              <a:gd name="connsiteY5" fmla="*/ 962449 h 1819275"/>
              <a:gd name="connsiteX6" fmla="*/ 1087312 w 1768701"/>
              <a:gd name="connsiteY6" fmla="*/ 895020 h 1819275"/>
              <a:gd name="connsiteX7" fmla="*/ 1067594 w 1768701"/>
              <a:gd name="connsiteY7" fmla="*/ 856060 h 1819275"/>
              <a:gd name="connsiteX8" fmla="*/ 1044723 w 1768701"/>
              <a:gd name="connsiteY8" fmla="*/ 819259 h 1819275"/>
              <a:gd name="connsiteX9" fmla="*/ 1032247 w 1768701"/>
              <a:gd name="connsiteY9" fmla="*/ 797066 h 1819275"/>
              <a:gd name="connsiteX10" fmla="*/ 1011074 w 1768701"/>
              <a:gd name="connsiteY10" fmla="*/ 765115 h 1819275"/>
              <a:gd name="connsiteX11" fmla="*/ 976419 w 1768701"/>
              <a:gd name="connsiteY11" fmla="*/ 709350 h 1819275"/>
              <a:gd name="connsiteX12" fmla="*/ 949071 w 1768701"/>
              <a:gd name="connsiteY12" fmla="*/ 671548 h 1819275"/>
              <a:gd name="connsiteX13" fmla="*/ 932625 w 1768701"/>
              <a:gd name="connsiteY13" fmla="*/ 646730 h 1819275"/>
              <a:gd name="connsiteX14" fmla="*/ 911183 w 1768701"/>
              <a:gd name="connsiteY14" fmla="*/ 619176 h 1819275"/>
              <a:gd name="connsiteX15" fmla="*/ 873826 w 1768701"/>
              <a:gd name="connsiteY15" fmla="*/ 567538 h 1819275"/>
              <a:gd name="connsiteX16" fmla="*/ 842456 w 1768701"/>
              <a:gd name="connsiteY16" fmla="*/ 530859 h 1819275"/>
              <a:gd name="connsiteX17" fmla="*/ 827460 w 1768701"/>
              <a:gd name="connsiteY17" fmla="*/ 511589 h 1819275"/>
              <a:gd name="connsiteX18" fmla="*/ 804660 w 1768701"/>
              <a:gd name="connsiteY18" fmla="*/ 486667 h 1819275"/>
              <a:gd name="connsiteX19" fmla="*/ 759485 w 1768701"/>
              <a:gd name="connsiteY19" fmla="*/ 433846 h 1819275"/>
              <a:gd name="connsiteX20" fmla="*/ 732019 w 1768701"/>
              <a:gd name="connsiteY20" fmla="*/ 407265 h 1819275"/>
              <a:gd name="connsiteX21" fmla="*/ 717863 w 1768701"/>
              <a:gd name="connsiteY21" fmla="*/ 391791 h 1819275"/>
              <a:gd name="connsiteX22" fmla="*/ 677622 w 1768701"/>
              <a:gd name="connsiteY22" fmla="*/ 354620 h 1819275"/>
              <a:gd name="connsiteX23" fmla="*/ 633065 w 1768701"/>
              <a:gd name="connsiteY23" fmla="*/ 311498 h 1819275"/>
              <a:gd name="connsiteX24" fmla="*/ 619739 w 1768701"/>
              <a:gd name="connsiteY24" fmla="*/ 301151 h 1819275"/>
              <a:gd name="connsiteX25" fmla="*/ 604942 w 1768701"/>
              <a:gd name="connsiteY25" fmla="*/ 287483 h 1819275"/>
              <a:gd name="connsiteX26" fmla="*/ 29334 w 1768701"/>
              <a:gd name="connsiteY26" fmla="*/ 3471 h 1819275"/>
              <a:gd name="connsiteX27" fmla="*/ 7152 w 1768701"/>
              <a:gd name="connsiteY27" fmla="*/ 1798 h 18192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1768701" h="1819275">
                <a:moveTo>
                  <a:pt x="0" y="0"/>
                </a:moveTo>
                <a:lnTo>
                  <a:pt x="1239837" y="0"/>
                </a:lnTo>
                <a:cubicBezTo>
                  <a:pt x="1820863" y="101600"/>
                  <a:pt x="1981200" y="942975"/>
                  <a:pt x="1425575" y="1819275"/>
                </a:cubicBezTo>
                <a:cubicBezTo>
                  <a:pt x="1410692" y="1702594"/>
                  <a:pt x="1345133" y="1441252"/>
                  <a:pt x="1217011" y="1151279"/>
                </a:cubicBezTo>
                <a:lnTo>
                  <a:pt x="1120532" y="960656"/>
                </a:lnTo>
                <a:lnTo>
                  <a:pt x="1125218" y="962449"/>
                </a:lnTo>
                <a:lnTo>
                  <a:pt x="1087312" y="895020"/>
                </a:lnTo>
                <a:lnTo>
                  <a:pt x="1067594" y="856060"/>
                </a:lnTo>
                <a:lnTo>
                  <a:pt x="1044723" y="819259"/>
                </a:lnTo>
                <a:lnTo>
                  <a:pt x="1032247" y="797066"/>
                </a:lnTo>
                <a:lnTo>
                  <a:pt x="1011074" y="765115"/>
                </a:lnTo>
                <a:lnTo>
                  <a:pt x="976419" y="709350"/>
                </a:lnTo>
                <a:lnTo>
                  <a:pt x="949071" y="671548"/>
                </a:lnTo>
                <a:lnTo>
                  <a:pt x="932625" y="646730"/>
                </a:lnTo>
                <a:lnTo>
                  <a:pt x="911183" y="619176"/>
                </a:lnTo>
                <a:lnTo>
                  <a:pt x="873826" y="567538"/>
                </a:lnTo>
                <a:lnTo>
                  <a:pt x="842456" y="530859"/>
                </a:lnTo>
                <a:lnTo>
                  <a:pt x="827460" y="511589"/>
                </a:lnTo>
                <a:lnTo>
                  <a:pt x="804660" y="486667"/>
                </a:lnTo>
                <a:lnTo>
                  <a:pt x="759485" y="433846"/>
                </a:lnTo>
                <a:lnTo>
                  <a:pt x="732019" y="407265"/>
                </a:lnTo>
                <a:lnTo>
                  <a:pt x="717863" y="391791"/>
                </a:lnTo>
                <a:lnTo>
                  <a:pt x="677622" y="354620"/>
                </a:lnTo>
                <a:lnTo>
                  <a:pt x="633065" y="311498"/>
                </a:lnTo>
                <a:lnTo>
                  <a:pt x="619739" y="301151"/>
                </a:lnTo>
                <a:lnTo>
                  <a:pt x="604942" y="287483"/>
                </a:lnTo>
                <a:cubicBezTo>
                  <a:pt x="414589" y="126628"/>
                  <a:pt x="215013" y="30932"/>
                  <a:pt x="29334" y="3471"/>
                </a:cubicBezTo>
                <a:lnTo>
                  <a:pt x="7152" y="1798"/>
                </a:lnTo>
                <a:close/>
              </a:path>
            </a:pathLst>
          </a:custGeom>
          <a:solidFill>
            <a:schemeClr val="accent3"/>
          </a:solidFill>
          <a:ln w="317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200"/>
          </a:p>
        </p:txBody>
      </p:sp>
      <p:sp>
        <p:nvSpPr>
          <p:cNvPr id="659" name="任意多边形 658"/>
          <p:cNvSpPr/>
          <p:nvPr/>
        </p:nvSpPr>
        <p:spPr>
          <a:xfrm flipH="1">
            <a:off x="2708119" y="1076317"/>
            <a:ext cx="1098702" cy="394017"/>
          </a:xfrm>
          <a:custGeom>
            <a:avLst/>
            <a:gdLst>
              <a:gd name="connsiteX0" fmla="*/ 0 w 2286000"/>
              <a:gd name="connsiteY0" fmla="*/ 472440 h 472440"/>
              <a:gd name="connsiteX1" fmla="*/ 472440 w 2286000"/>
              <a:gd name="connsiteY1" fmla="*/ 0 h 472440"/>
              <a:gd name="connsiteX2" fmla="*/ 2286000 w 2286000"/>
              <a:gd name="connsiteY2" fmla="*/ 0 h 472440"/>
            </a:gdLst>
            <a:ahLst/>
            <a:cxnLst>
              <a:cxn ang="0">
                <a:pos x="connsiteX0" y="connsiteY0"/>
              </a:cxn>
              <a:cxn ang="0">
                <a:pos x="connsiteX1" y="connsiteY1"/>
              </a:cxn>
              <a:cxn ang="0">
                <a:pos x="connsiteX2" y="connsiteY2"/>
              </a:cxn>
            </a:cxnLst>
            <a:rect l="l" t="t" r="r" b="b"/>
            <a:pathLst>
              <a:path w="2286000" h="472440">
                <a:moveTo>
                  <a:pt x="0" y="472440"/>
                </a:moveTo>
                <a:lnTo>
                  <a:pt x="472440" y="0"/>
                </a:lnTo>
                <a:lnTo>
                  <a:pt x="2286000" y="0"/>
                </a:lnTo>
              </a:path>
            </a:pathLst>
          </a:custGeom>
          <a:noFill/>
          <a:ln w="19050" cap="flat" cmpd="sng" algn="ctr">
            <a:solidFill>
              <a:schemeClr val="bg1">
                <a:lumMod val="65000"/>
              </a:schemeClr>
            </a:solidFill>
            <a:prstDash val="sysDot"/>
            <a:miter lim="800000"/>
            <a:headEnd type="oval" w="sm" len="sm"/>
            <a:tailEnd type="oval" w="sm" len="sm"/>
          </a:ln>
          <a:effectLst/>
        </p:spPr>
        <p:txBody>
          <a:bodyPr anchor="ctr"/>
          <a:lstStyle/>
          <a:p>
            <a:pPr algn="ctr">
              <a:defRPr/>
            </a:pPr>
            <a:endParaRPr lang="zh-CN" altLang="en-US" sz="1200" kern="0">
              <a:solidFill>
                <a:sysClr val="window" lastClr="FFFFFF"/>
              </a:solidFill>
              <a:latin typeface="Calibri"/>
              <a:ea typeface="宋体"/>
            </a:endParaRPr>
          </a:p>
        </p:txBody>
      </p:sp>
      <p:sp>
        <p:nvSpPr>
          <p:cNvPr id="660" name="任意多边形 659"/>
          <p:cNvSpPr/>
          <p:nvPr/>
        </p:nvSpPr>
        <p:spPr>
          <a:xfrm>
            <a:off x="4946438" y="1076317"/>
            <a:ext cx="1098703" cy="394017"/>
          </a:xfrm>
          <a:custGeom>
            <a:avLst/>
            <a:gdLst>
              <a:gd name="connsiteX0" fmla="*/ 0 w 2286000"/>
              <a:gd name="connsiteY0" fmla="*/ 472440 h 472440"/>
              <a:gd name="connsiteX1" fmla="*/ 472440 w 2286000"/>
              <a:gd name="connsiteY1" fmla="*/ 0 h 472440"/>
              <a:gd name="connsiteX2" fmla="*/ 2286000 w 2286000"/>
              <a:gd name="connsiteY2" fmla="*/ 0 h 472440"/>
            </a:gdLst>
            <a:ahLst/>
            <a:cxnLst>
              <a:cxn ang="0">
                <a:pos x="connsiteX0" y="connsiteY0"/>
              </a:cxn>
              <a:cxn ang="0">
                <a:pos x="connsiteX1" y="connsiteY1"/>
              </a:cxn>
              <a:cxn ang="0">
                <a:pos x="connsiteX2" y="connsiteY2"/>
              </a:cxn>
            </a:cxnLst>
            <a:rect l="l" t="t" r="r" b="b"/>
            <a:pathLst>
              <a:path w="2286000" h="472440">
                <a:moveTo>
                  <a:pt x="0" y="472440"/>
                </a:moveTo>
                <a:lnTo>
                  <a:pt x="472440" y="0"/>
                </a:lnTo>
                <a:lnTo>
                  <a:pt x="2286000" y="0"/>
                </a:lnTo>
              </a:path>
            </a:pathLst>
          </a:custGeom>
          <a:noFill/>
          <a:ln w="19050" cap="flat" cmpd="sng" algn="ctr">
            <a:solidFill>
              <a:schemeClr val="bg1">
                <a:lumMod val="65000"/>
              </a:schemeClr>
            </a:solidFill>
            <a:prstDash val="sysDot"/>
            <a:miter lim="800000"/>
            <a:headEnd type="oval" w="sm" len="sm"/>
            <a:tailEnd type="oval" w="sm" len="sm"/>
          </a:ln>
          <a:effectLst/>
        </p:spPr>
        <p:txBody>
          <a:bodyPr anchor="ctr"/>
          <a:lstStyle/>
          <a:p>
            <a:pPr algn="ctr">
              <a:defRPr/>
            </a:pPr>
            <a:endParaRPr lang="zh-CN" altLang="en-US" sz="1200" kern="0">
              <a:solidFill>
                <a:sysClr val="window" lastClr="FFFFFF"/>
              </a:solidFill>
              <a:latin typeface="Calibri"/>
              <a:ea typeface="宋体"/>
            </a:endParaRPr>
          </a:p>
        </p:txBody>
      </p:sp>
      <p:sp>
        <p:nvSpPr>
          <p:cNvPr id="661" name="任意多边形 660"/>
          <p:cNvSpPr/>
          <p:nvPr/>
        </p:nvSpPr>
        <p:spPr>
          <a:xfrm flipH="1" flipV="1">
            <a:off x="2708119" y="3413143"/>
            <a:ext cx="1098702" cy="394017"/>
          </a:xfrm>
          <a:custGeom>
            <a:avLst/>
            <a:gdLst>
              <a:gd name="connsiteX0" fmla="*/ 0 w 2286000"/>
              <a:gd name="connsiteY0" fmla="*/ 472440 h 472440"/>
              <a:gd name="connsiteX1" fmla="*/ 472440 w 2286000"/>
              <a:gd name="connsiteY1" fmla="*/ 0 h 472440"/>
              <a:gd name="connsiteX2" fmla="*/ 2286000 w 2286000"/>
              <a:gd name="connsiteY2" fmla="*/ 0 h 472440"/>
            </a:gdLst>
            <a:ahLst/>
            <a:cxnLst>
              <a:cxn ang="0">
                <a:pos x="connsiteX0" y="connsiteY0"/>
              </a:cxn>
              <a:cxn ang="0">
                <a:pos x="connsiteX1" y="connsiteY1"/>
              </a:cxn>
              <a:cxn ang="0">
                <a:pos x="connsiteX2" y="connsiteY2"/>
              </a:cxn>
            </a:cxnLst>
            <a:rect l="l" t="t" r="r" b="b"/>
            <a:pathLst>
              <a:path w="2286000" h="472440">
                <a:moveTo>
                  <a:pt x="0" y="472440"/>
                </a:moveTo>
                <a:lnTo>
                  <a:pt x="472440" y="0"/>
                </a:lnTo>
                <a:lnTo>
                  <a:pt x="2286000" y="0"/>
                </a:lnTo>
              </a:path>
            </a:pathLst>
          </a:custGeom>
          <a:noFill/>
          <a:ln w="19050" cap="flat" cmpd="sng" algn="ctr">
            <a:solidFill>
              <a:schemeClr val="bg1">
                <a:lumMod val="65000"/>
              </a:schemeClr>
            </a:solidFill>
            <a:prstDash val="sysDot"/>
            <a:miter lim="800000"/>
            <a:headEnd type="oval" w="sm" len="sm"/>
            <a:tailEnd type="oval" w="sm" len="sm"/>
          </a:ln>
          <a:effectLst/>
        </p:spPr>
        <p:txBody>
          <a:bodyPr anchor="ctr"/>
          <a:lstStyle/>
          <a:p>
            <a:pPr algn="ctr">
              <a:defRPr/>
            </a:pPr>
            <a:endParaRPr lang="zh-CN" altLang="en-US" sz="1200" kern="0">
              <a:solidFill>
                <a:sysClr val="window" lastClr="FFFFFF"/>
              </a:solidFill>
              <a:latin typeface="Calibri"/>
              <a:ea typeface="宋体"/>
            </a:endParaRPr>
          </a:p>
        </p:txBody>
      </p:sp>
      <p:sp>
        <p:nvSpPr>
          <p:cNvPr id="662" name="任意多边形 661"/>
          <p:cNvSpPr/>
          <p:nvPr/>
        </p:nvSpPr>
        <p:spPr>
          <a:xfrm flipV="1">
            <a:off x="4946438" y="3413143"/>
            <a:ext cx="1098703" cy="394017"/>
          </a:xfrm>
          <a:custGeom>
            <a:avLst/>
            <a:gdLst>
              <a:gd name="connsiteX0" fmla="*/ 0 w 2286000"/>
              <a:gd name="connsiteY0" fmla="*/ 472440 h 472440"/>
              <a:gd name="connsiteX1" fmla="*/ 472440 w 2286000"/>
              <a:gd name="connsiteY1" fmla="*/ 0 h 472440"/>
              <a:gd name="connsiteX2" fmla="*/ 2286000 w 2286000"/>
              <a:gd name="connsiteY2" fmla="*/ 0 h 472440"/>
            </a:gdLst>
            <a:ahLst/>
            <a:cxnLst>
              <a:cxn ang="0">
                <a:pos x="connsiteX0" y="connsiteY0"/>
              </a:cxn>
              <a:cxn ang="0">
                <a:pos x="connsiteX1" y="connsiteY1"/>
              </a:cxn>
              <a:cxn ang="0">
                <a:pos x="connsiteX2" y="connsiteY2"/>
              </a:cxn>
            </a:cxnLst>
            <a:rect l="l" t="t" r="r" b="b"/>
            <a:pathLst>
              <a:path w="2286000" h="472440">
                <a:moveTo>
                  <a:pt x="0" y="472440"/>
                </a:moveTo>
                <a:lnTo>
                  <a:pt x="472440" y="0"/>
                </a:lnTo>
                <a:lnTo>
                  <a:pt x="2286000" y="0"/>
                </a:lnTo>
              </a:path>
            </a:pathLst>
          </a:custGeom>
          <a:noFill/>
          <a:ln w="19050" cap="flat" cmpd="sng" algn="ctr">
            <a:solidFill>
              <a:schemeClr val="bg1">
                <a:lumMod val="65000"/>
              </a:schemeClr>
            </a:solidFill>
            <a:prstDash val="sysDot"/>
            <a:miter lim="800000"/>
            <a:headEnd type="oval" w="sm" len="sm"/>
            <a:tailEnd type="oval" w="sm" len="sm"/>
          </a:ln>
          <a:effectLst/>
        </p:spPr>
        <p:txBody>
          <a:bodyPr anchor="ctr"/>
          <a:lstStyle/>
          <a:p>
            <a:pPr algn="ctr">
              <a:defRPr/>
            </a:pPr>
            <a:endParaRPr lang="zh-CN" altLang="en-US" sz="1200" kern="0">
              <a:solidFill>
                <a:sysClr val="window" lastClr="FFFFFF"/>
              </a:solidFill>
              <a:latin typeface="Calibri"/>
              <a:ea typeface="宋体"/>
            </a:endParaRPr>
          </a:p>
        </p:txBody>
      </p:sp>
      <p:cxnSp>
        <p:nvCxnSpPr>
          <p:cNvPr id="663" name="直接箭头连接符 662"/>
          <p:cNvCxnSpPr/>
          <p:nvPr/>
        </p:nvCxnSpPr>
        <p:spPr>
          <a:xfrm flipH="1">
            <a:off x="5426836" y="2465986"/>
            <a:ext cx="618305" cy="10608"/>
          </a:xfrm>
          <a:prstGeom prst="straightConnector1">
            <a:avLst/>
          </a:prstGeom>
          <a:noFill/>
          <a:ln w="19050" cap="flat" cmpd="sng" algn="ctr">
            <a:solidFill>
              <a:schemeClr val="bg1">
                <a:lumMod val="65000"/>
              </a:schemeClr>
            </a:solidFill>
            <a:prstDash val="sysDot"/>
            <a:miter lim="800000"/>
            <a:headEnd type="oval" w="sm" len="sm"/>
            <a:tailEnd type="oval" w="sm" len="sm"/>
          </a:ln>
          <a:effectLst/>
        </p:spPr>
      </p:cxnSp>
      <p:cxnSp>
        <p:nvCxnSpPr>
          <p:cNvPr id="664" name="直接箭头连接符 663"/>
          <p:cNvCxnSpPr/>
          <p:nvPr/>
        </p:nvCxnSpPr>
        <p:spPr>
          <a:xfrm flipH="1">
            <a:off x="2708118" y="2482656"/>
            <a:ext cx="464166" cy="1"/>
          </a:xfrm>
          <a:prstGeom prst="straightConnector1">
            <a:avLst/>
          </a:prstGeom>
          <a:noFill/>
          <a:ln w="19050" cap="flat" cmpd="sng" algn="ctr">
            <a:solidFill>
              <a:schemeClr val="bg1">
                <a:lumMod val="65000"/>
              </a:schemeClr>
            </a:solidFill>
            <a:prstDash val="sysDot"/>
            <a:miter lim="800000"/>
            <a:headEnd type="oval" w="sm" len="sm"/>
            <a:tailEnd type="oval" w="sm" len="sm"/>
          </a:ln>
          <a:effectLst/>
        </p:spPr>
      </p:cxnSp>
      <p:sp>
        <p:nvSpPr>
          <p:cNvPr id="665" name="文本框 3"/>
          <p:cNvSpPr txBox="1"/>
          <p:nvPr/>
        </p:nvSpPr>
        <p:spPr>
          <a:xfrm>
            <a:off x="3891220" y="2221737"/>
            <a:ext cx="1107996" cy="369332"/>
          </a:xfrm>
          <a:prstGeom prst="rect">
            <a:avLst/>
          </a:prstGeom>
          <a:noFill/>
        </p:spPr>
        <p:txBody>
          <a:bodyPr wrap="none" rtlCol="0">
            <a:spAutoFit/>
          </a:bodyPr>
          <a:lstStyle/>
          <a:p>
            <a:r>
              <a:rPr lang="zh-CN" altLang="en-US" sz="1800" dirty="0">
                <a:solidFill>
                  <a:schemeClr val="bg1">
                    <a:lumMod val="50000"/>
                  </a:schemeClr>
                </a:solidFill>
                <a:latin typeface="微软雅黑" panose="020B0503020204020204" pitchFamily="34" charset="-122"/>
                <a:ea typeface="微软雅黑" panose="020B0503020204020204" pitchFamily="34" charset="-122"/>
              </a:rPr>
              <a:t>添加标题</a:t>
            </a:r>
          </a:p>
        </p:txBody>
      </p:sp>
      <p:sp>
        <p:nvSpPr>
          <p:cNvPr id="666" name="Rectangle 47"/>
          <p:cNvSpPr>
            <a:spLocks noChangeArrowheads="1"/>
          </p:cNvSpPr>
          <p:nvPr/>
        </p:nvSpPr>
        <p:spPr bwMode="auto">
          <a:xfrm>
            <a:off x="1038230" y="1143730"/>
            <a:ext cx="1486402" cy="6117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r">
              <a:lnSpc>
                <a:spcPct val="15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在此点击添加图片的描述内容详情在此点击添加图片内容详情在此点击添加图片</a:t>
            </a:r>
            <a:endParaRPr lang="en-US" altLang="zh-CN" sz="75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667" name="Rectangle 48"/>
          <p:cNvSpPr>
            <a:spLocks noChangeArrowheads="1"/>
          </p:cNvSpPr>
          <p:nvPr/>
        </p:nvSpPr>
        <p:spPr bwMode="auto">
          <a:xfrm>
            <a:off x="1741826" y="897600"/>
            <a:ext cx="800219"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r"/>
            <a:r>
              <a:rPr lang="zh-CN" altLang="en-US" sz="1200" dirty="0">
                <a:solidFill>
                  <a:schemeClr val="bg1">
                    <a:lumMod val="50000"/>
                  </a:schemeClr>
                </a:solidFill>
                <a:latin typeface="微软雅黑" panose="020B0503020204020204" pitchFamily="34" charset="-122"/>
                <a:ea typeface="微软雅黑" panose="020B0503020204020204" pitchFamily="34" charset="-122"/>
              </a:rPr>
              <a:t>添加标题</a:t>
            </a:r>
          </a:p>
        </p:txBody>
      </p:sp>
      <p:sp>
        <p:nvSpPr>
          <p:cNvPr id="668" name="Rectangle 47"/>
          <p:cNvSpPr>
            <a:spLocks noChangeArrowheads="1"/>
          </p:cNvSpPr>
          <p:nvPr/>
        </p:nvSpPr>
        <p:spPr bwMode="auto">
          <a:xfrm>
            <a:off x="1048499" y="2546865"/>
            <a:ext cx="1486402" cy="6117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r">
              <a:lnSpc>
                <a:spcPct val="15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在此点击添加图片的描述内容详情在此点击添加图片内容详情在此点击添加图片</a:t>
            </a:r>
            <a:endParaRPr lang="en-US" altLang="zh-CN" sz="75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669" name="Rectangle 48"/>
          <p:cNvSpPr>
            <a:spLocks noChangeArrowheads="1"/>
          </p:cNvSpPr>
          <p:nvPr/>
        </p:nvSpPr>
        <p:spPr bwMode="auto">
          <a:xfrm>
            <a:off x="1752095" y="2315022"/>
            <a:ext cx="800219"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r"/>
            <a:r>
              <a:rPr lang="zh-CN" altLang="en-US" sz="1200" dirty="0">
                <a:solidFill>
                  <a:schemeClr val="bg1">
                    <a:lumMod val="50000"/>
                  </a:schemeClr>
                </a:solidFill>
                <a:latin typeface="微软雅黑" panose="020B0503020204020204" pitchFamily="34" charset="-122"/>
                <a:ea typeface="微软雅黑" panose="020B0503020204020204" pitchFamily="34" charset="-122"/>
              </a:rPr>
              <a:t>添加标题</a:t>
            </a:r>
          </a:p>
        </p:txBody>
      </p:sp>
      <p:sp>
        <p:nvSpPr>
          <p:cNvPr id="670" name="Rectangle 47"/>
          <p:cNvSpPr>
            <a:spLocks noChangeArrowheads="1"/>
          </p:cNvSpPr>
          <p:nvPr/>
        </p:nvSpPr>
        <p:spPr bwMode="auto">
          <a:xfrm>
            <a:off x="1065912" y="3827163"/>
            <a:ext cx="1486402" cy="6117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r">
              <a:lnSpc>
                <a:spcPct val="15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在此点击添加图片的描述内容详情在此点击添加图片内容详情在此点击添加图片</a:t>
            </a:r>
            <a:endParaRPr lang="en-US" altLang="zh-CN" sz="75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671" name="Rectangle 48"/>
          <p:cNvSpPr>
            <a:spLocks noChangeArrowheads="1"/>
          </p:cNvSpPr>
          <p:nvPr/>
        </p:nvSpPr>
        <p:spPr bwMode="auto">
          <a:xfrm>
            <a:off x="1769508" y="3595320"/>
            <a:ext cx="800219"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r"/>
            <a:r>
              <a:rPr lang="zh-CN" altLang="en-US" sz="1200" dirty="0">
                <a:solidFill>
                  <a:schemeClr val="bg1">
                    <a:lumMod val="50000"/>
                  </a:schemeClr>
                </a:solidFill>
                <a:latin typeface="微软雅黑" panose="020B0503020204020204" pitchFamily="34" charset="-122"/>
                <a:ea typeface="微软雅黑" panose="020B0503020204020204" pitchFamily="34" charset="-122"/>
              </a:rPr>
              <a:t>添加标题</a:t>
            </a:r>
          </a:p>
        </p:txBody>
      </p:sp>
      <p:sp>
        <p:nvSpPr>
          <p:cNvPr id="672" name="Rectangle 47"/>
          <p:cNvSpPr>
            <a:spLocks noChangeArrowheads="1"/>
          </p:cNvSpPr>
          <p:nvPr/>
        </p:nvSpPr>
        <p:spPr bwMode="auto">
          <a:xfrm>
            <a:off x="6231737" y="1155724"/>
            <a:ext cx="1486402" cy="6117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nSpc>
                <a:spcPct val="15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在此点击添加图片的描述内容详情在此点击添加图片内容详情在此点击添加图片</a:t>
            </a:r>
            <a:endParaRPr lang="en-US" altLang="zh-CN" sz="75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673" name="Rectangle 48"/>
          <p:cNvSpPr>
            <a:spLocks noChangeArrowheads="1"/>
          </p:cNvSpPr>
          <p:nvPr/>
        </p:nvSpPr>
        <p:spPr bwMode="auto">
          <a:xfrm>
            <a:off x="6242388" y="909594"/>
            <a:ext cx="800219"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r"/>
            <a:r>
              <a:rPr lang="zh-CN" altLang="en-US" sz="1200" dirty="0">
                <a:solidFill>
                  <a:schemeClr val="bg1">
                    <a:lumMod val="50000"/>
                  </a:schemeClr>
                </a:solidFill>
                <a:latin typeface="微软雅黑" panose="020B0503020204020204" pitchFamily="34" charset="-122"/>
                <a:ea typeface="微软雅黑" panose="020B0503020204020204" pitchFamily="34" charset="-122"/>
              </a:rPr>
              <a:t>添加标题</a:t>
            </a:r>
          </a:p>
        </p:txBody>
      </p:sp>
      <p:sp>
        <p:nvSpPr>
          <p:cNvPr id="674" name="Rectangle 47"/>
          <p:cNvSpPr>
            <a:spLocks noChangeArrowheads="1"/>
          </p:cNvSpPr>
          <p:nvPr/>
        </p:nvSpPr>
        <p:spPr bwMode="auto">
          <a:xfrm>
            <a:off x="6242006" y="2558859"/>
            <a:ext cx="1486402" cy="6117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nSpc>
                <a:spcPct val="15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在此点击添加图片的描述内容详情在此点击添加图片内容详情在此点击添加图片</a:t>
            </a:r>
            <a:endParaRPr lang="en-US" altLang="zh-CN" sz="75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675" name="Rectangle 48"/>
          <p:cNvSpPr>
            <a:spLocks noChangeArrowheads="1"/>
          </p:cNvSpPr>
          <p:nvPr/>
        </p:nvSpPr>
        <p:spPr bwMode="auto">
          <a:xfrm>
            <a:off x="6252657" y="2327016"/>
            <a:ext cx="800219"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r"/>
            <a:r>
              <a:rPr lang="zh-CN" altLang="en-US" sz="1200" dirty="0">
                <a:solidFill>
                  <a:schemeClr val="bg1">
                    <a:lumMod val="50000"/>
                  </a:schemeClr>
                </a:solidFill>
                <a:latin typeface="微软雅黑" panose="020B0503020204020204" pitchFamily="34" charset="-122"/>
                <a:ea typeface="微软雅黑" panose="020B0503020204020204" pitchFamily="34" charset="-122"/>
              </a:rPr>
              <a:t>添加标题</a:t>
            </a:r>
          </a:p>
        </p:txBody>
      </p:sp>
      <p:sp>
        <p:nvSpPr>
          <p:cNvPr id="676" name="Rectangle 47"/>
          <p:cNvSpPr>
            <a:spLocks noChangeArrowheads="1"/>
          </p:cNvSpPr>
          <p:nvPr/>
        </p:nvSpPr>
        <p:spPr bwMode="auto">
          <a:xfrm>
            <a:off x="6259418" y="3839157"/>
            <a:ext cx="1486402" cy="6117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nSpc>
                <a:spcPct val="15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在此点击添加图片的描述内容详情在此点击添加图片内容详情在此点击添加图片</a:t>
            </a:r>
            <a:endParaRPr lang="en-US" altLang="zh-CN" sz="75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677" name="Rectangle 48"/>
          <p:cNvSpPr>
            <a:spLocks noChangeArrowheads="1"/>
          </p:cNvSpPr>
          <p:nvPr/>
        </p:nvSpPr>
        <p:spPr bwMode="auto">
          <a:xfrm>
            <a:off x="6270070" y="3607314"/>
            <a:ext cx="800219"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r"/>
            <a:r>
              <a:rPr lang="zh-CN" altLang="en-US" sz="1200" dirty="0">
                <a:solidFill>
                  <a:schemeClr val="bg1">
                    <a:lumMod val="50000"/>
                  </a:schemeClr>
                </a:solidFill>
                <a:latin typeface="微软雅黑" panose="020B0503020204020204" pitchFamily="34" charset="-122"/>
                <a:ea typeface="微软雅黑" panose="020B0503020204020204" pitchFamily="34" charset="-122"/>
              </a:rPr>
              <a:t>添加标题</a:t>
            </a:r>
          </a:p>
        </p:txBody>
      </p:sp>
      <p:sp>
        <p:nvSpPr>
          <p:cNvPr id="2" name="标题 1"/>
          <p:cNvSpPr>
            <a:spLocks noGrp="1"/>
          </p:cNvSpPr>
          <p:nvPr>
            <p:ph type="title"/>
          </p:nvPr>
        </p:nvSpPr>
        <p:spPr/>
        <p:txBody>
          <a:bodyPr/>
          <a:lstStyle/>
          <a:p>
            <a:endParaRPr lang="zh-CN" altLang="en-US"/>
          </a:p>
        </p:txBody>
      </p:sp>
    </p:spTree>
    <p:extLst>
      <p:ext uri="{BB962C8B-B14F-4D97-AF65-F5344CB8AC3E}">
        <p14:creationId xmlns:p14="http://schemas.microsoft.com/office/powerpoint/2010/main" val="1785967426"/>
      </p:ext>
    </p:extLst>
  </p:cSld>
  <p:clrMapOvr>
    <a:masterClrMapping/>
  </p:clrMapOvr>
  <mc:AlternateContent xmlns:mc="http://schemas.openxmlformats.org/markup-compatibility/2006" xmlns:p14="http://schemas.microsoft.com/office/powerpoint/2010/main">
    <mc:Choice Requires="p14">
      <p:transition spd="slow" p14:dur="1600" advClick="0" advTm="0">
        <p14:prism isInverted="1"/>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653"/>
                                        </p:tgtEl>
                                        <p:attrNameLst>
                                          <p:attrName>style.visibility</p:attrName>
                                        </p:attrNameLst>
                                      </p:cBhvr>
                                      <p:to>
                                        <p:strVal val="visible"/>
                                      </p:to>
                                    </p:set>
                                    <p:animEffect transition="in" filter="wipe(up)">
                                      <p:cBhvr>
                                        <p:cTn id="7" dur="500"/>
                                        <p:tgtEl>
                                          <p:spTgt spid="653"/>
                                        </p:tgtEl>
                                      </p:cBhvr>
                                    </p:animEffect>
                                  </p:childTnLst>
                                </p:cTn>
                              </p:par>
                              <p:par>
                                <p:cTn id="8" presetID="22" presetClass="entr" presetSubtype="1" fill="hold" grpId="0" nodeType="withEffect">
                                  <p:stCondLst>
                                    <p:cond delay="250"/>
                                  </p:stCondLst>
                                  <p:childTnLst>
                                    <p:set>
                                      <p:cBhvr>
                                        <p:cTn id="9" dur="1" fill="hold">
                                          <p:stCondLst>
                                            <p:cond delay="0"/>
                                          </p:stCondLst>
                                        </p:cTn>
                                        <p:tgtEl>
                                          <p:spTgt spid="658"/>
                                        </p:tgtEl>
                                        <p:attrNameLst>
                                          <p:attrName>style.visibility</p:attrName>
                                        </p:attrNameLst>
                                      </p:cBhvr>
                                      <p:to>
                                        <p:strVal val="visible"/>
                                      </p:to>
                                    </p:set>
                                    <p:animEffect transition="in" filter="wipe(up)">
                                      <p:cBhvr>
                                        <p:cTn id="10" dur="500"/>
                                        <p:tgtEl>
                                          <p:spTgt spid="658"/>
                                        </p:tgtEl>
                                      </p:cBhvr>
                                    </p:animEffect>
                                  </p:childTnLst>
                                </p:cTn>
                              </p:par>
                              <p:par>
                                <p:cTn id="11" presetID="22" presetClass="entr" presetSubtype="8" fill="hold" grpId="0" nodeType="withEffect">
                                  <p:stCondLst>
                                    <p:cond delay="250"/>
                                  </p:stCondLst>
                                  <p:childTnLst>
                                    <p:set>
                                      <p:cBhvr>
                                        <p:cTn id="12" dur="1" fill="hold">
                                          <p:stCondLst>
                                            <p:cond delay="0"/>
                                          </p:stCondLst>
                                        </p:cTn>
                                        <p:tgtEl>
                                          <p:spTgt spid="660"/>
                                        </p:tgtEl>
                                        <p:attrNameLst>
                                          <p:attrName>style.visibility</p:attrName>
                                        </p:attrNameLst>
                                      </p:cBhvr>
                                      <p:to>
                                        <p:strVal val="visible"/>
                                      </p:to>
                                    </p:set>
                                    <p:animEffect transition="in" filter="wipe(left)">
                                      <p:cBhvr>
                                        <p:cTn id="13" dur="500"/>
                                        <p:tgtEl>
                                          <p:spTgt spid="660"/>
                                        </p:tgtEl>
                                      </p:cBhvr>
                                    </p:animEffect>
                                  </p:childTnLst>
                                </p:cTn>
                              </p:par>
                              <p:par>
                                <p:cTn id="14" presetID="10" presetClass="entr" presetSubtype="0" fill="hold" grpId="0" nodeType="withEffect">
                                  <p:stCondLst>
                                    <p:cond delay="250"/>
                                  </p:stCondLst>
                                  <p:childTnLst>
                                    <p:set>
                                      <p:cBhvr>
                                        <p:cTn id="15" dur="1" fill="hold">
                                          <p:stCondLst>
                                            <p:cond delay="0"/>
                                          </p:stCondLst>
                                        </p:cTn>
                                        <p:tgtEl>
                                          <p:spTgt spid="652"/>
                                        </p:tgtEl>
                                        <p:attrNameLst>
                                          <p:attrName>style.visibility</p:attrName>
                                        </p:attrNameLst>
                                      </p:cBhvr>
                                      <p:to>
                                        <p:strVal val="visible"/>
                                      </p:to>
                                    </p:set>
                                    <p:animEffect transition="in" filter="fade">
                                      <p:cBhvr>
                                        <p:cTn id="16" dur="500"/>
                                        <p:tgtEl>
                                          <p:spTgt spid="652"/>
                                        </p:tgtEl>
                                      </p:cBhvr>
                                    </p:animEffect>
                                  </p:childTnLst>
                                </p:cTn>
                              </p:par>
                              <p:par>
                                <p:cTn id="17" presetID="22" presetClass="entr" presetSubtype="8" fill="hold" nodeType="withEffect">
                                  <p:stCondLst>
                                    <p:cond delay="250"/>
                                  </p:stCondLst>
                                  <p:childTnLst>
                                    <p:set>
                                      <p:cBhvr>
                                        <p:cTn id="18" dur="1" fill="hold">
                                          <p:stCondLst>
                                            <p:cond delay="0"/>
                                          </p:stCondLst>
                                        </p:cTn>
                                        <p:tgtEl>
                                          <p:spTgt spid="663"/>
                                        </p:tgtEl>
                                        <p:attrNameLst>
                                          <p:attrName>style.visibility</p:attrName>
                                        </p:attrNameLst>
                                      </p:cBhvr>
                                      <p:to>
                                        <p:strVal val="visible"/>
                                      </p:to>
                                    </p:set>
                                    <p:animEffect transition="in" filter="wipe(left)">
                                      <p:cBhvr>
                                        <p:cTn id="19" dur="500"/>
                                        <p:tgtEl>
                                          <p:spTgt spid="663"/>
                                        </p:tgtEl>
                                      </p:cBhvr>
                                    </p:animEffect>
                                  </p:childTnLst>
                                </p:cTn>
                              </p:par>
                            </p:childTnLst>
                          </p:cTn>
                        </p:par>
                        <p:par>
                          <p:cTn id="20" fill="hold">
                            <p:stCondLst>
                              <p:cond delay="750"/>
                            </p:stCondLst>
                            <p:childTnLst>
                              <p:par>
                                <p:cTn id="21" presetID="22" presetClass="entr" presetSubtype="2" fill="hold" grpId="0" nodeType="afterEffect">
                                  <p:stCondLst>
                                    <p:cond delay="0"/>
                                  </p:stCondLst>
                                  <p:childTnLst>
                                    <p:set>
                                      <p:cBhvr>
                                        <p:cTn id="22" dur="1" fill="hold">
                                          <p:stCondLst>
                                            <p:cond delay="0"/>
                                          </p:stCondLst>
                                        </p:cTn>
                                        <p:tgtEl>
                                          <p:spTgt spid="657"/>
                                        </p:tgtEl>
                                        <p:attrNameLst>
                                          <p:attrName>style.visibility</p:attrName>
                                        </p:attrNameLst>
                                      </p:cBhvr>
                                      <p:to>
                                        <p:strVal val="visible"/>
                                      </p:to>
                                    </p:set>
                                    <p:animEffect transition="in" filter="wipe(right)">
                                      <p:cBhvr>
                                        <p:cTn id="23" dur="500"/>
                                        <p:tgtEl>
                                          <p:spTgt spid="657"/>
                                        </p:tgtEl>
                                      </p:cBhvr>
                                    </p:animEffect>
                                  </p:childTnLst>
                                </p:cTn>
                              </p:par>
                              <p:par>
                                <p:cTn id="24" presetID="22" presetClass="entr" presetSubtype="2" fill="hold" grpId="0" nodeType="withEffect">
                                  <p:stCondLst>
                                    <p:cond delay="250"/>
                                  </p:stCondLst>
                                  <p:childTnLst>
                                    <p:set>
                                      <p:cBhvr>
                                        <p:cTn id="25" dur="1" fill="hold">
                                          <p:stCondLst>
                                            <p:cond delay="0"/>
                                          </p:stCondLst>
                                        </p:cTn>
                                        <p:tgtEl>
                                          <p:spTgt spid="656"/>
                                        </p:tgtEl>
                                        <p:attrNameLst>
                                          <p:attrName>style.visibility</p:attrName>
                                        </p:attrNameLst>
                                      </p:cBhvr>
                                      <p:to>
                                        <p:strVal val="visible"/>
                                      </p:to>
                                    </p:set>
                                    <p:animEffect transition="in" filter="wipe(right)">
                                      <p:cBhvr>
                                        <p:cTn id="26" dur="500"/>
                                        <p:tgtEl>
                                          <p:spTgt spid="656"/>
                                        </p:tgtEl>
                                      </p:cBhvr>
                                    </p:animEffect>
                                  </p:childTnLst>
                                </p:cTn>
                              </p:par>
                              <p:par>
                                <p:cTn id="27" presetID="22" presetClass="entr" presetSubtype="8" fill="hold" grpId="0" nodeType="withEffect">
                                  <p:stCondLst>
                                    <p:cond delay="250"/>
                                  </p:stCondLst>
                                  <p:childTnLst>
                                    <p:set>
                                      <p:cBhvr>
                                        <p:cTn id="28" dur="1" fill="hold">
                                          <p:stCondLst>
                                            <p:cond delay="0"/>
                                          </p:stCondLst>
                                        </p:cTn>
                                        <p:tgtEl>
                                          <p:spTgt spid="662"/>
                                        </p:tgtEl>
                                        <p:attrNameLst>
                                          <p:attrName>style.visibility</p:attrName>
                                        </p:attrNameLst>
                                      </p:cBhvr>
                                      <p:to>
                                        <p:strVal val="visible"/>
                                      </p:to>
                                    </p:set>
                                    <p:animEffect transition="in" filter="wipe(left)">
                                      <p:cBhvr>
                                        <p:cTn id="29" dur="500"/>
                                        <p:tgtEl>
                                          <p:spTgt spid="662"/>
                                        </p:tgtEl>
                                      </p:cBhvr>
                                    </p:animEffect>
                                  </p:childTnLst>
                                </p:cTn>
                              </p:par>
                              <p:par>
                                <p:cTn id="30" presetID="22" presetClass="entr" presetSubtype="2" fill="hold" grpId="0" nodeType="withEffect">
                                  <p:stCondLst>
                                    <p:cond delay="250"/>
                                  </p:stCondLst>
                                  <p:childTnLst>
                                    <p:set>
                                      <p:cBhvr>
                                        <p:cTn id="31" dur="1" fill="hold">
                                          <p:stCondLst>
                                            <p:cond delay="0"/>
                                          </p:stCondLst>
                                        </p:cTn>
                                        <p:tgtEl>
                                          <p:spTgt spid="661"/>
                                        </p:tgtEl>
                                        <p:attrNameLst>
                                          <p:attrName>style.visibility</p:attrName>
                                        </p:attrNameLst>
                                      </p:cBhvr>
                                      <p:to>
                                        <p:strVal val="visible"/>
                                      </p:to>
                                    </p:set>
                                    <p:animEffect transition="in" filter="wipe(right)">
                                      <p:cBhvr>
                                        <p:cTn id="32" dur="500"/>
                                        <p:tgtEl>
                                          <p:spTgt spid="661"/>
                                        </p:tgtEl>
                                      </p:cBhvr>
                                    </p:animEffect>
                                  </p:childTnLst>
                                </p:cTn>
                              </p:par>
                            </p:childTnLst>
                          </p:cTn>
                        </p:par>
                        <p:par>
                          <p:cTn id="33" fill="hold">
                            <p:stCondLst>
                              <p:cond delay="1500"/>
                            </p:stCondLst>
                            <p:childTnLst>
                              <p:par>
                                <p:cTn id="34" presetID="22" presetClass="entr" presetSubtype="4" fill="hold" grpId="0" nodeType="afterEffect">
                                  <p:stCondLst>
                                    <p:cond delay="0"/>
                                  </p:stCondLst>
                                  <p:childTnLst>
                                    <p:set>
                                      <p:cBhvr>
                                        <p:cTn id="35" dur="1" fill="hold">
                                          <p:stCondLst>
                                            <p:cond delay="0"/>
                                          </p:stCondLst>
                                        </p:cTn>
                                        <p:tgtEl>
                                          <p:spTgt spid="655"/>
                                        </p:tgtEl>
                                        <p:attrNameLst>
                                          <p:attrName>style.visibility</p:attrName>
                                        </p:attrNameLst>
                                      </p:cBhvr>
                                      <p:to>
                                        <p:strVal val="visible"/>
                                      </p:to>
                                    </p:set>
                                    <p:animEffect transition="in" filter="wipe(down)">
                                      <p:cBhvr>
                                        <p:cTn id="36" dur="500"/>
                                        <p:tgtEl>
                                          <p:spTgt spid="655"/>
                                        </p:tgtEl>
                                      </p:cBhvr>
                                    </p:animEffect>
                                  </p:childTnLst>
                                </p:cTn>
                              </p:par>
                              <p:par>
                                <p:cTn id="37" presetID="22" presetClass="entr" presetSubtype="8" fill="hold" grpId="0" nodeType="withEffect">
                                  <p:stCondLst>
                                    <p:cond delay="250"/>
                                  </p:stCondLst>
                                  <p:childTnLst>
                                    <p:set>
                                      <p:cBhvr>
                                        <p:cTn id="38" dur="1" fill="hold">
                                          <p:stCondLst>
                                            <p:cond delay="0"/>
                                          </p:stCondLst>
                                        </p:cTn>
                                        <p:tgtEl>
                                          <p:spTgt spid="654"/>
                                        </p:tgtEl>
                                        <p:attrNameLst>
                                          <p:attrName>style.visibility</p:attrName>
                                        </p:attrNameLst>
                                      </p:cBhvr>
                                      <p:to>
                                        <p:strVal val="visible"/>
                                      </p:to>
                                    </p:set>
                                    <p:animEffect transition="in" filter="wipe(left)">
                                      <p:cBhvr>
                                        <p:cTn id="39" dur="500"/>
                                        <p:tgtEl>
                                          <p:spTgt spid="654"/>
                                        </p:tgtEl>
                                      </p:cBhvr>
                                    </p:animEffect>
                                  </p:childTnLst>
                                </p:cTn>
                              </p:par>
                              <p:par>
                                <p:cTn id="40" presetID="22" presetClass="entr" presetSubtype="8" fill="hold" nodeType="withEffect">
                                  <p:stCondLst>
                                    <p:cond delay="250"/>
                                  </p:stCondLst>
                                  <p:childTnLst>
                                    <p:set>
                                      <p:cBhvr>
                                        <p:cTn id="41" dur="1" fill="hold">
                                          <p:stCondLst>
                                            <p:cond delay="0"/>
                                          </p:stCondLst>
                                        </p:cTn>
                                        <p:tgtEl>
                                          <p:spTgt spid="664"/>
                                        </p:tgtEl>
                                        <p:attrNameLst>
                                          <p:attrName>style.visibility</p:attrName>
                                        </p:attrNameLst>
                                      </p:cBhvr>
                                      <p:to>
                                        <p:strVal val="visible"/>
                                      </p:to>
                                    </p:set>
                                    <p:animEffect transition="in" filter="wipe(left)">
                                      <p:cBhvr>
                                        <p:cTn id="42" dur="500"/>
                                        <p:tgtEl>
                                          <p:spTgt spid="664"/>
                                        </p:tgtEl>
                                      </p:cBhvr>
                                    </p:animEffect>
                                  </p:childTnLst>
                                </p:cTn>
                              </p:par>
                              <p:par>
                                <p:cTn id="43" presetID="22" presetClass="entr" presetSubtype="2" fill="hold" grpId="0" nodeType="withEffect">
                                  <p:stCondLst>
                                    <p:cond delay="250"/>
                                  </p:stCondLst>
                                  <p:childTnLst>
                                    <p:set>
                                      <p:cBhvr>
                                        <p:cTn id="44" dur="1" fill="hold">
                                          <p:stCondLst>
                                            <p:cond delay="0"/>
                                          </p:stCondLst>
                                        </p:cTn>
                                        <p:tgtEl>
                                          <p:spTgt spid="659"/>
                                        </p:tgtEl>
                                        <p:attrNameLst>
                                          <p:attrName>style.visibility</p:attrName>
                                        </p:attrNameLst>
                                      </p:cBhvr>
                                      <p:to>
                                        <p:strVal val="visible"/>
                                      </p:to>
                                    </p:set>
                                    <p:animEffect transition="in" filter="wipe(right)">
                                      <p:cBhvr>
                                        <p:cTn id="45" dur="500"/>
                                        <p:tgtEl>
                                          <p:spTgt spid="659"/>
                                        </p:tgtEl>
                                      </p:cBhvr>
                                    </p:animEffect>
                                  </p:childTnLst>
                                </p:cTn>
                              </p:par>
                            </p:childTnLst>
                          </p:cTn>
                        </p:par>
                        <p:par>
                          <p:cTn id="46" fill="hold">
                            <p:stCondLst>
                              <p:cond delay="2250"/>
                            </p:stCondLst>
                            <p:childTnLst>
                              <p:par>
                                <p:cTn id="47" presetID="53" presetClass="entr" presetSubtype="528" fill="hold" grpId="0" nodeType="afterEffect">
                                  <p:stCondLst>
                                    <p:cond delay="0"/>
                                  </p:stCondLst>
                                  <p:childTnLst>
                                    <p:set>
                                      <p:cBhvr>
                                        <p:cTn id="48" dur="1" fill="hold">
                                          <p:stCondLst>
                                            <p:cond delay="0"/>
                                          </p:stCondLst>
                                        </p:cTn>
                                        <p:tgtEl>
                                          <p:spTgt spid="665"/>
                                        </p:tgtEl>
                                        <p:attrNameLst>
                                          <p:attrName>style.visibility</p:attrName>
                                        </p:attrNameLst>
                                      </p:cBhvr>
                                      <p:to>
                                        <p:strVal val="visible"/>
                                      </p:to>
                                    </p:set>
                                    <p:anim calcmode="lin" valueType="num">
                                      <p:cBhvr>
                                        <p:cTn id="49" dur="500" fill="hold"/>
                                        <p:tgtEl>
                                          <p:spTgt spid="665"/>
                                        </p:tgtEl>
                                        <p:attrNameLst>
                                          <p:attrName>ppt_w</p:attrName>
                                        </p:attrNameLst>
                                      </p:cBhvr>
                                      <p:tavLst>
                                        <p:tav tm="0">
                                          <p:val>
                                            <p:fltVal val="0"/>
                                          </p:val>
                                        </p:tav>
                                        <p:tav tm="100000">
                                          <p:val>
                                            <p:strVal val="#ppt_w"/>
                                          </p:val>
                                        </p:tav>
                                      </p:tavLst>
                                    </p:anim>
                                    <p:anim calcmode="lin" valueType="num">
                                      <p:cBhvr>
                                        <p:cTn id="50" dur="500" fill="hold"/>
                                        <p:tgtEl>
                                          <p:spTgt spid="665"/>
                                        </p:tgtEl>
                                        <p:attrNameLst>
                                          <p:attrName>ppt_h</p:attrName>
                                        </p:attrNameLst>
                                      </p:cBhvr>
                                      <p:tavLst>
                                        <p:tav tm="0">
                                          <p:val>
                                            <p:fltVal val="0"/>
                                          </p:val>
                                        </p:tav>
                                        <p:tav tm="100000">
                                          <p:val>
                                            <p:strVal val="#ppt_h"/>
                                          </p:val>
                                        </p:tav>
                                      </p:tavLst>
                                    </p:anim>
                                    <p:animEffect transition="in" filter="fade">
                                      <p:cBhvr>
                                        <p:cTn id="51" dur="500"/>
                                        <p:tgtEl>
                                          <p:spTgt spid="665"/>
                                        </p:tgtEl>
                                      </p:cBhvr>
                                    </p:animEffect>
                                    <p:anim calcmode="lin" valueType="num">
                                      <p:cBhvr>
                                        <p:cTn id="52" dur="500" fill="hold"/>
                                        <p:tgtEl>
                                          <p:spTgt spid="665"/>
                                        </p:tgtEl>
                                        <p:attrNameLst>
                                          <p:attrName>ppt_x</p:attrName>
                                        </p:attrNameLst>
                                      </p:cBhvr>
                                      <p:tavLst>
                                        <p:tav tm="0">
                                          <p:val>
                                            <p:fltVal val="0.5"/>
                                          </p:val>
                                        </p:tav>
                                        <p:tav tm="100000">
                                          <p:val>
                                            <p:strVal val="#ppt_x"/>
                                          </p:val>
                                        </p:tav>
                                      </p:tavLst>
                                    </p:anim>
                                    <p:anim calcmode="lin" valueType="num">
                                      <p:cBhvr>
                                        <p:cTn id="53" dur="500" fill="hold"/>
                                        <p:tgtEl>
                                          <p:spTgt spid="665"/>
                                        </p:tgtEl>
                                        <p:attrNameLst>
                                          <p:attrName>ppt_y</p:attrName>
                                        </p:attrNameLst>
                                      </p:cBhvr>
                                      <p:tavLst>
                                        <p:tav tm="0">
                                          <p:val>
                                            <p:fltVal val="0.5"/>
                                          </p:val>
                                        </p:tav>
                                        <p:tav tm="100000">
                                          <p:val>
                                            <p:strVal val="#ppt_y"/>
                                          </p:val>
                                        </p:tav>
                                      </p:tavLst>
                                    </p:anim>
                                  </p:childTnLst>
                                </p:cTn>
                              </p:par>
                            </p:childTnLst>
                          </p:cTn>
                        </p:par>
                        <p:par>
                          <p:cTn id="54" fill="hold">
                            <p:stCondLst>
                              <p:cond delay="2750"/>
                            </p:stCondLst>
                            <p:childTnLst>
                              <p:par>
                                <p:cTn id="55" presetID="22" presetClass="entr" presetSubtype="2" fill="hold" grpId="0" nodeType="afterEffect">
                                  <p:stCondLst>
                                    <p:cond delay="0"/>
                                  </p:stCondLst>
                                  <p:childTnLst>
                                    <p:set>
                                      <p:cBhvr>
                                        <p:cTn id="56" dur="1" fill="hold">
                                          <p:stCondLst>
                                            <p:cond delay="0"/>
                                          </p:stCondLst>
                                        </p:cTn>
                                        <p:tgtEl>
                                          <p:spTgt spid="667"/>
                                        </p:tgtEl>
                                        <p:attrNameLst>
                                          <p:attrName>style.visibility</p:attrName>
                                        </p:attrNameLst>
                                      </p:cBhvr>
                                      <p:to>
                                        <p:strVal val="visible"/>
                                      </p:to>
                                    </p:set>
                                    <p:animEffect transition="in" filter="wipe(right)">
                                      <p:cBhvr>
                                        <p:cTn id="57" dur="500"/>
                                        <p:tgtEl>
                                          <p:spTgt spid="667"/>
                                        </p:tgtEl>
                                      </p:cBhvr>
                                    </p:animEffect>
                                  </p:childTnLst>
                                </p:cTn>
                              </p:par>
                              <p:par>
                                <p:cTn id="58" presetID="14" presetClass="entr" presetSubtype="10" fill="hold" grpId="0" nodeType="withEffect">
                                  <p:stCondLst>
                                    <p:cond delay="0"/>
                                  </p:stCondLst>
                                  <p:childTnLst>
                                    <p:set>
                                      <p:cBhvr>
                                        <p:cTn id="59" dur="1" fill="hold">
                                          <p:stCondLst>
                                            <p:cond delay="0"/>
                                          </p:stCondLst>
                                        </p:cTn>
                                        <p:tgtEl>
                                          <p:spTgt spid="666"/>
                                        </p:tgtEl>
                                        <p:attrNameLst>
                                          <p:attrName>style.visibility</p:attrName>
                                        </p:attrNameLst>
                                      </p:cBhvr>
                                      <p:to>
                                        <p:strVal val="visible"/>
                                      </p:to>
                                    </p:set>
                                    <p:animEffect transition="in" filter="randombar(horizontal)">
                                      <p:cBhvr>
                                        <p:cTn id="60" dur="500"/>
                                        <p:tgtEl>
                                          <p:spTgt spid="666"/>
                                        </p:tgtEl>
                                      </p:cBhvr>
                                    </p:animEffect>
                                  </p:childTnLst>
                                </p:cTn>
                              </p:par>
                            </p:childTnLst>
                          </p:cTn>
                        </p:par>
                        <p:par>
                          <p:cTn id="61" fill="hold">
                            <p:stCondLst>
                              <p:cond delay="3250"/>
                            </p:stCondLst>
                            <p:childTnLst>
                              <p:par>
                                <p:cTn id="62" presetID="22" presetClass="entr" presetSubtype="2" fill="hold" grpId="0" nodeType="afterEffect">
                                  <p:stCondLst>
                                    <p:cond delay="0"/>
                                  </p:stCondLst>
                                  <p:childTnLst>
                                    <p:set>
                                      <p:cBhvr>
                                        <p:cTn id="63" dur="1" fill="hold">
                                          <p:stCondLst>
                                            <p:cond delay="0"/>
                                          </p:stCondLst>
                                        </p:cTn>
                                        <p:tgtEl>
                                          <p:spTgt spid="669"/>
                                        </p:tgtEl>
                                        <p:attrNameLst>
                                          <p:attrName>style.visibility</p:attrName>
                                        </p:attrNameLst>
                                      </p:cBhvr>
                                      <p:to>
                                        <p:strVal val="visible"/>
                                      </p:to>
                                    </p:set>
                                    <p:animEffect transition="in" filter="wipe(right)">
                                      <p:cBhvr>
                                        <p:cTn id="64" dur="500"/>
                                        <p:tgtEl>
                                          <p:spTgt spid="669"/>
                                        </p:tgtEl>
                                      </p:cBhvr>
                                    </p:animEffect>
                                  </p:childTnLst>
                                </p:cTn>
                              </p:par>
                              <p:par>
                                <p:cTn id="65" presetID="14" presetClass="entr" presetSubtype="10" fill="hold" grpId="0" nodeType="withEffect">
                                  <p:stCondLst>
                                    <p:cond delay="0"/>
                                  </p:stCondLst>
                                  <p:childTnLst>
                                    <p:set>
                                      <p:cBhvr>
                                        <p:cTn id="66" dur="1" fill="hold">
                                          <p:stCondLst>
                                            <p:cond delay="0"/>
                                          </p:stCondLst>
                                        </p:cTn>
                                        <p:tgtEl>
                                          <p:spTgt spid="668"/>
                                        </p:tgtEl>
                                        <p:attrNameLst>
                                          <p:attrName>style.visibility</p:attrName>
                                        </p:attrNameLst>
                                      </p:cBhvr>
                                      <p:to>
                                        <p:strVal val="visible"/>
                                      </p:to>
                                    </p:set>
                                    <p:animEffect transition="in" filter="randombar(horizontal)">
                                      <p:cBhvr>
                                        <p:cTn id="67" dur="500"/>
                                        <p:tgtEl>
                                          <p:spTgt spid="668"/>
                                        </p:tgtEl>
                                      </p:cBhvr>
                                    </p:animEffect>
                                  </p:childTnLst>
                                </p:cTn>
                              </p:par>
                            </p:childTnLst>
                          </p:cTn>
                        </p:par>
                        <p:par>
                          <p:cTn id="68" fill="hold">
                            <p:stCondLst>
                              <p:cond delay="3750"/>
                            </p:stCondLst>
                            <p:childTnLst>
                              <p:par>
                                <p:cTn id="69" presetID="22" presetClass="entr" presetSubtype="2" fill="hold" grpId="0" nodeType="afterEffect">
                                  <p:stCondLst>
                                    <p:cond delay="0"/>
                                  </p:stCondLst>
                                  <p:childTnLst>
                                    <p:set>
                                      <p:cBhvr>
                                        <p:cTn id="70" dur="1" fill="hold">
                                          <p:stCondLst>
                                            <p:cond delay="0"/>
                                          </p:stCondLst>
                                        </p:cTn>
                                        <p:tgtEl>
                                          <p:spTgt spid="671"/>
                                        </p:tgtEl>
                                        <p:attrNameLst>
                                          <p:attrName>style.visibility</p:attrName>
                                        </p:attrNameLst>
                                      </p:cBhvr>
                                      <p:to>
                                        <p:strVal val="visible"/>
                                      </p:to>
                                    </p:set>
                                    <p:animEffect transition="in" filter="wipe(right)">
                                      <p:cBhvr>
                                        <p:cTn id="71" dur="500"/>
                                        <p:tgtEl>
                                          <p:spTgt spid="671"/>
                                        </p:tgtEl>
                                      </p:cBhvr>
                                    </p:animEffect>
                                  </p:childTnLst>
                                </p:cTn>
                              </p:par>
                              <p:par>
                                <p:cTn id="72" presetID="14" presetClass="entr" presetSubtype="10" fill="hold" grpId="0" nodeType="withEffect">
                                  <p:stCondLst>
                                    <p:cond delay="0"/>
                                  </p:stCondLst>
                                  <p:childTnLst>
                                    <p:set>
                                      <p:cBhvr>
                                        <p:cTn id="73" dur="1" fill="hold">
                                          <p:stCondLst>
                                            <p:cond delay="0"/>
                                          </p:stCondLst>
                                        </p:cTn>
                                        <p:tgtEl>
                                          <p:spTgt spid="670"/>
                                        </p:tgtEl>
                                        <p:attrNameLst>
                                          <p:attrName>style.visibility</p:attrName>
                                        </p:attrNameLst>
                                      </p:cBhvr>
                                      <p:to>
                                        <p:strVal val="visible"/>
                                      </p:to>
                                    </p:set>
                                    <p:animEffect transition="in" filter="randombar(horizontal)">
                                      <p:cBhvr>
                                        <p:cTn id="74" dur="500"/>
                                        <p:tgtEl>
                                          <p:spTgt spid="670"/>
                                        </p:tgtEl>
                                      </p:cBhvr>
                                    </p:animEffect>
                                  </p:childTnLst>
                                </p:cTn>
                              </p:par>
                            </p:childTnLst>
                          </p:cTn>
                        </p:par>
                        <p:par>
                          <p:cTn id="75" fill="hold">
                            <p:stCondLst>
                              <p:cond delay="4250"/>
                            </p:stCondLst>
                            <p:childTnLst>
                              <p:par>
                                <p:cTn id="76" presetID="22" presetClass="entr" presetSubtype="2" fill="hold" grpId="0" nodeType="afterEffect">
                                  <p:stCondLst>
                                    <p:cond delay="0"/>
                                  </p:stCondLst>
                                  <p:childTnLst>
                                    <p:set>
                                      <p:cBhvr>
                                        <p:cTn id="77" dur="1" fill="hold">
                                          <p:stCondLst>
                                            <p:cond delay="0"/>
                                          </p:stCondLst>
                                        </p:cTn>
                                        <p:tgtEl>
                                          <p:spTgt spid="673"/>
                                        </p:tgtEl>
                                        <p:attrNameLst>
                                          <p:attrName>style.visibility</p:attrName>
                                        </p:attrNameLst>
                                      </p:cBhvr>
                                      <p:to>
                                        <p:strVal val="visible"/>
                                      </p:to>
                                    </p:set>
                                    <p:animEffect transition="in" filter="wipe(right)">
                                      <p:cBhvr>
                                        <p:cTn id="78" dur="500"/>
                                        <p:tgtEl>
                                          <p:spTgt spid="673"/>
                                        </p:tgtEl>
                                      </p:cBhvr>
                                    </p:animEffect>
                                  </p:childTnLst>
                                </p:cTn>
                              </p:par>
                              <p:par>
                                <p:cTn id="79" presetID="14" presetClass="entr" presetSubtype="10" fill="hold" grpId="0" nodeType="withEffect">
                                  <p:stCondLst>
                                    <p:cond delay="0"/>
                                  </p:stCondLst>
                                  <p:childTnLst>
                                    <p:set>
                                      <p:cBhvr>
                                        <p:cTn id="80" dur="1" fill="hold">
                                          <p:stCondLst>
                                            <p:cond delay="0"/>
                                          </p:stCondLst>
                                        </p:cTn>
                                        <p:tgtEl>
                                          <p:spTgt spid="672"/>
                                        </p:tgtEl>
                                        <p:attrNameLst>
                                          <p:attrName>style.visibility</p:attrName>
                                        </p:attrNameLst>
                                      </p:cBhvr>
                                      <p:to>
                                        <p:strVal val="visible"/>
                                      </p:to>
                                    </p:set>
                                    <p:animEffect transition="in" filter="randombar(horizontal)">
                                      <p:cBhvr>
                                        <p:cTn id="81" dur="500"/>
                                        <p:tgtEl>
                                          <p:spTgt spid="672"/>
                                        </p:tgtEl>
                                      </p:cBhvr>
                                    </p:animEffect>
                                  </p:childTnLst>
                                </p:cTn>
                              </p:par>
                            </p:childTnLst>
                          </p:cTn>
                        </p:par>
                        <p:par>
                          <p:cTn id="82" fill="hold">
                            <p:stCondLst>
                              <p:cond delay="4750"/>
                            </p:stCondLst>
                            <p:childTnLst>
                              <p:par>
                                <p:cTn id="83" presetID="22" presetClass="entr" presetSubtype="2" fill="hold" grpId="0" nodeType="afterEffect">
                                  <p:stCondLst>
                                    <p:cond delay="0"/>
                                  </p:stCondLst>
                                  <p:childTnLst>
                                    <p:set>
                                      <p:cBhvr>
                                        <p:cTn id="84" dur="1" fill="hold">
                                          <p:stCondLst>
                                            <p:cond delay="0"/>
                                          </p:stCondLst>
                                        </p:cTn>
                                        <p:tgtEl>
                                          <p:spTgt spid="675"/>
                                        </p:tgtEl>
                                        <p:attrNameLst>
                                          <p:attrName>style.visibility</p:attrName>
                                        </p:attrNameLst>
                                      </p:cBhvr>
                                      <p:to>
                                        <p:strVal val="visible"/>
                                      </p:to>
                                    </p:set>
                                    <p:animEffect transition="in" filter="wipe(right)">
                                      <p:cBhvr>
                                        <p:cTn id="85" dur="500"/>
                                        <p:tgtEl>
                                          <p:spTgt spid="675"/>
                                        </p:tgtEl>
                                      </p:cBhvr>
                                    </p:animEffect>
                                  </p:childTnLst>
                                </p:cTn>
                              </p:par>
                              <p:par>
                                <p:cTn id="86" presetID="14" presetClass="entr" presetSubtype="10" fill="hold" grpId="0" nodeType="withEffect">
                                  <p:stCondLst>
                                    <p:cond delay="0"/>
                                  </p:stCondLst>
                                  <p:childTnLst>
                                    <p:set>
                                      <p:cBhvr>
                                        <p:cTn id="87" dur="1" fill="hold">
                                          <p:stCondLst>
                                            <p:cond delay="0"/>
                                          </p:stCondLst>
                                        </p:cTn>
                                        <p:tgtEl>
                                          <p:spTgt spid="674"/>
                                        </p:tgtEl>
                                        <p:attrNameLst>
                                          <p:attrName>style.visibility</p:attrName>
                                        </p:attrNameLst>
                                      </p:cBhvr>
                                      <p:to>
                                        <p:strVal val="visible"/>
                                      </p:to>
                                    </p:set>
                                    <p:animEffect transition="in" filter="randombar(horizontal)">
                                      <p:cBhvr>
                                        <p:cTn id="88" dur="500"/>
                                        <p:tgtEl>
                                          <p:spTgt spid="674"/>
                                        </p:tgtEl>
                                      </p:cBhvr>
                                    </p:animEffect>
                                  </p:childTnLst>
                                </p:cTn>
                              </p:par>
                            </p:childTnLst>
                          </p:cTn>
                        </p:par>
                        <p:par>
                          <p:cTn id="89" fill="hold">
                            <p:stCondLst>
                              <p:cond delay="5250"/>
                            </p:stCondLst>
                            <p:childTnLst>
                              <p:par>
                                <p:cTn id="90" presetID="22" presetClass="entr" presetSubtype="2" fill="hold" grpId="0" nodeType="afterEffect">
                                  <p:stCondLst>
                                    <p:cond delay="0"/>
                                  </p:stCondLst>
                                  <p:childTnLst>
                                    <p:set>
                                      <p:cBhvr>
                                        <p:cTn id="91" dur="1" fill="hold">
                                          <p:stCondLst>
                                            <p:cond delay="0"/>
                                          </p:stCondLst>
                                        </p:cTn>
                                        <p:tgtEl>
                                          <p:spTgt spid="677"/>
                                        </p:tgtEl>
                                        <p:attrNameLst>
                                          <p:attrName>style.visibility</p:attrName>
                                        </p:attrNameLst>
                                      </p:cBhvr>
                                      <p:to>
                                        <p:strVal val="visible"/>
                                      </p:to>
                                    </p:set>
                                    <p:animEffect transition="in" filter="wipe(right)">
                                      <p:cBhvr>
                                        <p:cTn id="92" dur="500"/>
                                        <p:tgtEl>
                                          <p:spTgt spid="677"/>
                                        </p:tgtEl>
                                      </p:cBhvr>
                                    </p:animEffect>
                                  </p:childTnLst>
                                </p:cTn>
                              </p:par>
                              <p:par>
                                <p:cTn id="93" presetID="14" presetClass="entr" presetSubtype="10" fill="hold" grpId="0" nodeType="withEffect">
                                  <p:stCondLst>
                                    <p:cond delay="0"/>
                                  </p:stCondLst>
                                  <p:childTnLst>
                                    <p:set>
                                      <p:cBhvr>
                                        <p:cTn id="94" dur="1" fill="hold">
                                          <p:stCondLst>
                                            <p:cond delay="0"/>
                                          </p:stCondLst>
                                        </p:cTn>
                                        <p:tgtEl>
                                          <p:spTgt spid="676"/>
                                        </p:tgtEl>
                                        <p:attrNameLst>
                                          <p:attrName>style.visibility</p:attrName>
                                        </p:attrNameLst>
                                      </p:cBhvr>
                                      <p:to>
                                        <p:strVal val="visible"/>
                                      </p:to>
                                    </p:set>
                                    <p:animEffect transition="in" filter="randombar(horizontal)">
                                      <p:cBhvr>
                                        <p:cTn id="95" dur="500"/>
                                        <p:tgtEl>
                                          <p:spTgt spid="67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52" grpId="0" animBg="1"/>
      <p:bldP spid="653" grpId="0" animBg="1"/>
      <p:bldP spid="654" grpId="0" animBg="1"/>
      <p:bldP spid="655" grpId="0" animBg="1"/>
      <p:bldP spid="656" grpId="0" animBg="1"/>
      <p:bldP spid="657" grpId="0" animBg="1"/>
      <p:bldP spid="658" grpId="0" animBg="1"/>
      <p:bldP spid="659" grpId="0" animBg="1"/>
      <p:bldP spid="660" grpId="0" animBg="1"/>
      <p:bldP spid="661" grpId="0" animBg="1"/>
      <p:bldP spid="662" grpId="0" animBg="1"/>
      <p:bldP spid="665" grpId="0"/>
      <p:bldP spid="666" grpId="0"/>
      <p:bldP spid="667" grpId="0"/>
      <p:bldP spid="668" grpId="0"/>
      <p:bldP spid="669" grpId="0"/>
      <p:bldP spid="670" grpId="0"/>
      <p:bldP spid="671" grpId="0"/>
      <p:bldP spid="672" grpId="0"/>
      <p:bldP spid="673" grpId="0"/>
      <p:bldP spid="674" grpId="0"/>
      <p:bldP spid="675" grpId="0"/>
      <p:bldP spid="676" grpId="0"/>
      <p:bldP spid="677"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 name="圆角矩形 53"/>
          <p:cNvSpPr/>
          <p:nvPr/>
        </p:nvSpPr>
        <p:spPr>
          <a:xfrm>
            <a:off x="2914139" y="1022610"/>
            <a:ext cx="1415143" cy="3614705"/>
          </a:xfrm>
          <a:prstGeom prst="roundRect">
            <a:avLst/>
          </a:prstGeom>
          <a:gradFill>
            <a:gsLst>
              <a:gs pos="100000">
                <a:srgbClr val="D4D5D7"/>
              </a:gs>
              <a:gs pos="60000">
                <a:srgbClr val="ECECEC"/>
              </a:gs>
              <a:gs pos="45000">
                <a:srgbClr val="F0F0F0"/>
              </a:gs>
              <a:gs pos="15000">
                <a:srgbClr val="FDFDFD"/>
              </a:gs>
            </a:gsLst>
            <a:lin ang="2700000" scaled="0"/>
          </a:gradFill>
          <a:ln>
            <a:noFill/>
          </a:ln>
          <a:effectLst>
            <a:outerShdw blurRad="127000" dist="1143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5" name="圆角矩形 54"/>
          <p:cNvSpPr/>
          <p:nvPr/>
        </p:nvSpPr>
        <p:spPr>
          <a:xfrm>
            <a:off x="4839612" y="1026008"/>
            <a:ext cx="1415143" cy="3614705"/>
          </a:xfrm>
          <a:prstGeom prst="roundRect">
            <a:avLst/>
          </a:prstGeom>
          <a:gradFill>
            <a:gsLst>
              <a:gs pos="100000">
                <a:srgbClr val="D4D5D7"/>
              </a:gs>
              <a:gs pos="60000">
                <a:srgbClr val="ECECEC"/>
              </a:gs>
              <a:gs pos="45000">
                <a:srgbClr val="F0F0F0"/>
              </a:gs>
              <a:gs pos="15000">
                <a:srgbClr val="FDFDFD"/>
              </a:gs>
            </a:gsLst>
            <a:lin ang="2700000" scaled="0"/>
          </a:gradFill>
          <a:ln>
            <a:noFill/>
          </a:ln>
          <a:effectLst>
            <a:outerShdw blurRad="127000" dist="1143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0" name="圆角矩形 59"/>
          <p:cNvSpPr/>
          <p:nvPr/>
        </p:nvSpPr>
        <p:spPr>
          <a:xfrm>
            <a:off x="6746106" y="1026008"/>
            <a:ext cx="1415143" cy="3614705"/>
          </a:xfrm>
          <a:prstGeom prst="roundRect">
            <a:avLst/>
          </a:prstGeom>
          <a:gradFill>
            <a:gsLst>
              <a:gs pos="100000">
                <a:srgbClr val="D4D5D7"/>
              </a:gs>
              <a:gs pos="60000">
                <a:srgbClr val="ECECEC"/>
              </a:gs>
              <a:gs pos="45000">
                <a:srgbClr val="F0F0F0"/>
              </a:gs>
              <a:gs pos="15000">
                <a:srgbClr val="FDFDFD"/>
              </a:gs>
            </a:gsLst>
            <a:lin ang="2700000" scaled="0"/>
          </a:gradFill>
          <a:ln>
            <a:noFill/>
          </a:ln>
          <a:effectLst>
            <a:outerShdw blurRad="127000" dist="1143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9" name="圆角矩形 18"/>
          <p:cNvSpPr/>
          <p:nvPr/>
        </p:nvSpPr>
        <p:spPr>
          <a:xfrm>
            <a:off x="921836" y="1022610"/>
            <a:ext cx="1415143" cy="3614705"/>
          </a:xfrm>
          <a:prstGeom prst="roundRect">
            <a:avLst/>
          </a:prstGeom>
          <a:gradFill>
            <a:gsLst>
              <a:gs pos="100000">
                <a:srgbClr val="D4D5D7"/>
              </a:gs>
              <a:gs pos="60000">
                <a:srgbClr val="ECECEC"/>
              </a:gs>
              <a:gs pos="45000">
                <a:srgbClr val="F0F0F0"/>
              </a:gs>
              <a:gs pos="15000">
                <a:srgbClr val="FDFDFD"/>
              </a:gs>
            </a:gsLst>
            <a:lin ang="2700000" scaled="0"/>
          </a:gradFill>
          <a:ln>
            <a:noFill/>
          </a:ln>
          <a:effectLst>
            <a:outerShdw blurRad="127000" dist="1143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nvGrpSpPr>
          <p:cNvPr id="51" name="组合 50"/>
          <p:cNvGrpSpPr/>
          <p:nvPr/>
        </p:nvGrpSpPr>
        <p:grpSpPr>
          <a:xfrm>
            <a:off x="5320935" y="3913660"/>
            <a:ext cx="452497" cy="524706"/>
            <a:chOff x="6385349" y="5179489"/>
            <a:chExt cx="603250" cy="699770"/>
          </a:xfrm>
        </p:grpSpPr>
        <p:sp>
          <p:nvSpPr>
            <p:cNvPr id="7" name="六边形 6"/>
            <p:cNvSpPr/>
            <p:nvPr/>
          </p:nvSpPr>
          <p:spPr>
            <a:xfrm rot="16200000">
              <a:off x="6337089" y="5227749"/>
              <a:ext cx="699770" cy="603250"/>
            </a:xfrm>
            <a:prstGeom prst="hexagon">
              <a:avLst/>
            </a:prstGeom>
            <a:solidFill>
              <a:schemeClr val="accent3"/>
            </a:solidFill>
            <a:ln>
              <a:noFill/>
            </a:ln>
            <a:effectLst>
              <a:innerShdw blurRad="1016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nvGrpSpPr>
            <p:cNvPr id="10" name="Group 11"/>
            <p:cNvGrpSpPr>
              <a:grpSpLocks noChangeAspect="1"/>
            </p:cNvGrpSpPr>
            <p:nvPr/>
          </p:nvGrpSpPr>
          <p:grpSpPr bwMode="auto">
            <a:xfrm>
              <a:off x="6497846" y="5351523"/>
              <a:ext cx="409220" cy="355700"/>
              <a:chOff x="4838" y="1902"/>
              <a:chExt cx="497" cy="432"/>
            </a:xfrm>
            <a:solidFill>
              <a:schemeClr val="bg1"/>
            </a:solidFill>
            <a:effectLst>
              <a:outerShdw blurRad="38100" dist="38100" dir="2700000" algn="tl" rotWithShape="0">
                <a:prstClr val="black">
                  <a:alpha val="40000"/>
                </a:prstClr>
              </a:outerShdw>
            </a:effectLst>
          </p:grpSpPr>
          <p:sp>
            <p:nvSpPr>
              <p:cNvPr id="11" name="Freeform 12"/>
              <p:cNvSpPr>
                <a:spLocks noEditPoints="1"/>
              </p:cNvSpPr>
              <p:nvPr/>
            </p:nvSpPr>
            <p:spPr bwMode="auto">
              <a:xfrm>
                <a:off x="5001" y="1999"/>
                <a:ext cx="334" cy="335"/>
              </a:xfrm>
              <a:custGeom>
                <a:avLst/>
                <a:gdLst>
                  <a:gd name="T0" fmla="*/ 9 w 80"/>
                  <a:gd name="T1" fmla="*/ 19 h 80"/>
                  <a:gd name="T2" fmla="*/ 10 w 80"/>
                  <a:gd name="T3" fmla="*/ 26 h 80"/>
                  <a:gd name="T4" fmla="*/ 5 w 80"/>
                  <a:gd name="T5" fmla="*/ 27 h 80"/>
                  <a:gd name="T6" fmla="*/ 0 w 80"/>
                  <a:gd name="T7" fmla="*/ 31 h 80"/>
                  <a:gd name="T8" fmla="*/ 3 w 80"/>
                  <a:gd name="T9" fmla="*/ 37 h 80"/>
                  <a:gd name="T10" fmla="*/ 7 w 80"/>
                  <a:gd name="T11" fmla="*/ 42 h 80"/>
                  <a:gd name="T12" fmla="*/ 3 w 80"/>
                  <a:gd name="T13" fmla="*/ 46 h 80"/>
                  <a:gd name="T14" fmla="*/ 1 w 80"/>
                  <a:gd name="T15" fmla="*/ 52 h 80"/>
                  <a:gd name="T16" fmla="*/ 7 w 80"/>
                  <a:gd name="T17" fmla="*/ 56 h 80"/>
                  <a:gd name="T18" fmla="*/ 11 w 80"/>
                  <a:gd name="T19" fmla="*/ 57 h 80"/>
                  <a:gd name="T20" fmla="*/ 11 w 80"/>
                  <a:gd name="T21" fmla="*/ 63 h 80"/>
                  <a:gd name="T22" fmla="*/ 13 w 80"/>
                  <a:gd name="T23" fmla="*/ 70 h 80"/>
                  <a:gd name="T24" fmla="*/ 19 w 80"/>
                  <a:gd name="T25" fmla="*/ 70 h 80"/>
                  <a:gd name="T26" fmla="*/ 25 w 80"/>
                  <a:gd name="T27" fmla="*/ 70 h 80"/>
                  <a:gd name="T28" fmla="*/ 27 w 80"/>
                  <a:gd name="T29" fmla="*/ 74 h 80"/>
                  <a:gd name="T30" fmla="*/ 31 w 80"/>
                  <a:gd name="T31" fmla="*/ 79 h 80"/>
                  <a:gd name="T32" fmla="*/ 37 w 80"/>
                  <a:gd name="T33" fmla="*/ 76 h 80"/>
                  <a:gd name="T34" fmla="*/ 42 w 80"/>
                  <a:gd name="T35" fmla="*/ 73 h 80"/>
                  <a:gd name="T36" fmla="*/ 46 w 80"/>
                  <a:gd name="T37" fmla="*/ 76 h 80"/>
                  <a:gd name="T38" fmla="*/ 52 w 80"/>
                  <a:gd name="T39" fmla="*/ 78 h 80"/>
                  <a:gd name="T40" fmla="*/ 56 w 80"/>
                  <a:gd name="T41" fmla="*/ 73 h 80"/>
                  <a:gd name="T42" fmla="*/ 58 w 80"/>
                  <a:gd name="T43" fmla="*/ 67 h 80"/>
                  <a:gd name="T44" fmla="*/ 63 w 80"/>
                  <a:gd name="T45" fmla="*/ 68 h 80"/>
                  <a:gd name="T46" fmla="*/ 69 w 80"/>
                  <a:gd name="T47" fmla="*/ 67 h 80"/>
                  <a:gd name="T48" fmla="*/ 70 w 80"/>
                  <a:gd name="T49" fmla="*/ 60 h 80"/>
                  <a:gd name="T50" fmla="*/ 69 w 80"/>
                  <a:gd name="T51" fmla="*/ 54 h 80"/>
                  <a:gd name="T52" fmla="*/ 74 w 80"/>
                  <a:gd name="T53" fmla="*/ 53 h 80"/>
                  <a:gd name="T54" fmla="*/ 79 w 80"/>
                  <a:gd name="T55" fmla="*/ 48 h 80"/>
                  <a:gd name="T56" fmla="*/ 76 w 80"/>
                  <a:gd name="T57" fmla="*/ 42 h 80"/>
                  <a:gd name="T58" fmla="*/ 72 w 80"/>
                  <a:gd name="T59" fmla="*/ 37 h 80"/>
                  <a:gd name="T60" fmla="*/ 76 w 80"/>
                  <a:gd name="T61" fmla="*/ 34 h 80"/>
                  <a:gd name="T62" fmla="*/ 78 w 80"/>
                  <a:gd name="T63" fmla="*/ 27 h 80"/>
                  <a:gd name="T64" fmla="*/ 73 w 80"/>
                  <a:gd name="T65" fmla="*/ 24 h 80"/>
                  <a:gd name="T66" fmla="*/ 67 w 80"/>
                  <a:gd name="T67" fmla="*/ 21 h 80"/>
                  <a:gd name="T68" fmla="*/ 68 w 80"/>
                  <a:gd name="T69" fmla="*/ 16 h 80"/>
                  <a:gd name="T70" fmla="*/ 67 w 80"/>
                  <a:gd name="T71" fmla="*/ 10 h 80"/>
                  <a:gd name="T72" fmla="*/ 60 w 80"/>
                  <a:gd name="T73" fmla="*/ 9 h 80"/>
                  <a:gd name="T74" fmla="*/ 54 w 80"/>
                  <a:gd name="T75" fmla="*/ 10 h 80"/>
                  <a:gd name="T76" fmla="*/ 52 w 80"/>
                  <a:gd name="T77" fmla="*/ 5 h 80"/>
                  <a:gd name="T78" fmla="*/ 48 w 80"/>
                  <a:gd name="T79" fmla="*/ 0 h 80"/>
                  <a:gd name="T80" fmla="*/ 42 w 80"/>
                  <a:gd name="T81" fmla="*/ 3 h 80"/>
                  <a:gd name="T82" fmla="*/ 37 w 80"/>
                  <a:gd name="T83" fmla="*/ 7 h 80"/>
                  <a:gd name="T84" fmla="*/ 33 w 80"/>
                  <a:gd name="T85" fmla="*/ 3 h 80"/>
                  <a:gd name="T86" fmla="*/ 27 w 80"/>
                  <a:gd name="T87" fmla="*/ 1 h 80"/>
                  <a:gd name="T88" fmla="*/ 23 w 80"/>
                  <a:gd name="T89" fmla="*/ 7 h 80"/>
                  <a:gd name="T90" fmla="*/ 21 w 80"/>
                  <a:gd name="T91" fmla="*/ 13 h 80"/>
                  <a:gd name="T92" fmla="*/ 16 w 80"/>
                  <a:gd name="T93" fmla="*/ 11 h 80"/>
                  <a:gd name="T94" fmla="*/ 10 w 80"/>
                  <a:gd name="T95" fmla="*/ 13 h 80"/>
                  <a:gd name="T96" fmla="*/ 9 w 80"/>
                  <a:gd name="T97" fmla="*/ 19 h 80"/>
                  <a:gd name="T98" fmla="*/ 32 w 80"/>
                  <a:gd name="T99" fmla="*/ 18 h 80"/>
                  <a:gd name="T100" fmla="*/ 62 w 80"/>
                  <a:gd name="T101" fmla="*/ 33 h 80"/>
                  <a:gd name="T102" fmla="*/ 47 w 80"/>
                  <a:gd name="T103" fmla="*/ 62 h 80"/>
                  <a:gd name="T104" fmla="*/ 18 w 80"/>
                  <a:gd name="T105" fmla="*/ 47 h 80"/>
                  <a:gd name="T106" fmla="*/ 32 w 80"/>
                  <a:gd name="T107" fmla="*/ 18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80" h="80">
                    <a:moveTo>
                      <a:pt x="9" y="19"/>
                    </a:moveTo>
                    <a:cubicBezTo>
                      <a:pt x="11" y="21"/>
                      <a:pt x="10" y="25"/>
                      <a:pt x="10" y="26"/>
                    </a:cubicBezTo>
                    <a:cubicBezTo>
                      <a:pt x="9" y="27"/>
                      <a:pt x="7" y="27"/>
                      <a:pt x="5" y="27"/>
                    </a:cubicBezTo>
                    <a:cubicBezTo>
                      <a:pt x="3" y="26"/>
                      <a:pt x="1" y="28"/>
                      <a:pt x="0" y="31"/>
                    </a:cubicBezTo>
                    <a:cubicBezTo>
                      <a:pt x="0" y="34"/>
                      <a:pt x="1" y="37"/>
                      <a:pt x="3" y="37"/>
                    </a:cubicBezTo>
                    <a:cubicBezTo>
                      <a:pt x="5" y="38"/>
                      <a:pt x="7" y="41"/>
                      <a:pt x="7" y="42"/>
                    </a:cubicBezTo>
                    <a:cubicBezTo>
                      <a:pt x="7" y="44"/>
                      <a:pt x="5" y="45"/>
                      <a:pt x="3" y="46"/>
                    </a:cubicBezTo>
                    <a:cubicBezTo>
                      <a:pt x="1" y="47"/>
                      <a:pt x="0" y="49"/>
                      <a:pt x="1" y="52"/>
                    </a:cubicBezTo>
                    <a:cubicBezTo>
                      <a:pt x="2" y="55"/>
                      <a:pt x="4" y="57"/>
                      <a:pt x="7" y="56"/>
                    </a:cubicBezTo>
                    <a:cubicBezTo>
                      <a:pt x="9" y="55"/>
                      <a:pt x="11" y="56"/>
                      <a:pt x="11" y="57"/>
                    </a:cubicBezTo>
                    <a:cubicBezTo>
                      <a:pt x="12" y="58"/>
                      <a:pt x="13" y="62"/>
                      <a:pt x="11" y="63"/>
                    </a:cubicBezTo>
                    <a:cubicBezTo>
                      <a:pt x="10" y="65"/>
                      <a:pt x="10" y="68"/>
                      <a:pt x="13" y="70"/>
                    </a:cubicBezTo>
                    <a:cubicBezTo>
                      <a:pt x="15" y="72"/>
                      <a:pt x="18" y="72"/>
                      <a:pt x="19" y="70"/>
                    </a:cubicBezTo>
                    <a:cubicBezTo>
                      <a:pt x="20" y="69"/>
                      <a:pt x="24" y="69"/>
                      <a:pt x="25" y="70"/>
                    </a:cubicBezTo>
                    <a:cubicBezTo>
                      <a:pt x="27" y="70"/>
                      <a:pt x="27" y="72"/>
                      <a:pt x="27" y="74"/>
                    </a:cubicBezTo>
                    <a:cubicBezTo>
                      <a:pt x="26" y="76"/>
                      <a:pt x="28" y="78"/>
                      <a:pt x="31" y="79"/>
                    </a:cubicBezTo>
                    <a:cubicBezTo>
                      <a:pt x="34" y="80"/>
                      <a:pt x="37" y="79"/>
                      <a:pt x="37" y="76"/>
                    </a:cubicBezTo>
                    <a:cubicBezTo>
                      <a:pt x="37" y="74"/>
                      <a:pt x="41" y="73"/>
                      <a:pt x="42" y="73"/>
                    </a:cubicBezTo>
                    <a:cubicBezTo>
                      <a:pt x="43" y="72"/>
                      <a:pt x="45" y="74"/>
                      <a:pt x="46" y="76"/>
                    </a:cubicBezTo>
                    <a:cubicBezTo>
                      <a:pt x="46" y="78"/>
                      <a:pt x="49" y="79"/>
                      <a:pt x="52" y="78"/>
                    </a:cubicBezTo>
                    <a:cubicBezTo>
                      <a:pt x="55" y="77"/>
                      <a:pt x="56" y="75"/>
                      <a:pt x="56" y="73"/>
                    </a:cubicBezTo>
                    <a:cubicBezTo>
                      <a:pt x="55" y="71"/>
                      <a:pt x="57" y="68"/>
                      <a:pt x="58" y="67"/>
                    </a:cubicBezTo>
                    <a:cubicBezTo>
                      <a:pt x="59" y="66"/>
                      <a:pt x="61" y="67"/>
                      <a:pt x="63" y="68"/>
                    </a:cubicBezTo>
                    <a:cubicBezTo>
                      <a:pt x="65" y="70"/>
                      <a:pt x="67" y="69"/>
                      <a:pt x="69" y="67"/>
                    </a:cubicBezTo>
                    <a:cubicBezTo>
                      <a:pt x="71" y="65"/>
                      <a:pt x="72" y="62"/>
                      <a:pt x="70" y="60"/>
                    </a:cubicBezTo>
                    <a:cubicBezTo>
                      <a:pt x="69" y="59"/>
                      <a:pt x="69" y="55"/>
                      <a:pt x="69" y="54"/>
                    </a:cubicBezTo>
                    <a:cubicBezTo>
                      <a:pt x="70" y="53"/>
                      <a:pt x="72" y="52"/>
                      <a:pt x="74" y="53"/>
                    </a:cubicBezTo>
                    <a:cubicBezTo>
                      <a:pt x="76" y="53"/>
                      <a:pt x="78" y="51"/>
                      <a:pt x="79" y="48"/>
                    </a:cubicBezTo>
                    <a:cubicBezTo>
                      <a:pt x="80" y="45"/>
                      <a:pt x="78" y="43"/>
                      <a:pt x="76" y="42"/>
                    </a:cubicBezTo>
                    <a:cubicBezTo>
                      <a:pt x="74" y="42"/>
                      <a:pt x="72" y="38"/>
                      <a:pt x="72" y="37"/>
                    </a:cubicBezTo>
                    <a:cubicBezTo>
                      <a:pt x="72" y="36"/>
                      <a:pt x="74" y="34"/>
                      <a:pt x="76" y="34"/>
                    </a:cubicBezTo>
                    <a:cubicBezTo>
                      <a:pt x="78" y="33"/>
                      <a:pt x="79" y="30"/>
                      <a:pt x="78" y="27"/>
                    </a:cubicBezTo>
                    <a:cubicBezTo>
                      <a:pt x="77" y="25"/>
                      <a:pt x="75" y="23"/>
                      <a:pt x="73" y="24"/>
                    </a:cubicBezTo>
                    <a:cubicBezTo>
                      <a:pt x="71" y="24"/>
                      <a:pt x="67" y="22"/>
                      <a:pt x="67" y="21"/>
                    </a:cubicBezTo>
                    <a:cubicBezTo>
                      <a:pt x="66" y="20"/>
                      <a:pt x="66" y="18"/>
                      <a:pt x="68" y="16"/>
                    </a:cubicBezTo>
                    <a:cubicBezTo>
                      <a:pt x="69" y="15"/>
                      <a:pt x="69" y="12"/>
                      <a:pt x="67" y="10"/>
                    </a:cubicBezTo>
                    <a:cubicBezTo>
                      <a:pt x="64" y="8"/>
                      <a:pt x="61" y="8"/>
                      <a:pt x="60" y="9"/>
                    </a:cubicBezTo>
                    <a:cubicBezTo>
                      <a:pt x="59" y="11"/>
                      <a:pt x="55" y="10"/>
                      <a:pt x="54" y="10"/>
                    </a:cubicBezTo>
                    <a:cubicBezTo>
                      <a:pt x="52" y="9"/>
                      <a:pt x="52" y="7"/>
                      <a:pt x="52" y="5"/>
                    </a:cubicBezTo>
                    <a:cubicBezTo>
                      <a:pt x="53" y="3"/>
                      <a:pt x="51" y="1"/>
                      <a:pt x="48" y="0"/>
                    </a:cubicBezTo>
                    <a:cubicBezTo>
                      <a:pt x="45" y="0"/>
                      <a:pt x="42" y="1"/>
                      <a:pt x="42" y="3"/>
                    </a:cubicBezTo>
                    <a:cubicBezTo>
                      <a:pt x="42" y="5"/>
                      <a:pt x="38" y="7"/>
                      <a:pt x="37" y="7"/>
                    </a:cubicBezTo>
                    <a:cubicBezTo>
                      <a:pt x="36" y="7"/>
                      <a:pt x="34" y="5"/>
                      <a:pt x="33" y="3"/>
                    </a:cubicBezTo>
                    <a:cubicBezTo>
                      <a:pt x="33" y="1"/>
                      <a:pt x="30" y="1"/>
                      <a:pt x="27" y="1"/>
                    </a:cubicBezTo>
                    <a:cubicBezTo>
                      <a:pt x="24" y="2"/>
                      <a:pt x="23" y="5"/>
                      <a:pt x="23" y="7"/>
                    </a:cubicBezTo>
                    <a:cubicBezTo>
                      <a:pt x="24" y="9"/>
                      <a:pt x="22" y="12"/>
                      <a:pt x="21" y="13"/>
                    </a:cubicBezTo>
                    <a:cubicBezTo>
                      <a:pt x="20" y="13"/>
                      <a:pt x="18" y="13"/>
                      <a:pt x="16" y="11"/>
                    </a:cubicBezTo>
                    <a:cubicBezTo>
                      <a:pt x="15" y="10"/>
                      <a:pt x="12" y="11"/>
                      <a:pt x="10" y="13"/>
                    </a:cubicBezTo>
                    <a:cubicBezTo>
                      <a:pt x="8" y="15"/>
                      <a:pt x="7" y="18"/>
                      <a:pt x="9" y="19"/>
                    </a:cubicBezTo>
                    <a:close/>
                    <a:moveTo>
                      <a:pt x="32" y="18"/>
                    </a:moveTo>
                    <a:cubicBezTo>
                      <a:pt x="45" y="14"/>
                      <a:pt x="58" y="21"/>
                      <a:pt x="62" y="33"/>
                    </a:cubicBezTo>
                    <a:cubicBezTo>
                      <a:pt x="65" y="45"/>
                      <a:pt x="59" y="58"/>
                      <a:pt x="47" y="62"/>
                    </a:cubicBezTo>
                    <a:cubicBezTo>
                      <a:pt x="34" y="66"/>
                      <a:pt x="21" y="59"/>
                      <a:pt x="18" y="47"/>
                    </a:cubicBezTo>
                    <a:cubicBezTo>
                      <a:pt x="14" y="35"/>
                      <a:pt x="20" y="22"/>
                      <a:pt x="32" y="1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2" name="Freeform 13"/>
              <p:cNvSpPr>
                <a:spLocks noEditPoints="1"/>
              </p:cNvSpPr>
              <p:nvPr/>
            </p:nvSpPr>
            <p:spPr bwMode="auto">
              <a:xfrm>
                <a:off x="4838" y="1902"/>
                <a:ext cx="217" cy="214"/>
              </a:xfrm>
              <a:custGeom>
                <a:avLst/>
                <a:gdLst>
                  <a:gd name="T0" fmla="*/ 6 w 52"/>
                  <a:gd name="T1" fmla="*/ 12 h 51"/>
                  <a:gd name="T2" fmla="*/ 7 w 52"/>
                  <a:gd name="T3" fmla="*/ 16 h 51"/>
                  <a:gd name="T4" fmla="*/ 4 w 52"/>
                  <a:gd name="T5" fmla="*/ 17 h 51"/>
                  <a:gd name="T6" fmla="*/ 1 w 52"/>
                  <a:gd name="T7" fmla="*/ 20 h 51"/>
                  <a:gd name="T8" fmla="*/ 3 w 52"/>
                  <a:gd name="T9" fmla="*/ 24 h 51"/>
                  <a:gd name="T10" fmla="*/ 5 w 52"/>
                  <a:gd name="T11" fmla="*/ 27 h 51"/>
                  <a:gd name="T12" fmla="*/ 3 w 52"/>
                  <a:gd name="T13" fmla="*/ 29 h 51"/>
                  <a:gd name="T14" fmla="*/ 1 w 52"/>
                  <a:gd name="T15" fmla="*/ 33 h 51"/>
                  <a:gd name="T16" fmla="*/ 5 w 52"/>
                  <a:gd name="T17" fmla="*/ 36 h 51"/>
                  <a:gd name="T18" fmla="*/ 8 w 52"/>
                  <a:gd name="T19" fmla="*/ 36 h 51"/>
                  <a:gd name="T20" fmla="*/ 8 w 52"/>
                  <a:gd name="T21" fmla="*/ 41 h 51"/>
                  <a:gd name="T22" fmla="*/ 9 w 52"/>
                  <a:gd name="T23" fmla="*/ 45 h 51"/>
                  <a:gd name="T24" fmla="*/ 13 w 52"/>
                  <a:gd name="T25" fmla="*/ 45 h 51"/>
                  <a:gd name="T26" fmla="*/ 17 w 52"/>
                  <a:gd name="T27" fmla="*/ 45 h 51"/>
                  <a:gd name="T28" fmla="*/ 18 w 52"/>
                  <a:gd name="T29" fmla="*/ 48 h 51"/>
                  <a:gd name="T30" fmla="*/ 21 w 52"/>
                  <a:gd name="T31" fmla="*/ 51 h 51"/>
                  <a:gd name="T32" fmla="*/ 25 w 52"/>
                  <a:gd name="T33" fmla="*/ 49 h 51"/>
                  <a:gd name="T34" fmla="*/ 28 w 52"/>
                  <a:gd name="T35" fmla="*/ 47 h 51"/>
                  <a:gd name="T36" fmla="*/ 30 w 52"/>
                  <a:gd name="T37" fmla="*/ 49 h 51"/>
                  <a:gd name="T38" fmla="*/ 34 w 52"/>
                  <a:gd name="T39" fmla="*/ 50 h 51"/>
                  <a:gd name="T40" fmla="*/ 37 w 52"/>
                  <a:gd name="T41" fmla="*/ 47 h 51"/>
                  <a:gd name="T42" fmla="*/ 38 w 52"/>
                  <a:gd name="T43" fmla="*/ 43 h 51"/>
                  <a:gd name="T44" fmla="*/ 41 w 52"/>
                  <a:gd name="T45" fmla="*/ 44 h 51"/>
                  <a:gd name="T46" fmla="*/ 45 w 52"/>
                  <a:gd name="T47" fmla="*/ 43 h 51"/>
                  <a:gd name="T48" fmla="*/ 46 w 52"/>
                  <a:gd name="T49" fmla="*/ 39 h 51"/>
                  <a:gd name="T50" fmla="*/ 45 w 52"/>
                  <a:gd name="T51" fmla="*/ 35 h 51"/>
                  <a:gd name="T52" fmla="*/ 48 w 52"/>
                  <a:gd name="T53" fmla="*/ 34 h 51"/>
                  <a:gd name="T54" fmla="*/ 51 w 52"/>
                  <a:gd name="T55" fmla="*/ 31 h 51"/>
                  <a:gd name="T56" fmla="*/ 50 w 52"/>
                  <a:gd name="T57" fmla="*/ 27 h 51"/>
                  <a:gd name="T58" fmla="*/ 47 w 52"/>
                  <a:gd name="T59" fmla="*/ 24 h 51"/>
                  <a:gd name="T60" fmla="*/ 49 w 52"/>
                  <a:gd name="T61" fmla="*/ 22 h 51"/>
                  <a:gd name="T62" fmla="*/ 51 w 52"/>
                  <a:gd name="T63" fmla="*/ 18 h 51"/>
                  <a:gd name="T64" fmla="*/ 47 w 52"/>
                  <a:gd name="T65" fmla="*/ 15 h 51"/>
                  <a:gd name="T66" fmla="*/ 44 w 52"/>
                  <a:gd name="T67" fmla="*/ 13 h 51"/>
                  <a:gd name="T68" fmla="*/ 44 w 52"/>
                  <a:gd name="T69" fmla="*/ 10 h 51"/>
                  <a:gd name="T70" fmla="*/ 43 w 52"/>
                  <a:gd name="T71" fmla="*/ 6 h 51"/>
                  <a:gd name="T72" fmla="*/ 39 w 52"/>
                  <a:gd name="T73" fmla="*/ 6 h 51"/>
                  <a:gd name="T74" fmla="*/ 35 w 52"/>
                  <a:gd name="T75" fmla="*/ 6 h 51"/>
                  <a:gd name="T76" fmla="*/ 34 w 52"/>
                  <a:gd name="T77" fmla="*/ 3 h 51"/>
                  <a:gd name="T78" fmla="*/ 32 w 52"/>
                  <a:gd name="T79" fmla="*/ 0 h 51"/>
                  <a:gd name="T80" fmla="*/ 28 w 52"/>
                  <a:gd name="T81" fmla="*/ 2 h 51"/>
                  <a:gd name="T82" fmla="*/ 24 w 52"/>
                  <a:gd name="T83" fmla="*/ 4 h 51"/>
                  <a:gd name="T84" fmla="*/ 22 w 52"/>
                  <a:gd name="T85" fmla="*/ 2 h 51"/>
                  <a:gd name="T86" fmla="*/ 18 w 52"/>
                  <a:gd name="T87" fmla="*/ 1 h 51"/>
                  <a:gd name="T88" fmla="*/ 16 w 52"/>
                  <a:gd name="T89" fmla="*/ 4 h 51"/>
                  <a:gd name="T90" fmla="*/ 14 w 52"/>
                  <a:gd name="T91" fmla="*/ 8 h 51"/>
                  <a:gd name="T92" fmla="*/ 11 w 52"/>
                  <a:gd name="T93" fmla="*/ 7 h 51"/>
                  <a:gd name="T94" fmla="*/ 7 w 52"/>
                  <a:gd name="T95" fmla="*/ 8 h 51"/>
                  <a:gd name="T96" fmla="*/ 6 w 52"/>
                  <a:gd name="T97" fmla="*/ 12 h 51"/>
                  <a:gd name="T98" fmla="*/ 22 w 52"/>
                  <a:gd name="T99" fmla="*/ 11 h 51"/>
                  <a:gd name="T100" fmla="*/ 40 w 52"/>
                  <a:gd name="T101" fmla="*/ 21 h 51"/>
                  <a:gd name="T102" fmla="*/ 31 w 52"/>
                  <a:gd name="T103" fmla="*/ 40 h 51"/>
                  <a:gd name="T104" fmla="*/ 12 w 52"/>
                  <a:gd name="T105" fmla="*/ 30 h 51"/>
                  <a:gd name="T106" fmla="*/ 22 w 52"/>
                  <a:gd name="T107" fmla="*/ 11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52" h="51">
                    <a:moveTo>
                      <a:pt x="6" y="12"/>
                    </a:moveTo>
                    <a:cubicBezTo>
                      <a:pt x="7" y="13"/>
                      <a:pt x="7" y="16"/>
                      <a:pt x="7" y="16"/>
                    </a:cubicBezTo>
                    <a:cubicBezTo>
                      <a:pt x="7" y="17"/>
                      <a:pt x="5" y="18"/>
                      <a:pt x="4" y="17"/>
                    </a:cubicBezTo>
                    <a:cubicBezTo>
                      <a:pt x="3" y="17"/>
                      <a:pt x="1" y="18"/>
                      <a:pt x="1" y="20"/>
                    </a:cubicBezTo>
                    <a:cubicBezTo>
                      <a:pt x="0" y="22"/>
                      <a:pt x="1" y="24"/>
                      <a:pt x="3" y="24"/>
                    </a:cubicBezTo>
                    <a:cubicBezTo>
                      <a:pt x="4" y="24"/>
                      <a:pt x="5" y="26"/>
                      <a:pt x="5" y="27"/>
                    </a:cubicBezTo>
                    <a:cubicBezTo>
                      <a:pt x="5" y="28"/>
                      <a:pt x="4" y="29"/>
                      <a:pt x="3" y="29"/>
                    </a:cubicBezTo>
                    <a:cubicBezTo>
                      <a:pt x="1" y="30"/>
                      <a:pt x="1" y="32"/>
                      <a:pt x="1" y="33"/>
                    </a:cubicBezTo>
                    <a:cubicBezTo>
                      <a:pt x="2" y="35"/>
                      <a:pt x="4" y="36"/>
                      <a:pt x="5" y="36"/>
                    </a:cubicBezTo>
                    <a:cubicBezTo>
                      <a:pt x="6" y="36"/>
                      <a:pt x="8" y="36"/>
                      <a:pt x="8" y="36"/>
                    </a:cubicBezTo>
                    <a:cubicBezTo>
                      <a:pt x="8" y="37"/>
                      <a:pt x="9" y="40"/>
                      <a:pt x="8" y="41"/>
                    </a:cubicBezTo>
                    <a:cubicBezTo>
                      <a:pt x="7" y="42"/>
                      <a:pt x="7" y="43"/>
                      <a:pt x="9" y="45"/>
                    </a:cubicBezTo>
                    <a:cubicBezTo>
                      <a:pt x="10" y="46"/>
                      <a:pt x="12" y="46"/>
                      <a:pt x="13" y="45"/>
                    </a:cubicBezTo>
                    <a:cubicBezTo>
                      <a:pt x="14" y="44"/>
                      <a:pt x="16" y="44"/>
                      <a:pt x="17" y="45"/>
                    </a:cubicBezTo>
                    <a:cubicBezTo>
                      <a:pt x="18" y="45"/>
                      <a:pt x="18" y="46"/>
                      <a:pt x="18" y="48"/>
                    </a:cubicBezTo>
                    <a:cubicBezTo>
                      <a:pt x="18" y="49"/>
                      <a:pt x="19" y="50"/>
                      <a:pt x="21" y="51"/>
                    </a:cubicBezTo>
                    <a:cubicBezTo>
                      <a:pt x="22" y="51"/>
                      <a:pt x="24" y="50"/>
                      <a:pt x="25" y="49"/>
                    </a:cubicBezTo>
                    <a:cubicBezTo>
                      <a:pt x="25" y="48"/>
                      <a:pt x="27" y="47"/>
                      <a:pt x="28" y="47"/>
                    </a:cubicBezTo>
                    <a:cubicBezTo>
                      <a:pt x="29" y="47"/>
                      <a:pt x="30" y="48"/>
                      <a:pt x="30" y="49"/>
                    </a:cubicBezTo>
                    <a:cubicBezTo>
                      <a:pt x="30" y="50"/>
                      <a:pt x="32" y="51"/>
                      <a:pt x="34" y="50"/>
                    </a:cubicBezTo>
                    <a:cubicBezTo>
                      <a:pt x="36" y="50"/>
                      <a:pt x="37" y="48"/>
                      <a:pt x="37" y="47"/>
                    </a:cubicBezTo>
                    <a:cubicBezTo>
                      <a:pt x="36" y="45"/>
                      <a:pt x="38" y="43"/>
                      <a:pt x="38" y="43"/>
                    </a:cubicBezTo>
                    <a:cubicBezTo>
                      <a:pt x="39" y="42"/>
                      <a:pt x="40" y="43"/>
                      <a:pt x="41" y="44"/>
                    </a:cubicBezTo>
                    <a:cubicBezTo>
                      <a:pt x="42" y="45"/>
                      <a:pt x="44" y="44"/>
                      <a:pt x="45" y="43"/>
                    </a:cubicBezTo>
                    <a:cubicBezTo>
                      <a:pt x="47" y="42"/>
                      <a:pt x="47" y="40"/>
                      <a:pt x="46" y="39"/>
                    </a:cubicBezTo>
                    <a:cubicBezTo>
                      <a:pt x="45" y="38"/>
                      <a:pt x="45" y="35"/>
                      <a:pt x="45" y="35"/>
                    </a:cubicBezTo>
                    <a:cubicBezTo>
                      <a:pt x="46" y="34"/>
                      <a:pt x="47" y="34"/>
                      <a:pt x="48" y="34"/>
                    </a:cubicBezTo>
                    <a:cubicBezTo>
                      <a:pt x="50" y="34"/>
                      <a:pt x="51" y="33"/>
                      <a:pt x="51" y="31"/>
                    </a:cubicBezTo>
                    <a:cubicBezTo>
                      <a:pt x="52" y="29"/>
                      <a:pt x="51" y="27"/>
                      <a:pt x="50" y="27"/>
                    </a:cubicBezTo>
                    <a:cubicBezTo>
                      <a:pt x="48" y="27"/>
                      <a:pt x="47" y="25"/>
                      <a:pt x="47" y="24"/>
                    </a:cubicBezTo>
                    <a:cubicBezTo>
                      <a:pt x="47" y="23"/>
                      <a:pt x="48" y="22"/>
                      <a:pt x="49" y="22"/>
                    </a:cubicBezTo>
                    <a:cubicBezTo>
                      <a:pt x="51" y="21"/>
                      <a:pt x="51" y="19"/>
                      <a:pt x="51" y="18"/>
                    </a:cubicBezTo>
                    <a:cubicBezTo>
                      <a:pt x="50" y="16"/>
                      <a:pt x="49" y="15"/>
                      <a:pt x="47" y="15"/>
                    </a:cubicBezTo>
                    <a:cubicBezTo>
                      <a:pt x="46" y="16"/>
                      <a:pt x="44" y="14"/>
                      <a:pt x="44" y="13"/>
                    </a:cubicBezTo>
                    <a:cubicBezTo>
                      <a:pt x="43" y="13"/>
                      <a:pt x="43" y="11"/>
                      <a:pt x="44" y="10"/>
                    </a:cubicBezTo>
                    <a:cubicBezTo>
                      <a:pt x="45" y="9"/>
                      <a:pt x="45" y="8"/>
                      <a:pt x="43" y="6"/>
                    </a:cubicBezTo>
                    <a:cubicBezTo>
                      <a:pt x="42" y="5"/>
                      <a:pt x="40" y="5"/>
                      <a:pt x="39" y="6"/>
                    </a:cubicBezTo>
                    <a:cubicBezTo>
                      <a:pt x="38" y="7"/>
                      <a:pt x="36" y="7"/>
                      <a:pt x="35" y="6"/>
                    </a:cubicBezTo>
                    <a:cubicBezTo>
                      <a:pt x="34" y="6"/>
                      <a:pt x="34" y="5"/>
                      <a:pt x="34" y="3"/>
                    </a:cubicBezTo>
                    <a:cubicBezTo>
                      <a:pt x="35" y="2"/>
                      <a:pt x="33" y="1"/>
                      <a:pt x="32" y="0"/>
                    </a:cubicBezTo>
                    <a:cubicBezTo>
                      <a:pt x="30" y="0"/>
                      <a:pt x="28" y="1"/>
                      <a:pt x="28" y="2"/>
                    </a:cubicBezTo>
                    <a:cubicBezTo>
                      <a:pt x="27" y="3"/>
                      <a:pt x="25" y="4"/>
                      <a:pt x="24" y="4"/>
                    </a:cubicBezTo>
                    <a:cubicBezTo>
                      <a:pt x="24" y="4"/>
                      <a:pt x="23" y="3"/>
                      <a:pt x="22" y="2"/>
                    </a:cubicBezTo>
                    <a:cubicBezTo>
                      <a:pt x="22" y="1"/>
                      <a:pt x="20" y="0"/>
                      <a:pt x="18" y="1"/>
                    </a:cubicBezTo>
                    <a:cubicBezTo>
                      <a:pt x="16" y="1"/>
                      <a:pt x="15" y="3"/>
                      <a:pt x="16" y="4"/>
                    </a:cubicBezTo>
                    <a:cubicBezTo>
                      <a:pt x="16" y="6"/>
                      <a:pt x="15" y="8"/>
                      <a:pt x="14" y="8"/>
                    </a:cubicBezTo>
                    <a:cubicBezTo>
                      <a:pt x="13" y="9"/>
                      <a:pt x="12" y="8"/>
                      <a:pt x="11" y="7"/>
                    </a:cubicBezTo>
                    <a:cubicBezTo>
                      <a:pt x="10" y="6"/>
                      <a:pt x="8" y="7"/>
                      <a:pt x="7" y="8"/>
                    </a:cubicBezTo>
                    <a:cubicBezTo>
                      <a:pt x="6" y="10"/>
                      <a:pt x="5" y="11"/>
                      <a:pt x="6" y="12"/>
                    </a:cubicBezTo>
                    <a:close/>
                    <a:moveTo>
                      <a:pt x="22" y="11"/>
                    </a:moveTo>
                    <a:cubicBezTo>
                      <a:pt x="29" y="9"/>
                      <a:pt x="38" y="13"/>
                      <a:pt x="40" y="21"/>
                    </a:cubicBezTo>
                    <a:cubicBezTo>
                      <a:pt x="43" y="29"/>
                      <a:pt x="38" y="37"/>
                      <a:pt x="31" y="40"/>
                    </a:cubicBezTo>
                    <a:cubicBezTo>
                      <a:pt x="23" y="42"/>
                      <a:pt x="14" y="38"/>
                      <a:pt x="12" y="30"/>
                    </a:cubicBezTo>
                    <a:cubicBezTo>
                      <a:pt x="9" y="22"/>
                      <a:pt x="14" y="14"/>
                      <a:pt x="22" y="1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3" name="Freeform 14"/>
              <p:cNvSpPr>
                <a:spLocks noEditPoints="1"/>
              </p:cNvSpPr>
              <p:nvPr/>
            </p:nvSpPr>
            <p:spPr bwMode="auto">
              <a:xfrm>
                <a:off x="4842" y="2116"/>
                <a:ext cx="163" cy="168"/>
              </a:xfrm>
              <a:custGeom>
                <a:avLst/>
                <a:gdLst>
                  <a:gd name="T0" fmla="*/ 4 w 39"/>
                  <a:gd name="T1" fmla="*/ 10 h 40"/>
                  <a:gd name="T2" fmla="*/ 5 w 39"/>
                  <a:gd name="T3" fmla="*/ 13 h 40"/>
                  <a:gd name="T4" fmla="*/ 2 w 39"/>
                  <a:gd name="T5" fmla="*/ 13 h 40"/>
                  <a:gd name="T6" fmla="*/ 0 w 39"/>
                  <a:gd name="T7" fmla="*/ 16 h 40"/>
                  <a:gd name="T8" fmla="*/ 1 w 39"/>
                  <a:gd name="T9" fmla="*/ 19 h 40"/>
                  <a:gd name="T10" fmla="*/ 3 w 39"/>
                  <a:gd name="T11" fmla="*/ 21 h 40"/>
                  <a:gd name="T12" fmla="*/ 2 w 39"/>
                  <a:gd name="T13" fmla="*/ 23 h 40"/>
                  <a:gd name="T14" fmla="*/ 1 w 39"/>
                  <a:gd name="T15" fmla="*/ 26 h 40"/>
                  <a:gd name="T16" fmla="*/ 3 w 39"/>
                  <a:gd name="T17" fmla="*/ 28 h 40"/>
                  <a:gd name="T18" fmla="*/ 5 w 39"/>
                  <a:gd name="T19" fmla="*/ 28 h 40"/>
                  <a:gd name="T20" fmla="*/ 5 w 39"/>
                  <a:gd name="T21" fmla="*/ 31 h 40"/>
                  <a:gd name="T22" fmla="*/ 6 w 39"/>
                  <a:gd name="T23" fmla="*/ 35 h 40"/>
                  <a:gd name="T24" fmla="*/ 9 w 39"/>
                  <a:gd name="T25" fmla="*/ 35 h 40"/>
                  <a:gd name="T26" fmla="*/ 13 w 39"/>
                  <a:gd name="T27" fmla="*/ 34 h 40"/>
                  <a:gd name="T28" fmla="*/ 13 w 39"/>
                  <a:gd name="T29" fmla="*/ 37 h 40"/>
                  <a:gd name="T30" fmla="*/ 15 w 39"/>
                  <a:gd name="T31" fmla="*/ 39 h 40"/>
                  <a:gd name="T32" fmla="*/ 18 w 39"/>
                  <a:gd name="T33" fmla="*/ 38 h 40"/>
                  <a:gd name="T34" fmla="*/ 21 w 39"/>
                  <a:gd name="T35" fmla="*/ 36 h 40"/>
                  <a:gd name="T36" fmla="*/ 22 w 39"/>
                  <a:gd name="T37" fmla="*/ 38 h 40"/>
                  <a:gd name="T38" fmla="*/ 26 w 39"/>
                  <a:gd name="T39" fmla="*/ 39 h 40"/>
                  <a:gd name="T40" fmla="*/ 27 w 39"/>
                  <a:gd name="T41" fmla="*/ 36 h 40"/>
                  <a:gd name="T42" fmla="*/ 29 w 39"/>
                  <a:gd name="T43" fmla="*/ 33 h 40"/>
                  <a:gd name="T44" fmla="*/ 31 w 39"/>
                  <a:gd name="T45" fmla="*/ 34 h 40"/>
                  <a:gd name="T46" fmla="*/ 34 w 39"/>
                  <a:gd name="T47" fmla="*/ 33 h 40"/>
                  <a:gd name="T48" fmla="*/ 35 w 39"/>
                  <a:gd name="T49" fmla="*/ 30 h 40"/>
                  <a:gd name="T50" fmla="*/ 34 w 39"/>
                  <a:gd name="T51" fmla="*/ 27 h 40"/>
                  <a:gd name="T52" fmla="*/ 36 w 39"/>
                  <a:gd name="T53" fmla="*/ 26 h 40"/>
                  <a:gd name="T54" fmla="*/ 39 w 39"/>
                  <a:gd name="T55" fmla="*/ 24 h 40"/>
                  <a:gd name="T56" fmla="*/ 38 w 39"/>
                  <a:gd name="T57" fmla="*/ 21 h 40"/>
                  <a:gd name="T58" fmla="*/ 36 w 39"/>
                  <a:gd name="T59" fmla="*/ 18 h 40"/>
                  <a:gd name="T60" fmla="*/ 37 w 39"/>
                  <a:gd name="T61" fmla="*/ 17 h 40"/>
                  <a:gd name="T62" fmla="*/ 38 w 39"/>
                  <a:gd name="T63" fmla="*/ 14 h 40"/>
                  <a:gd name="T64" fmla="*/ 36 w 39"/>
                  <a:gd name="T65" fmla="*/ 12 h 40"/>
                  <a:gd name="T66" fmla="*/ 33 w 39"/>
                  <a:gd name="T67" fmla="*/ 10 h 40"/>
                  <a:gd name="T68" fmla="*/ 33 w 39"/>
                  <a:gd name="T69" fmla="*/ 8 h 40"/>
                  <a:gd name="T70" fmla="*/ 33 w 39"/>
                  <a:gd name="T71" fmla="*/ 5 h 40"/>
                  <a:gd name="T72" fmla="*/ 30 w 39"/>
                  <a:gd name="T73" fmla="*/ 5 h 40"/>
                  <a:gd name="T74" fmla="*/ 26 w 39"/>
                  <a:gd name="T75" fmla="*/ 5 h 40"/>
                  <a:gd name="T76" fmla="*/ 26 w 39"/>
                  <a:gd name="T77" fmla="*/ 3 h 40"/>
                  <a:gd name="T78" fmla="*/ 24 w 39"/>
                  <a:gd name="T79" fmla="*/ 0 h 40"/>
                  <a:gd name="T80" fmla="*/ 21 w 39"/>
                  <a:gd name="T81" fmla="*/ 2 h 40"/>
                  <a:gd name="T82" fmla="*/ 18 w 39"/>
                  <a:gd name="T83" fmla="*/ 4 h 40"/>
                  <a:gd name="T84" fmla="*/ 16 w 39"/>
                  <a:gd name="T85" fmla="*/ 2 h 40"/>
                  <a:gd name="T86" fmla="*/ 13 w 39"/>
                  <a:gd name="T87" fmla="*/ 1 h 40"/>
                  <a:gd name="T88" fmla="*/ 11 w 39"/>
                  <a:gd name="T89" fmla="*/ 3 h 40"/>
                  <a:gd name="T90" fmla="*/ 10 w 39"/>
                  <a:gd name="T91" fmla="*/ 6 h 40"/>
                  <a:gd name="T92" fmla="*/ 8 w 39"/>
                  <a:gd name="T93" fmla="*/ 6 h 40"/>
                  <a:gd name="T94" fmla="*/ 5 w 39"/>
                  <a:gd name="T95" fmla="*/ 6 h 40"/>
                  <a:gd name="T96" fmla="*/ 4 w 39"/>
                  <a:gd name="T97" fmla="*/ 10 h 40"/>
                  <a:gd name="T98" fmla="*/ 16 w 39"/>
                  <a:gd name="T99" fmla="*/ 9 h 40"/>
                  <a:gd name="T100" fmla="*/ 30 w 39"/>
                  <a:gd name="T101" fmla="*/ 16 h 40"/>
                  <a:gd name="T102" fmla="*/ 23 w 39"/>
                  <a:gd name="T103" fmla="*/ 31 h 40"/>
                  <a:gd name="T104" fmla="*/ 9 w 39"/>
                  <a:gd name="T105" fmla="*/ 23 h 40"/>
                  <a:gd name="T106" fmla="*/ 16 w 39"/>
                  <a:gd name="T107" fmla="*/ 9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39" h="40">
                    <a:moveTo>
                      <a:pt x="4" y="10"/>
                    </a:moveTo>
                    <a:cubicBezTo>
                      <a:pt x="5" y="10"/>
                      <a:pt x="5" y="12"/>
                      <a:pt x="5" y="13"/>
                    </a:cubicBezTo>
                    <a:cubicBezTo>
                      <a:pt x="4" y="13"/>
                      <a:pt x="3" y="14"/>
                      <a:pt x="2" y="13"/>
                    </a:cubicBezTo>
                    <a:cubicBezTo>
                      <a:pt x="1" y="13"/>
                      <a:pt x="0" y="14"/>
                      <a:pt x="0" y="16"/>
                    </a:cubicBezTo>
                    <a:cubicBezTo>
                      <a:pt x="0" y="17"/>
                      <a:pt x="0" y="18"/>
                      <a:pt x="1" y="19"/>
                    </a:cubicBezTo>
                    <a:cubicBezTo>
                      <a:pt x="2" y="19"/>
                      <a:pt x="3" y="20"/>
                      <a:pt x="3" y="21"/>
                    </a:cubicBezTo>
                    <a:cubicBezTo>
                      <a:pt x="3" y="22"/>
                      <a:pt x="3" y="22"/>
                      <a:pt x="2" y="23"/>
                    </a:cubicBezTo>
                    <a:cubicBezTo>
                      <a:pt x="1" y="23"/>
                      <a:pt x="0" y="24"/>
                      <a:pt x="1" y="26"/>
                    </a:cubicBezTo>
                    <a:cubicBezTo>
                      <a:pt x="1" y="27"/>
                      <a:pt x="2" y="28"/>
                      <a:pt x="3" y="28"/>
                    </a:cubicBezTo>
                    <a:cubicBezTo>
                      <a:pt x="4" y="27"/>
                      <a:pt x="5" y="28"/>
                      <a:pt x="5" y="28"/>
                    </a:cubicBezTo>
                    <a:cubicBezTo>
                      <a:pt x="6" y="29"/>
                      <a:pt x="6" y="31"/>
                      <a:pt x="5" y="31"/>
                    </a:cubicBezTo>
                    <a:cubicBezTo>
                      <a:pt x="5" y="32"/>
                      <a:pt x="5" y="34"/>
                      <a:pt x="6" y="35"/>
                    </a:cubicBezTo>
                    <a:cubicBezTo>
                      <a:pt x="7" y="35"/>
                      <a:pt x="9" y="36"/>
                      <a:pt x="9" y="35"/>
                    </a:cubicBezTo>
                    <a:cubicBezTo>
                      <a:pt x="10" y="34"/>
                      <a:pt x="12" y="34"/>
                      <a:pt x="13" y="34"/>
                    </a:cubicBezTo>
                    <a:cubicBezTo>
                      <a:pt x="13" y="35"/>
                      <a:pt x="13" y="36"/>
                      <a:pt x="13" y="37"/>
                    </a:cubicBezTo>
                    <a:cubicBezTo>
                      <a:pt x="13" y="38"/>
                      <a:pt x="14" y="39"/>
                      <a:pt x="15" y="39"/>
                    </a:cubicBezTo>
                    <a:cubicBezTo>
                      <a:pt x="17" y="40"/>
                      <a:pt x="18" y="39"/>
                      <a:pt x="18" y="38"/>
                    </a:cubicBezTo>
                    <a:cubicBezTo>
                      <a:pt x="18" y="37"/>
                      <a:pt x="20" y="36"/>
                      <a:pt x="21" y="36"/>
                    </a:cubicBezTo>
                    <a:cubicBezTo>
                      <a:pt x="21" y="36"/>
                      <a:pt x="22" y="37"/>
                      <a:pt x="22" y="38"/>
                    </a:cubicBezTo>
                    <a:cubicBezTo>
                      <a:pt x="23" y="39"/>
                      <a:pt x="24" y="39"/>
                      <a:pt x="26" y="39"/>
                    </a:cubicBezTo>
                    <a:cubicBezTo>
                      <a:pt x="27" y="38"/>
                      <a:pt x="28" y="37"/>
                      <a:pt x="27" y="36"/>
                    </a:cubicBezTo>
                    <a:cubicBezTo>
                      <a:pt x="27" y="35"/>
                      <a:pt x="28" y="33"/>
                      <a:pt x="29" y="33"/>
                    </a:cubicBezTo>
                    <a:cubicBezTo>
                      <a:pt x="29" y="33"/>
                      <a:pt x="30" y="33"/>
                      <a:pt x="31" y="34"/>
                    </a:cubicBezTo>
                    <a:cubicBezTo>
                      <a:pt x="32" y="34"/>
                      <a:pt x="33" y="34"/>
                      <a:pt x="34" y="33"/>
                    </a:cubicBezTo>
                    <a:cubicBezTo>
                      <a:pt x="35" y="32"/>
                      <a:pt x="35" y="31"/>
                      <a:pt x="35" y="30"/>
                    </a:cubicBezTo>
                    <a:cubicBezTo>
                      <a:pt x="34" y="29"/>
                      <a:pt x="34" y="27"/>
                      <a:pt x="34" y="27"/>
                    </a:cubicBezTo>
                    <a:cubicBezTo>
                      <a:pt x="34" y="26"/>
                      <a:pt x="35" y="26"/>
                      <a:pt x="36" y="26"/>
                    </a:cubicBezTo>
                    <a:cubicBezTo>
                      <a:pt x="38" y="26"/>
                      <a:pt x="39" y="25"/>
                      <a:pt x="39" y="24"/>
                    </a:cubicBezTo>
                    <a:cubicBezTo>
                      <a:pt x="39" y="23"/>
                      <a:pt x="39" y="21"/>
                      <a:pt x="38" y="21"/>
                    </a:cubicBezTo>
                    <a:cubicBezTo>
                      <a:pt x="37" y="21"/>
                      <a:pt x="36" y="19"/>
                      <a:pt x="36" y="18"/>
                    </a:cubicBezTo>
                    <a:cubicBezTo>
                      <a:pt x="36" y="18"/>
                      <a:pt x="36" y="17"/>
                      <a:pt x="37" y="17"/>
                    </a:cubicBezTo>
                    <a:cubicBezTo>
                      <a:pt x="38" y="16"/>
                      <a:pt x="39" y="15"/>
                      <a:pt x="38" y="14"/>
                    </a:cubicBezTo>
                    <a:cubicBezTo>
                      <a:pt x="38" y="12"/>
                      <a:pt x="37" y="11"/>
                      <a:pt x="36" y="12"/>
                    </a:cubicBezTo>
                    <a:cubicBezTo>
                      <a:pt x="35" y="12"/>
                      <a:pt x="33" y="11"/>
                      <a:pt x="33" y="10"/>
                    </a:cubicBezTo>
                    <a:cubicBezTo>
                      <a:pt x="32" y="10"/>
                      <a:pt x="33" y="9"/>
                      <a:pt x="33" y="8"/>
                    </a:cubicBezTo>
                    <a:cubicBezTo>
                      <a:pt x="34" y="7"/>
                      <a:pt x="34" y="6"/>
                      <a:pt x="33" y="5"/>
                    </a:cubicBezTo>
                    <a:cubicBezTo>
                      <a:pt x="32" y="4"/>
                      <a:pt x="30" y="4"/>
                      <a:pt x="30" y="5"/>
                    </a:cubicBezTo>
                    <a:cubicBezTo>
                      <a:pt x="29" y="5"/>
                      <a:pt x="27" y="5"/>
                      <a:pt x="26" y="5"/>
                    </a:cubicBezTo>
                    <a:cubicBezTo>
                      <a:pt x="26" y="5"/>
                      <a:pt x="26" y="4"/>
                      <a:pt x="26" y="3"/>
                    </a:cubicBezTo>
                    <a:cubicBezTo>
                      <a:pt x="26" y="2"/>
                      <a:pt x="25" y="1"/>
                      <a:pt x="24" y="0"/>
                    </a:cubicBezTo>
                    <a:cubicBezTo>
                      <a:pt x="22" y="0"/>
                      <a:pt x="21" y="1"/>
                      <a:pt x="21" y="2"/>
                    </a:cubicBezTo>
                    <a:cubicBezTo>
                      <a:pt x="20" y="3"/>
                      <a:pt x="19" y="3"/>
                      <a:pt x="18" y="4"/>
                    </a:cubicBezTo>
                    <a:cubicBezTo>
                      <a:pt x="18" y="4"/>
                      <a:pt x="17" y="3"/>
                      <a:pt x="16" y="2"/>
                    </a:cubicBezTo>
                    <a:cubicBezTo>
                      <a:pt x="16" y="1"/>
                      <a:pt x="15" y="0"/>
                      <a:pt x="13" y="1"/>
                    </a:cubicBezTo>
                    <a:cubicBezTo>
                      <a:pt x="12" y="1"/>
                      <a:pt x="11" y="2"/>
                      <a:pt x="11" y="3"/>
                    </a:cubicBezTo>
                    <a:cubicBezTo>
                      <a:pt x="12" y="4"/>
                      <a:pt x="11" y="6"/>
                      <a:pt x="10" y="6"/>
                    </a:cubicBezTo>
                    <a:cubicBezTo>
                      <a:pt x="10" y="7"/>
                      <a:pt x="9" y="6"/>
                      <a:pt x="8" y="6"/>
                    </a:cubicBezTo>
                    <a:cubicBezTo>
                      <a:pt x="7" y="5"/>
                      <a:pt x="6" y="5"/>
                      <a:pt x="5" y="6"/>
                    </a:cubicBezTo>
                    <a:cubicBezTo>
                      <a:pt x="4" y="7"/>
                      <a:pt x="4" y="9"/>
                      <a:pt x="4" y="10"/>
                    </a:cubicBezTo>
                    <a:close/>
                    <a:moveTo>
                      <a:pt x="16" y="9"/>
                    </a:moveTo>
                    <a:cubicBezTo>
                      <a:pt x="22" y="7"/>
                      <a:pt x="28" y="10"/>
                      <a:pt x="30" y="16"/>
                    </a:cubicBezTo>
                    <a:cubicBezTo>
                      <a:pt x="32" y="22"/>
                      <a:pt x="29" y="29"/>
                      <a:pt x="23" y="31"/>
                    </a:cubicBezTo>
                    <a:cubicBezTo>
                      <a:pt x="17" y="33"/>
                      <a:pt x="11" y="29"/>
                      <a:pt x="9" y="23"/>
                    </a:cubicBezTo>
                    <a:cubicBezTo>
                      <a:pt x="7" y="17"/>
                      <a:pt x="10" y="11"/>
                      <a:pt x="16" y="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grpSp>
        <p:nvGrpSpPr>
          <p:cNvPr id="52" name="组合 51"/>
          <p:cNvGrpSpPr/>
          <p:nvPr/>
        </p:nvGrpSpPr>
        <p:grpSpPr>
          <a:xfrm>
            <a:off x="7240074" y="3913660"/>
            <a:ext cx="452497" cy="524706"/>
            <a:chOff x="8993637" y="5179489"/>
            <a:chExt cx="603250" cy="699770"/>
          </a:xfrm>
        </p:grpSpPr>
        <p:sp>
          <p:nvSpPr>
            <p:cNvPr id="9" name="六边形 8"/>
            <p:cNvSpPr/>
            <p:nvPr/>
          </p:nvSpPr>
          <p:spPr>
            <a:xfrm rot="16200000">
              <a:off x="8945377" y="5227749"/>
              <a:ext cx="699770" cy="603250"/>
            </a:xfrm>
            <a:prstGeom prst="hexagon">
              <a:avLst/>
            </a:prstGeom>
            <a:solidFill>
              <a:schemeClr val="accent4"/>
            </a:solidFill>
            <a:ln>
              <a:noFill/>
            </a:ln>
            <a:effectLst>
              <a:innerShdw blurRad="101600" dist="50800" dir="18900000">
                <a:prstClr val="black">
                  <a:alpha val="59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4" name="Freeform 18"/>
            <p:cNvSpPr>
              <a:spLocks noEditPoints="1"/>
            </p:cNvSpPr>
            <p:nvPr/>
          </p:nvSpPr>
          <p:spPr bwMode="auto">
            <a:xfrm>
              <a:off x="9093000" y="5376773"/>
              <a:ext cx="404523" cy="301905"/>
            </a:xfrm>
            <a:custGeom>
              <a:avLst/>
              <a:gdLst>
                <a:gd name="T0" fmla="*/ 82 w 112"/>
                <a:gd name="T1" fmla="*/ 53 h 83"/>
                <a:gd name="T2" fmla="*/ 99 w 112"/>
                <a:gd name="T3" fmla="*/ 36 h 83"/>
                <a:gd name="T4" fmla="*/ 104 w 112"/>
                <a:gd name="T5" fmla="*/ 37 h 83"/>
                <a:gd name="T6" fmla="*/ 104 w 112"/>
                <a:gd name="T7" fmla="*/ 24 h 83"/>
                <a:gd name="T8" fmla="*/ 92 w 112"/>
                <a:gd name="T9" fmla="*/ 12 h 83"/>
                <a:gd name="T10" fmla="*/ 49 w 112"/>
                <a:gd name="T11" fmla="*/ 12 h 83"/>
                <a:gd name="T12" fmla="*/ 39 w 112"/>
                <a:gd name="T13" fmla="*/ 0 h 83"/>
                <a:gd name="T14" fmla="*/ 14 w 112"/>
                <a:gd name="T15" fmla="*/ 0 h 83"/>
                <a:gd name="T16" fmla="*/ 2 w 112"/>
                <a:gd name="T17" fmla="*/ 6 h 83"/>
                <a:gd name="T18" fmla="*/ 0 w 112"/>
                <a:gd name="T19" fmla="*/ 13 h 83"/>
                <a:gd name="T20" fmla="*/ 0 w 112"/>
                <a:gd name="T21" fmla="*/ 13 h 83"/>
                <a:gd name="T22" fmla="*/ 0 w 112"/>
                <a:gd name="T23" fmla="*/ 14 h 83"/>
                <a:gd name="T24" fmla="*/ 0 w 112"/>
                <a:gd name="T25" fmla="*/ 16 h 83"/>
                <a:gd name="T26" fmla="*/ 0 w 112"/>
                <a:gd name="T27" fmla="*/ 34 h 83"/>
                <a:gd name="T28" fmla="*/ 0 w 112"/>
                <a:gd name="T29" fmla="*/ 71 h 83"/>
                <a:gd name="T30" fmla="*/ 12 w 112"/>
                <a:gd name="T31" fmla="*/ 83 h 83"/>
                <a:gd name="T32" fmla="*/ 92 w 112"/>
                <a:gd name="T33" fmla="*/ 83 h 83"/>
                <a:gd name="T34" fmla="*/ 104 w 112"/>
                <a:gd name="T35" fmla="*/ 71 h 83"/>
                <a:gd name="T36" fmla="*/ 104 w 112"/>
                <a:gd name="T37" fmla="*/ 69 h 83"/>
                <a:gd name="T38" fmla="*/ 99 w 112"/>
                <a:gd name="T39" fmla="*/ 69 h 83"/>
                <a:gd name="T40" fmla="*/ 82 w 112"/>
                <a:gd name="T41" fmla="*/ 53 h 83"/>
                <a:gd name="T42" fmla="*/ 104 w 112"/>
                <a:gd name="T43" fmla="*/ 40 h 83"/>
                <a:gd name="T44" fmla="*/ 99 w 112"/>
                <a:gd name="T45" fmla="*/ 39 h 83"/>
                <a:gd name="T46" fmla="*/ 85 w 112"/>
                <a:gd name="T47" fmla="*/ 53 h 83"/>
                <a:gd name="T48" fmla="*/ 99 w 112"/>
                <a:gd name="T49" fmla="*/ 66 h 83"/>
                <a:gd name="T50" fmla="*/ 104 w 112"/>
                <a:gd name="T51" fmla="*/ 65 h 83"/>
                <a:gd name="T52" fmla="*/ 112 w 112"/>
                <a:gd name="T53" fmla="*/ 53 h 83"/>
                <a:gd name="T54" fmla="*/ 104 w 112"/>
                <a:gd name="T55" fmla="*/ 40 h 83"/>
                <a:gd name="T56" fmla="*/ 104 w 112"/>
                <a:gd name="T57" fmla="*/ 56 h 83"/>
                <a:gd name="T58" fmla="*/ 99 w 112"/>
                <a:gd name="T59" fmla="*/ 63 h 83"/>
                <a:gd name="T60" fmla="*/ 98 w 112"/>
                <a:gd name="T61" fmla="*/ 64 h 83"/>
                <a:gd name="T62" fmla="*/ 98 w 112"/>
                <a:gd name="T63" fmla="*/ 64 h 83"/>
                <a:gd name="T64" fmla="*/ 97 w 112"/>
                <a:gd name="T65" fmla="*/ 63 h 83"/>
                <a:gd name="T66" fmla="*/ 89 w 112"/>
                <a:gd name="T67" fmla="*/ 53 h 83"/>
                <a:gd name="T68" fmla="*/ 89 w 112"/>
                <a:gd name="T69" fmla="*/ 53 h 83"/>
                <a:gd name="T70" fmla="*/ 93 w 112"/>
                <a:gd name="T71" fmla="*/ 53 h 83"/>
                <a:gd name="T72" fmla="*/ 98 w 112"/>
                <a:gd name="T73" fmla="*/ 59 h 83"/>
                <a:gd name="T74" fmla="*/ 104 w 112"/>
                <a:gd name="T75" fmla="*/ 50 h 83"/>
                <a:gd name="T76" fmla="*/ 107 w 112"/>
                <a:gd name="T77" fmla="*/ 45 h 83"/>
                <a:gd name="T78" fmla="*/ 109 w 112"/>
                <a:gd name="T79" fmla="*/ 45 h 83"/>
                <a:gd name="T80" fmla="*/ 110 w 112"/>
                <a:gd name="T81" fmla="*/ 47 h 83"/>
                <a:gd name="T82" fmla="*/ 104 w 112"/>
                <a:gd name="T83" fmla="*/ 56 h 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12" h="83">
                  <a:moveTo>
                    <a:pt x="82" y="53"/>
                  </a:moveTo>
                  <a:cubicBezTo>
                    <a:pt x="82" y="44"/>
                    <a:pt x="90" y="36"/>
                    <a:pt x="99" y="36"/>
                  </a:cubicBezTo>
                  <a:cubicBezTo>
                    <a:pt x="100" y="36"/>
                    <a:pt x="102" y="37"/>
                    <a:pt x="104" y="37"/>
                  </a:cubicBezTo>
                  <a:cubicBezTo>
                    <a:pt x="104" y="24"/>
                    <a:pt x="104" y="24"/>
                    <a:pt x="104" y="24"/>
                  </a:cubicBezTo>
                  <a:cubicBezTo>
                    <a:pt x="104" y="17"/>
                    <a:pt x="99" y="12"/>
                    <a:pt x="92" y="12"/>
                  </a:cubicBezTo>
                  <a:cubicBezTo>
                    <a:pt x="49" y="12"/>
                    <a:pt x="49" y="12"/>
                    <a:pt x="49" y="12"/>
                  </a:cubicBezTo>
                  <a:cubicBezTo>
                    <a:pt x="48" y="5"/>
                    <a:pt x="43" y="0"/>
                    <a:pt x="39" y="0"/>
                  </a:cubicBezTo>
                  <a:cubicBezTo>
                    <a:pt x="14" y="0"/>
                    <a:pt x="14" y="0"/>
                    <a:pt x="14" y="0"/>
                  </a:cubicBezTo>
                  <a:cubicBezTo>
                    <a:pt x="8" y="0"/>
                    <a:pt x="4" y="2"/>
                    <a:pt x="2" y="6"/>
                  </a:cubicBezTo>
                  <a:cubicBezTo>
                    <a:pt x="1" y="8"/>
                    <a:pt x="0" y="10"/>
                    <a:pt x="0" y="13"/>
                  </a:cubicBezTo>
                  <a:cubicBezTo>
                    <a:pt x="0" y="13"/>
                    <a:pt x="0" y="13"/>
                    <a:pt x="0" y="13"/>
                  </a:cubicBezTo>
                  <a:cubicBezTo>
                    <a:pt x="0" y="14"/>
                    <a:pt x="0" y="14"/>
                    <a:pt x="0" y="14"/>
                  </a:cubicBezTo>
                  <a:cubicBezTo>
                    <a:pt x="0" y="16"/>
                    <a:pt x="0" y="16"/>
                    <a:pt x="0" y="16"/>
                  </a:cubicBezTo>
                  <a:cubicBezTo>
                    <a:pt x="0" y="34"/>
                    <a:pt x="0" y="34"/>
                    <a:pt x="0" y="34"/>
                  </a:cubicBezTo>
                  <a:cubicBezTo>
                    <a:pt x="0" y="71"/>
                    <a:pt x="0" y="71"/>
                    <a:pt x="0" y="71"/>
                  </a:cubicBezTo>
                  <a:cubicBezTo>
                    <a:pt x="0" y="78"/>
                    <a:pt x="5" y="83"/>
                    <a:pt x="12" y="83"/>
                  </a:cubicBezTo>
                  <a:cubicBezTo>
                    <a:pt x="92" y="83"/>
                    <a:pt x="92" y="83"/>
                    <a:pt x="92" y="83"/>
                  </a:cubicBezTo>
                  <a:cubicBezTo>
                    <a:pt x="99" y="83"/>
                    <a:pt x="104" y="78"/>
                    <a:pt x="104" y="71"/>
                  </a:cubicBezTo>
                  <a:cubicBezTo>
                    <a:pt x="104" y="69"/>
                    <a:pt x="104" y="69"/>
                    <a:pt x="104" y="69"/>
                  </a:cubicBezTo>
                  <a:cubicBezTo>
                    <a:pt x="102" y="69"/>
                    <a:pt x="100" y="69"/>
                    <a:pt x="99" y="69"/>
                  </a:cubicBezTo>
                  <a:cubicBezTo>
                    <a:pt x="90" y="69"/>
                    <a:pt x="82" y="62"/>
                    <a:pt x="82" y="53"/>
                  </a:cubicBezTo>
                  <a:close/>
                  <a:moveTo>
                    <a:pt x="104" y="40"/>
                  </a:moveTo>
                  <a:cubicBezTo>
                    <a:pt x="102" y="40"/>
                    <a:pt x="101" y="39"/>
                    <a:pt x="99" y="39"/>
                  </a:cubicBezTo>
                  <a:cubicBezTo>
                    <a:pt x="91" y="39"/>
                    <a:pt x="85" y="45"/>
                    <a:pt x="85" y="53"/>
                  </a:cubicBezTo>
                  <a:cubicBezTo>
                    <a:pt x="85" y="60"/>
                    <a:pt x="91" y="66"/>
                    <a:pt x="99" y="66"/>
                  </a:cubicBezTo>
                  <a:cubicBezTo>
                    <a:pt x="101" y="66"/>
                    <a:pt x="102" y="66"/>
                    <a:pt x="104" y="65"/>
                  </a:cubicBezTo>
                  <a:cubicBezTo>
                    <a:pt x="109" y="63"/>
                    <a:pt x="112" y="59"/>
                    <a:pt x="112" y="53"/>
                  </a:cubicBezTo>
                  <a:cubicBezTo>
                    <a:pt x="112" y="47"/>
                    <a:pt x="109" y="42"/>
                    <a:pt x="104" y="40"/>
                  </a:cubicBezTo>
                  <a:close/>
                  <a:moveTo>
                    <a:pt x="104" y="56"/>
                  </a:moveTo>
                  <a:cubicBezTo>
                    <a:pt x="99" y="63"/>
                    <a:pt x="99" y="63"/>
                    <a:pt x="99" y="63"/>
                  </a:cubicBezTo>
                  <a:cubicBezTo>
                    <a:pt x="99" y="63"/>
                    <a:pt x="99" y="64"/>
                    <a:pt x="98" y="64"/>
                  </a:cubicBezTo>
                  <a:cubicBezTo>
                    <a:pt x="98" y="64"/>
                    <a:pt x="98" y="64"/>
                    <a:pt x="98" y="64"/>
                  </a:cubicBezTo>
                  <a:cubicBezTo>
                    <a:pt x="97" y="64"/>
                    <a:pt x="97" y="63"/>
                    <a:pt x="97" y="63"/>
                  </a:cubicBezTo>
                  <a:cubicBezTo>
                    <a:pt x="89" y="53"/>
                    <a:pt x="89" y="53"/>
                    <a:pt x="89" y="53"/>
                  </a:cubicBezTo>
                  <a:cubicBezTo>
                    <a:pt x="89" y="53"/>
                    <a:pt x="89" y="53"/>
                    <a:pt x="89" y="53"/>
                  </a:cubicBezTo>
                  <a:cubicBezTo>
                    <a:pt x="93" y="53"/>
                    <a:pt x="93" y="53"/>
                    <a:pt x="93" y="53"/>
                  </a:cubicBezTo>
                  <a:cubicBezTo>
                    <a:pt x="98" y="59"/>
                    <a:pt x="98" y="59"/>
                    <a:pt x="98" y="59"/>
                  </a:cubicBezTo>
                  <a:cubicBezTo>
                    <a:pt x="104" y="50"/>
                    <a:pt x="104" y="50"/>
                    <a:pt x="104" y="50"/>
                  </a:cubicBezTo>
                  <a:cubicBezTo>
                    <a:pt x="107" y="45"/>
                    <a:pt x="107" y="45"/>
                    <a:pt x="107" y="45"/>
                  </a:cubicBezTo>
                  <a:cubicBezTo>
                    <a:pt x="107" y="44"/>
                    <a:pt x="108" y="44"/>
                    <a:pt x="109" y="45"/>
                  </a:cubicBezTo>
                  <a:cubicBezTo>
                    <a:pt x="110" y="45"/>
                    <a:pt x="110" y="46"/>
                    <a:pt x="110" y="47"/>
                  </a:cubicBezTo>
                  <a:lnTo>
                    <a:pt x="104" y="56"/>
                  </a:lnTo>
                  <a:close/>
                </a:path>
              </a:pathLst>
            </a:custGeom>
            <a:solidFill>
              <a:schemeClr val="bg1"/>
            </a:solidFill>
            <a:ln>
              <a:noFill/>
            </a:ln>
            <a:effectLst>
              <a:outerShdw blurRad="38100" dist="38100" dir="2700000" algn="tl" rotWithShape="0">
                <a:prstClr val="black">
                  <a:alpha val="40000"/>
                </a:prstClr>
              </a:outerShdw>
            </a:effectLs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nvGrpSpPr>
          <p:cNvPr id="50" name="组合 49"/>
          <p:cNvGrpSpPr/>
          <p:nvPr/>
        </p:nvGrpSpPr>
        <p:grpSpPr>
          <a:xfrm>
            <a:off x="3442909" y="3913660"/>
            <a:ext cx="452497" cy="524706"/>
            <a:chOff x="3777061" y="5179489"/>
            <a:chExt cx="603250" cy="699770"/>
          </a:xfrm>
        </p:grpSpPr>
        <p:sp>
          <p:nvSpPr>
            <p:cNvPr id="5" name="六边形 4"/>
            <p:cNvSpPr/>
            <p:nvPr/>
          </p:nvSpPr>
          <p:spPr>
            <a:xfrm rot="16200000">
              <a:off x="3728801" y="5227749"/>
              <a:ext cx="699770" cy="603250"/>
            </a:xfrm>
            <a:prstGeom prst="hexagon">
              <a:avLst/>
            </a:prstGeom>
            <a:solidFill>
              <a:schemeClr val="accent2"/>
            </a:solidFill>
            <a:ln>
              <a:noFill/>
            </a:ln>
            <a:effectLst>
              <a:innerShdw blurRad="1016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nvGrpSpPr>
            <p:cNvPr id="15" name="组合 14"/>
            <p:cNvGrpSpPr/>
            <p:nvPr/>
          </p:nvGrpSpPr>
          <p:grpSpPr>
            <a:xfrm>
              <a:off x="3891272" y="5379398"/>
              <a:ext cx="374827" cy="339164"/>
              <a:chOff x="8578850" y="285750"/>
              <a:chExt cx="817563" cy="739775"/>
            </a:xfrm>
            <a:solidFill>
              <a:schemeClr val="bg1"/>
            </a:solidFill>
            <a:effectLst>
              <a:outerShdw blurRad="38100" dist="38100" dir="2700000" algn="tl" rotWithShape="0">
                <a:prstClr val="black">
                  <a:alpha val="40000"/>
                </a:prstClr>
              </a:outerShdw>
            </a:effectLst>
          </p:grpSpPr>
          <p:sp>
            <p:nvSpPr>
              <p:cNvPr id="16" name="Freeform 35"/>
              <p:cNvSpPr>
                <a:spLocks/>
              </p:cNvSpPr>
              <p:nvPr/>
            </p:nvSpPr>
            <p:spPr bwMode="auto">
              <a:xfrm>
                <a:off x="8578850" y="530225"/>
                <a:ext cx="615950" cy="495300"/>
              </a:xfrm>
              <a:custGeom>
                <a:avLst/>
                <a:gdLst>
                  <a:gd name="T0" fmla="*/ 164 w 164"/>
                  <a:gd name="T1" fmla="*/ 59 h 132"/>
                  <a:gd name="T2" fmla="*/ 131 w 164"/>
                  <a:gd name="T3" fmla="*/ 63 h 132"/>
                  <a:gd name="T4" fmla="*/ 108 w 164"/>
                  <a:gd name="T5" fmla="*/ 61 h 132"/>
                  <a:gd name="T6" fmla="*/ 76 w 164"/>
                  <a:gd name="T7" fmla="*/ 83 h 132"/>
                  <a:gd name="T8" fmla="*/ 77 w 164"/>
                  <a:gd name="T9" fmla="*/ 50 h 132"/>
                  <a:gd name="T10" fmla="*/ 41 w 164"/>
                  <a:gd name="T11" fmla="*/ 0 h 132"/>
                  <a:gd name="T12" fmla="*/ 0 w 164"/>
                  <a:gd name="T13" fmla="*/ 48 h 132"/>
                  <a:gd name="T14" fmla="*/ 83 w 164"/>
                  <a:gd name="T15" fmla="*/ 105 h 132"/>
                  <a:gd name="T16" fmla="*/ 108 w 164"/>
                  <a:gd name="T17" fmla="*/ 102 h 132"/>
                  <a:gd name="T18" fmla="*/ 138 w 164"/>
                  <a:gd name="T19" fmla="*/ 132 h 132"/>
                  <a:gd name="T20" fmla="*/ 130 w 164"/>
                  <a:gd name="T21" fmla="*/ 95 h 132"/>
                  <a:gd name="T22" fmla="*/ 164 w 164"/>
                  <a:gd name="T23" fmla="*/ 59 h 1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64" h="132">
                    <a:moveTo>
                      <a:pt x="164" y="59"/>
                    </a:moveTo>
                    <a:cubicBezTo>
                      <a:pt x="154" y="62"/>
                      <a:pt x="143" y="63"/>
                      <a:pt x="131" y="63"/>
                    </a:cubicBezTo>
                    <a:cubicBezTo>
                      <a:pt x="123" y="63"/>
                      <a:pt x="115" y="62"/>
                      <a:pt x="108" y="61"/>
                    </a:cubicBezTo>
                    <a:cubicBezTo>
                      <a:pt x="104" y="64"/>
                      <a:pt x="76" y="83"/>
                      <a:pt x="76" y="83"/>
                    </a:cubicBezTo>
                    <a:cubicBezTo>
                      <a:pt x="76" y="83"/>
                      <a:pt x="76" y="56"/>
                      <a:pt x="77" y="50"/>
                    </a:cubicBezTo>
                    <a:cubicBezTo>
                      <a:pt x="55" y="38"/>
                      <a:pt x="41" y="20"/>
                      <a:pt x="41" y="0"/>
                    </a:cubicBezTo>
                    <a:cubicBezTo>
                      <a:pt x="17" y="10"/>
                      <a:pt x="0" y="28"/>
                      <a:pt x="0" y="48"/>
                    </a:cubicBezTo>
                    <a:cubicBezTo>
                      <a:pt x="0" y="80"/>
                      <a:pt x="37" y="105"/>
                      <a:pt x="83" y="105"/>
                    </a:cubicBezTo>
                    <a:cubicBezTo>
                      <a:pt x="92" y="105"/>
                      <a:pt x="100" y="104"/>
                      <a:pt x="108" y="102"/>
                    </a:cubicBezTo>
                    <a:cubicBezTo>
                      <a:pt x="138" y="132"/>
                      <a:pt x="138" y="132"/>
                      <a:pt x="138" y="132"/>
                    </a:cubicBezTo>
                    <a:cubicBezTo>
                      <a:pt x="130" y="95"/>
                      <a:pt x="130" y="95"/>
                      <a:pt x="130" y="95"/>
                    </a:cubicBezTo>
                    <a:cubicBezTo>
                      <a:pt x="148" y="87"/>
                      <a:pt x="160" y="74"/>
                      <a:pt x="164" y="5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7" name="Freeform 36"/>
              <p:cNvSpPr>
                <a:spLocks/>
              </p:cNvSpPr>
              <p:nvPr/>
            </p:nvSpPr>
            <p:spPr bwMode="auto">
              <a:xfrm>
                <a:off x="8777288" y="285750"/>
                <a:ext cx="619125" cy="469900"/>
              </a:xfrm>
              <a:custGeom>
                <a:avLst/>
                <a:gdLst>
                  <a:gd name="T0" fmla="*/ 83 w 165"/>
                  <a:gd name="T1" fmla="*/ 0 h 125"/>
                  <a:gd name="T2" fmla="*/ 0 w 165"/>
                  <a:gd name="T3" fmla="*/ 56 h 125"/>
                  <a:gd name="T4" fmla="*/ 36 w 165"/>
                  <a:gd name="T5" fmla="*/ 102 h 125"/>
                  <a:gd name="T6" fmla="*/ 35 w 165"/>
                  <a:gd name="T7" fmla="*/ 125 h 125"/>
                  <a:gd name="T8" fmla="*/ 57 w 165"/>
                  <a:gd name="T9" fmla="*/ 110 h 125"/>
                  <a:gd name="T10" fmla="*/ 83 w 165"/>
                  <a:gd name="T11" fmla="*/ 113 h 125"/>
                  <a:gd name="T12" fmla="*/ 165 w 165"/>
                  <a:gd name="T13" fmla="*/ 56 h 125"/>
                  <a:gd name="T14" fmla="*/ 83 w 165"/>
                  <a:gd name="T15" fmla="*/ 0 h 12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65" h="125">
                    <a:moveTo>
                      <a:pt x="83" y="0"/>
                    </a:moveTo>
                    <a:cubicBezTo>
                      <a:pt x="37" y="0"/>
                      <a:pt x="0" y="25"/>
                      <a:pt x="0" y="56"/>
                    </a:cubicBezTo>
                    <a:cubicBezTo>
                      <a:pt x="0" y="75"/>
                      <a:pt x="14" y="92"/>
                      <a:pt x="36" y="102"/>
                    </a:cubicBezTo>
                    <a:cubicBezTo>
                      <a:pt x="35" y="125"/>
                      <a:pt x="35" y="125"/>
                      <a:pt x="35" y="125"/>
                    </a:cubicBezTo>
                    <a:cubicBezTo>
                      <a:pt x="57" y="110"/>
                      <a:pt x="57" y="110"/>
                      <a:pt x="57" y="110"/>
                    </a:cubicBezTo>
                    <a:cubicBezTo>
                      <a:pt x="65" y="112"/>
                      <a:pt x="74" y="113"/>
                      <a:pt x="83" y="113"/>
                    </a:cubicBezTo>
                    <a:cubicBezTo>
                      <a:pt x="128" y="113"/>
                      <a:pt x="165" y="87"/>
                      <a:pt x="165" y="56"/>
                    </a:cubicBezTo>
                    <a:cubicBezTo>
                      <a:pt x="165" y="25"/>
                      <a:pt x="128" y="0"/>
                      <a:pt x="83"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grpSp>
        <p:nvGrpSpPr>
          <p:cNvPr id="49" name="组合 48"/>
          <p:cNvGrpSpPr/>
          <p:nvPr/>
        </p:nvGrpSpPr>
        <p:grpSpPr>
          <a:xfrm>
            <a:off x="1403159" y="3913660"/>
            <a:ext cx="452497" cy="524706"/>
            <a:chOff x="1168773" y="5179489"/>
            <a:chExt cx="603250" cy="699770"/>
          </a:xfrm>
        </p:grpSpPr>
        <p:sp>
          <p:nvSpPr>
            <p:cNvPr id="3" name="六边形 2"/>
            <p:cNvSpPr/>
            <p:nvPr/>
          </p:nvSpPr>
          <p:spPr>
            <a:xfrm rot="16200000">
              <a:off x="1120513" y="5227749"/>
              <a:ext cx="699770" cy="603250"/>
            </a:xfrm>
            <a:prstGeom prst="hexagon">
              <a:avLst/>
            </a:prstGeom>
            <a:solidFill>
              <a:schemeClr val="accent1"/>
            </a:solidFill>
            <a:ln>
              <a:noFill/>
            </a:ln>
            <a:effectLst>
              <a:innerShdw blurRad="1016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8" name="Freeform 32"/>
            <p:cNvSpPr>
              <a:spLocks noEditPoints="1"/>
            </p:cNvSpPr>
            <p:nvPr/>
          </p:nvSpPr>
          <p:spPr bwMode="auto">
            <a:xfrm>
              <a:off x="1260869" y="5379398"/>
              <a:ext cx="419057" cy="299950"/>
            </a:xfrm>
            <a:custGeom>
              <a:avLst/>
              <a:gdLst>
                <a:gd name="T0" fmla="*/ 92 w 244"/>
                <a:gd name="T1" fmla="*/ 48 h 175"/>
                <a:gd name="T2" fmla="*/ 102 w 244"/>
                <a:gd name="T3" fmla="*/ 27 h 175"/>
                <a:gd name="T4" fmla="*/ 75 w 244"/>
                <a:gd name="T5" fmla="*/ 0 h 175"/>
                <a:gd name="T6" fmla="*/ 48 w 244"/>
                <a:gd name="T7" fmla="*/ 27 h 175"/>
                <a:gd name="T8" fmla="*/ 58 w 244"/>
                <a:gd name="T9" fmla="*/ 48 h 175"/>
                <a:gd name="T10" fmla="*/ 10 w 244"/>
                <a:gd name="T11" fmla="*/ 123 h 175"/>
                <a:gd name="T12" fmla="*/ 46 w 244"/>
                <a:gd name="T13" fmla="*/ 97 h 175"/>
                <a:gd name="T14" fmla="*/ 32 w 244"/>
                <a:gd name="T15" fmla="*/ 175 h 175"/>
                <a:gd name="T16" fmla="*/ 57 w 244"/>
                <a:gd name="T17" fmla="*/ 175 h 175"/>
                <a:gd name="T18" fmla="*/ 75 w 244"/>
                <a:gd name="T19" fmla="*/ 142 h 175"/>
                <a:gd name="T20" fmla="*/ 93 w 244"/>
                <a:gd name="T21" fmla="*/ 175 h 175"/>
                <a:gd name="T22" fmla="*/ 118 w 244"/>
                <a:gd name="T23" fmla="*/ 175 h 175"/>
                <a:gd name="T24" fmla="*/ 104 w 244"/>
                <a:gd name="T25" fmla="*/ 97 h 175"/>
                <a:gd name="T26" fmla="*/ 140 w 244"/>
                <a:gd name="T27" fmla="*/ 123 h 175"/>
                <a:gd name="T28" fmla="*/ 92 w 244"/>
                <a:gd name="T29" fmla="*/ 48 h 175"/>
                <a:gd name="T30" fmla="*/ 208 w 244"/>
                <a:gd name="T31" fmla="*/ 97 h 175"/>
                <a:gd name="T32" fmla="*/ 214 w 244"/>
                <a:gd name="T33" fmla="*/ 84 h 175"/>
                <a:gd name="T34" fmla="*/ 198 w 244"/>
                <a:gd name="T35" fmla="*/ 68 h 175"/>
                <a:gd name="T36" fmla="*/ 181 w 244"/>
                <a:gd name="T37" fmla="*/ 84 h 175"/>
                <a:gd name="T38" fmla="*/ 187 w 244"/>
                <a:gd name="T39" fmla="*/ 97 h 175"/>
                <a:gd name="T40" fmla="*/ 158 w 244"/>
                <a:gd name="T41" fmla="*/ 143 h 175"/>
                <a:gd name="T42" fmla="*/ 180 w 244"/>
                <a:gd name="T43" fmla="*/ 127 h 175"/>
                <a:gd name="T44" fmla="*/ 171 w 244"/>
                <a:gd name="T45" fmla="*/ 175 h 175"/>
                <a:gd name="T46" fmla="*/ 186 w 244"/>
                <a:gd name="T47" fmla="*/ 175 h 175"/>
                <a:gd name="T48" fmla="*/ 198 w 244"/>
                <a:gd name="T49" fmla="*/ 155 h 175"/>
                <a:gd name="T50" fmla="*/ 209 w 244"/>
                <a:gd name="T51" fmla="*/ 175 h 175"/>
                <a:gd name="T52" fmla="*/ 224 w 244"/>
                <a:gd name="T53" fmla="*/ 175 h 175"/>
                <a:gd name="T54" fmla="*/ 216 w 244"/>
                <a:gd name="T55" fmla="*/ 127 h 175"/>
                <a:gd name="T56" fmla="*/ 237 w 244"/>
                <a:gd name="T57" fmla="*/ 143 h 175"/>
                <a:gd name="T58" fmla="*/ 208 w 244"/>
                <a:gd name="T59" fmla="*/ 97 h 1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244" h="175">
                  <a:moveTo>
                    <a:pt x="92" y="48"/>
                  </a:moveTo>
                  <a:cubicBezTo>
                    <a:pt x="98" y="43"/>
                    <a:pt x="102" y="36"/>
                    <a:pt x="102" y="27"/>
                  </a:cubicBezTo>
                  <a:cubicBezTo>
                    <a:pt x="102" y="12"/>
                    <a:pt x="90" y="0"/>
                    <a:pt x="75" y="0"/>
                  </a:cubicBezTo>
                  <a:cubicBezTo>
                    <a:pt x="60" y="0"/>
                    <a:pt x="48" y="12"/>
                    <a:pt x="48" y="27"/>
                  </a:cubicBezTo>
                  <a:cubicBezTo>
                    <a:pt x="48" y="36"/>
                    <a:pt x="52" y="43"/>
                    <a:pt x="58" y="48"/>
                  </a:cubicBezTo>
                  <a:cubicBezTo>
                    <a:pt x="31" y="58"/>
                    <a:pt x="0" y="113"/>
                    <a:pt x="10" y="123"/>
                  </a:cubicBezTo>
                  <a:cubicBezTo>
                    <a:pt x="19" y="131"/>
                    <a:pt x="34" y="114"/>
                    <a:pt x="46" y="97"/>
                  </a:cubicBezTo>
                  <a:cubicBezTo>
                    <a:pt x="39" y="123"/>
                    <a:pt x="34" y="151"/>
                    <a:pt x="32" y="175"/>
                  </a:cubicBezTo>
                  <a:cubicBezTo>
                    <a:pt x="57" y="175"/>
                    <a:pt x="57" y="175"/>
                    <a:pt x="57" y="175"/>
                  </a:cubicBezTo>
                  <a:cubicBezTo>
                    <a:pt x="57" y="161"/>
                    <a:pt x="66" y="142"/>
                    <a:pt x="75" y="142"/>
                  </a:cubicBezTo>
                  <a:cubicBezTo>
                    <a:pt x="84" y="142"/>
                    <a:pt x="93" y="161"/>
                    <a:pt x="93" y="175"/>
                  </a:cubicBezTo>
                  <a:cubicBezTo>
                    <a:pt x="118" y="175"/>
                    <a:pt x="118" y="175"/>
                    <a:pt x="118" y="175"/>
                  </a:cubicBezTo>
                  <a:cubicBezTo>
                    <a:pt x="116" y="151"/>
                    <a:pt x="111" y="123"/>
                    <a:pt x="104" y="97"/>
                  </a:cubicBezTo>
                  <a:cubicBezTo>
                    <a:pt x="116" y="114"/>
                    <a:pt x="131" y="131"/>
                    <a:pt x="140" y="123"/>
                  </a:cubicBezTo>
                  <a:cubicBezTo>
                    <a:pt x="150" y="113"/>
                    <a:pt x="119" y="58"/>
                    <a:pt x="92" y="48"/>
                  </a:cubicBezTo>
                  <a:close/>
                  <a:moveTo>
                    <a:pt x="208" y="97"/>
                  </a:moveTo>
                  <a:cubicBezTo>
                    <a:pt x="212" y="94"/>
                    <a:pt x="214" y="89"/>
                    <a:pt x="214" y="84"/>
                  </a:cubicBezTo>
                  <a:cubicBezTo>
                    <a:pt x="214" y="75"/>
                    <a:pt x="207" y="68"/>
                    <a:pt x="198" y="68"/>
                  </a:cubicBezTo>
                  <a:cubicBezTo>
                    <a:pt x="188" y="68"/>
                    <a:pt x="181" y="75"/>
                    <a:pt x="181" y="84"/>
                  </a:cubicBezTo>
                  <a:cubicBezTo>
                    <a:pt x="181" y="89"/>
                    <a:pt x="183" y="94"/>
                    <a:pt x="187" y="97"/>
                  </a:cubicBezTo>
                  <a:cubicBezTo>
                    <a:pt x="170" y="103"/>
                    <a:pt x="151" y="137"/>
                    <a:pt x="158" y="143"/>
                  </a:cubicBezTo>
                  <a:cubicBezTo>
                    <a:pt x="163" y="148"/>
                    <a:pt x="172" y="137"/>
                    <a:pt x="180" y="127"/>
                  </a:cubicBezTo>
                  <a:cubicBezTo>
                    <a:pt x="176" y="143"/>
                    <a:pt x="173" y="160"/>
                    <a:pt x="171" y="175"/>
                  </a:cubicBezTo>
                  <a:cubicBezTo>
                    <a:pt x="186" y="175"/>
                    <a:pt x="186" y="175"/>
                    <a:pt x="186" y="175"/>
                  </a:cubicBezTo>
                  <a:cubicBezTo>
                    <a:pt x="186" y="167"/>
                    <a:pt x="192" y="155"/>
                    <a:pt x="198" y="155"/>
                  </a:cubicBezTo>
                  <a:cubicBezTo>
                    <a:pt x="203" y="155"/>
                    <a:pt x="209" y="167"/>
                    <a:pt x="209" y="175"/>
                  </a:cubicBezTo>
                  <a:cubicBezTo>
                    <a:pt x="224" y="175"/>
                    <a:pt x="224" y="175"/>
                    <a:pt x="224" y="175"/>
                  </a:cubicBezTo>
                  <a:cubicBezTo>
                    <a:pt x="223" y="160"/>
                    <a:pt x="219" y="143"/>
                    <a:pt x="216" y="127"/>
                  </a:cubicBezTo>
                  <a:cubicBezTo>
                    <a:pt x="223" y="137"/>
                    <a:pt x="232" y="148"/>
                    <a:pt x="237" y="143"/>
                  </a:cubicBezTo>
                  <a:cubicBezTo>
                    <a:pt x="244" y="137"/>
                    <a:pt x="225" y="103"/>
                    <a:pt x="208" y="97"/>
                  </a:cubicBezTo>
                  <a:close/>
                </a:path>
              </a:pathLst>
            </a:custGeom>
            <a:solidFill>
              <a:schemeClr val="bg1"/>
            </a:solidFill>
            <a:ln>
              <a:noFill/>
            </a:ln>
            <a:effectLst>
              <a:outerShdw blurRad="38100" dist="38100" dir="2700000" algn="tl" rotWithShape="0">
                <a:prstClr val="black">
                  <a:alpha val="40000"/>
                </a:prstClr>
              </a:outerShdw>
            </a:effectLs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sp>
        <p:nvSpPr>
          <p:cNvPr id="20" name="Freeform 10"/>
          <p:cNvSpPr>
            <a:spLocks noEditPoints="1"/>
          </p:cNvSpPr>
          <p:nvPr/>
        </p:nvSpPr>
        <p:spPr bwMode="auto">
          <a:xfrm>
            <a:off x="1231456" y="1306861"/>
            <a:ext cx="916503" cy="522599"/>
          </a:xfrm>
          <a:custGeom>
            <a:avLst/>
            <a:gdLst>
              <a:gd name="T0" fmla="*/ 82 w 85"/>
              <a:gd name="T1" fmla="*/ 13 h 46"/>
              <a:gd name="T2" fmla="*/ 77 w 85"/>
              <a:gd name="T3" fmla="*/ 13 h 46"/>
              <a:gd name="T4" fmla="*/ 77 w 85"/>
              <a:gd name="T5" fmla="*/ 8 h 46"/>
              <a:gd name="T6" fmla="*/ 69 w 85"/>
              <a:gd name="T7" fmla="*/ 0 h 46"/>
              <a:gd name="T8" fmla="*/ 8 w 85"/>
              <a:gd name="T9" fmla="*/ 0 h 46"/>
              <a:gd name="T10" fmla="*/ 0 w 85"/>
              <a:gd name="T11" fmla="*/ 8 h 46"/>
              <a:gd name="T12" fmla="*/ 0 w 85"/>
              <a:gd name="T13" fmla="*/ 38 h 46"/>
              <a:gd name="T14" fmla="*/ 8 w 85"/>
              <a:gd name="T15" fmla="*/ 46 h 46"/>
              <a:gd name="T16" fmla="*/ 69 w 85"/>
              <a:gd name="T17" fmla="*/ 46 h 46"/>
              <a:gd name="T18" fmla="*/ 77 w 85"/>
              <a:gd name="T19" fmla="*/ 38 h 46"/>
              <a:gd name="T20" fmla="*/ 77 w 85"/>
              <a:gd name="T21" fmla="*/ 33 h 46"/>
              <a:gd name="T22" fmla="*/ 82 w 85"/>
              <a:gd name="T23" fmla="*/ 33 h 46"/>
              <a:gd name="T24" fmla="*/ 85 w 85"/>
              <a:gd name="T25" fmla="*/ 31 h 46"/>
              <a:gd name="T26" fmla="*/ 85 w 85"/>
              <a:gd name="T27" fmla="*/ 15 h 46"/>
              <a:gd name="T28" fmla="*/ 82 w 85"/>
              <a:gd name="T29" fmla="*/ 13 h 46"/>
              <a:gd name="T30" fmla="*/ 72 w 85"/>
              <a:gd name="T31" fmla="*/ 38 h 46"/>
              <a:gd name="T32" fmla="*/ 69 w 85"/>
              <a:gd name="T33" fmla="*/ 41 h 46"/>
              <a:gd name="T34" fmla="*/ 8 w 85"/>
              <a:gd name="T35" fmla="*/ 41 h 46"/>
              <a:gd name="T36" fmla="*/ 5 w 85"/>
              <a:gd name="T37" fmla="*/ 38 h 46"/>
              <a:gd name="T38" fmla="*/ 5 w 85"/>
              <a:gd name="T39" fmla="*/ 8 h 46"/>
              <a:gd name="T40" fmla="*/ 8 w 85"/>
              <a:gd name="T41" fmla="*/ 5 h 46"/>
              <a:gd name="T42" fmla="*/ 69 w 85"/>
              <a:gd name="T43" fmla="*/ 5 h 46"/>
              <a:gd name="T44" fmla="*/ 72 w 85"/>
              <a:gd name="T45" fmla="*/ 8 h 46"/>
              <a:gd name="T46" fmla="*/ 72 w 85"/>
              <a:gd name="T47" fmla="*/ 38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85" h="46">
                <a:moveTo>
                  <a:pt x="82" y="13"/>
                </a:moveTo>
                <a:cubicBezTo>
                  <a:pt x="77" y="13"/>
                  <a:pt x="77" y="13"/>
                  <a:pt x="77" y="13"/>
                </a:cubicBezTo>
                <a:cubicBezTo>
                  <a:pt x="77" y="8"/>
                  <a:pt x="77" y="8"/>
                  <a:pt x="77" y="8"/>
                </a:cubicBezTo>
                <a:cubicBezTo>
                  <a:pt x="77" y="3"/>
                  <a:pt x="74" y="0"/>
                  <a:pt x="69" y="0"/>
                </a:cubicBezTo>
                <a:cubicBezTo>
                  <a:pt x="8" y="0"/>
                  <a:pt x="8" y="0"/>
                  <a:pt x="8" y="0"/>
                </a:cubicBezTo>
                <a:cubicBezTo>
                  <a:pt x="4" y="0"/>
                  <a:pt x="0" y="3"/>
                  <a:pt x="0" y="8"/>
                </a:cubicBezTo>
                <a:cubicBezTo>
                  <a:pt x="0" y="38"/>
                  <a:pt x="0" y="38"/>
                  <a:pt x="0" y="38"/>
                </a:cubicBezTo>
                <a:cubicBezTo>
                  <a:pt x="0" y="43"/>
                  <a:pt x="4" y="46"/>
                  <a:pt x="8" y="46"/>
                </a:cubicBezTo>
                <a:cubicBezTo>
                  <a:pt x="69" y="46"/>
                  <a:pt x="69" y="46"/>
                  <a:pt x="69" y="46"/>
                </a:cubicBezTo>
                <a:cubicBezTo>
                  <a:pt x="74" y="46"/>
                  <a:pt x="77" y="43"/>
                  <a:pt x="77" y="38"/>
                </a:cubicBezTo>
                <a:cubicBezTo>
                  <a:pt x="77" y="33"/>
                  <a:pt x="77" y="33"/>
                  <a:pt x="77" y="33"/>
                </a:cubicBezTo>
                <a:cubicBezTo>
                  <a:pt x="82" y="33"/>
                  <a:pt x="82" y="33"/>
                  <a:pt x="82" y="33"/>
                </a:cubicBezTo>
                <a:cubicBezTo>
                  <a:pt x="84" y="33"/>
                  <a:pt x="85" y="32"/>
                  <a:pt x="85" y="31"/>
                </a:cubicBezTo>
                <a:cubicBezTo>
                  <a:pt x="85" y="15"/>
                  <a:pt x="85" y="15"/>
                  <a:pt x="85" y="15"/>
                </a:cubicBezTo>
                <a:cubicBezTo>
                  <a:pt x="85" y="14"/>
                  <a:pt x="84" y="13"/>
                  <a:pt x="82" y="13"/>
                </a:cubicBezTo>
                <a:close/>
                <a:moveTo>
                  <a:pt x="72" y="38"/>
                </a:moveTo>
                <a:cubicBezTo>
                  <a:pt x="72" y="40"/>
                  <a:pt x="71" y="41"/>
                  <a:pt x="69" y="41"/>
                </a:cubicBezTo>
                <a:cubicBezTo>
                  <a:pt x="8" y="41"/>
                  <a:pt x="8" y="41"/>
                  <a:pt x="8" y="41"/>
                </a:cubicBezTo>
                <a:cubicBezTo>
                  <a:pt x="7" y="41"/>
                  <a:pt x="5" y="40"/>
                  <a:pt x="5" y="38"/>
                </a:cubicBezTo>
                <a:cubicBezTo>
                  <a:pt x="5" y="8"/>
                  <a:pt x="5" y="8"/>
                  <a:pt x="5" y="8"/>
                </a:cubicBezTo>
                <a:cubicBezTo>
                  <a:pt x="5" y="6"/>
                  <a:pt x="7" y="5"/>
                  <a:pt x="8" y="5"/>
                </a:cubicBezTo>
                <a:cubicBezTo>
                  <a:pt x="69" y="5"/>
                  <a:pt x="69" y="5"/>
                  <a:pt x="69" y="5"/>
                </a:cubicBezTo>
                <a:cubicBezTo>
                  <a:pt x="71" y="5"/>
                  <a:pt x="72" y="6"/>
                  <a:pt x="72" y="8"/>
                </a:cubicBezTo>
                <a:lnTo>
                  <a:pt x="72" y="38"/>
                </a:lnTo>
                <a:close/>
              </a:path>
            </a:pathLst>
          </a:custGeom>
          <a:solidFill>
            <a:schemeClr val="accent1"/>
          </a:solidFill>
          <a:ln>
            <a:noFill/>
          </a:ln>
          <a:effectLst>
            <a:innerShdw blurRad="63500" dist="38100" dir="13500000">
              <a:prstClr val="black">
                <a:alpha val="50000"/>
              </a:prstClr>
            </a:innerShdw>
          </a:effec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21" name="矩形 20"/>
          <p:cNvSpPr/>
          <p:nvPr/>
        </p:nvSpPr>
        <p:spPr>
          <a:xfrm>
            <a:off x="1351363" y="1419824"/>
            <a:ext cx="73221" cy="305480"/>
          </a:xfrm>
          <a:prstGeom prst="rect">
            <a:avLst/>
          </a:prstGeom>
          <a:solidFill>
            <a:schemeClr val="accent1"/>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2" name="矩形 21"/>
          <p:cNvSpPr/>
          <p:nvPr/>
        </p:nvSpPr>
        <p:spPr>
          <a:xfrm>
            <a:off x="1471270" y="1419824"/>
            <a:ext cx="73221" cy="305480"/>
          </a:xfrm>
          <a:prstGeom prst="rect">
            <a:avLst/>
          </a:prstGeom>
          <a:solidFill>
            <a:schemeClr val="accent1"/>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4" name="Freeform 10"/>
          <p:cNvSpPr>
            <a:spLocks noEditPoints="1"/>
          </p:cNvSpPr>
          <p:nvPr/>
        </p:nvSpPr>
        <p:spPr bwMode="auto">
          <a:xfrm>
            <a:off x="3210906" y="1306861"/>
            <a:ext cx="916503" cy="522599"/>
          </a:xfrm>
          <a:custGeom>
            <a:avLst/>
            <a:gdLst>
              <a:gd name="T0" fmla="*/ 82 w 85"/>
              <a:gd name="T1" fmla="*/ 13 h 46"/>
              <a:gd name="T2" fmla="*/ 77 w 85"/>
              <a:gd name="T3" fmla="*/ 13 h 46"/>
              <a:gd name="T4" fmla="*/ 77 w 85"/>
              <a:gd name="T5" fmla="*/ 8 h 46"/>
              <a:gd name="T6" fmla="*/ 69 w 85"/>
              <a:gd name="T7" fmla="*/ 0 h 46"/>
              <a:gd name="T8" fmla="*/ 8 w 85"/>
              <a:gd name="T9" fmla="*/ 0 h 46"/>
              <a:gd name="T10" fmla="*/ 0 w 85"/>
              <a:gd name="T11" fmla="*/ 8 h 46"/>
              <a:gd name="T12" fmla="*/ 0 w 85"/>
              <a:gd name="T13" fmla="*/ 38 h 46"/>
              <a:gd name="T14" fmla="*/ 8 w 85"/>
              <a:gd name="T15" fmla="*/ 46 h 46"/>
              <a:gd name="T16" fmla="*/ 69 w 85"/>
              <a:gd name="T17" fmla="*/ 46 h 46"/>
              <a:gd name="T18" fmla="*/ 77 w 85"/>
              <a:gd name="T19" fmla="*/ 38 h 46"/>
              <a:gd name="T20" fmla="*/ 77 w 85"/>
              <a:gd name="T21" fmla="*/ 33 h 46"/>
              <a:gd name="T22" fmla="*/ 82 w 85"/>
              <a:gd name="T23" fmla="*/ 33 h 46"/>
              <a:gd name="T24" fmla="*/ 85 w 85"/>
              <a:gd name="T25" fmla="*/ 31 h 46"/>
              <a:gd name="T26" fmla="*/ 85 w 85"/>
              <a:gd name="T27" fmla="*/ 15 h 46"/>
              <a:gd name="T28" fmla="*/ 82 w 85"/>
              <a:gd name="T29" fmla="*/ 13 h 46"/>
              <a:gd name="T30" fmla="*/ 72 w 85"/>
              <a:gd name="T31" fmla="*/ 38 h 46"/>
              <a:gd name="T32" fmla="*/ 69 w 85"/>
              <a:gd name="T33" fmla="*/ 41 h 46"/>
              <a:gd name="T34" fmla="*/ 8 w 85"/>
              <a:gd name="T35" fmla="*/ 41 h 46"/>
              <a:gd name="T36" fmla="*/ 5 w 85"/>
              <a:gd name="T37" fmla="*/ 38 h 46"/>
              <a:gd name="T38" fmla="*/ 5 w 85"/>
              <a:gd name="T39" fmla="*/ 8 h 46"/>
              <a:gd name="T40" fmla="*/ 8 w 85"/>
              <a:gd name="T41" fmla="*/ 5 h 46"/>
              <a:gd name="T42" fmla="*/ 69 w 85"/>
              <a:gd name="T43" fmla="*/ 5 h 46"/>
              <a:gd name="T44" fmla="*/ 72 w 85"/>
              <a:gd name="T45" fmla="*/ 8 h 46"/>
              <a:gd name="T46" fmla="*/ 72 w 85"/>
              <a:gd name="T47" fmla="*/ 38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85" h="46">
                <a:moveTo>
                  <a:pt x="82" y="13"/>
                </a:moveTo>
                <a:cubicBezTo>
                  <a:pt x="77" y="13"/>
                  <a:pt x="77" y="13"/>
                  <a:pt x="77" y="13"/>
                </a:cubicBezTo>
                <a:cubicBezTo>
                  <a:pt x="77" y="8"/>
                  <a:pt x="77" y="8"/>
                  <a:pt x="77" y="8"/>
                </a:cubicBezTo>
                <a:cubicBezTo>
                  <a:pt x="77" y="3"/>
                  <a:pt x="74" y="0"/>
                  <a:pt x="69" y="0"/>
                </a:cubicBezTo>
                <a:cubicBezTo>
                  <a:pt x="8" y="0"/>
                  <a:pt x="8" y="0"/>
                  <a:pt x="8" y="0"/>
                </a:cubicBezTo>
                <a:cubicBezTo>
                  <a:pt x="4" y="0"/>
                  <a:pt x="0" y="3"/>
                  <a:pt x="0" y="8"/>
                </a:cubicBezTo>
                <a:cubicBezTo>
                  <a:pt x="0" y="38"/>
                  <a:pt x="0" y="38"/>
                  <a:pt x="0" y="38"/>
                </a:cubicBezTo>
                <a:cubicBezTo>
                  <a:pt x="0" y="43"/>
                  <a:pt x="4" y="46"/>
                  <a:pt x="8" y="46"/>
                </a:cubicBezTo>
                <a:cubicBezTo>
                  <a:pt x="69" y="46"/>
                  <a:pt x="69" y="46"/>
                  <a:pt x="69" y="46"/>
                </a:cubicBezTo>
                <a:cubicBezTo>
                  <a:pt x="74" y="46"/>
                  <a:pt x="77" y="43"/>
                  <a:pt x="77" y="38"/>
                </a:cubicBezTo>
                <a:cubicBezTo>
                  <a:pt x="77" y="33"/>
                  <a:pt x="77" y="33"/>
                  <a:pt x="77" y="33"/>
                </a:cubicBezTo>
                <a:cubicBezTo>
                  <a:pt x="82" y="33"/>
                  <a:pt x="82" y="33"/>
                  <a:pt x="82" y="33"/>
                </a:cubicBezTo>
                <a:cubicBezTo>
                  <a:pt x="84" y="33"/>
                  <a:pt x="85" y="32"/>
                  <a:pt x="85" y="31"/>
                </a:cubicBezTo>
                <a:cubicBezTo>
                  <a:pt x="85" y="15"/>
                  <a:pt x="85" y="15"/>
                  <a:pt x="85" y="15"/>
                </a:cubicBezTo>
                <a:cubicBezTo>
                  <a:pt x="85" y="14"/>
                  <a:pt x="84" y="13"/>
                  <a:pt x="82" y="13"/>
                </a:cubicBezTo>
                <a:close/>
                <a:moveTo>
                  <a:pt x="72" y="38"/>
                </a:moveTo>
                <a:cubicBezTo>
                  <a:pt x="72" y="40"/>
                  <a:pt x="71" y="41"/>
                  <a:pt x="69" y="41"/>
                </a:cubicBezTo>
                <a:cubicBezTo>
                  <a:pt x="8" y="41"/>
                  <a:pt x="8" y="41"/>
                  <a:pt x="8" y="41"/>
                </a:cubicBezTo>
                <a:cubicBezTo>
                  <a:pt x="7" y="41"/>
                  <a:pt x="5" y="40"/>
                  <a:pt x="5" y="38"/>
                </a:cubicBezTo>
                <a:cubicBezTo>
                  <a:pt x="5" y="8"/>
                  <a:pt x="5" y="8"/>
                  <a:pt x="5" y="8"/>
                </a:cubicBezTo>
                <a:cubicBezTo>
                  <a:pt x="5" y="6"/>
                  <a:pt x="7" y="5"/>
                  <a:pt x="8" y="5"/>
                </a:cubicBezTo>
                <a:cubicBezTo>
                  <a:pt x="69" y="5"/>
                  <a:pt x="69" y="5"/>
                  <a:pt x="69" y="5"/>
                </a:cubicBezTo>
                <a:cubicBezTo>
                  <a:pt x="71" y="5"/>
                  <a:pt x="72" y="6"/>
                  <a:pt x="72" y="8"/>
                </a:cubicBezTo>
                <a:lnTo>
                  <a:pt x="72" y="38"/>
                </a:lnTo>
                <a:close/>
              </a:path>
            </a:pathLst>
          </a:custGeom>
          <a:solidFill>
            <a:schemeClr val="accent1"/>
          </a:solidFill>
          <a:ln>
            <a:noFill/>
          </a:ln>
          <a:effectLst>
            <a:innerShdw blurRad="63500" dist="50800" dir="13500000">
              <a:prstClr val="black">
                <a:alpha val="50000"/>
              </a:prstClr>
            </a:innerShdw>
          </a:effec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25" name="矩形 24"/>
          <p:cNvSpPr/>
          <p:nvPr/>
        </p:nvSpPr>
        <p:spPr>
          <a:xfrm>
            <a:off x="3330812" y="1419824"/>
            <a:ext cx="73221" cy="305480"/>
          </a:xfrm>
          <a:prstGeom prst="rect">
            <a:avLst/>
          </a:prstGeom>
          <a:solidFill>
            <a:schemeClr val="accent1"/>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6" name="矩形 25"/>
          <p:cNvSpPr/>
          <p:nvPr/>
        </p:nvSpPr>
        <p:spPr>
          <a:xfrm>
            <a:off x="3450719" y="1419824"/>
            <a:ext cx="73221" cy="305480"/>
          </a:xfrm>
          <a:prstGeom prst="rect">
            <a:avLst/>
          </a:prstGeom>
          <a:solidFill>
            <a:schemeClr val="accent1"/>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7" name="矩形 26"/>
          <p:cNvSpPr/>
          <p:nvPr/>
        </p:nvSpPr>
        <p:spPr>
          <a:xfrm>
            <a:off x="3579385" y="1419824"/>
            <a:ext cx="73221" cy="305480"/>
          </a:xfrm>
          <a:prstGeom prst="rect">
            <a:avLst/>
          </a:prstGeom>
          <a:solidFill>
            <a:schemeClr val="accent1"/>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9" name="Freeform 10"/>
          <p:cNvSpPr>
            <a:spLocks noEditPoints="1"/>
          </p:cNvSpPr>
          <p:nvPr/>
        </p:nvSpPr>
        <p:spPr bwMode="auto">
          <a:xfrm>
            <a:off x="5104279" y="1306861"/>
            <a:ext cx="916503" cy="522599"/>
          </a:xfrm>
          <a:custGeom>
            <a:avLst/>
            <a:gdLst>
              <a:gd name="T0" fmla="*/ 82 w 85"/>
              <a:gd name="T1" fmla="*/ 13 h 46"/>
              <a:gd name="T2" fmla="*/ 77 w 85"/>
              <a:gd name="T3" fmla="*/ 13 h 46"/>
              <a:gd name="T4" fmla="*/ 77 w 85"/>
              <a:gd name="T5" fmla="*/ 8 h 46"/>
              <a:gd name="T6" fmla="*/ 69 w 85"/>
              <a:gd name="T7" fmla="*/ 0 h 46"/>
              <a:gd name="T8" fmla="*/ 8 w 85"/>
              <a:gd name="T9" fmla="*/ 0 h 46"/>
              <a:gd name="T10" fmla="*/ 0 w 85"/>
              <a:gd name="T11" fmla="*/ 8 h 46"/>
              <a:gd name="T12" fmla="*/ 0 w 85"/>
              <a:gd name="T13" fmla="*/ 38 h 46"/>
              <a:gd name="T14" fmla="*/ 8 w 85"/>
              <a:gd name="T15" fmla="*/ 46 h 46"/>
              <a:gd name="T16" fmla="*/ 69 w 85"/>
              <a:gd name="T17" fmla="*/ 46 h 46"/>
              <a:gd name="T18" fmla="*/ 77 w 85"/>
              <a:gd name="T19" fmla="*/ 38 h 46"/>
              <a:gd name="T20" fmla="*/ 77 w 85"/>
              <a:gd name="T21" fmla="*/ 33 h 46"/>
              <a:gd name="T22" fmla="*/ 82 w 85"/>
              <a:gd name="T23" fmla="*/ 33 h 46"/>
              <a:gd name="T24" fmla="*/ 85 w 85"/>
              <a:gd name="T25" fmla="*/ 31 h 46"/>
              <a:gd name="T26" fmla="*/ 85 w 85"/>
              <a:gd name="T27" fmla="*/ 15 h 46"/>
              <a:gd name="T28" fmla="*/ 82 w 85"/>
              <a:gd name="T29" fmla="*/ 13 h 46"/>
              <a:gd name="T30" fmla="*/ 72 w 85"/>
              <a:gd name="T31" fmla="*/ 38 h 46"/>
              <a:gd name="T32" fmla="*/ 69 w 85"/>
              <a:gd name="T33" fmla="*/ 41 h 46"/>
              <a:gd name="T34" fmla="*/ 8 w 85"/>
              <a:gd name="T35" fmla="*/ 41 h 46"/>
              <a:gd name="T36" fmla="*/ 5 w 85"/>
              <a:gd name="T37" fmla="*/ 38 h 46"/>
              <a:gd name="T38" fmla="*/ 5 w 85"/>
              <a:gd name="T39" fmla="*/ 8 h 46"/>
              <a:gd name="T40" fmla="*/ 8 w 85"/>
              <a:gd name="T41" fmla="*/ 5 h 46"/>
              <a:gd name="T42" fmla="*/ 69 w 85"/>
              <a:gd name="T43" fmla="*/ 5 h 46"/>
              <a:gd name="T44" fmla="*/ 72 w 85"/>
              <a:gd name="T45" fmla="*/ 8 h 46"/>
              <a:gd name="T46" fmla="*/ 72 w 85"/>
              <a:gd name="T47" fmla="*/ 38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85" h="46">
                <a:moveTo>
                  <a:pt x="82" y="13"/>
                </a:moveTo>
                <a:cubicBezTo>
                  <a:pt x="77" y="13"/>
                  <a:pt x="77" y="13"/>
                  <a:pt x="77" y="13"/>
                </a:cubicBezTo>
                <a:cubicBezTo>
                  <a:pt x="77" y="8"/>
                  <a:pt x="77" y="8"/>
                  <a:pt x="77" y="8"/>
                </a:cubicBezTo>
                <a:cubicBezTo>
                  <a:pt x="77" y="3"/>
                  <a:pt x="74" y="0"/>
                  <a:pt x="69" y="0"/>
                </a:cubicBezTo>
                <a:cubicBezTo>
                  <a:pt x="8" y="0"/>
                  <a:pt x="8" y="0"/>
                  <a:pt x="8" y="0"/>
                </a:cubicBezTo>
                <a:cubicBezTo>
                  <a:pt x="4" y="0"/>
                  <a:pt x="0" y="3"/>
                  <a:pt x="0" y="8"/>
                </a:cubicBezTo>
                <a:cubicBezTo>
                  <a:pt x="0" y="38"/>
                  <a:pt x="0" y="38"/>
                  <a:pt x="0" y="38"/>
                </a:cubicBezTo>
                <a:cubicBezTo>
                  <a:pt x="0" y="43"/>
                  <a:pt x="4" y="46"/>
                  <a:pt x="8" y="46"/>
                </a:cubicBezTo>
                <a:cubicBezTo>
                  <a:pt x="69" y="46"/>
                  <a:pt x="69" y="46"/>
                  <a:pt x="69" y="46"/>
                </a:cubicBezTo>
                <a:cubicBezTo>
                  <a:pt x="74" y="46"/>
                  <a:pt x="77" y="43"/>
                  <a:pt x="77" y="38"/>
                </a:cubicBezTo>
                <a:cubicBezTo>
                  <a:pt x="77" y="33"/>
                  <a:pt x="77" y="33"/>
                  <a:pt x="77" y="33"/>
                </a:cubicBezTo>
                <a:cubicBezTo>
                  <a:pt x="82" y="33"/>
                  <a:pt x="82" y="33"/>
                  <a:pt x="82" y="33"/>
                </a:cubicBezTo>
                <a:cubicBezTo>
                  <a:pt x="84" y="33"/>
                  <a:pt x="85" y="32"/>
                  <a:pt x="85" y="31"/>
                </a:cubicBezTo>
                <a:cubicBezTo>
                  <a:pt x="85" y="15"/>
                  <a:pt x="85" y="15"/>
                  <a:pt x="85" y="15"/>
                </a:cubicBezTo>
                <a:cubicBezTo>
                  <a:pt x="85" y="14"/>
                  <a:pt x="84" y="13"/>
                  <a:pt x="82" y="13"/>
                </a:cubicBezTo>
                <a:close/>
                <a:moveTo>
                  <a:pt x="72" y="38"/>
                </a:moveTo>
                <a:cubicBezTo>
                  <a:pt x="72" y="40"/>
                  <a:pt x="71" y="41"/>
                  <a:pt x="69" y="41"/>
                </a:cubicBezTo>
                <a:cubicBezTo>
                  <a:pt x="8" y="41"/>
                  <a:pt x="8" y="41"/>
                  <a:pt x="8" y="41"/>
                </a:cubicBezTo>
                <a:cubicBezTo>
                  <a:pt x="7" y="41"/>
                  <a:pt x="5" y="40"/>
                  <a:pt x="5" y="38"/>
                </a:cubicBezTo>
                <a:cubicBezTo>
                  <a:pt x="5" y="8"/>
                  <a:pt x="5" y="8"/>
                  <a:pt x="5" y="8"/>
                </a:cubicBezTo>
                <a:cubicBezTo>
                  <a:pt x="5" y="6"/>
                  <a:pt x="7" y="5"/>
                  <a:pt x="8" y="5"/>
                </a:cubicBezTo>
                <a:cubicBezTo>
                  <a:pt x="69" y="5"/>
                  <a:pt x="69" y="5"/>
                  <a:pt x="69" y="5"/>
                </a:cubicBezTo>
                <a:cubicBezTo>
                  <a:pt x="71" y="5"/>
                  <a:pt x="72" y="6"/>
                  <a:pt x="72" y="8"/>
                </a:cubicBezTo>
                <a:lnTo>
                  <a:pt x="72" y="38"/>
                </a:lnTo>
                <a:close/>
              </a:path>
            </a:pathLst>
          </a:custGeom>
          <a:solidFill>
            <a:schemeClr val="accent1"/>
          </a:solidFill>
          <a:ln>
            <a:noFill/>
          </a:ln>
          <a:effectLst>
            <a:innerShdw blurRad="63500" dist="50800" dir="13500000">
              <a:prstClr val="black">
                <a:alpha val="50000"/>
              </a:prstClr>
            </a:innerShdw>
          </a:effec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30" name="矩形 29"/>
          <p:cNvSpPr/>
          <p:nvPr/>
        </p:nvSpPr>
        <p:spPr>
          <a:xfrm>
            <a:off x="5224186" y="1419824"/>
            <a:ext cx="73221" cy="305480"/>
          </a:xfrm>
          <a:prstGeom prst="rect">
            <a:avLst/>
          </a:prstGeom>
          <a:solidFill>
            <a:schemeClr val="accent1"/>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31" name="矩形 30"/>
          <p:cNvSpPr/>
          <p:nvPr/>
        </p:nvSpPr>
        <p:spPr>
          <a:xfrm>
            <a:off x="5349809" y="1419824"/>
            <a:ext cx="73221" cy="305480"/>
          </a:xfrm>
          <a:prstGeom prst="rect">
            <a:avLst/>
          </a:prstGeom>
          <a:solidFill>
            <a:schemeClr val="accent1"/>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32" name="矩形 31"/>
          <p:cNvSpPr/>
          <p:nvPr/>
        </p:nvSpPr>
        <p:spPr>
          <a:xfrm>
            <a:off x="5483684" y="1419824"/>
            <a:ext cx="73221" cy="305480"/>
          </a:xfrm>
          <a:prstGeom prst="rect">
            <a:avLst/>
          </a:prstGeom>
          <a:solidFill>
            <a:schemeClr val="accent1"/>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33" name="矩形 32"/>
          <p:cNvSpPr/>
          <p:nvPr/>
        </p:nvSpPr>
        <p:spPr>
          <a:xfrm>
            <a:off x="5622235" y="1419824"/>
            <a:ext cx="73221" cy="305480"/>
          </a:xfrm>
          <a:prstGeom prst="rect">
            <a:avLst/>
          </a:prstGeom>
          <a:solidFill>
            <a:schemeClr val="accent1"/>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35" name="Freeform 10"/>
          <p:cNvSpPr>
            <a:spLocks noEditPoints="1"/>
          </p:cNvSpPr>
          <p:nvPr/>
        </p:nvSpPr>
        <p:spPr bwMode="auto">
          <a:xfrm>
            <a:off x="7008073" y="1306861"/>
            <a:ext cx="916503" cy="522599"/>
          </a:xfrm>
          <a:custGeom>
            <a:avLst/>
            <a:gdLst>
              <a:gd name="T0" fmla="*/ 82 w 85"/>
              <a:gd name="T1" fmla="*/ 13 h 46"/>
              <a:gd name="T2" fmla="*/ 77 w 85"/>
              <a:gd name="T3" fmla="*/ 13 h 46"/>
              <a:gd name="T4" fmla="*/ 77 w 85"/>
              <a:gd name="T5" fmla="*/ 8 h 46"/>
              <a:gd name="T6" fmla="*/ 69 w 85"/>
              <a:gd name="T7" fmla="*/ 0 h 46"/>
              <a:gd name="T8" fmla="*/ 8 w 85"/>
              <a:gd name="T9" fmla="*/ 0 h 46"/>
              <a:gd name="T10" fmla="*/ 0 w 85"/>
              <a:gd name="T11" fmla="*/ 8 h 46"/>
              <a:gd name="T12" fmla="*/ 0 w 85"/>
              <a:gd name="T13" fmla="*/ 38 h 46"/>
              <a:gd name="T14" fmla="*/ 8 w 85"/>
              <a:gd name="T15" fmla="*/ 46 h 46"/>
              <a:gd name="T16" fmla="*/ 69 w 85"/>
              <a:gd name="T17" fmla="*/ 46 h 46"/>
              <a:gd name="T18" fmla="*/ 77 w 85"/>
              <a:gd name="T19" fmla="*/ 38 h 46"/>
              <a:gd name="T20" fmla="*/ 77 w 85"/>
              <a:gd name="T21" fmla="*/ 33 h 46"/>
              <a:gd name="T22" fmla="*/ 82 w 85"/>
              <a:gd name="T23" fmla="*/ 33 h 46"/>
              <a:gd name="T24" fmla="*/ 85 w 85"/>
              <a:gd name="T25" fmla="*/ 31 h 46"/>
              <a:gd name="T26" fmla="*/ 85 w 85"/>
              <a:gd name="T27" fmla="*/ 15 h 46"/>
              <a:gd name="T28" fmla="*/ 82 w 85"/>
              <a:gd name="T29" fmla="*/ 13 h 46"/>
              <a:gd name="T30" fmla="*/ 72 w 85"/>
              <a:gd name="T31" fmla="*/ 38 h 46"/>
              <a:gd name="T32" fmla="*/ 69 w 85"/>
              <a:gd name="T33" fmla="*/ 41 h 46"/>
              <a:gd name="T34" fmla="*/ 8 w 85"/>
              <a:gd name="T35" fmla="*/ 41 h 46"/>
              <a:gd name="T36" fmla="*/ 5 w 85"/>
              <a:gd name="T37" fmla="*/ 38 h 46"/>
              <a:gd name="T38" fmla="*/ 5 w 85"/>
              <a:gd name="T39" fmla="*/ 8 h 46"/>
              <a:gd name="T40" fmla="*/ 8 w 85"/>
              <a:gd name="T41" fmla="*/ 5 h 46"/>
              <a:gd name="T42" fmla="*/ 69 w 85"/>
              <a:gd name="T43" fmla="*/ 5 h 46"/>
              <a:gd name="T44" fmla="*/ 72 w 85"/>
              <a:gd name="T45" fmla="*/ 8 h 46"/>
              <a:gd name="T46" fmla="*/ 72 w 85"/>
              <a:gd name="T47" fmla="*/ 38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85" h="46">
                <a:moveTo>
                  <a:pt x="82" y="13"/>
                </a:moveTo>
                <a:cubicBezTo>
                  <a:pt x="77" y="13"/>
                  <a:pt x="77" y="13"/>
                  <a:pt x="77" y="13"/>
                </a:cubicBezTo>
                <a:cubicBezTo>
                  <a:pt x="77" y="8"/>
                  <a:pt x="77" y="8"/>
                  <a:pt x="77" y="8"/>
                </a:cubicBezTo>
                <a:cubicBezTo>
                  <a:pt x="77" y="3"/>
                  <a:pt x="74" y="0"/>
                  <a:pt x="69" y="0"/>
                </a:cubicBezTo>
                <a:cubicBezTo>
                  <a:pt x="8" y="0"/>
                  <a:pt x="8" y="0"/>
                  <a:pt x="8" y="0"/>
                </a:cubicBezTo>
                <a:cubicBezTo>
                  <a:pt x="4" y="0"/>
                  <a:pt x="0" y="3"/>
                  <a:pt x="0" y="8"/>
                </a:cubicBezTo>
                <a:cubicBezTo>
                  <a:pt x="0" y="38"/>
                  <a:pt x="0" y="38"/>
                  <a:pt x="0" y="38"/>
                </a:cubicBezTo>
                <a:cubicBezTo>
                  <a:pt x="0" y="43"/>
                  <a:pt x="4" y="46"/>
                  <a:pt x="8" y="46"/>
                </a:cubicBezTo>
                <a:cubicBezTo>
                  <a:pt x="69" y="46"/>
                  <a:pt x="69" y="46"/>
                  <a:pt x="69" y="46"/>
                </a:cubicBezTo>
                <a:cubicBezTo>
                  <a:pt x="74" y="46"/>
                  <a:pt x="77" y="43"/>
                  <a:pt x="77" y="38"/>
                </a:cubicBezTo>
                <a:cubicBezTo>
                  <a:pt x="77" y="33"/>
                  <a:pt x="77" y="33"/>
                  <a:pt x="77" y="33"/>
                </a:cubicBezTo>
                <a:cubicBezTo>
                  <a:pt x="82" y="33"/>
                  <a:pt x="82" y="33"/>
                  <a:pt x="82" y="33"/>
                </a:cubicBezTo>
                <a:cubicBezTo>
                  <a:pt x="84" y="33"/>
                  <a:pt x="85" y="32"/>
                  <a:pt x="85" y="31"/>
                </a:cubicBezTo>
                <a:cubicBezTo>
                  <a:pt x="85" y="15"/>
                  <a:pt x="85" y="15"/>
                  <a:pt x="85" y="15"/>
                </a:cubicBezTo>
                <a:cubicBezTo>
                  <a:pt x="85" y="14"/>
                  <a:pt x="84" y="13"/>
                  <a:pt x="82" y="13"/>
                </a:cubicBezTo>
                <a:close/>
                <a:moveTo>
                  <a:pt x="72" y="38"/>
                </a:moveTo>
                <a:cubicBezTo>
                  <a:pt x="72" y="40"/>
                  <a:pt x="71" y="41"/>
                  <a:pt x="69" y="41"/>
                </a:cubicBezTo>
                <a:cubicBezTo>
                  <a:pt x="8" y="41"/>
                  <a:pt x="8" y="41"/>
                  <a:pt x="8" y="41"/>
                </a:cubicBezTo>
                <a:cubicBezTo>
                  <a:pt x="7" y="41"/>
                  <a:pt x="5" y="40"/>
                  <a:pt x="5" y="38"/>
                </a:cubicBezTo>
                <a:cubicBezTo>
                  <a:pt x="5" y="8"/>
                  <a:pt x="5" y="8"/>
                  <a:pt x="5" y="8"/>
                </a:cubicBezTo>
                <a:cubicBezTo>
                  <a:pt x="5" y="6"/>
                  <a:pt x="7" y="5"/>
                  <a:pt x="8" y="5"/>
                </a:cubicBezTo>
                <a:cubicBezTo>
                  <a:pt x="69" y="5"/>
                  <a:pt x="69" y="5"/>
                  <a:pt x="69" y="5"/>
                </a:cubicBezTo>
                <a:cubicBezTo>
                  <a:pt x="71" y="5"/>
                  <a:pt x="72" y="6"/>
                  <a:pt x="72" y="8"/>
                </a:cubicBezTo>
                <a:lnTo>
                  <a:pt x="72" y="38"/>
                </a:lnTo>
                <a:close/>
              </a:path>
            </a:pathLst>
          </a:custGeom>
          <a:solidFill>
            <a:schemeClr val="accent1"/>
          </a:solidFill>
          <a:ln>
            <a:noFill/>
          </a:ln>
          <a:effectLst>
            <a:innerShdw blurRad="63500" dist="50800" dir="13500000">
              <a:prstClr val="black">
                <a:alpha val="80000"/>
              </a:prstClr>
            </a:innerShdw>
          </a:effec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36" name="矩形 35"/>
          <p:cNvSpPr/>
          <p:nvPr/>
        </p:nvSpPr>
        <p:spPr>
          <a:xfrm>
            <a:off x="7127979" y="1419824"/>
            <a:ext cx="73221" cy="305480"/>
          </a:xfrm>
          <a:prstGeom prst="rect">
            <a:avLst/>
          </a:prstGeom>
          <a:solidFill>
            <a:schemeClr val="accent1"/>
          </a:solidFill>
          <a:ln>
            <a:noFill/>
          </a:ln>
          <a:effectLst>
            <a:innerShdw blurRad="63500" dist="50800" dir="13500000">
              <a:prstClr val="black">
                <a:alpha val="8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37" name="矩形 36"/>
          <p:cNvSpPr/>
          <p:nvPr/>
        </p:nvSpPr>
        <p:spPr>
          <a:xfrm>
            <a:off x="7253602" y="1419824"/>
            <a:ext cx="73221" cy="305480"/>
          </a:xfrm>
          <a:prstGeom prst="rect">
            <a:avLst/>
          </a:prstGeom>
          <a:solidFill>
            <a:schemeClr val="accent1"/>
          </a:solidFill>
          <a:ln>
            <a:noFill/>
          </a:ln>
          <a:effectLst>
            <a:innerShdw blurRad="63500" dist="50800" dir="13500000">
              <a:prstClr val="black">
                <a:alpha val="8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38" name="矩形 37"/>
          <p:cNvSpPr/>
          <p:nvPr/>
        </p:nvSpPr>
        <p:spPr>
          <a:xfrm>
            <a:off x="7393103" y="1419824"/>
            <a:ext cx="73221" cy="305480"/>
          </a:xfrm>
          <a:prstGeom prst="rect">
            <a:avLst/>
          </a:prstGeom>
          <a:solidFill>
            <a:schemeClr val="accent1"/>
          </a:solidFill>
          <a:ln>
            <a:noFill/>
          </a:ln>
          <a:effectLst>
            <a:innerShdw blurRad="63500" dist="50800" dir="13500000">
              <a:prstClr val="black">
                <a:alpha val="8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39" name="矩形 38"/>
          <p:cNvSpPr/>
          <p:nvPr/>
        </p:nvSpPr>
        <p:spPr>
          <a:xfrm>
            <a:off x="7513010" y="1419824"/>
            <a:ext cx="73221" cy="305480"/>
          </a:xfrm>
          <a:prstGeom prst="rect">
            <a:avLst/>
          </a:prstGeom>
          <a:solidFill>
            <a:schemeClr val="accent1"/>
          </a:solidFill>
          <a:ln>
            <a:noFill/>
          </a:ln>
          <a:effectLst>
            <a:innerShdw blurRad="63500" dist="50800" dir="13500000">
              <a:prstClr val="black">
                <a:alpha val="8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0" name="矩形 39"/>
          <p:cNvSpPr/>
          <p:nvPr/>
        </p:nvSpPr>
        <p:spPr>
          <a:xfrm>
            <a:off x="7642502" y="1419824"/>
            <a:ext cx="73221" cy="305480"/>
          </a:xfrm>
          <a:prstGeom prst="rect">
            <a:avLst/>
          </a:prstGeom>
          <a:solidFill>
            <a:schemeClr val="accent1"/>
          </a:solidFill>
          <a:ln>
            <a:noFill/>
          </a:ln>
          <a:effectLst>
            <a:innerShdw blurRad="63500" dist="50800" dir="13500000">
              <a:prstClr val="black">
                <a:alpha val="8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1" name="文本框 74"/>
          <p:cNvSpPr txBox="1"/>
          <p:nvPr/>
        </p:nvSpPr>
        <p:spPr>
          <a:xfrm>
            <a:off x="1285707" y="1987887"/>
            <a:ext cx="744797" cy="461665"/>
          </a:xfrm>
          <a:prstGeom prst="rect">
            <a:avLst/>
          </a:prstGeom>
          <a:noFill/>
        </p:spPr>
        <p:txBody>
          <a:bodyPr wrap="square" rtlCol="0">
            <a:spAutoFit/>
          </a:bodyPr>
          <a:lstStyle/>
          <a:p>
            <a:pPr algn="ctr"/>
            <a:r>
              <a:rPr lang="en-US" altLang="zh-CN" sz="2400" dirty="0">
                <a:solidFill>
                  <a:schemeClr val="bg1">
                    <a:lumMod val="50000"/>
                  </a:schemeClr>
                </a:solidFill>
                <a:latin typeface="Impact" panose="020B0806030902050204" pitchFamily="34" charset="0"/>
              </a:rPr>
              <a:t>40</a:t>
            </a:r>
            <a:r>
              <a:rPr lang="en-US" altLang="zh-CN" sz="1500" dirty="0">
                <a:solidFill>
                  <a:schemeClr val="bg1">
                    <a:lumMod val="50000"/>
                  </a:schemeClr>
                </a:solidFill>
                <a:latin typeface="Impact" panose="020B0806030902050204" pitchFamily="34" charset="0"/>
              </a:rPr>
              <a:t>%</a:t>
            </a:r>
            <a:endParaRPr lang="zh-CN" altLang="en-US" sz="1500" dirty="0">
              <a:solidFill>
                <a:schemeClr val="bg1">
                  <a:lumMod val="50000"/>
                </a:schemeClr>
              </a:solidFill>
              <a:latin typeface="Impact" panose="020B0806030902050204" pitchFamily="34" charset="0"/>
            </a:endParaRPr>
          </a:p>
        </p:txBody>
      </p:sp>
      <p:sp>
        <p:nvSpPr>
          <p:cNvPr id="42" name="文本框 75"/>
          <p:cNvSpPr txBox="1"/>
          <p:nvPr/>
        </p:nvSpPr>
        <p:spPr>
          <a:xfrm>
            <a:off x="3249312" y="1987887"/>
            <a:ext cx="744797" cy="461665"/>
          </a:xfrm>
          <a:prstGeom prst="rect">
            <a:avLst/>
          </a:prstGeom>
          <a:noFill/>
        </p:spPr>
        <p:txBody>
          <a:bodyPr wrap="square" rtlCol="0">
            <a:spAutoFit/>
          </a:bodyPr>
          <a:lstStyle/>
          <a:p>
            <a:pPr algn="ctr"/>
            <a:r>
              <a:rPr lang="en-US" altLang="zh-CN" sz="2400" dirty="0">
                <a:solidFill>
                  <a:schemeClr val="bg1">
                    <a:lumMod val="50000"/>
                  </a:schemeClr>
                </a:solidFill>
                <a:latin typeface="Impact" panose="020B0806030902050204" pitchFamily="34" charset="0"/>
              </a:rPr>
              <a:t>60</a:t>
            </a:r>
            <a:r>
              <a:rPr lang="en-US" altLang="zh-CN" sz="1500" dirty="0">
                <a:solidFill>
                  <a:schemeClr val="bg1">
                    <a:lumMod val="50000"/>
                  </a:schemeClr>
                </a:solidFill>
                <a:latin typeface="Impact" panose="020B0806030902050204" pitchFamily="34" charset="0"/>
              </a:rPr>
              <a:t>%</a:t>
            </a:r>
            <a:endParaRPr lang="zh-CN" altLang="en-US" sz="1500" dirty="0">
              <a:solidFill>
                <a:schemeClr val="bg1">
                  <a:lumMod val="50000"/>
                </a:schemeClr>
              </a:solidFill>
              <a:latin typeface="Impact" panose="020B0806030902050204" pitchFamily="34" charset="0"/>
            </a:endParaRPr>
          </a:p>
        </p:txBody>
      </p:sp>
      <p:sp>
        <p:nvSpPr>
          <p:cNvPr id="43" name="文本框 76"/>
          <p:cNvSpPr txBox="1"/>
          <p:nvPr/>
        </p:nvSpPr>
        <p:spPr>
          <a:xfrm>
            <a:off x="5147895" y="1987887"/>
            <a:ext cx="744797" cy="461665"/>
          </a:xfrm>
          <a:prstGeom prst="rect">
            <a:avLst/>
          </a:prstGeom>
          <a:noFill/>
        </p:spPr>
        <p:txBody>
          <a:bodyPr wrap="square" rtlCol="0">
            <a:spAutoFit/>
          </a:bodyPr>
          <a:lstStyle/>
          <a:p>
            <a:pPr algn="ctr"/>
            <a:r>
              <a:rPr lang="en-US" altLang="zh-CN" sz="2400" dirty="0">
                <a:solidFill>
                  <a:schemeClr val="bg1">
                    <a:lumMod val="50000"/>
                  </a:schemeClr>
                </a:solidFill>
                <a:latin typeface="Impact" panose="020B0806030902050204" pitchFamily="34" charset="0"/>
              </a:rPr>
              <a:t>80</a:t>
            </a:r>
            <a:r>
              <a:rPr lang="en-US" altLang="zh-CN" sz="1500" dirty="0">
                <a:solidFill>
                  <a:schemeClr val="bg1">
                    <a:lumMod val="50000"/>
                  </a:schemeClr>
                </a:solidFill>
                <a:latin typeface="Impact" panose="020B0806030902050204" pitchFamily="34" charset="0"/>
              </a:rPr>
              <a:t>%</a:t>
            </a:r>
            <a:endParaRPr lang="zh-CN" altLang="en-US" sz="2400" dirty="0">
              <a:solidFill>
                <a:schemeClr val="bg1">
                  <a:lumMod val="50000"/>
                </a:schemeClr>
              </a:solidFill>
              <a:latin typeface="Impact" panose="020B0806030902050204" pitchFamily="34" charset="0"/>
            </a:endParaRPr>
          </a:p>
        </p:txBody>
      </p:sp>
      <p:sp>
        <p:nvSpPr>
          <p:cNvPr id="44" name="文本框 77"/>
          <p:cNvSpPr txBox="1"/>
          <p:nvPr/>
        </p:nvSpPr>
        <p:spPr>
          <a:xfrm>
            <a:off x="7032693" y="1987887"/>
            <a:ext cx="867262" cy="461665"/>
          </a:xfrm>
          <a:prstGeom prst="rect">
            <a:avLst/>
          </a:prstGeom>
          <a:noFill/>
        </p:spPr>
        <p:txBody>
          <a:bodyPr wrap="square" rtlCol="0">
            <a:spAutoFit/>
          </a:bodyPr>
          <a:lstStyle/>
          <a:p>
            <a:pPr algn="ctr"/>
            <a:r>
              <a:rPr lang="en-US" altLang="zh-CN" sz="2400" dirty="0">
                <a:solidFill>
                  <a:schemeClr val="bg1">
                    <a:lumMod val="50000"/>
                  </a:schemeClr>
                </a:solidFill>
                <a:latin typeface="Impact" panose="020B0806030902050204" pitchFamily="34" charset="0"/>
              </a:rPr>
              <a:t>100</a:t>
            </a:r>
            <a:r>
              <a:rPr lang="en-US" altLang="zh-CN" sz="1500" dirty="0">
                <a:solidFill>
                  <a:schemeClr val="bg1">
                    <a:lumMod val="50000"/>
                  </a:schemeClr>
                </a:solidFill>
                <a:latin typeface="Impact" panose="020B0806030902050204" pitchFamily="34" charset="0"/>
              </a:rPr>
              <a:t>%</a:t>
            </a:r>
            <a:endParaRPr lang="zh-CN" altLang="en-US" sz="1500" dirty="0">
              <a:solidFill>
                <a:schemeClr val="bg1">
                  <a:lumMod val="50000"/>
                </a:schemeClr>
              </a:solidFill>
              <a:latin typeface="Impact" panose="020B0806030902050204" pitchFamily="34" charset="0"/>
            </a:endParaRPr>
          </a:p>
        </p:txBody>
      </p:sp>
      <p:sp>
        <p:nvSpPr>
          <p:cNvPr id="45" name="文本框 78"/>
          <p:cNvSpPr txBox="1"/>
          <p:nvPr/>
        </p:nvSpPr>
        <p:spPr>
          <a:xfrm>
            <a:off x="1093583" y="2561733"/>
            <a:ext cx="1093419" cy="323165"/>
          </a:xfrm>
          <a:prstGeom prst="rect">
            <a:avLst/>
          </a:prstGeom>
          <a:noFill/>
        </p:spPr>
        <p:txBody>
          <a:bodyPr wrap="square" rtlCol="0">
            <a:spAutoFit/>
          </a:bodyPr>
          <a:lstStyle/>
          <a:p>
            <a:pPr algn="ctr"/>
            <a:r>
              <a:rPr lang="zh-CN" altLang="en-US" sz="1500" dirty="0">
                <a:solidFill>
                  <a:prstClr val="black">
                    <a:lumMod val="65000"/>
                    <a:lumOff val="35000"/>
                  </a:prstClr>
                </a:solidFill>
                <a:latin typeface="微软雅黑" panose="020B0503020204020204" pitchFamily="34" charset="-122"/>
                <a:ea typeface="微软雅黑" panose="020B0503020204020204" pitchFamily="34" charset="-122"/>
              </a:rPr>
              <a:t>第一季度</a:t>
            </a:r>
          </a:p>
        </p:txBody>
      </p:sp>
      <p:sp>
        <p:nvSpPr>
          <p:cNvPr id="46" name="文本框 79"/>
          <p:cNvSpPr txBox="1"/>
          <p:nvPr/>
        </p:nvSpPr>
        <p:spPr>
          <a:xfrm>
            <a:off x="3068114" y="2554438"/>
            <a:ext cx="1093419" cy="323165"/>
          </a:xfrm>
          <a:prstGeom prst="rect">
            <a:avLst/>
          </a:prstGeom>
          <a:noFill/>
        </p:spPr>
        <p:txBody>
          <a:bodyPr wrap="square" rtlCol="0">
            <a:spAutoFit/>
          </a:bodyPr>
          <a:lstStyle/>
          <a:p>
            <a:pPr algn="ctr"/>
            <a:r>
              <a:rPr lang="zh-CN" altLang="en-US" sz="1500" dirty="0">
                <a:solidFill>
                  <a:prstClr val="black">
                    <a:lumMod val="65000"/>
                    <a:lumOff val="35000"/>
                  </a:prstClr>
                </a:solidFill>
                <a:latin typeface="微软雅黑" panose="020B0503020204020204" pitchFamily="34" charset="-122"/>
                <a:ea typeface="微软雅黑" panose="020B0503020204020204" pitchFamily="34" charset="-122"/>
              </a:rPr>
              <a:t>第二季度</a:t>
            </a:r>
          </a:p>
        </p:txBody>
      </p:sp>
      <p:sp>
        <p:nvSpPr>
          <p:cNvPr id="47" name="文本框 80"/>
          <p:cNvSpPr txBox="1"/>
          <p:nvPr/>
        </p:nvSpPr>
        <p:spPr>
          <a:xfrm>
            <a:off x="5000474" y="2561733"/>
            <a:ext cx="1093419" cy="323165"/>
          </a:xfrm>
          <a:prstGeom prst="rect">
            <a:avLst/>
          </a:prstGeom>
          <a:noFill/>
        </p:spPr>
        <p:txBody>
          <a:bodyPr wrap="square" rtlCol="0">
            <a:spAutoFit/>
          </a:bodyPr>
          <a:lstStyle/>
          <a:p>
            <a:pPr algn="ctr"/>
            <a:r>
              <a:rPr lang="zh-CN" altLang="en-US" sz="1500" dirty="0">
                <a:solidFill>
                  <a:prstClr val="black">
                    <a:lumMod val="65000"/>
                    <a:lumOff val="35000"/>
                  </a:prstClr>
                </a:solidFill>
                <a:latin typeface="微软雅黑" panose="020B0503020204020204" pitchFamily="34" charset="-122"/>
                <a:ea typeface="微软雅黑" panose="020B0503020204020204" pitchFamily="34" charset="-122"/>
              </a:rPr>
              <a:t>第三季度</a:t>
            </a:r>
          </a:p>
        </p:txBody>
      </p:sp>
      <p:sp>
        <p:nvSpPr>
          <p:cNvPr id="48" name="文本框 81"/>
          <p:cNvSpPr txBox="1"/>
          <p:nvPr/>
        </p:nvSpPr>
        <p:spPr>
          <a:xfrm>
            <a:off x="6907581" y="2561733"/>
            <a:ext cx="1093419" cy="323165"/>
          </a:xfrm>
          <a:prstGeom prst="rect">
            <a:avLst/>
          </a:prstGeom>
          <a:noFill/>
        </p:spPr>
        <p:txBody>
          <a:bodyPr wrap="square" rtlCol="0">
            <a:spAutoFit/>
          </a:bodyPr>
          <a:lstStyle/>
          <a:p>
            <a:pPr algn="ctr"/>
            <a:r>
              <a:rPr lang="zh-CN" altLang="en-US" sz="1500" dirty="0">
                <a:solidFill>
                  <a:prstClr val="black">
                    <a:lumMod val="65000"/>
                    <a:lumOff val="35000"/>
                  </a:prstClr>
                </a:solidFill>
                <a:latin typeface="微软雅黑" panose="020B0503020204020204" pitchFamily="34" charset="-122"/>
                <a:ea typeface="微软雅黑" panose="020B0503020204020204" pitchFamily="34" charset="-122"/>
              </a:rPr>
              <a:t>第四季度</a:t>
            </a:r>
          </a:p>
        </p:txBody>
      </p:sp>
      <p:sp>
        <p:nvSpPr>
          <p:cNvPr id="56" name="文本框 113"/>
          <p:cNvSpPr txBox="1"/>
          <p:nvPr/>
        </p:nvSpPr>
        <p:spPr>
          <a:xfrm>
            <a:off x="1145430" y="2912855"/>
            <a:ext cx="989726" cy="784830"/>
          </a:xfrm>
          <a:prstGeom prst="rect">
            <a:avLst/>
          </a:prstGeom>
          <a:noFill/>
        </p:spPr>
        <p:txBody>
          <a:bodyPr wrap="square" rtlCol="0">
            <a:spAutoFit/>
          </a:bodyPr>
          <a:lstStyle/>
          <a:p>
            <a:pPr algn="just">
              <a:lnSpc>
                <a:spcPct val="15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a:t>
            </a:r>
          </a:p>
        </p:txBody>
      </p:sp>
      <p:sp>
        <p:nvSpPr>
          <p:cNvPr id="57" name="文本框 113"/>
          <p:cNvSpPr txBox="1"/>
          <p:nvPr/>
        </p:nvSpPr>
        <p:spPr>
          <a:xfrm>
            <a:off x="3119961" y="2899426"/>
            <a:ext cx="989726" cy="784830"/>
          </a:xfrm>
          <a:prstGeom prst="rect">
            <a:avLst/>
          </a:prstGeom>
          <a:noFill/>
        </p:spPr>
        <p:txBody>
          <a:bodyPr wrap="square" rtlCol="0">
            <a:spAutoFit/>
          </a:bodyPr>
          <a:lstStyle/>
          <a:p>
            <a:pPr algn="just">
              <a:lnSpc>
                <a:spcPct val="15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a:t>
            </a:r>
          </a:p>
        </p:txBody>
      </p:sp>
      <p:sp>
        <p:nvSpPr>
          <p:cNvPr id="58" name="文本框 113"/>
          <p:cNvSpPr txBox="1"/>
          <p:nvPr/>
        </p:nvSpPr>
        <p:spPr>
          <a:xfrm>
            <a:off x="5036506" y="2903072"/>
            <a:ext cx="989726" cy="784830"/>
          </a:xfrm>
          <a:prstGeom prst="rect">
            <a:avLst/>
          </a:prstGeom>
          <a:noFill/>
        </p:spPr>
        <p:txBody>
          <a:bodyPr wrap="square" rtlCol="0">
            <a:spAutoFit/>
          </a:bodyPr>
          <a:lstStyle/>
          <a:p>
            <a:pPr algn="just">
              <a:lnSpc>
                <a:spcPct val="15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a:t>
            </a:r>
          </a:p>
        </p:txBody>
      </p:sp>
      <p:sp>
        <p:nvSpPr>
          <p:cNvPr id="59" name="文本框 113"/>
          <p:cNvSpPr txBox="1"/>
          <p:nvPr/>
        </p:nvSpPr>
        <p:spPr>
          <a:xfrm>
            <a:off x="6956620" y="2904895"/>
            <a:ext cx="989726" cy="784830"/>
          </a:xfrm>
          <a:prstGeom prst="rect">
            <a:avLst/>
          </a:prstGeom>
          <a:noFill/>
        </p:spPr>
        <p:txBody>
          <a:bodyPr wrap="square" rtlCol="0">
            <a:spAutoFit/>
          </a:bodyPr>
          <a:lstStyle/>
          <a:p>
            <a:pPr algn="just">
              <a:lnSpc>
                <a:spcPct val="15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a:t>
            </a:r>
          </a:p>
        </p:txBody>
      </p:sp>
      <p:sp>
        <p:nvSpPr>
          <p:cNvPr id="2" name="标题 1"/>
          <p:cNvSpPr>
            <a:spLocks noGrp="1"/>
          </p:cNvSpPr>
          <p:nvPr>
            <p:ph type="title"/>
          </p:nvPr>
        </p:nvSpPr>
        <p:spPr/>
        <p:txBody>
          <a:bodyPr/>
          <a:lstStyle/>
          <a:p>
            <a:endParaRPr lang="zh-CN" altLang="en-US"/>
          </a:p>
        </p:txBody>
      </p:sp>
    </p:spTree>
    <p:extLst>
      <p:ext uri="{BB962C8B-B14F-4D97-AF65-F5344CB8AC3E}">
        <p14:creationId xmlns:p14="http://schemas.microsoft.com/office/powerpoint/2010/main" val="663160311"/>
      </p:ext>
    </p:extLst>
  </p:cSld>
  <p:clrMapOvr>
    <a:masterClrMapping/>
  </p:clrMapOvr>
  <mc:AlternateContent xmlns:mc="http://schemas.openxmlformats.org/markup-compatibility/2006" xmlns:p14="http://schemas.microsoft.com/office/powerpoint/2010/main">
    <mc:Choice Requires="p14">
      <p:transition spd="slow" p14:dur="1600" advClick="0" advTm="0">
        <p14:prism isInverted="1"/>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7" presetClass="entr" presetSubtype="0" fill="hold" grpId="0" nodeType="after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fade">
                                      <p:cBhvr>
                                        <p:cTn id="7" dur="1000"/>
                                        <p:tgtEl>
                                          <p:spTgt spid="19"/>
                                        </p:tgtEl>
                                      </p:cBhvr>
                                    </p:animEffect>
                                    <p:anim calcmode="lin" valueType="num">
                                      <p:cBhvr>
                                        <p:cTn id="8" dur="1000" fill="hold"/>
                                        <p:tgtEl>
                                          <p:spTgt spid="19"/>
                                        </p:tgtEl>
                                        <p:attrNameLst>
                                          <p:attrName>ppt_x</p:attrName>
                                        </p:attrNameLst>
                                      </p:cBhvr>
                                      <p:tavLst>
                                        <p:tav tm="0">
                                          <p:val>
                                            <p:strVal val="#ppt_x"/>
                                          </p:val>
                                        </p:tav>
                                        <p:tav tm="100000">
                                          <p:val>
                                            <p:strVal val="#ppt_x"/>
                                          </p:val>
                                        </p:tav>
                                      </p:tavLst>
                                    </p:anim>
                                    <p:anim calcmode="lin" valueType="num">
                                      <p:cBhvr>
                                        <p:cTn id="9" dur="900" decel="100000" fill="hold"/>
                                        <p:tgtEl>
                                          <p:spTgt spid="19"/>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19"/>
                                        </p:tgtEl>
                                        <p:attrNameLst>
                                          <p:attrName>ppt_y</p:attrName>
                                        </p:attrNameLst>
                                      </p:cBhvr>
                                      <p:tavLst>
                                        <p:tav tm="0">
                                          <p:val>
                                            <p:strVal val="#ppt_y-.03"/>
                                          </p:val>
                                        </p:tav>
                                        <p:tav tm="100000">
                                          <p:val>
                                            <p:strVal val="#ppt_y"/>
                                          </p:val>
                                        </p:tav>
                                      </p:tavLst>
                                    </p:anim>
                                  </p:childTnLst>
                                </p:cTn>
                              </p:par>
                              <p:par>
                                <p:cTn id="11" presetID="37" presetClass="entr" presetSubtype="0" fill="hold" grpId="0" nodeType="withEffect">
                                  <p:stCondLst>
                                    <p:cond delay="250"/>
                                  </p:stCondLst>
                                  <p:childTnLst>
                                    <p:set>
                                      <p:cBhvr>
                                        <p:cTn id="12" dur="1" fill="hold">
                                          <p:stCondLst>
                                            <p:cond delay="0"/>
                                          </p:stCondLst>
                                        </p:cTn>
                                        <p:tgtEl>
                                          <p:spTgt spid="54"/>
                                        </p:tgtEl>
                                        <p:attrNameLst>
                                          <p:attrName>style.visibility</p:attrName>
                                        </p:attrNameLst>
                                      </p:cBhvr>
                                      <p:to>
                                        <p:strVal val="visible"/>
                                      </p:to>
                                    </p:set>
                                    <p:animEffect transition="in" filter="fade">
                                      <p:cBhvr>
                                        <p:cTn id="13" dur="1000"/>
                                        <p:tgtEl>
                                          <p:spTgt spid="54"/>
                                        </p:tgtEl>
                                      </p:cBhvr>
                                    </p:animEffect>
                                    <p:anim calcmode="lin" valueType="num">
                                      <p:cBhvr>
                                        <p:cTn id="14" dur="1000" fill="hold"/>
                                        <p:tgtEl>
                                          <p:spTgt spid="54"/>
                                        </p:tgtEl>
                                        <p:attrNameLst>
                                          <p:attrName>ppt_x</p:attrName>
                                        </p:attrNameLst>
                                      </p:cBhvr>
                                      <p:tavLst>
                                        <p:tav tm="0">
                                          <p:val>
                                            <p:strVal val="#ppt_x"/>
                                          </p:val>
                                        </p:tav>
                                        <p:tav tm="100000">
                                          <p:val>
                                            <p:strVal val="#ppt_x"/>
                                          </p:val>
                                        </p:tav>
                                      </p:tavLst>
                                    </p:anim>
                                    <p:anim calcmode="lin" valueType="num">
                                      <p:cBhvr>
                                        <p:cTn id="15" dur="900" decel="100000" fill="hold"/>
                                        <p:tgtEl>
                                          <p:spTgt spid="54"/>
                                        </p:tgtEl>
                                        <p:attrNameLst>
                                          <p:attrName>ppt_y</p:attrName>
                                        </p:attrNameLst>
                                      </p:cBhvr>
                                      <p:tavLst>
                                        <p:tav tm="0">
                                          <p:val>
                                            <p:strVal val="#ppt_y+1"/>
                                          </p:val>
                                        </p:tav>
                                        <p:tav tm="100000">
                                          <p:val>
                                            <p:strVal val="#ppt_y-.03"/>
                                          </p:val>
                                        </p:tav>
                                      </p:tavLst>
                                    </p:anim>
                                    <p:anim calcmode="lin" valueType="num">
                                      <p:cBhvr>
                                        <p:cTn id="16" dur="100" accel="100000" fill="hold">
                                          <p:stCondLst>
                                            <p:cond delay="900"/>
                                          </p:stCondLst>
                                        </p:cTn>
                                        <p:tgtEl>
                                          <p:spTgt spid="54"/>
                                        </p:tgtEl>
                                        <p:attrNameLst>
                                          <p:attrName>ppt_y</p:attrName>
                                        </p:attrNameLst>
                                      </p:cBhvr>
                                      <p:tavLst>
                                        <p:tav tm="0">
                                          <p:val>
                                            <p:strVal val="#ppt_y-.03"/>
                                          </p:val>
                                        </p:tav>
                                        <p:tav tm="100000">
                                          <p:val>
                                            <p:strVal val="#ppt_y"/>
                                          </p:val>
                                        </p:tav>
                                      </p:tavLst>
                                    </p:anim>
                                  </p:childTnLst>
                                </p:cTn>
                              </p:par>
                              <p:par>
                                <p:cTn id="17" presetID="37" presetClass="entr" presetSubtype="0" fill="hold" grpId="0" nodeType="withEffect">
                                  <p:stCondLst>
                                    <p:cond delay="500"/>
                                  </p:stCondLst>
                                  <p:childTnLst>
                                    <p:set>
                                      <p:cBhvr>
                                        <p:cTn id="18" dur="1" fill="hold">
                                          <p:stCondLst>
                                            <p:cond delay="0"/>
                                          </p:stCondLst>
                                        </p:cTn>
                                        <p:tgtEl>
                                          <p:spTgt spid="55"/>
                                        </p:tgtEl>
                                        <p:attrNameLst>
                                          <p:attrName>style.visibility</p:attrName>
                                        </p:attrNameLst>
                                      </p:cBhvr>
                                      <p:to>
                                        <p:strVal val="visible"/>
                                      </p:to>
                                    </p:set>
                                    <p:animEffect transition="in" filter="fade">
                                      <p:cBhvr>
                                        <p:cTn id="19" dur="1000"/>
                                        <p:tgtEl>
                                          <p:spTgt spid="55"/>
                                        </p:tgtEl>
                                      </p:cBhvr>
                                    </p:animEffect>
                                    <p:anim calcmode="lin" valueType="num">
                                      <p:cBhvr>
                                        <p:cTn id="20" dur="1000" fill="hold"/>
                                        <p:tgtEl>
                                          <p:spTgt spid="55"/>
                                        </p:tgtEl>
                                        <p:attrNameLst>
                                          <p:attrName>ppt_x</p:attrName>
                                        </p:attrNameLst>
                                      </p:cBhvr>
                                      <p:tavLst>
                                        <p:tav tm="0">
                                          <p:val>
                                            <p:strVal val="#ppt_x"/>
                                          </p:val>
                                        </p:tav>
                                        <p:tav tm="100000">
                                          <p:val>
                                            <p:strVal val="#ppt_x"/>
                                          </p:val>
                                        </p:tav>
                                      </p:tavLst>
                                    </p:anim>
                                    <p:anim calcmode="lin" valueType="num">
                                      <p:cBhvr>
                                        <p:cTn id="21" dur="900" decel="100000" fill="hold"/>
                                        <p:tgtEl>
                                          <p:spTgt spid="55"/>
                                        </p:tgtEl>
                                        <p:attrNameLst>
                                          <p:attrName>ppt_y</p:attrName>
                                        </p:attrNameLst>
                                      </p:cBhvr>
                                      <p:tavLst>
                                        <p:tav tm="0">
                                          <p:val>
                                            <p:strVal val="#ppt_y+1"/>
                                          </p:val>
                                        </p:tav>
                                        <p:tav tm="100000">
                                          <p:val>
                                            <p:strVal val="#ppt_y-.03"/>
                                          </p:val>
                                        </p:tav>
                                      </p:tavLst>
                                    </p:anim>
                                    <p:anim calcmode="lin" valueType="num">
                                      <p:cBhvr>
                                        <p:cTn id="22" dur="100" accel="100000" fill="hold">
                                          <p:stCondLst>
                                            <p:cond delay="900"/>
                                          </p:stCondLst>
                                        </p:cTn>
                                        <p:tgtEl>
                                          <p:spTgt spid="55"/>
                                        </p:tgtEl>
                                        <p:attrNameLst>
                                          <p:attrName>ppt_y</p:attrName>
                                        </p:attrNameLst>
                                      </p:cBhvr>
                                      <p:tavLst>
                                        <p:tav tm="0">
                                          <p:val>
                                            <p:strVal val="#ppt_y-.03"/>
                                          </p:val>
                                        </p:tav>
                                        <p:tav tm="100000">
                                          <p:val>
                                            <p:strVal val="#ppt_y"/>
                                          </p:val>
                                        </p:tav>
                                      </p:tavLst>
                                    </p:anim>
                                  </p:childTnLst>
                                </p:cTn>
                              </p:par>
                              <p:par>
                                <p:cTn id="23" presetID="37" presetClass="entr" presetSubtype="0" fill="hold" grpId="0" nodeType="withEffect">
                                  <p:stCondLst>
                                    <p:cond delay="750"/>
                                  </p:stCondLst>
                                  <p:childTnLst>
                                    <p:set>
                                      <p:cBhvr>
                                        <p:cTn id="24" dur="1" fill="hold">
                                          <p:stCondLst>
                                            <p:cond delay="0"/>
                                          </p:stCondLst>
                                        </p:cTn>
                                        <p:tgtEl>
                                          <p:spTgt spid="60"/>
                                        </p:tgtEl>
                                        <p:attrNameLst>
                                          <p:attrName>style.visibility</p:attrName>
                                        </p:attrNameLst>
                                      </p:cBhvr>
                                      <p:to>
                                        <p:strVal val="visible"/>
                                      </p:to>
                                    </p:set>
                                    <p:animEffect transition="in" filter="fade">
                                      <p:cBhvr>
                                        <p:cTn id="25" dur="1000"/>
                                        <p:tgtEl>
                                          <p:spTgt spid="60"/>
                                        </p:tgtEl>
                                      </p:cBhvr>
                                    </p:animEffect>
                                    <p:anim calcmode="lin" valueType="num">
                                      <p:cBhvr>
                                        <p:cTn id="26" dur="1000" fill="hold"/>
                                        <p:tgtEl>
                                          <p:spTgt spid="60"/>
                                        </p:tgtEl>
                                        <p:attrNameLst>
                                          <p:attrName>ppt_x</p:attrName>
                                        </p:attrNameLst>
                                      </p:cBhvr>
                                      <p:tavLst>
                                        <p:tav tm="0">
                                          <p:val>
                                            <p:strVal val="#ppt_x"/>
                                          </p:val>
                                        </p:tav>
                                        <p:tav tm="100000">
                                          <p:val>
                                            <p:strVal val="#ppt_x"/>
                                          </p:val>
                                        </p:tav>
                                      </p:tavLst>
                                    </p:anim>
                                    <p:anim calcmode="lin" valueType="num">
                                      <p:cBhvr>
                                        <p:cTn id="27" dur="900" decel="100000" fill="hold"/>
                                        <p:tgtEl>
                                          <p:spTgt spid="60"/>
                                        </p:tgtEl>
                                        <p:attrNameLst>
                                          <p:attrName>ppt_y</p:attrName>
                                        </p:attrNameLst>
                                      </p:cBhvr>
                                      <p:tavLst>
                                        <p:tav tm="0">
                                          <p:val>
                                            <p:strVal val="#ppt_y+1"/>
                                          </p:val>
                                        </p:tav>
                                        <p:tav tm="100000">
                                          <p:val>
                                            <p:strVal val="#ppt_y-.03"/>
                                          </p:val>
                                        </p:tav>
                                      </p:tavLst>
                                    </p:anim>
                                    <p:anim calcmode="lin" valueType="num">
                                      <p:cBhvr>
                                        <p:cTn id="28" dur="100" accel="100000" fill="hold">
                                          <p:stCondLst>
                                            <p:cond delay="900"/>
                                          </p:stCondLst>
                                        </p:cTn>
                                        <p:tgtEl>
                                          <p:spTgt spid="60"/>
                                        </p:tgtEl>
                                        <p:attrNameLst>
                                          <p:attrName>ppt_y</p:attrName>
                                        </p:attrNameLst>
                                      </p:cBhvr>
                                      <p:tavLst>
                                        <p:tav tm="0">
                                          <p:val>
                                            <p:strVal val="#ppt_y-.03"/>
                                          </p:val>
                                        </p:tav>
                                        <p:tav tm="100000">
                                          <p:val>
                                            <p:strVal val="#ppt_y"/>
                                          </p:val>
                                        </p:tav>
                                      </p:tavLst>
                                    </p:anim>
                                  </p:childTnLst>
                                </p:cTn>
                              </p:par>
                            </p:childTnLst>
                          </p:cTn>
                        </p:par>
                        <p:par>
                          <p:cTn id="29" fill="hold">
                            <p:stCondLst>
                              <p:cond delay="1750"/>
                            </p:stCondLst>
                            <p:childTnLst>
                              <p:par>
                                <p:cTn id="30" presetID="31" presetClass="entr" presetSubtype="0" fill="hold" nodeType="afterEffect">
                                  <p:stCondLst>
                                    <p:cond delay="0"/>
                                  </p:stCondLst>
                                  <p:childTnLst>
                                    <p:set>
                                      <p:cBhvr>
                                        <p:cTn id="31" dur="1" fill="hold">
                                          <p:stCondLst>
                                            <p:cond delay="0"/>
                                          </p:stCondLst>
                                        </p:cTn>
                                        <p:tgtEl>
                                          <p:spTgt spid="49"/>
                                        </p:tgtEl>
                                        <p:attrNameLst>
                                          <p:attrName>style.visibility</p:attrName>
                                        </p:attrNameLst>
                                      </p:cBhvr>
                                      <p:to>
                                        <p:strVal val="visible"/>
                                      </p:to>
                                    </p:set>
                                    <p:anim calcmode="lin" valueType="num">
                                      <p:cBhvr>
                                        <p:cTn id="32" dur="500" fill="hold"/>
                                        <p:tgtEl>
                                          <p:spTgt spid="49"/>
                                        </p:tgtEl>
                                        <p:attrNameLst>
                                          <p:attrName>ppt_w</p:attrName>
                                        </p:attrNameLst>
                                      </p:cBhvr>
                                      <p:tavLst>
                                        <p:tav tm="0">
                                          <p:val>
                                            <p:fltVal val="0"/>
                                          </p:val>
                                        </p:tav>
                                        <p:tav tm="100000">
                                          <p:val>
                                            <p:strVal val="#ppt_w"/>
                                          </p:val>
                                        </p:tav>
                                      </p:tavLst>
                                    </p:anim>
                                    <p:anim calcmode="lin" valueType="num">
                                      <p:cBhvr>
                                        <p:cTn id="33" dur="500" fill="hold"/>
                                        <p:tgtEl>
                                          <p:spTgt spid="49"/>
                                        </p:tgtEl>
                                        <p:attrNameLst>
                                          <p:attrName>ppt_h</p:attrName>
                                        </p:attrNameLst>
                                      </p:cBhvr>
                                      <p:tavLst>
                                        <p:tav tm="0">
                                          <p:val>
                                            <p:fltVal val="0"/>
                                          </p:val>
                                        </p:tav>
                                        <p:tav tm="100000">
                                          <p:val>
                                            <p:strVal val="#ppt_h"/>
                                          </p:val>
                                        </p:tav>
                                      </p:tavLst>
                                    </p:anim>
                                    <p:anim calcmode="lin" valueType="num">
                                      <p:cBhvr>
                                        <p:cTn id="34" dur="500" fill="hold"/>
                                        <p:tgtEl>
                                          <p:spTgt spid="49"/>
                                        </p:tgtEl>
                                        <p:attrNameLst>
                                          <p:attrName>style.rotation</p:attrName>
                                        </p:attrNameLst>
                                      </p:cBhvr>
                                      <p:tavLst>
                                        <p:tav tm="0">
                                          <p:val>
                                            <p:fltVal val="90"/>
                                          </p:val>
                                        </p:tav>
                                        <p:tav tm="100000">
                                          <p:val>
                                            <p:fltVal val="0"/>
                                          </p:val>
                                        </p:tav>
                                      </p:tavLst>
                                    </p:anim>
                                    <p:animEffect transition="in" filter="fade">
                                      <p:cBhvr>
                                        <p:cTn id="35" dur="500"/>
                                        <p:tgtEl>
                                          <p:spTgt spid="49"/>
                                        </p:tgtEl>
                                      </p:cBhvr>
                                    </p:animEffect>
                                  </p:childTnLst>
                                </p:cTn>
                              </p:par>
                            </p:childTnLst>
                          </p:cTn>
                        </p:par>
                        <p:par>
                          <p:cTn id="36" fill="hold">
                            <p:stCondLst>
                              <p:cond delay="2250"/>
                            </p:stCondLst>
                            <p:childTnLst>
                              <p:par>
                                <p:cTn id="37" presetID="31" presetClass="entr" presetSubtype="0" fill="hold" nodeType="afterEffect">
                                  <p:stCondLst>
                                    <p:cond delay="0"/>
                                  </p:stCondLst>
                                  <p:childTnLst>
                                    <p:set>
                                      <p:cBhvr>
                                        <p:cTn id="38" dur="1" fill="hold">
                                          <p:stCondLst>
                                            <p:cond delay="0"/>
                                          </p:stCondLst>
                                        </p:cTn>
                                        <p:tgtEl>
                                          <p:spTgt spid="50"/>
                                        </p:tgtEl>
                                        <p:attrNameLst>
                                          <p:attrName>style.visibility</p:attrName>
                                        </p:attrNameLst>
                                      </p:cBhvr>
                                      <p:to>
                                        <p:strVal val="visible"/>
                                      </p:to>
                                    </p:set>
                                    <p:anim calcmode="lin" valueType="num">
                                      <p:cBhvr>
                                        <p:cTn id="39" dur="500" fill="hold"/>
                                        <p:tgtEl>
                                          <p:spTgt spid="50"/>
                                        </p:tgtEl>
                                        <p:attrNameLst>
                                          <p:attrName>ppt_w</p:attrName>
                                        </p:attrNameLst>
                                      </p:cBhvr>
                                      <p:tavLst>
                                        <p:tav tm="0">
                                          <p:val>
                                            <p:fltVal val="0"/>
                                          </p:val>
                                        </p:tav>
                                        <p:tav tm="100000">
                                          <p:val>
                                            <p:strVal val="#ppt_w"/>
                                          </p:val>
                                        </p:tav>
                                      </p:tavLst>
                                    </p:anim>
                                    <p:anim calcmode="lin" valueType="num">
                                      <p:cBhvr>
                                        <p:cTn id="40" dur="500" fill="hold"/>
                                        <p:tgtEl>
                                          <p:spTgt spid="50"/>
                                        </p:tgtEl>
                                        <p:attrNameLst>
                                          <p:attrName>ppt_h</p:attrName>
                                        </p:attrNameLst>
                                      </p:cBhvr>
                                      <p:tavLst>
                                        <p:tav tm="0">
                                          <p:val>
                                            <p:fltVal val="0"/>
                                          </p:val>
                                        </p:tav>
                                        <p:tav tm="100000">
                                          <p:val>
                                            <p:strVal val="#ppt_h"/>
                                          </p:val>
                                        </p:tav>
                                      </p:tavLst>
                                    </p:anim>
                                    <p:anim calcmode="lin" valueType="num">
                                      <p:cBhvr>
                                        <p:cTn id="41" dur="500" fill="hold"/>
                                        <p:tgtEl>
                                          <p:spTgt spid="50"/>
                                        </p:tgtEl>
                                        <p:attrNameLst>
                                          <p:attrName>style.rotation</p:attrName>
                                        </p:attrNameLst>
                                      </p:cBhvr>
                                      <p:tavLst>
                                        <p:tav tm="0">
                                          <p:val>
                                            <p:fltVal val="90"/>
                                          </p:val>
                                        </p:tav>
                                        <p:tav tm="100000">
                                          <p:val>
                                            <p:fltVal val="0"/>
                                          </p:val>
                                        </p:tav>
                                      </p:tavLst>
                                    </p:anim>
                                    <p:animEffect transition="in" filter="fade">
                                      <p:cBhvr>
                                        <p:cTn id="42" dur="500"/>
                                        <p:tgtEl>
                                          <p:spTgt spid="50"/>
                                        </p:tgtEl>
                                      </p:cBhvr>
                                    </p:animEffect>
                                  </p:childTnLst>
                                </p:cTn>
                              </p:par>
                            </p:childTnLst>
                          </p:cTn>
                        </p:par>
                        <p:par>
                          <p:cTn id="43" fill="hold">
                            <p:stCondLst>
                              <p:cond delay="2750"/>
                            </p:stCondLst>
                            <p:childTnLst>
                              <p:par>
                                <p:cTn id="44" presetID="31" presetClass="entr" presetSubtype="0" fill="hold" nodeType="afterEffect">
                                  <p:stCondLst>
                                    <p:cond delay="0"/>
                                  </p:stCondLst>
                                  <p:childTnLst>
                                    <p:set>
                                      <p:cBhvr>
                                        <p:cTn id="45" dur="1" fill="hold">
                                          <p:stCondLst>
                                            <p:cond delay="0"/>
                                          </p:stCondLst>
                                        </p:cTn>
                                        <p:tgtEl>
                                          <p:spTgt spid="51"/>
                                        </p:tgtEl>
                                        <p:attrNameLst>
                                          <p:attrName>style.visibility</p:attrName>
                                        </p:attrNameLst>
                                      </p:cBhvr>
                                      <p:to>
                                        <p:strVal val="visible"/>
                                      </p:to>
                                    </p:set>
                                    <p:anim calcmode="lin" valueType="num">
                                      <p:cBhvr>
                                        <p:cTn id="46" dur="500" fill="hold"/>
                                        <p:tgtEl>
                                          <p:spTgt spid="51"/>
                                        </p:tgtEl>
                                        <p:attrNameLst>
                                          <p:attrName>ppt_w</p:attrName>
                                        </p:attrNameLst>
                                      </p:cBhvr>
                                      <p:tavLst>
                                        <p:tav tm="0">
                                          <p:val>
                                            <p:fltVal val="0"/>
                                          </p:val>
                                        </p:tav>
                                        <p:tav tm="100000">
                                          <p:val>
                                            <p:strVal val="#ppt_w"/>
                                          </p:val>
                                        </p:tav>
                                      </p:tavLst>
                                    </p:anim>
                                    <p:anim calcmode="lin" valueType="num">
                                      <p:cBhvr>
                                        <p:cTn id="47" dur="500" fill="hold"/>
                                        <p:tgtEl>
                                          <p:spTgt spid="51"/>
                                        </p:tgtEl>
                                        <p:attrNameLst>
                                          <p:attrName>ppt_h</p:attrName>
                                        </p:attrNameLst>
                                      </p:cBhvr>
                                      <p:tavLst>
                                        <p:tav tm="0">
                                          <p:val>
                                            <p:fltVal val="0"/>
                                          </p:val>
                                        </p:tav>
                                        <p:tav tm="100000">
                                          <p:val>
                                            <p:strVal val="#ppt_h"/>
                                          </p:val>
                                        </p:tav>
                                      </p:tavLst>
                                    </p:anim>
                                    <p:anim calcmode="lin" valueType="num">
                                      <p:cBhvr>
                                        <p:cTn id="48" dur="500" fill="hold"/>
                                        <p:tgtEl>
                                          <p:spTgt spid="51"/>
                                        </p:tgtEl>
                                        <p:attrNameLst>
                                          <p:attrName>style.rotation</p:attrName>
                                        </p:attrNameLst>
                                      </p:cBhvr>
                                      <p:tavLst>
                                        <p:tav tm="0">
                                          <p:val>
                                            <p:fltVal val="90"/>
                                          </p:val>
                                        </p:tav>
                                        <p:tav tm="100000">
                                          <p:val>
                                            <p:fltVal val="0"/>
                                          </p:val>
                                        </p:tav>
                                      </p:tavLst>
                                    </p:anim>
                                    <p:animEffect transition="in" filter="fade">
                                      <p:cBhvr>
                                        <p:cTn id="49" dur="500"/>
                                        <p:tgtEl>
                                          <p:spTgt spid="51"/>
                                        </p:tgtEl>
                                      </p:cBhvr>
                                    </p:animEffect>
                                  </p:childTnLst>
                                </p:cTn>
                              </p:par>
                            </p:childTnLst>
                          </p:cTn>
                        </p:par>
                        <p:par>
                          <p:cTn id="50" fill="hold">
                            <p:stCondLst>
                              <p:cond delay="3250"/>
                            </p:stCondLst>
                            <p:childTnLst>
                              <p:par>
                                <p:cTn id="51" presetID="31" presetClass="entr" presetSubtype="0" fill="hold" nodeType="afterEffect">
                                  <p:stCondLst>
                                    <p:cond delay="0"/>
                                  </p:stCondLst>
                                  <p:childTnLst>
                                    <p:set>
                                      <p:cBhvr>
                                        <p:cTn id="52" dur="1" fill="hold">
                                          <p:stCondLst>
                                            <p:cond delay="0"/>
                                          </p:stCondLst>
                                        </p:cTn>
                                        <p:tgtEl>
                                          <p:spTgt spid="52"/>
                                        </p:tgtEl>
                                        <p:attrNameLst>
                                          <p:attrName>style.visibility</p:attrName>
                                        </p:attrNameLst>
                                      </p:cBhvr>
                                      <p:to>
                                        <p:strVal val="visible"/>
                                      </p:to>
                                    </p:set>
                                    <p:anim calcmode="lin" valueType="num">
                                      <p:cBhvr>
                                        <p:cTn id="53" dur="500" fill="hold"/>
                                        <p:tgtEl>
                                          <p:spTgt spid="52"/>
                                        </p:tgtEl>
                                        <p:attrNameLst>
                                          <p:attrName>ppt_w</p:attrName>
                                        </p:attrNameLst>
                                      </p:cBhvr>
                                      <p:tavLst>
                                        <p:tav tm="0">
                                          <p:val>
                                            <p:fltVal val="0"/>
                                          </p:val>
                                        </p:tav>
                                        <p:tav tm="100000">
                                          <p:val>
                                            <p:strVal val="#ppt_w"/>
                                          </p:val>
                                        </p:tav>
                                      </p:tavLst>
                                    </p:anim>
                                    <p:anim calcmode="lin" valueType="num">
                                      <p:cBhvr>
                                        <p:cTn id="54" dur="500" fill="hold"/>
                                        <p:tgtEl>
                                          <p:spTgt spid="52"/>
                                        </p:tgtEl>
                                        <p:attrNameLst>
                                          <p:attrName>ppt_h</p:attrName>
                                        </p:attrNameLst>
                                      </p:cBhvr>
                                      <p:tavLst>
                                        <p:tav tm="0">
                                          <p:val>
                                            <p:fltVal val="0"/>
                                          </p:val>
                                        </p:tav>
                                        <p:tav tm="100000">
                                          <p:val>
                                            <p:strVal val="#ppt_h"/>
                                          </p:val>
                                        </p:tav>
                                      </p:tavLst>
                                    </p:anim>
                                    <p:anim calcmode="lin" valueType="num">
                                      <p:cBhvr>
                                        <p:cTn id="55" dur="500" fill="hold"/>
                                        <p:tgtEl>
                                          <p:spTgt spid="52"/>
                                        </p:tgtEl>
                                        <p:attrNameLst>
                                          <p:attrName>style.rotation</p:attrName>
                                        </p:attrNameLst>
                                      </p:cBhvr>
                                      <p:tavLst>
                                        <p:tav tm="0">
                                          <p:val>
                                            <p:fltVal val="90"/>
                                          </p:val>
                                        </p:tav>
                                        <p:tav tm="100000">
                                          <p:val>
                                            <p:fltVal val="0"/>
                                          </p:val>
                                        </p:tav>
                                      </p:tavLst>
                                    </p:anim>
                                    <p:animEffect transition="in" filter="fade">
                                      <p:cBhvr>
                                        <p:cTn id="56" dur="500"/>
                                        <p:tgtEl>
                                          <p:spTgt spid="52"/>
                                        </p:tgtEl>
                                      </p:cBhvr>
                                    </p:animEffect>
                                  </p:childTnLst>
                                </p:cTn>
                              </p:par>
                            </p:childTnLst>
                          </p:cTn>
                        </p:par>
                        <p:par>
                          <p:cTn id="57" fill="hold">
                            <p:stCondLst>
                              <p:cond delay="3750"/>
                            </p:stCondLst>
                            <p:childTnLst>
                              <p:par>
                                <p:cTn id="58" presetID="10" presetClass="entr" presetSubtype="0" fill="hold" grpId="0" nodeType="afterEffect">
                                  <p:stCondLst>
                                    <p:cond delay="0"/>
                                  </p:stCondLst>
                                  <p:childTnLst>
                                    <p:set>
                                      <p:cBhvr>
                                        <p:cTn id="59" dur="1" fill="hold">
                                          <p:stCondLst>
                                            <p:cond delay="0"/>
                                          </p:stCondLst>
                                        </p:cTn>
                                        <p:tgtEl>
                                          <p:spTgt spid="20"/>
                                        </p:tgtEl>
                                        <p:attrNameLst>
                                          <p:attrName>style.visibility</p:attrName>
                                        </p:attrNameLst>
                                      </p:cBhvr>
                                      <p:to>
                                        <p:strVal val="visible"/>
                                      </p:to>
                                    </p:set>
                                    <p:animEffect transition="in" filter="fade">
                                      <p:cBhvr>
                                        <p:cTn id="60" dur="250"/>
                                        <p:tgtEl>
                                          <p:spTgt spid="20"/>
                                        </p:tgtEl>
                                      </p:cBhvr>
                                    </p:animEffect>
                                  </p:childTnLst>
                                </p:cTn>
                              </p:par>
                            </p:childTnLst>
                          </p:cTn>
                        </p:par>
                        <p:par>
                          <p:cTn id="61" fill="hold">
                            <p:stCondLst>
                              <p:cond delay="4000"/>
                            </p:stCondLst>
                            <p:childTnLst>
                              <p:par>
                                <p:cTn id="62" presetID="10" presetClass="entr" presetSubtype="0" fill="hold" grpId="0" nodeType="afterEffect">
                                  <p:stCondLst>
                                    <p:cond delay="0"/>
                                  </p:stCondLst>
                                  <p:childTnLst>
                                    <p:set>
                                      <p:cBhvr>
                                        <p:cTn id="63" dur="1" fill="hold">
                                          <p:stCondLst>
                                            <p:cond delay="0"/>
                                          </p:stCondLst>
                                        </p:cTn>
                                        <p:tgtEl>
                                          <p:spTgt spid="21"/>
                                        </p:tgtEl>
                                        <p:attrNameLst>
                                          <p:attrName>style.visibility</p:attrName>
                                        </p:attrNameLst>
                                      </p:cBhvr>
                                      <p:to>
                                        <p:strVal val="visible"/>
                                      </p:to>
                                    </p:set>
                                    <p:animEffect transition="in" filter="fade">
                                      <p:cBhvr>
                                        <p:cTn id="64" dur="250"/>
                                        <p:tgtEl>
                                          <p:spTgt spid="21"/>
                                        </p:tgtEl>
                                      </p:cBhvr>
                                    </p:animEffect>
                                  </p:childTnLst>
                                </p:cTn>
                              </p:par>
                            </p:childTnLst>
                          </p:cTn>
                        </p:par>
                        <p:par>
                          <p:cTn id="65" fill="hold">
                            <p:stCondLst>
                              <p:cond delay="4250"/>
                            </p:stCondLst>
                            <p:childTnLst>
                              <p:par>
                                <p:cTn id="66" presetID="10" presetClass="entr" presetSubtype="0" fill="hold" grpId="0" nodeType="afterEffect">
                                  <p:stCondLst>
                                    <p:cond delay="0"/>
                                  </p:stCondLst>
                                  <p:childTnLst>
                                    <p:set>
                                      <p:cBhvr>
                                        <p:cTn id="67" dur="1" fill="hold">
                                          <p:stCondLst>
                                            <p:cond delay="0"/>
                                          </p:stCondLst>
                                        </p:cTn>
                                        <p:tgtEl>
                                          <p:spTgt spid="22"/>
                                        </p:tgtEl>
                                        <p:attrNameLst>
                                          <p:attrName>style.visibility</p:attrName>
                                        </p:attrNameLst>
                                      </p:cBhvr>
                                      <p:to>
                                        <p:strVal val="visible"/>
                                      </p:to>
                                    </p:set>
                                    <p:animEffect transition="in" filter="fade">
                                      <p:cBhvr>
                                        <p:cTn id="68" dur="250"/>
                                        <p:tgtEl>
                                          <p:spTgt spid="22"/>
                                        </p:tgtEl>
                                      </p:cBhvr>
                                    </p:animEffect>
                                  </p:childTnLst>
                                </p:cTn>
                              </p:par>
                            </p:childTnLst>
                          </p:cTn>
                        </p:par>
                        <p:par>
                          <p:cTn id="69" fill="hold">
                            <p:stCondLst>
                              <p:cond delay="4500"/>
                            </p:stCondLst>
                            <p:childTnLst>
                              <p:par>
                                <p:cTn id="70" presetID="10" presetClass="entr" presetSubtype="0" fill="hold" grpId="0" nodeType="afterEffect">
                                  <p:stCondLst>
                                    <p:cond delay="0"/>
                                  </p:stCondLst>
                                  <p:childTnLst>
                                    <p:set>
                                      <p:cBhvr>
                                        <p:cTn id="71" dur="1" fill="hold">
                                          <p:stCondLst>
                                            <p:cond delay="0"/>
                                          </p:stCondLst>
                                        </p:cTn>
                                        <p:tgtEl>
                                          <p:spTgt spid="24"/>
                                        </p:tgtEl>
                                        <p:attrNameLst>
                                          <p:attrName>style.visibility</p:attrName>
                                        </p:attrNameLst>
                                      </p:cBhvr>
                                      <p:to>
                                        <p:strVal val="visible"/>
                                      </p:to>
                                    </p:set>
                                    <p:animEffect transition="in" filter="fade">
                                      <p:cBhvr>
                                        <p:cTn id="72" dur="250"/>
                                        <p:tgtEl>
                                          <p:spTgt spid="24"/>
                                        </p:tgtEl>
                                      </p:cBhvr>
                                    </p:animEffect>
                                  </p:childTnLst>
                                </p:cTn>
                              </p:par>
                            </p:childTnLst>
                          </p:cTn>
                        </p:par>
                        <p:par>
                          <p:cTn id="73" fill="hold">
                            <p:stCondLst>
                              <p:cond delay="4750"/>
                            </p:stCondLst>
                            <p:childTnLst>
                              <p:par>
                                <p:cTn id="74" presetID="10" presetClass="entr" presetSubtype="0" fill="hold" grpId="0" nodeType="afterEffect">
                                  <p:stCondLst>
                                    <p:cond delay="0"/>
                                  </p:stCondLst>
                                  <p:childTnLst>
                                    <p:set>
                                      <p:cBhvr>
                                        <p:cTn id="75" dur="1" fill="hold">
                                          <p:stCondLst>
                                            <p:cond delay="0"/>
                                          </p:stCondLst>
                                        </p:cTn>
                                        <p:tgtEl>
                                          <p:spTgt spid="25"/>
                                        </p:tgtEl>
                                        <p:attrNameLst>
                                          <p:attrName>style.visibility</p:attrName>
                                        </p:attrNameLst>
                                      </p:cBhvr>
                                      <p:to>
                                        <p:strVal val="visible"/>
                                      </p:to>
                                    </p:set>
                                    <p:animEffect transition="in" filter="fade">
                                      <p:cBhvr>
                                        <p:cTn id="76" dur="250"/>
                                        <p:tgtEl>
                                          <p:spTgt spid="25"/>
                                        </p:tgtEl>
                                      </p:cBhvr>
                                    </p:animEffect>
                                  </p:childTnLst>
                                </p:cTn>
                              </p:par>
                            </p:childTnLst>
                          </p:cTn>
                        </p:par>
                        <p:par>
                          <p:cTn id="77" fill="hold">
                            <p:stCondLst>
                              <p:cond delay="5000"/>
                            </p:stCondLst>
                            <p:childTnLst>
                              <p:par>
                                <p:cTn id="78" presetID="10" presetClass="entr" presetSubtype="0" fill="hold" grpId="0" nodeType="afterEffect">
                                  <p:stCondLst>
                                    <p:cond delay="0"/>
                                  </p:stCondLst>
                                  <p:childTnLst>
                                    <p:set>
                                      <p:cBhvr>
                                        <p:cTn id="79" dur="1" fill="hold">
                                          <p:stCondLst>
                                            <p:cond delay="0"/>
                                          </p:stCondLst>
                                        </p:cTn>
                                        <p:tgtEl>
                                          <p:spTgt spid="26"/>
                                        </p:tgtEl>
                                        <p:attrNameLst>
                                          <p:attrName>style.visibility</p:attrName>
                                        </p:attrNameLst>
                                      </p:cBhvr>
                                      <p:to>
                                        <p:strVal val="visible"/>
                                      </p:to>
                                    </p:set>
                                    <p:animEffect transition="in" filter="fade">
                                      <p:cBhvr>
                                        <p:cTn id="80" dur="250"/>
                                        <p:tgtEl>
                                          <p:spTgt spid="26"/>
                                        </p:tgtEl>
                                      </p:cBhvr>
                                    </p:animEffect>
                                  </p:childTnLst>
                                </p:cTn>
                              </p:par>
                            </p:childTnLst>
                          </p:cTn>
                        </p:par>
                        <p:par>
                          <p:cTn id="81" fill="hold">
                            <p:stCondLst>
                              <p:cond delay="5250"/>
                            </p:stCondLst>
                            <p:childTnLst>
                              <p:par>
                                <p:cTn id="82" presetID="10" presetClass="entr" presetSubtype="0" fill="hold" grpId="0" nodeType="afterEffect">
                                  <p:stCondLst>
                                    <p:cond delay="0"/>
                                  </p:stCondLst>
                                  <p:childTnLst>
                                    <p:set>
                                      <p:cBhvr>
                                        <p:cTn id="83" dur="1" fill="hold">
                                          <p:stCondLst>
                                            <p:cond delay="0"/>
                                          </p:stCondLst>
                                        </p:cTn>
                                        <p:tgtEl>
                                          <p:spTgt spid="27"/>
                                        </p:tgtEl>
                                        <p:attrNameLst>
                                          <p:attrName>style.visibility</p:attrName>
                                        </p:attrNameLst>
                                      </p:cBhvr>
                                      <p:to>
                                        <p:strVal val="visible"/>
                                      </p:to>
                                    </p:set>
                                    <p:animEffect transition="in" filter="fade">
                                      <p:cBhvr>
                                        <p:cTn id="84" dur="250"/>
                                        <p:tgtEl>
                                          <p:spTgt spid="27"/>
                                        </p:tgtEl>
                                      </p:cBhvr>
                                    </p:animEffect>
                                  </p:childTnLst>
                                </p:cTn>
                              </p:par>
                            </p:childTnLst>
                          </p:cTn>
                        </p:par>
                        <p:par>
                          <p:cTn id="85" fill="hold">
                            <p:stCondLst>
                              <p:cond delay="5500"/>
                            </p:stCondLst>
                            <p:childTnLst>
                              <p:par>
                                <p:cTn id="86" presetID="10" presetClass="entr" presetSubtype="0" fill="hold" grpId="0" nodeType="afterEffect">
                                  <p:stCondLst>
                                    <p:cond delay="0"/>
                                  </p:stCondLst>
                                  <p:childTnLst>
                                    <p:set>
                                      <p:cBhvr>
                                        <p:cTn id="87" dur="1" fill="hold">
                                          <p:stCondLst>
                                            <p:cond delay="0"/>
                                          </p:stCondLst>
                                        </p:cTn>
                                        <p:tgtEl>
                                          <p:spTgt spid="29"/>
                                        </p:tgtEl>
                                        <p:attrNameLst>
                                          <p:attrName>style.visibility</p:attrName>
                                        </p:attrNameLst>
                                      </p:cBhvr>
                                      <p:to>
                                        <p:strVal val="visible"/>
                                      </p:to>
                                    </p:set>
                                    <p:animEffect transition="in" filter="fade">
                                      <p:cBhvr>
                                        <p:cTn id="88" dur="250"/>
                                        <p:tgtEl>
                                          <p:spTgt spid="29"/>
                                        </p:tgtEl>
                                      </p:cBhvr>
                                    </p:animEffect>
                                  </p:childTnLst>
                                </p:cTn>
                              </p:par>
                            </p:childTnLst>
                          </p:cTn>
                        </p:par>
                        <p:par>
                          <p:cTn id="89" fill="hold">
                            <p:stCondLst>
                              <p:cond delay="5750"/>
                            </p:stCondLst>
                            <p:childTnLst>
                              <p:par>
                                <p:cTn id="90" presetID="10" presetClass="entr" presetSubtype="0" fill="hold" grpId="0" nodeType="afterEffect">
                                  <p:stCondLst>
                                    <p:cond delay="0"/>
                                  </p:stCondLst>
                                  <p:childTnLst>
                                    <p:set>
                                      <p:cBhvr>
                                        <p:cTn id="91" dur="1" fill="hold">
                                          <p:stCondLst>
                                            <p:cond delay="0"/>
                                          </p:stCondLst>
                                        </p:cTn>
                                        <p:tgtEl>
                                          <p:spTgt spid="30"/>
                                        </p:tgtEl>
                                        <p:attrNameLst>
                                          <p:attrName>style.visibility</p:attrName>
                                        </p:attrNameLst>
                                      </p:cBhvr>
                                      <p:to>
                                        <p:strVal val="visible"/>
                                      </p:to>
                                    </p:set>
                                    <p:animEffect transition="in" filter="fade">
                                      <p:cBhvr>
                                        <p:cTn id="92" dur="250"/>
                                        <p:tgtEl>
                                          <p:spTgt spid="30"/>
                                        </p:tgtEl>
                                      </p:cBhvr>
                                    </p:animEffect>
                                  </p:childTnLst>
                                </p:cTn>
                              </p:par>
                            </p:childTnLst>
                          </p:cTn>
                        </p:par>
                        <p:par>
                          <p:cTn id="93" fill="hold">
                            <p:stCondLst>
                              <p:cond delay="6000"/>
                            </p:stCondLst>
                            <p:childTnLst>
                              <p:par>
                                <p:cTn id="94" presetID="10" presetClass="entr" presetSubtype="0" fill="hold" grpId="0" nodeType="afterEffect">
                                  <p:stCondLst>
                                    <p:cond delay="0"/>
                                  </p:stCondLst>
                                  <p:childTnLst>
                                    <p:set>
                                      <p:cBhvr>
                                        <p:cTn id="95" dur="1" fill="hold">
                                          <p:stCondLst>
                                            <p:cond delay="0"/>
                                          </p:stCondLst>
                                        </p:cTn>
                                        <p:tgtEl>
                                          <p:spTgt spid="31"/>
                                        </p:tgtEl>
                                        <p:attrNameLst>
                                          <p:attrName>style.visibility</p:attrName>
                                        </p:attrNameLst>
                                      </p:cBhvr>
                                      <p:to>
                                        <p:strVal val="visible"/>
                                      </p:to>
                                    </p:set>
                                    <p:animEffect transition="in" filter="fade">
                                      <p:cBhvr>
                                        <p:cTn id="96" dur="250"/>
                                        <p:tgtEl>
                                          <p:spTgt spid="31"/>
                                        </p:tgtEl>
                                      </p:cBhvr>
                                    </p:animEffect>
                                  </p:childTnLst>
                                </p:cTn>
                              </p:par>
                            </p:childTnLst>
                          </p:cTn>
                        </p:par>
                        <p:par>
                          <p:cTn id="97" fill="hold">
                            <p:stCondLst>
                              <p:cond delay="6250"/>
                            </p:stCondLst>
                            <p:childTnLst>
                              <p:par>
                                <p:cTn id="98" presetID="10" presetClass="entr" presetSubtype="0" fill="hold" grpId="0" nodeType="afterEffect">
                                  <p:stCondLst>
                                    <p:cond delay="0"/>
                                  </p:stCondLst>
                                  <p:childTnLst>
                                    <p:set>
                                      <p:cBhvr>
                                        <p:cTn id="99" dur="1" fill="hold">
                                          <p:stCondLst>
                                            <p:cond delay="0"/>
                                          </p:stCondLst>
                                        </p:cTn>
                                        <p:tgtEl>
                                          <p:spTgt spid="32"/>
                                        </p:tgtEl>
                                        <p:attrNameLst>
                                          <p:attrName>style.visibility</p:attrName>
                                        </p:attrNameLst>
                                      </p:cBhvr>
                                      <p:to>
                                        <p:strVal val="visible"/>
                                      </p:to>
                                    </p:set>
                                    <p:animEffect transition="in" filter="fade">
                                      <p:cBhvr>
                                        <p:cTn id="100" dur="250"/>
                                        <p:tgtEl>
                                          <p:spTgt spid="32"/>
                                        </p:tgtEl>
                                      </p:cBhvr>
                                    </p:animEffect>
                                  </p:childTnLst>
                                </p:cTn>
                              </p:par>
                            </p:childTnLst>
                          </p:cTn>
                        </p:par>
                        <p:par>
                          <p:cTn id="101" fill="hold">
                            <p:stCondLst>
                              <p:cond delay="6500"/>
                            </p:stCondLst>
                            <p:childTnLst>
                              <p:par>
                                <p:cTn id="102" presetID="10" presetClass="entr" presetSubtype="0" fill="hold" grpId="0" nodeType="afterEffect">
                                  <p:stCondLst>
                                    <p:cond delay="0"/>
                                  </p:stCondLst>
                                  <p:childTnLst>
                                    <p:set>
                                      <p:cBhvr>
                                        <p:cTn id="103" dur="1" fill="hold">
                                          <p:stCondLst>
                                            <p:cond delay="0"/>
                                          </p:stCondLst>
                                        </p:cTn>
                                        <p:tgtEl>
                                          <p:spTgt spid="33"/>
                                        </p:tgtEl>
                                        <p:attrNameLst>
                                          <p:attrName>style.visibility</p:attrName>
                                        </p:attrNameLst>
                                      </p:cBhvr>
                                      <p:to>
                                        <p:strVal val="visible"/>
                                      </p:to>
                                    </p:set>
                                    <p:animEffect transition="in" filter="fade">
                                      <p:cBhvr>
                                        <p:cTn id="104" dur="250"/>
                                        <p:tgtEl>
                                          <p:spTgt spid="33"/>
                                        </p:tgtEl>
                                      </p:cBhvr>
                                    </p:animEffect>
                                  </p:childTnLst>
                                </p:cTn>
                              </p:par>
                            </p:childTnLst>
                          </p:cTn>
                        </p:par>
                        <p:par>
                          <p:cTn id="105" fill="hold">
                            <p:stCondLst>
                              <p:cond delay="6750"/>
                            </p:stCondLst>
                            <p:childTnLst>
                              <p:par>
                                <p:cTn id="106" presetID="10" presetClass="entr" presetSubtype="0" fill="hold" grpId="0" nodeType="afterEffect">
                                  <p:stCondLst>
                                    <p:cond delay="0"/>
                                  </p:stCondLst>
                                  <p:childTnLst>
                                    <p:set>
                                      <p:cBhvr>
                                        <p:cTn id="107" dur="1" fill="hold">
                                          <p:stCondLst>
                                            <p:cond delay="0"/>
                                          </p:stCondLst>
                                        </p:cTn>
                                        <p:tgtEl>
                                          <p:spTgt spid="35"/>
                                        </p:tgtEl>
                                        <p:attrNameLst>
                                          <p:attrName>style.visibility</p:attrName>
                                        </p:attrNameLst>
                                      </p:cBhvr>
                                      <p:to>
                                        <p:strVal val="visible"/>
                                      </p:to>
                                    </p:set>
                                    <p:animEffect transition="in" filter="fade">
                                      <p:cBhvr>
                                        <p:cTn id="108" dur="250"/>
                                        <p:tgtEl>
                                          <p:spTgt spid="35"/>
                                        </p:tgtEl>
                                      </p:cBhvr>
                                    </p:animEffect>
                                  </p:childTnLst>
                                </p:cTn>
                              </p:par>
                            </p:childTnLst>
                          </p:cTn>
                        </p:par>
                        <p:par>
                          <p:cTn id="109" fill="hold">
                            <p:stCondLst>
                              <p:cond delay="7000"/>
                            </p:stCondLst>
                            <p:childTnLst>
                              <p:par>
                                <p:cTn id="110" presetID="10" presetClass="entr" presetSubtype="0" fill="hold" grpId="0" nodeType="afterEffect">
                                  <p:stCondLst>
                                    <p:cond delay="0"/>
                                  </p:stCondLst>
                                  <p:childTnLst>
                                    <p:set>
                                      <p:cBhvr>
                                        <p:cTn id="111" dur="1" fill="hold">
                                          <p:stCondLst>
                                            <p:cond delay="0"/>
                                          </p:stCondLst>
                                        </p:cTn>
                                        <p:tgtEl>
                                          <p:spTgt spid="36"/>
                                        </p:tgtEl>
                                        <p:attrNameLst>
                                          <p:attrName>style.visibility</p:attrName>
                                        </p:attrNameLst>
                                      </p:cBhvr>
                                      <p:to>
                                        <p:strVal val="visible"/>
                                      </p:to>
                                    </p:set>
                                    <p:animEffect transition="in" filter="fade">
                                      <p:cBhvr>
                                        <p:cTn id="112" dur="250"/>
                                        <p:tgtEl>
                                          <p:spTgt spid="36"/>
                                        </p:tgtEl>
                                      </p:cBhvr>
                                    </p:animEffect>
                                  </p:childTnLst>
                                </p:cTn>
                              </p:par>
                            </p:childTnLst>
                          </p:cTn>
                        </p:par>
                        <p:par>
                          <p:cTn id="113" fill="hold">
                            <p:stCondLst>
                              <p:cond delay="7250"/>
                            </p:stCondLst>
                            <p:childTnLst>
                              <p:par>
                                <p:cTn id="114" presetID="10" presetClass="entr" presetSubtype="0" fill="hold" grpId="0" nodeType="afterEffect">
                                  <p:stCondLst>
                                    <p:cond delay="0"/>
                                  </p:stCondLst>
                                  <p:childTnLst>
                                    <p:set>
                                      <p:cBhvr>
                                        <p:cTn id="115" dur="1" fill="hold">
                                          <p:stCondLst>
                                            <p:cond delay="0"/>
                                          </p:stCondLst>
                                        </p:cTn>
                                        <p:tgtEl>
                                          <p:spTgt spid="37"/>
                                        </p:tgtEl>
                                        <p:attrNameLst>
                                          <p:attrName>style.visibility</p:attrName>
                                        </p:attrNameLst>
                                      </p:cBhvr>
                                      <p:to>
                                        <p:strVal val="visible"/>
                                      </p:to>
                                    </p:set>
                                    <p:animEffect transition="in" filter="fade">
                                      <p:cBhvr>
                                        <p:cTn id="116" dur="250"/>
                                        <p:tgtEl>
                                          <p:spTgt spid="37"/>
                                        </p:tgtEl>
                                      </p:cBhvr>
                                    </p:animEffect>
                                  </p:childTnLst>
                                </p:cTn>
                              </p:par>
                            </p:childTnLst>
                          </p:cTn>
                        </p:par>
                        <p:par>
                          <p:cTn id="117" fill="hold">
                            <p:stCondLst>
                              <p:cond delay="7500"/>
                            </p:stCondLst>
                            <p:childTnLst>
                              <p:par>
                                <p:cTn id="118" presetID="10" presetClass="entr" presetSubtype="0" fill="hold" grpId="0" nodeType="afterEffect">
                                  <p:stCondLst>
                                    <p:cond delay="0"/>
                                  </p:stCondLst>
                                  <p:childTnLst>
                                    <p:set>
                                      <p:cBhvr>
                                        <p:cTn id="119" dur="1" fill="hold">
                                          <p:stCondLst>
                                            <p:cond delay="0"/>
                                          </p:stCondLst>
                                        </p:cTn>
                                        <p:tgtEl>
                                          <p:spTgt spid="38"/>
                                        </p:tgtEl>
                                        <p:attrNameLst>
                                          <p:attrName>style.visibility</p:attrName>
                                        </p:attrNameLst>
                                      </p:cBhvr>
                                      <p:to>
                                        <p:strVal val="visible"/>
                                      </p:to>
                                    </p:set>
                                    <p:animEffect transition="in" filter="fade">
                                      <p:cBhvr>
                                        <p:cTn id="120" dur="250"/>
                                        <p:tgtEl>
                                          <p:spTgt spid="38"/>
                                        </p:tgtEl>
                                      </p:cBhvr>
                                    </p:animEffect>
                                  </p:childTnLst>
                                </p:cTn>
                              </p:par>
                            </p:childTnLst>
                          </p:cTn>
                        </p:par>
                        <p:par>
                          <p:cTn id="121" fill="hold">
                            <p:stCondLst>
                              <p:cond delay="7750"/>
                            </p:stCondLst>
                            <p:childTnLst>
                              <p:par>
                                <p:cTn id="122" presetID="10" presetClass="entr" presetSubtype="0" fill="hold" grpId="0" nodeType="afterEffect">
                                  <p:stCondLst>
                                    <p:cond delay="0"/>
                                  </p:stCondLst>
                                  <p:childTnLst>
                                    <p:set>
                                      <p:cBhvr>
                                        <p:cTn id="123" dur="1" fill="hold">
                                          <p:stCondLst>
                                            <p:cond delay="0"/>
                                          </p:stCondLst>
                                        </p:cTn>
                                        <p:tgtEl>
                                          <p:spTgt spid="39"/>
                                        </p:tgtEl>
                                        <p:attrNameLst>
                                          <p:attrName>style.visibility</p:attrName>
                                        </p:attrNameLst>
                                      </p:cBhvr>
                                      <p:to>
                                        <p:strVal val="visible"/>
                                      </p:to>
                                    </p:set>
                                    <p:animEffect transition="in" filter="fade">
                                      <p:cBhvr>
                                        <p:cTn id="124" dur="250"/>
                                        <p:tgtEl>
                                          <p:spTgt spid="39"/>
                                        </p:tgtEl>
                                      </p:cBhvr>
                                    </p:animEffect>
                                  </p:childTnLst>
                                </p:cTn>
                              </p:par>
                            </p:childTnLst>
                          </p:cTn>
                        </p:par>
                        <p:par>
                          <p:cTn id="125" fill="hold">
                            <p:stCondLst>
                              <p:cond delay="8000"/>
                            </p:stCondLst>
                            <p:childTnLst>
                              <p:par>
                                <p:cTn id="126" presetID="10" presetClass="entr" presetSubtype="0" fill="hold" grpId="0" nodeType="afterEffect">
                                  <p:stCondLst>
                                    <p:cond delay="0"/>
                                  </p:stCondLst>
                                  <p:childTnLst>
                                    <p:set>
                                      <p:cBhvr>
                                        <p:cTn id="127" dur="1" fill="hold">
                                          <p:stCondLst>
                                            <p:cond delay="0"/>
                                          </p:stCondLst>
                                        </p:cTn>
                                        <p:tgtEl>
                                          <p:spTgt spid="40"/>
                                        </p:tgtEl>
                                        <p:attrNameLst>
                                          <p:attrName>style.visibility</p:attrName>
                                        </p:attrNameLst>
                                      </p:cBhvr>
                                      <p:to>
                                        <p:strVal val="visible"/>
                                      </p:to>
                                    </p:set>
                                    <p:animEffect transition="in" filter="fade">
                                      <p:cBhvr>
                                        <p:cTn id="128" dur="250"/>
                                        <p:tgtEl>
                                          <p:spTgt spid="40"/>
                                        </p:tgtEl>
                                      </p:cBhvr>
                                    </p:animEffect>
                                  </p:childTnLst>
                                </p:cTn>
                              </p:par>
                            </p:childTnLst>
                          </p:cTn>
                        </p:par>
                        <p:par>
                          <p:cTn id="129" fill="hold">
                            <p:stCondLst>
                              <p:cond delay="8250"/>
                            </p:stCondLst>
                            <p:childTnLst>
                              <p:par>
                                <p:cTn id="130" presetID="14" presetClass="entr" presetSubtype="10" fill="hold" grpId="0" nodeType="afterEffect">
                                  <p:stCondLst>
                                    <p:cond delay="0"/>
                                  </p:stCondLst>
                                  <p:childTnLst>
                                    <p:set>
                                      <p:cBhvr>
                                        <p:cTn id="131" dur="1" fill="hold">
                                          <p:stCondLst>
                                            <p:cond delay="0"/>
                                          </p:stCondLst>
                                        </p:cTn>
                                        <p:tgtEl>
                                          <p:spTgt spid="41"/>
                                        </p:tgtEl>
                                        <p:attrNameLst>
                                          <p:attrName>style.visibility</p:attrName>
                                        </p:attrNameLst>
                                      </p:cBhvr>
                                      <p:to>
                                        <p:strVal val="visible"/>
                                      </p:to>
                                    </p:set>
                                    <p:animEffect transition="in" filter="randombar(horizontal)">
                                      <p:cBhvr>
                                        <p:cTn id="132" dur="500"/>
                                        <p:tgtEl>
                                          <p:spTgt spid="41"/>
                                        </p:tgtEl>
                                      </p:cBhvr>
                                    </p:animEffect>
                                  </p:childTnLst>
                                </p:cTn>
                              </p:par>
                              <p:par>
                                <p:cTn id="133" presetID="14" presetClass="entr" presetSubtype="10" fill="hold" grpId="0" nodeType="withEffect">
                                  <p:stCondLst>
                                    <p:cond delay="0"/>
                                  </p:stCondLst>
                                  <p:childTnLst>
                                    <p:set>
                                      <p:cBhvr>
                                        <p:cTn id="134" dur="1" fill="hold">
                                          <p:stCondLst>
                                            <p:cond delay="0"/>
                                          </p:stCondLst>
                                        </p:cTn>
                                        <p:tgtEl>
                                          <p:spTgt spid="42"/>
                                        </p:tgtEl>
                                        <p:attrNameLst>
                                          <p:attrName>style.visibility</p:attrName>
                                        </p:attrNameLst>
                                      </p:cBhvr>
                                      <p:to>
                                        <p:strVal val="visible"/>
                                      </p:to>
                                    </p:set>
                                    <p:animEffect transition="in" filter="randombar(horizontal)">
                                      <p:cBhvr>
                                        <p:cTn id="135" dur="500"/>
                                        <p:tgtEl>
                                          <p:spTgt spid="42"/>
                                        </p:tgtEl>
                                      </p:cBhvr>
                                    </p:animEffect>
                                  </p:childTnLst>
                                </p:cTn>
                              </p:par>
                              <p:par>
                                <p:cTn id="136" presetID="14" presetClass="entr" presetSubtype="10" fill="hold" grpId="0" nodeType="withEffect">
                                  <p:stCondLst>
                                    <p:cond delay="0"/>
                                  </p:stCondLst>
                                  <p:childTnLst>
                                    <p:set>
                                      <p:cBhvr>
                                        <p:cTn id="137" dur="1" fill="hold">
                                          <p:stCondLst>
                                            <p:cond delay="0"/>
                                          </p:stCondLst>
                                        </p:cTn>
                                        <p:tgtEl>
                                          <p:spTgt spid="43"/>
                                        </p:tgtEl>
                                        <p:attrNameLst>
                                          <p:attrName>style.visibility</p:attrName>
                                        </p:attrNameLst>
                                      </p:cBhvr>
                                      <p:to>
                                        <p:strVal val="visible"/>
                                      </p:to>
                                    </p:set>
                                    <p:animEffect transition="in" filter="randombar(horizontal)">
                                      <p:cBhvr>
                                        <p:cTn id="138" dur="500"/>
                                        <p:tgtEl>
                                          <p:spTgt spid="43"/>
                                        </p:tgtEl>
                                      </p:cBhvr>
                                    </p:animEffect>
                                  </p:childTnLst>
                                </p:cTn>
                              </p:par>
                              <p:par>
                                <p:cTn id="139" presetID="14" presetClass="entr" presetSubtype="10" fill="hold" grpId="0" nodeType="withEffect">
                                  <p:stCondLst>
                                    <p:cond delay="0"/>
                                  </p:stCondLst>
                                  <p:childTnLst>
                                    <p:set>
                                      <p:cBhvr>
                                        <p:cTn id="140" dur="1" fill="hold">
                                          <p:stCondLst>
                                            <p:cond delay="0"/>
                                          </p:stCondLst>
                                        </p:cTn>
                                        <p:tgtEl>
                                          <p:spTgt spid="44"/>
                                        </p:tgtEl>
                                        <p:attrNameLst>
                                          <p:attrName>style.visibility</p:attrName>
                                        </p:attrNameLst>
                                      </p:cBhvr>
                                      <p:to>
                                        <p:strVal val="visible"/>
                                      </p:to>
                                    </p:set>
                                    <p:animEffect transition="in" filter="randombar(horizontal)">
                                      <p:cBhvr>
                                        <p:cTn id="141" dur="500"/>
                                        <p:tgtEl>
                                          <p:spTgt spid="44"/>
                                        </p:tgtEl>
                                      </p:cBhvr>
                                    </p:animEffect>
                                  </p:childTnLst>
                                </p:cTn>
                              </p:par>
                            </p:childTnLst>
                          </p:cTn>
                        </p:par>
                        <p:par>
                          <p:cTn id="142" fill="hold">
                            <p:stCondLst>
                              <p:cond delay="8750"/>
                            </p:stCondLst>
                            <p:childTnLst>
                              <p:par>
                                <p:cTn id="143" presetID="22" presetClass="entr" presetSubtype="8" fill="hold" grpId="0" nodeType="afterEffect">
                                  <p:stCondLst>
                                    <p:cond delay="0"/>
                                  </p:stCondLst>
                                  <p:childTnLst>
                                    <p:set>
                                      <p:cBhvr>
                                        <p:cTn id="144" dur="1" fill="hold">
                                          <p:stCondLst>
                                            <p:cond delay="0"/>
                                          </p:stCondLst>
                                        </p:cTn>
                                        <p:tgtEl>
                                          <p:spTgt spid="45"/>
                                        </p:tgtEl>
                                        <p:attrNameLst>
                                          <p:attrName>style.visibility</p:attrName>
                                        </p:attrNameLst>
                                      </p:cBhvr>
                                      <p:to>
                                        <p:strVal val="visible"/>
                                      </p:to>
                                    </p:set>
                                    <p:animEffect transition="in" filter="wipe(left)">
                                      <p:cBhvr>
                                        <p:cTn id="145" dur="500"/>
                                        <p:tgtEl>
                                          <p:spTgt spid="45"/>
                                        </p:tgtEl>
                                      </p:cBhvr>
                                    </p:animEffect>
                                  </p:childTnLst>
                                </p:cTn>
                              </p:par>
                              <p:par>
                                <p:cTn id="146" presetID="22" presetClass="entr" presetSubtype="8" fill="hold" grpId="0" nodeType="withEffect">
                                  <p:stCondLst>
                                    <p:cond delay="0"/>
                                  </p:stCondLst>
                                  <p:childTnLst>
                                    <p:set>
                                      <p:cBhvr>
                                        <p:cTn id="147" dur="1" fill="hold">
                                          <p:stCondLst>
                                            <p:cond delay="0"/>
                                          </p:stCondLst>
                                        </p:cTn>
                                        <p:tgtEl>
                                          <p:spTgt spid="46"/>
                                        </p:tgtEl>
                                        <p:attrNameLst>
                                          <p:attrName>style.visibility</p:attrName>
                                        </p:attrNameLst>
                                      </p:cBhvr>
                                      <p:to>
                                        <p:strVal val="visible"/>
                                      </p:to>
                                    </p:set>
                                    <p:animEffect transition="in" filter="wipe(left)">
                                      <p:cBhvr>
                                        <p:cTn id="148" dur="500"/>
                                        <p:tgtEl>
                                          <p:spTgt spid="46"/>
                                        </p:tgtEl>
                                      </p:cBhvr>
                                    </p:animEffect>
                                  </p:childTnLst>
                                </p:cTn>
                              </p:par>
                              <p:par>
                                <p:cTn id="149" presetID="22" presetClass="entr" presetSubtype="8" fill="hold" grpId="0" nodeType="withEffect">
                                  <p:stCondLst>
                                    <p:cond delay="0"/>
                                  </p:stCondLst>
                                  <p:childTnLst>
                                    <p:set>
                                      <p:cBhvr>
                                        <p:cTn id="150" dur="1" fill="hold">
                                          <p:stCondLst>
                                            <p:cond delay="0"/>
                                          </p:stCondLst>
                                        </p:cTn>
                                        <p:tgtEl>
                                          <p:spTgt spid="47"/>
                                        </p:tgtEl>
                                        <p:attrNameLst>
                                          <p:attrName>style.visibility</p:attrName>
                                        </p:attrNameLst>
                                      </p:cBhvr>
                                      <p:to>
                                        <p:strVal val="visible"/>
                                      </p:to>
                                    </p:set>
                                    <p:animEffect transition="in" filter="wipe(left)">
                                      <p:cBhvr>
                                        <p:cTn id="151" dur="500"/>
                                        <p:tgtEl>
                                          <p:spTgt spid="47"/>
                                        </p:tgtEl>
                                      </p:cBhvr>
                                    </p:animEffect>
                                  </p:childTnLst>
                                </p:cTn>
                              </p:par>
                              <p:par>
                                <p:cTn id="152" presetID="22" presetClass="entr" presetSubtype="8" fill="hold" grpId="0" nodeType="withEffect">
                                  <p:stCondLst>
                                    <p:cond delay="0"/>
                                  </p:stCondLst>
                                  <p:childTnLst>
                                    <p:set>
                                      <p:cBhvr>
                                        <p:cTn id="153" dur="1" fill="hold">
                                          <p:stCondLst>
                                            <p:cond delay="0"/>
                                          </p:stCondLst>
                                        </p:cTn>
                                        <p:tgtEl>
                                          <p:spTgt spid="48"/>
                                        </p:tgtEl>
                                        <p:attrNameLst>
                                          <p:attrName>style.visibility</p:attrName>
                                        </p:attrNameLst>
                                      </p:cBhvr>
                                      <p:to>
                                        <p:strVal val="visible"/>
                                      </p:to>
                                    </p:set>
                                    <p:animEffect transition="in" filter="wipe(left)">
                                      <p:cBhvr>
                                        <p:cTn id="154" dur="500"/>
                                        <p:tgtEl>
                                          <p:spTgt spid="48"/>
                                        </p:tgtEl>
                                      </p:cBhvr>
                                    </p:animEffect>
                                  </p:childTnLst>
                                </p:cTn>
                              </p:par>
                            </p:childTnLst>
                          </p:cTn>
                        </p:par>
                        <p:par>
                          <p:cTn id="155" fill="hold">
                            <p:stCondLst>
                              <p:cond delay="9250"/>
                            </p:stCondLst>
                            <p:childTnLst>
                              <p:par>
                                <p:cTn id="156" presetID="22" presetClass="entr" presetSubtype="1" fill="hold" grpId="0" nodeType="afterEffect">
                                  <p:stCondLst>
                                    <p:cond delay="0"/>
                                  </p:stCondLst>
                                  <p:childTnLst>
                                    <p:set>
                                      <p:cBhvr>
                                        <p:cTn id="157" dur="1" fill="hold">
                                          <p:stCondLst>
                                            <p:cond delay="0"/>
                                          </p:stCondLst>
                                        </p:cTn>
                                        <p:tgtEl>
                                          <p:spTgt spid="56"/>
                                        </p:tgtEl>
                                        <p:attrNameLst>
                                          <p:attrName>style.visibility</p:attrName>
                                        </p:attrNameLst>
                                      </p:cBhvr>
                                      <p:to>
                                        <p:strVal val="visible"/>
                                      </p:to>
                                    </p:set>
                                    <p:animEffect transition="in" filter="wipe(up)">
                                      <p:cBhvr>
                                        <p:cTn id="158" dur="500"/>
                                        <p:tgtEl>
                                          <p:spTgt spid="56"/>
                                        </p:tgtEl>
                                      </p:cBhvr>
                                    </p:animEffect>
                                  </p:childTnLst>
                                </p:cTn>
                              </p:par>
                              <p:par>
                                <p:cTn id="159" presetID="22" presetClass="entr" presetSubtype="1" fill="hold" grpId="0" nodeType="withEffect">
                                  <p:stCondLst>
                                    <p:cond delay="0"/>
                                  </p:stCondLst>
                                  <p:childTnLst>
                                    <p:set>
                                      <p:cBhvr>
                                        <p:cTn id="160" dur="1" fill="hold">
                                          <p:stCondLst>
                                            <p:cond delay="0"/>
                                          </p:stCondLst>
                                        </p:cTn>
                                        <p:tgtEl>
                                          <p:spTgt spid="57"/>
                                        </p:tgtEl>
                                        <p:attrNameLst>
                                          <p:attrName>style.visibility</p:attrName>
                                        </p:attrNameLst>
                                      </p:cBhvr>
                                      <p:to>
                                        <p:strVal val="visible"/>
                                      </p:to>
                                    </p:set>
                                    <p:animEffect transition="in" filter="wipe(up)">
                                      <p:cBhvr>
                                        <p:cTn id="161" dur="500"/>
                                        <p:tgtEl>
                                          <p:spTgt spid="57"/>
                                        </p:tgtEl>
                                      </p:cBhvr>
                                    </p:animEffect>
                                  </p:childTnLst>
                                </p:cTn>
                              </p:par>
                              <p:par>
                                <p:cTn id="162" presetID="22" presetClass="entr" presetSubtype="1" fill="hold" grpId="0" nodeType="withEffect">
                                  <p:stCondLst>
                                    <p:cond delay="0"/>
                                  </p:stCondLst>
                                  <p:childTnLst>
                                    <p:set>
                                      <p:cBhvr>
                                        <p:cTn id="163" dur="1" fill="hold">
                                          <p:stCondLst>
                                            <p:cond delay="0"/>
                                          </p:stCondLst>
                                        </p:cTn>
                                        <p:tgtEl>
                                          <p:spTgt spid="58"/>
                                        </p:tgtEl>
                                        <p:attrNameLst>
                                          <p:attrName>style.visibility</p:attrName>
                                        </p:attrNameLst>
                                      </p:cBhvr>
                                      <p:to>
                                        <p:strVal val="visible"/>
                                      </p:to>
                                    </p:set>
                                    <p:animEffect transition="in" filter="wipe(up)">
                                      <p:cBhvr>
                                        <p:cTn id="164" dur="500"/>
                                        <p:tgtEl>
                                          <p:spTgt spid="58"/>
                                        </p:tgtEl>
                                      </p:cBhvr>
                                    </p:animEffect>
                                  </p:childTnLst>
                                </p:cTn>
                              </p:par>
                              <p:par>
                                <p:cTn id="165" presetID="22" presetClass="entr" presetSubtype="1" fill="hold" grpId="0" nodeType="withEffect">
                                  <p:stCondLst>
                                    <p:cond delay="0"/>
                                  </p:stCondLst>
                                  <p:childTnLst>
                                    <p:set>
                                      <p:cBhvr>
                                        <p:cTn id="166" dur="1" fill="hold">
                                          <p:stCondLst>
                                            <p:cond delay="0"/>
                                          </p:stCondLst>
                                        </p:cTn>
                                        <p:tgtEl>
                                          <p:spTgt spid="59"/>
                                        </p:tgtEl>
                                        <p:attrNameLst>
                                          <p:attrName>style.visibility</p:attrName>
                                        </p:attrNameLst>
                                      </p:cBhvr>
                                      <p:to>
                                        <p:strVal val="visible"/>
                                      </p:to>
                                    </p:set>
                                    <p:animEffect transition="in" filter="wipe(up)">
                                      <p:cBhvr>
                                        <p:cTn id="167" dur="500"/>
                                        <p:tgtEl>
                                          <p:spTgt spid="5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4" grpId="0" animBg="1"/>
      <p:bldP spid="55" grpId="0" animBg="1"/>
      <p:bldP spid="60" grpId="0" animBg="1"/>
      <p:bldP spid="19" grpId="0" animBg="1"/>
      <p:bldP spid="20" grpId="0" animBg="1"/>
      <p:bldP spid="21" grpId="0" animBg="1"/>
      <p:bldP spid="22" grpId="0" animBg="1"/>
      <p:bldP spid="24" grpId="0" animBg="1"/>
      <p:bldP spid="25" grpId="0" animBg="1"/>
      <p:bldP spid="26" grpId="0" animBg="1"/>
      <p:bldP spid="27" grpId="0" animBg="1"/>
      <p:bldP spid="29" grpId="0" animBg="1"/>
      <p:bldP spid="30" grpId="0" animBg="1"/>
      <p:bldP spid="31" grpId="0" animBg="1"/>
      <p:bldP spid="32" grpId="0" animBg="1"/>
      <p:bldP spid="33" grpId="0" animBg="1"/>
      <p:bldP spid="35" grpId="0" animBg="1"/>
      <p:bldP spid="36" grpId="0" animBg="1"/>
      <p:bldP spid="37" grpId="0" animBg="1"/>
      <p:bldP spid="38" grpId="0" animBg="1"/>
      <p:bldP spid="39" grpId="0" animBg="1"/>
      <p:bldP spid="40" grpId="0" animBg="1"/>
      <p:bldP spid="41" grpId="0"/>
      <p:bldP spid="42" grpId="0"/>
      <p:bldP spid="43" grpId="0"/>
      <p:bldP spid="44" grpId="0"/>
      <p:bldP spid="45" grpId="0"/>
      <p:bldP spid="46" grpId="0"/>
      <p:bldP spid="47" grpId="0"/>
      <p:bldP spid="48" grpId="0"/>
      <p:bldP spid="56" grpId="0"/>
      <p:bldP spid="57" grpId="0"/>
      <p:bldP spid="58" grpId="0"/>
      <p:bldP spid="59"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 name="矩形 66"/>
          <p:cNvSpPr/>
          <p:nvPr/>
        </p:nvSpPr>
        <p:spPr>
          <a:xfrm>
            <a:off x="3494770" y="1938600"/>
            <a:ext cx="2046780" cy="1911414"/>
          </a:xfrm>
          <a:prstGeom prst="rect">
            <a:avLst/>
          </a:prstGeom>
          <a:noFill/>
          <a:ln w="19050">
            <a:solidFill>
              <a:schemeClr val="bg1">
                <a:lumMod val="65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70" name="椭圆 69"/>
          <p:cNvSpPr/>
          <p:nvPr/>
        </p:nvSpPr>
        <p:spPr>
          <a:xfrm>
            <a:off x="2846432" y="1322909"/>
            <a:ext cx="1295363" cy="1294893"/>
          </a:xfrm>
          <a:prstGeom prst="ellipse">
            <a:avLst/>
          </a:prstGeom>
          <a:gradFill>
            <a:gsLst>
              <a:gs pos="0">
                <a:srgbClr val="D3D3D3"/>
              </a:gs>
              <a:gs pos="100000">
                <a:srgbClr val="F7F7F7"/>
              </a:gs>
            </a:gsLst>
            <a:lin ang="2700000" scaled="1"/>
          </a:gradFill>
          <a:ln w="31750">
            <a:gradFill flip="none" rotWithShape="1">
              <a:gsLst>
                <a:gs pos="0">
                  <a:schemeClr val="bg1"/>
                </a:gs>
                <a:gs pos="100000">
                  <a:schemeClr val="bg1">
                    <a:lumMod val="75000"/>
                  </a:schemeClr>
                </a:gs>
              </a:gsLst>
              <a:lin ang="2700000" scaled="1"/>
              <a:tileRect/>
            </a:gradFill>
          </a:ln>
          <a:effectLst>
            <a:outerShdw blurRad="406400" dist="165100" dir="2700000" algn="tl" rotWithShape="0">
              <a:prstClr val="black">
                <a:alpha val="22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71" name="任意多边形 70"/>
          <p:cNvSpPr/>
          <p:nvPr/>
        </p:nvSpPr>
        <p:spPr>
          <a:xfrm rot="18900000" flipH="1">
            <a:off x="2964781" y="1434806"/>
            <a:ext cx="1058666" cy="1058283"/>
          </a:xfrm>
          <a:custGeom>
            <a:avLst/>
            <a:gdLst>
              <a:gd name="connsiteX0" fmla="*/ 375395 w 1197558"/>
              <a:gd name="connsiteY0" fmla="*/ 375395 h 1197558"/>
              <a:gd name="connsiteX1" fmla="*/ 822163 w 1197558"/>
              <a:gd name="connsiteY1" fmla="*/ 375395 h 1197558"/>
              <a:gd name="connsiteX2" fmla="*/ 822163 w 1197558"/>
              <a:gd name="connsiteY2" fmla="*/ 822163 h 1197558"/>
              <a:gd name="connsiteX3" fmla="*/ 375395 w 1197558"/>
              <a:gd name="connsiteY3" fmla="*/ 822163 h 1197558"/>
              <a:gd name="connsiteX4" fmla="*/ 375395 w 1197558"/>
              <a:gd name="connsiteY4" fmla="*/ 375395 h 1197558"/>
              <a:gd name="connsiteX5" fmla="*/ 234098 w 1197558"/>
              <a:gd name="connsiteY5" fmla="*/ 116658 h 1197558"/>
              <a:gd name="connsiteX6" fmla="*/ 116658 w 1197558"/>
              <a:gd name="connsiteY6" fmla="*/ 234098 h 1197558"/>
              <a:gd name="connsiteX7" fmla="*/ 210207 w 1197558"/>
              <a:gd name="connsiteY7" fmla="*/ 327647 h 1197558"/>
              <a:gd name="connsiteX8" fmla="*/ 178624 w 1197558"/>
              <a:gd name="connsiteY8" fmla="*/ 378145 h 1197558"/>
              <a:gd name="connsiteX9" fmla="*/ 133029 w 1197558"/>
              <a:gd name="connsiteY9" fmla="*/ 508165 h 1197558"/>
              <a:gd name="connsiteX10" fmla="*/ 131936 w 1197558"/>
              <a:gd name="connsiteY10" fmla="*/ 515736 h 1197558"/>
              <a:gd name="connsiteX11" fmla="*/ 0 w 1197558"/>
              <a:gd name="connsiteY11" fmla="*/ 515736 h 1197558"/>
              <a:gd name="connsiteX12" fmla="*/ 0 w 1197558"/>
              <a:gd name="connsiteY12" fmla="*/ 681821 h 1197558"/>
              <a:gd name="connsiteX13" fmla="*/ 131936 w 1197558"/>
              <a:gd name="connsiteY13" fmla="*/ 681821 h 1197558"/>
              <a:gd name="connsiteX14" fmla="*/ 133029 w 1197558"/>
              <a:gd name="connsiteY14" fmla="*/ 689393 h 1197558"/>
              <a:gd name="connsiteX15" fmla="*/ 178624 w 1197558"/>
              <a:gd name="connsiteY15" fmla="*/ 819412 h 1197558"/>
              <a:gd name="connsiteX16" fmla="*/ 210207 w 1197558"/>
              <a:gd name="connsiteY16" fmla="*/ 869911 h 1197558"/>
              <a:gd name="connsiteX17" fmla="*/ 116658 w 1197558"/>
              <a:gd name="connsiteY17" fmla="*/ 963459 h 1197558"/>
              <a:gd name="connsiteX18" fmla="*/ 234098 w 1197558"/>
              <a:gd name="connsiteY18" fmla="*/ 1080899 h 1197558"/>
              <a:gd name="connsiteX19" fmla="*/ 327481 w 1197558"/>
              <a:gd name="connsiteY19" fmla="*/ 987516 h 1197558"/>
              <a:gd name="connsiteX20" fmla="*/ 337729 w 1197558"/>
              <a:gd name="connsiteY20" fmla="*/ 995049 h 1197558"/>
              <a:gd name="connsiteX21" fmla="*/ 466454 w 1197558"/>
              <a:gd name="connsiteY21" fmla="*/ 1054479 h 1197558"/>
              <a:gd name="connsiteX22" fmla="*/ 515737 w 1197558"/>
              <a:gd name="connsiteY22" fmla="*/ 1064876 h 1197558"/>
              <a:gd name="connsiteX23" fmla="*/ 515737 w 1197558"/>
              <a:gd name="connsiteY23" fmla="*/ 1197558 h 1197558"/>
              <a:gd name="connsiteX24" fmla="*/ 681822 w 1197558"/>
              <a:gd name="connsiteY24" fmla="*/ 1197558 h 1197558"/>
              <a:gd name="connsiteX25" fmla="*/ 681822 w 1197558"/>
              <a:gd name="connsiteY25" fmla="*/ 1065395 h 1197558"/>
              <a:gd name="connsiteX26" fmla="*/ 742092 w 1197558"/>
              <a:gd name="connsiteY26" fmla="*/ 1051154 h 1197558"/>
              <a:gd name="connsiteX27" fmla="*/ 869631 w 1197558"/>
              <a:gd name="connsiteY27" fmla="*/ 988400 h 1197558"/>
              <a:gd name="connsiteX28" fmla="*/ 870384 w 1197558"/>
              <a:gd name="connsiteY28" fmla="*/ 987824 h 1197558"/>
              <a:gd name="connsiteX29" fmla="*/ 963459 w 1197558"/>
              <a:gd name="connsiteY29" fmla="*/ 1080899 h 1197558"/>
              <a:gd name="connsiteX30" fmla="*/ 1080900 w 1197558"/>
              <a:gd name="connsiteY30" fmla="*/ 963459 h 1197558"/>
              <a:gd name="connsiteX31" fmla="*/ 987351 w 1197558"/>
              <a:gd name="connsiteY31" fmla="*/ 869911 h 1197558"/>
              <a:gd name="connsiteX32" fmla="*/ 1018934 w 1197558"/>
              <a:gd name="connsiteY32" fmla="*/ 819412 h 1197558"/>
              <a:gd name="connsiteX33" fmla="*/ 1064529 w 1197558"/>
              <a:gd name="connsiteY33" fmla="*/ 689393 h 1197558"/>
              <a:gd name="connsiteX34" fmla="*/ 1065622 w 1197558"/>
              <a:gd name="connsiteY34" fmla="*/ 681821 h 1197558"/>
              <a:gd name="connsiteX35" fmla="*/ 1197558 w 1197558"/>
              <a:gd name="connsiteY35" fmla="*/ 681821 h 1197558"/>
              <a:gd name="connsiteX36" fmla="*/ 1197558 w 1197558"/>
              <a:gd name="connsiteY36" fmla="*/ 515736 h 1197558"/>
              <a:gd name="connsiteX37" fmla="*/ 1065622 w 1197558"/>
              <a:gd name="connsiteY37" fmla="*/ 515736 h 1197558"/>
              <a:gd name="connsiteX38" fmla="*/ 1064529 w 1197558"/>
              <a:gd name="connsiteY38" fmla="*/ 508165 h 1197558"/>
              <a:gd name="connsiteX39" fmla="*/ 1018934 w 1197558"/>
              <a:gd name="connsiteY39" fmla="*/ 378145 h 1197558"/>
              <a:gd name="connsiteX40" fmla="*/ 987351 w 1197558"/>
              <a:gd name="connsiteY40" fmla="*/ 327646 h 1197558"/>
              <a:gd name="connsiteX41" fmla="*/ 1080900 w 1197558"/>
              <a:gd name="connsiteY41" fmla="*/ 234098 h 1197558"/>
              <a:gd name="connsiteX42" fmla="*/ 963460 w 1197558"/>
              <a:gd name="connsiteY42" fmla="*/ 116658 h 1197558"/>
              <a:gd name="connsiteX43" fmla="*/ 870076 w 1197558"/>
              <a:gd name="connsiteY43" fmla="*/ 210041 h 1197558"/>
              <a:gd name="connsiteX44" fmla="*/ 859829 w 1197558"/>
              <a:gd name="connsiteY44" fmla="*/ 202508 h 1197558"/>
              <a:gd name="connsiteX45" fmla="*/ 731105 w 1197558"/>
              <a:gd name="connsiteY45" fmla="*/ 143079 h 1197558"/>
              <a:gd name="connsiteX46" fmla="*/ 681821 w 1197558"/>
              <a:gd name="connsiteY46" fmla="*/ 132681 h 1197558"/>
              <a:gd name="connsiteX47" fmla="*/ 681821 w 1197558"/>
              <a:gd name="connsiteY47" fmla="*/ 0 h 1197558"/>
              <a:gd name="connsiteX48" fmla="*/ 515736 w 1197558"/>
              <a:gd name="connsiteY48" fmla="*/ 0 h 1197558"/>
              <a:gd name="connsiteX49" fmla="*/ 515736 w 1197558"/>
              <a:gd name="connsiteY49" fmla="*/ 132163 h 1197558"/>
              <a:gd name="connsiteX50" fmla="*/ 455466 w 1197558"/>
              <a:gd name="connsiteY50" fmla="*/ 146403 h 1197558"/>
              <a:gd name="connsiteX51" fmla="*/ 327927 w 1197558"/>
              <a:gd name="connsiteY51" fmla="*/ 209157 h 1197558"/>
              <a:gd name="connsiteX52" fmla="*/ 327174 w 1197558"/>
              <a:gd name="connsiteY52" fmla="*/ 209733 h 11975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Lst>
            <a:rect l="l" t="t" r="r" b="b"/>
            <a:pathLst>
              <a:path w="1197558" h="1197558">
                <a:moveTo>
                  <a:pt x="375395" y="375395"/>
                </a:moveTo>
                <a:cubicBezTo>
                  <a:pt x="498767" y="252024"/>
                  <a:pt x="698792" y="252024"/>
                  <a:pt x="822163" y="375395"/>
                </a:cubicBezTo>
                <a:cubicBezTo>
                  <a:pt x="945534" y="498767"/>
                  <a:pt x="945534" y="698792"/>
                  <a:pt x="822163" y="822163"/>
                </a:cubicBezTo>
                <a:cubicBezTo>
                  <a:pt x="698792" y="945534"/>
                  <a:pt x="498767" y="945534"/>
                  <a:pt x="375395" y="822163"/>
                </a:cubicBezTo>
                <a:cubicBezTo>
                  <a:pt x="252024" y="698792"/>
                  <a:pt x="252024" y="498767"/>
                  <a:pt x="375395" y="375395"/>
                </a:cubicBezTo>
                <a:close/>
                <a:moveTo>
                  <a:pt x="234098" y="116658"/>
                </a:moveTo>
                <a:lnTo>
                  <a:pt x="116658" y="234098"/>
                </a:lnTo>
                <a:lnTo>
                  <a:pt x="210207" y="327647"/>
                </a:lnTo>
                <a:lnTo>
                  <a:pt x="178624" y="378145"/>
                </a:lnTo>
                <a:cubicBezTo>
                  <a:pt x="156912" y="419462"/>
                  <a:pt x="141714" y="463307"/>
                  <a:pt x="133029" y="508165"/>
                </a:cubicBezTo>
                <a:lnTo>
                  <a:pt x="131936" y="515736"/>
                </a:lnTo>
                <a:lnTo>
                  <a:pt x="0" y="515736"/>
                </a:lnTo>
                <a:lnTo>
                  <a:pt x="0" y="681821"/>
                </a:lnTo>
                <a:lnTo>
                  <a:pt x="131936" y="681821"/>
                </a:lnTo>
                <a:lnTo>
                  <a:pt x="133029" y="689393"/>
                </a:lnTo>
                <a:cubicBezTo>
                  <a:pt x="141714" y="734250"/>
                  <a:pt x="156912" y="778096"/>
                  <a:pt x="178624" y="819412"/>
                </a:cubicBezTo>
                <a:lnTo>
                  <a:pt x="210207" y="869911"/>
                </a:lnTo>
                <a:lnTo>
                  <a:pt x="116658" y="963459"/>
                </a:lnTo>
                <a:lnTo>
                  <a:pt x="234098" y="1080899"/>
                </a:lnTo>
                <a:lnTo>
                  <a:pt x="327481" y="987516"/>
                </a:lnTo>
                <a:lnTo>
                  <a:pt x="337729" y="995049"/>
                </a:lnTo>
                <a:cubicBezTo>
                  <a:pt x="378012" y="1021647"/>
                  <a:pt x="421458" y="1041457"/>
                  <a:pt x="466454" y="1054479"/>
                </a:cubicBezTo>
                <a:lnTo>
                  <a:pt x="515737" y="1064876"/>
                </a:lnTo>
                <a:lnTo>
                  <a:pt x="515737" y="1197558"/>
                </a:lnTo>
                <a:lnTo>
                  <a:pt x="681822" y="1197558"/>
                </a:lnTo>
                <a:lnTo>
                  <a:pt x="681822" y="1065395"/>
                </a:lnTo>
                <a:lnTo>
                  <a:pt x="742092" y="1051154"/>
                </a:lnTo>
                <a:cubicBezTo>
                  <a:pt x="786823" y="1037024"/>
                  <a:pt x="829874" y="1016106"/>
                  <a:pt x="869631" y="988400"/>
                </a:cubicBezTo>
                <a:lnTo>
                  <a:pt x="870384" y="987824"/>
                </a:lnTo>
                <a:lnTo>
                  <a:pt x="963459" y="1080899"/>
                </a:lnTo>
                <a:lnTo>
                  <a:pt x="1080900" y="963459"/>
                </a:lnTo>
                <a:lnTo>
                  <a:pt x="987351" y="869911"/>
                </a:lnTo>
                <a:lnTo>
                  <a:pt x="1018934" y="819412"/>
                </a:lnTo>
                <a:cubicBezTo>
                  <a:pt x="1040646" y="778096"/>
                  <a:pt x="1055844" y="734250"/>
                  <a:pt x="1064529" y="689393"/>
                </a:cubicBezTo>
                <a:lnTo>
                  <a:pt x="1065622" y="681821"/>
                </a:lnTo>
                <a:lnTo>
                  <a:pt x="1197558" y="681821"/>
                </a:lnTo>
                <a:lnTo>
                  <a:pt x="1197558" y="515736"/>
                </a:lnTo>
                <a:lnTo>
                  <a:pt x="1065622" y="515736"/>
                </a:lnTo>
                <a:lnTo>
                  <a:pt x="1064529" y="508165"/>
                </a:lnTo>
                <a:cubicBezTo>
                  <a:pt x="1055845" y="463307"/>
                  <a:pt x="1040646" y="419461"/>
                  <a:pt x="1018934" y="378145"/>
                </a:cubicBezTo>
                <a:lnTo>
                  <a:pt x="987351" y="327646"/>
                </a:lnTo>
                <a:lnTo>
                  <a:pt x="1080900" y="234098"/>
                </a:lnTo>
                <a:lnTo>
                  <a:pt x="963460" y="116658"/>
                </a:lnTo>
                <a:lnTo>
                  <a:pt x="870076" y="210041"/>
                </a:lnTo>
                <a:lnTo>
                  <a:pt x="859829" y="202508"/>
                </a:lnTo>
                <a:cubicBezTo>
                  <a:pt x="819546" y="175910"/>
                  <a:pt x="776099" y="156100"/>
                  <a:pt x="731105" y="143079"/>
                </a:cubicBezTo>
                <a:lnTo>
                  <a:pt x="681821" y="132681"/>
                </a:lnTo>
                <a:lnTo>
                  <a:pt x="681821" y="0"/>
                </a:lnTo>
                <a:lnTo>
                  <a:pt x="515736" y="0"/>
                </a:lnTo>
                <a:lnTo>
                  <a:pt x="515736" y="132163"/>
                </a:lnTo>
                <a:lnTo>
                  <a:pt x="455466" y="146403"/>
                </a:lnTo>
                <a:cubicBezTo>
                  <a:pt x="410735" y="160533"/>
                  <a:pt x="367684" y="181451"/>
                  <a:pt x="327927" y="209157"/>
                </a:cubicBezTo>
                <a:lnTo>
                  <a:pt x="327174" y="209733"/>
                </a:lnTo>
                <a:close/>
              </a:path>
            </a:pathLst>
          </a:custGeom>
          <a:solidFill>
            <a:schemeClr val="accent1"/>
          </a:solidFill>
          <a:ln w="15875">
            <a:noFill/>
          </a:ln>
          <a:effectLst>
            <a:innerShdw blurRad="127000" dist="381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74" name="椭圆 73"/>
          <p:cNvSpPr/>
          <p:nvPr/>
        </p:nvSpPr>
        <p:spPr>
          <a:xfrm>
            <a:off x="4869815" y="1322909"/>
            <a:ext cx="1295363" cy="1294893"/>
          </a:xfrm>
          <a:prstGeom prst="ellipse">
            <a:avLst/>
          </a:prstGeom>
          <a:gradFill>
            <a:gsLst>
              <a:gs pos="0">
                <a:srgbClr val="D3D3D3"/>
              </a:gs>
              <a:gs pos="100000">
                <a:srgbClr val="F7F7F7"/>
              </a:gs>
            </a:gsLst>
            <a:lin ang="2700000" scaled="1"/>
          </a:gradFill>
          <a:ln w="31750">
            <a:gradFill flip="none" rotWithShape="1">
              <a:gsLst>
                <a:gs pos="0">
                  <a:schemeClr val="bg1"/>
                </a:gs>
                <a:gs pos="100000">
                  <a:schemeClr val="bg1">
                    <a:lumMod val="75000"/>
                  </a:schemeClr>
                </a:gs>
              </a:gsLst>
              <a:lin ang="2700000" scaled="1"/>
              <a:tileRect/>
            </a:gradFill>
          </a:ln>
          <a:effectLst>
            <a:outerShdw blurRad="406400" dist="165100" dir="2700000" algn="tl" rotWithShape="0">
              <a:prstClr val="black">
                <a:alpha val="22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75" name="任意多边形 74"/>
          <p:cNvSpPr/>
          <p:nvPr/>
        </p:nvSpPr>
        <p:spPr>
          <a:xfrm rot="18900000" flipH="1">
            <a:off x="4988164" y="1434806"/>
            <a:ext cx="1058666" cy="1058283"/>
          </a:xfrm>
          <a:custGeom>
            <a:avLst/>
            <a:gdLst>
              <a:gd name="connsiteX0" fmla="*/ 375395 w 1197558"/>
              <a:gd name="connsiteY0" fmla="*/ 375395 h 1197558"/>
              <a:gd name="connsiteX1" fmla="*/ 822163 w 1197558"/>
              <a:gd name="connsiteY1" fmla="*/ 375395 h 1197558"/>
              <a:gd name="connsiteX2" fmla="*/ 822163 w 1197558"/>
              <a:gd name="connsiteY2" fmla="*/ 822163 h 1197558"/>
              <a:gd name="connsiteX3" fmla="*/ 375395 w 1197558"/>
              <a:gd name="connsiteY3" fmla="*/ 822163 h 1197558"/>
              <a:gd name="connsiteX4" fmla="*/ 375395 w 1197558"/>
              <a:gd name="connsiteY4" fmla="*/ 375395 h 1197558"/>
              <a:gd name="connsiteX5" fmla="*/ 234098 w 1197558"/>
              <a:gd name="connsiteY5" fmla="*/ 116658 h 1197558"/>
              <a:gd name="connsiteX6" fmla="*/ 116658 w 1197558"/>
              <a:gd name="connsiteY6" fmla="*/ 234098 h 1197558"/>
              <a:gd name="connsiteX7" fmla="*/ 210207 w 1197558"/>
              <a:gd name="connsiteY7" fmla="*/ 327647 h 1197558"/>
              <a:gd name="connsiteX8" fmla="*/ 178624 w 1197558"/>
              <a:gd name="connsiteY8" fmla="*/ 378145 h 1197558"/>
              <a:gd name="connsiteX9" fmla="*/ 133029 w 1197558"/>
              <a:gd name="connsiteY9" fmla="*/ 508165 h 1197558"/>
              <a:gd name="connsiteX10" fmla="*/ 131936 w 1197558"/>
              <a:gd name="connsiteY10" fmla="*/ 515736 h 1197558"/>
              <a:gd name="connsiteX11" fmla="*/ 0 w 1197558"/>
              <a:gd name="connsiteY11" fmla="*/ 515736 h 1197558"/>
              <a:gd name="connsiteX12" fmla="*/ 0 w 1197558"/>
              <a:gd name="connsiteY12" fmla="*/ 681821 h 1197558"/>
              <a:gd name="connsiteX13" fmla="*/ 131936 w 1197558"/>
              <a:gd name="connsiteY13" fmla="*/ 681821 h 1197558"/>
              <a:gd name="connsiteX14" fmla="*/ 133029 w 1197558"/>
              <a:gd name="connsiteY14" fmla="*/ 689393 h 1197558"/>
              <a:gd name="connsiteX15" fmla="*/ 178624 w 1197558"/>
              <a:gd name="connsiteY15" fmla="*/ 819412 h 1197558"/>
              <a:gd name="connsiteX16" fmla="*/ 210207 w 1197558"/>
              <a:gd name="connsiteY16" fmla="*/ 869911 h 1197558"/>
              <a:gd name="connsiteX17" fmla="*/ 116658 w 1197558"/>
              <a:gd name="connsiteY17" fmla="*/ 963459 h 1197558"/>
              <a:gd name="connsiteX18" fmla="*/ 234098 w 1197558"/>
              <a:gd name="connsiteY18" fmla="*/ 1080899 h 1197558"/>
              <a:gd name="connsiteX19" fmla="*/ 327481 w 1197558"/>
              <a:gd name="connsiteY19" fmla="*/ 987516 h 1197558"/>
              <a:gd name="connsiteX20" fmla="*/ 337729 w 1197558"/>
              <a:gd name="connsiteY20" fmla="*/ 995049 h 1197558"/>
              <a:gd name="connsiteX21" fmla="*/ 466454 w 1197558"/>
              <a:gd name="connsiteY21" fmla="*/ 1054479 h 1197558"/>
              <a:gd name="connsiteX22" fmla="*/ 515737 w 1197558"/>
              <a:gd name="connsiteY22" fmla="*/ 1064876 h 1197558"/>
              <a:gd name="connsiteX23" fmla="*/ 515737 w 1197558"/>
              <a:gd name="connsiteY23" fmla="*/ 1197558 h 1197558"/>
              <a:gd name="connsiteX24" fmla="*/ 681822 w 1197558"/>
              <a:gd name="connsiteY24" fmla="*/ 1197558 h 1197558"/>
              <a:gd name="connsiteX25" fmla="*/ 681822 w 1197558"/>
              <a:gd name="connsiteY25" fmla="*/ 1065395 h 1197558"/>
              <a:gd name="connsiteX26" fmla="*/ 742092 w 1197558"/>
              <a:gd name="connsiteY26" fmla="*/ 1051154 h 1197558"/>
              <a:gd name="connsiteX27" fmla="*/ 869631 w 1197558"/>
              <a:gd name="connsiteY27" fmla="*/ 988400 h 1197558"/>
              <a:gd name="connsiteX28" fmla="*/ 870384 w 1197558"/>
              <a:gd name="connsiteY28" fmla="*/ 987824 h 1197558"/>
              <a:gd name="connsiteX29" fmla="*/ 963459 w 1197558"/>
              <a:gd name="connsiteY29" fmla="*/ 1080899 h 1197558"/>
              <a:gd name="connsiteX30" fmla="*/ 1080900 w 1197558"/>
              <a:gd name="connsiteY30" fmla="*/ 963459 h 1197558"/>
              <a:gd name="connsiteX31" fmla="*/ 987351 w 1197558"/>
              <a:gd name="connsiteY31" fmla="*/ 869911 h 1197558"/>
              <a:gd name="connsiteX32" fmla="*/ 1018934 w 1197558"/>
              <a:gd name="connsiteY32" fmla="*/ 819412 h 1197558"/>
              <a:gd name="connsiteX33" fmla="*/ 1064529 w 1197558"/>
              <a:gd name="connsiteY33" fmla="*/ 689393 h 1197558"/>
              <a:gd name="connsiteX34" fmla="*/ 1065622 w 1197558"/>
              <a:gd name="connsiteY34" fmla="*/ 681821 h 1197558"/>
              <a:gd name="connsiteX35" fmla="*/ 1197558 w 1197558"/>
              <a:gd name="connsiteY35" fmla="*/ 681821 h 1197558"/>
              <a:gd name="connsiteX36" fmla="*/ 1197558 w 1197558"/>
              <a:gd name="connsiteY36" fmla="*/ 515736 h 1197558"/>
              <a:gd name="connsiteX37" fmla="*/ 1065622 w 1197558"/>
              <a:gd name="connsiteY37" fmla="*/ 515736 h 1197558"/>
              <a:gd name="connsiteX38" fmla="*/ 1064529 w 1197558"/>
              <a:gd name="connsiteY38" fmla="*/ 508165 h 1197558"/>
              <a:gd name="connsiteX39" fmla="*/ 1018934 w 1197558"/>
              <a:gd name="connsiteY39" fmla="*/ 378145 h 1197558"/>
              <a:gd name="connsiteX40" fmla="*/ 987351 w 1197558"/>
              <a:gd name="connsiteY40" fmla="*/ 327646 h 1197558"/>
              <a:gd name="connsiteX41" fmla="*/ 1080900 w 1197558"/>
              <a:gd name="connsiteY41" fmla="*/ 234098 h 1197558"/>
              <a:gd name="connsiteX42" fmla="*/ 963460 w 1197558"/>
              <a:gd name="connsiteY42" fmla="*/ 116658 h 1197558"/>
              <a:gd name="connsiteX43" fmla="*/ 870076 w 1197558"/>
              <a:gd name="connsiteY43" fmla="*/ 210041 h 1197558"/>
              <a:gd name="connsiteX44" fmla="*/ 859829 w 1197558"/>
              <a:gd name="connsiteY44" fmla="*/ 202508 h 1197558"/>
              <a:gd name="connsiteX45" fmla="*/ 731105 w 1197558"/>
              <a:gd name="connsiteY45" fmla="*/ 143079 h 1197558"/>
              <a:gd name="connsiteX46" fmla="*/ 681821 w 1197558"/>
              <a:gd name="connsiteY46" fmla="*/ 132681 h 1197558"/>
              <a:gd name="connsiteX47" fmla="*/ 681821 w 1197558"/>
              <a:gd name="connsiteY47" fmla="*/ 0 h 1197558"/>
              <a:gd name="connsiteX48" fmla="*/ 515736 w 1197558"/>
              <a:gd name="connsiteY48" fmla="*/ 0 h 1197558"/>
              <a:gd name="connsiteX49" fmla="*/ 515736 w 1197558"/>
              <a:gd name="connsiteY49" fmla="*/ 132163 h 1197558"/>
              <a:gd name="connsiteX50" fmla="*/ 455466 w 1197558"/>
              <a:gd name="connsiteY50" fmla="*/ 146403 h 1197558"/>
              <a:gd name="connsiteX51" fmla="*/ 327927 w 1197558"/>
              <a:gd name="connsiteY51" fmla="*/ 209157 h 1197558"/>
              <a:gd name="connsiteX52" fmla="*/ 327174 w 1197558"/>
              <a:gd name="connsiteY52" fmla="*/ 209733 h 11975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Lst>
            <a:rect l="l" t="t" r="r" b="b"/>
            <a:pathLst>
              <a:path w="1197558" h="1197558">
                <a:moveTo>
                  <a:pt x="375395" y="375395"/>
                </a:moveTo>
                <a:cubicBezTo>
                  <a:pt x="498767" y="252024"/>
                  <a:pt x="698792" y="252024"/>
                  <a:pt x="822163" y="375395"/>
                </a:cubicBezTo>
                <a:cubicBezTo>
                  <a:pt x="945534" y="498767"/>
                  <a:pt x="945534" y="698792"/>
                  <a:pt x="822163" y="822163"/>
                </a:cubicBezTo>
                <a:cubicBezTo>
                  <a:pt x="698792" y="945534"/>
                  <a:pt x="498767" y="945534"/>
                  <a:pt x="375395" y="822163"/>
                </a:cubicBezTo>
                <a:cubicBezTo>
                  <a:pt x="252024" y="698792"/>
                  <a:pt x="252024" y="498767"/>
                  <a:pt x="375395" y="375395"/>
                </a:cubicBezTo>
                <a:close/>
                <a:moveTo>
                  <a:pt x="234098" y="116658"/>
                </a:moveTo>
                <a:lnTo>
                  <a:pt x="116658" y="234098"/>
                </a:lnTo>
                <a:lnTo>
                  <a:pt x="210207" y="327647"/>
                </a:lnTo>
                <a:lnTo>
                  <a:pt x="178624" y="378145"/>
                </a:lnTo>
                <a:cubicBezTo>
                  <a:pt x="156912" y="419462"/>
                  <a:pt x="141714" y="463307"/>
                  <a:pt x="133029" y="508165"/>
                </a:cubicBezTo>
                <a:lnTo>
                  <a:pt x="131936" y="515736"/>
                </a:lnTo>
                <a:lnTo>
                  <a:pt x="0" y="515736"/>
                </a:lnTo>
                <a:lnTo>
                  <a:pt x="0" y="681821"/>
                </a:lnTo>
                <a:lnTo>
                  <a:pt x="131936" y="681821"/>
                </a:lnTo>
                <a:lnTo>
                  <a:pt x="133029" y="689393"/>
                </a:lnTo>
                <a:cubicBezTo>
                  <a:pt x="141714" y="734250"/>
                  <a:pt x="156912" y="778096"/>
                  <a:pt x="178624" y="819412"/>
                </a:cubicBezTo>
                <a:lnTo>
                  <a:pt x="210207" y="869911"/>
                </a:lnTo>
                <a:lnTo>
                  <a:pt x="116658" y="963459"/>
                </a:lnTo>
                <a:lnTo>
                  <a:pt x="234098" y="1080899"/>
                </a:lnTo>
                <a:lnTo>
                  <a:pt x="327481" y="987516"/>
                </a:lnTo>
                <a:lnTo>
                  <a:pt x="337729" y="995049"/>
                </a:lnTo>
                <a:cubicBezTo>
                  <a:pt x="378012" y="1021647"/>
                  <a:pt x="421458" y="1041457"/>
                  <a:pt x="466454" y="1054479"/>
                </a:cubicBezTo>
                <a:lnTo>
                  <a:pt x="515737" y="1064876"/>
                </a:lnTo>
                <a:lnTo>
                  <a:pt x="515737" y="1197558"/>
                </a:lnTo>
                <a:lnTo>
                  <a:pt x="681822" y="1197558"/>
                </a:lnTo>
                <a:lnTo>
                  <a:pt x="681822" y="1065395"/>
                </a:lnTo>
                <a:lnTo>
                  <a:pt x="742092" y="1051154"/>
                </a:lnTo>
                <a:cubicBezTo>
                  <a:pt x="786823" y="1037024"/>
                  <a:pt x="829874" y="1016106"/>
                  <a:pt x="869631" y="988400"/>
                </a:cubicBezTo>
                <a:lnTo>
                  <a:pt x="870384" y="987824"/>
                </a:lnTo>
                <a:lnTo>
                  <a:pt x="963459" y="1080899"/>
                </a:lnTo>
                <a:lnTo>
                  <a:pt x="1080900" y="963459"/>
                </a:lnTo>
                <a:lnTo>
                  <a:pt x="987351" y="869911"/>
                </a:lnTo>
                <a:lnTo>
                  <a:pt x="1018934" y="819412"/>
                </a:lnTo>
                <a:cubicBezTo>
                  <a:pt x="1040646" y="778096"/>
                  <a:pt x="1055844" y="734250"/>
                  <a:pt x="1064529" y="689393"/>
                </a:cubicBezTo>
                <a:lnTo>
                  <a:pt x="1065622" y="681821"/>
                </a:lnTo>
                <a:lnTo>
                  <a:pt x="1197558" y="681821"/>
                </a:lnTo>
                <a:lnTo>
                  <a:pt x="1197558" y="515736"/>
                </a:lnTo>
                <a:lnTo>
                  <a:pt x="1065622" y="515736"/>
                </a:lnTo>
                <a:lnTo>
                  <a:pt x="1064529" y="508165"/>
                </a:lnTo>
                <a:cubicBezTo>
                  <a:pt x="1055845" y="463307"/>
                  <a:pt x="1040646" y="419461"/>
                  <a:pt x="1018934" y="378145"/>
                </a:cubicBezTo>
                <a:lnTo>
                  <a:pt x="987351" y="327646"/>
                </a:lnTo>
                <a:lnTo>
                  <a:pt x="1080900" y="234098"/>
                </a:lnTo>
                <a:lnTo>
                  <a:pt x="963460" y="116658"/>
                </a:lnTo>
                <a:lnTo>
                  <a:pt x="870076" y="210041"/>
                </a:lnTo>
                <a:lnTo>
                  <a:pt x="859829" y="202508"/>
                </a:lnTo>
                <a:cubicBezTo>
                  <a:pt x="819546" y="175910"/>
                  <a:pt x="776099" y="156100"/>
                  <a:pt x="731105" y="143079"/>
                </a:cubicBezTo>
                <a:lnTo>
                  <a:pt x="681821" y="132681"/>
                </a:lnTo>
                <a:lnTo>
                  <a:pt x="681821" y="0"/>
                </a:lnTo>
                <a:lnTo>
                  <a:pt x="515736" y="0"/>
                </a:lnTo>
                <a:lnTo>
                  <a:pt x="515736" y="132163"/>
                </a:lnTo>
                <a:lnTo>
                  <a:pt x="455466" y="146403"/>
                </a:lnTo>
                <a:cubicBezTo>
                  <a:pt x="410735" y="160533"/>
                  <a:pt x="367684" y="181451"/>
                  <a:pt x="327927" y="209157"/>
                </a:cubicBezTo>
                <a:lnTo>
                  <a:pt x="327174" y="209733"/>
                </a:lnTo>
                <a:close/>
              </a:path>
            </a:pathLst>
          </a:custGeom>
          <a:solidFill>
            <a:schemeClr val="accent2"/>
          </a:solidFill>
          <a:ln>
            <a:noFill/>
          </a:ln>
          <a:effectLst>
            <a:innerShdw blurRad="127000" dist="381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78" name="椭圆 77"/>
          <p:cNvSpPr/>
          <p:nvPr/>
        </p:nvSpPr>
        <p:spPr>
          <a:xfrm>
            <a:off x="2846432" y="3023159"/>
            <a:ext cx="1295363" cy="1294893"/>
          </a:xfrm>
          <a:prstGeom prst="ellipse">
            <a:avLst/>
          </a:prstGeom>
          <a:gradFill>
            <a:gsLst>
              <a:gs pos="0">
                <a:srgbClr val="D3D3D3"/>
              </a:gs>
              <a:gs pos="100000">
                <a:srgbClr val="F7F7F7"/>
              </a:gs>
            </a:gsLst>
            <a:lin ang="2700000" scaled="1"/>
          </a:gradFill>
          <a:ln w="31750">
            <a:gradFill flip="none" rotWithShape="1">
              <a:gsLst>
                <a:gs pos="0">
                  <a:schemeClr val="bg1"/>
                </a:gs>
                <a:gs pos="100000">
                  <a:schemeClr val="bg1">
                    <a:lumMod val="75000"/>
                  </a:schemeClr>
                </a:gs>
              </a:gsLst>
              <a:lin ang="2700000" scaled="1"/>
              <a:tileRect/>
            </a:gradFill>
          </a:ln>
          <a:effectLst>
            <a:outerShdw blurRad="406400" dist="165100" dir="2700000" algn="tl" rotWithShape="0">
              <a:prstClr val="black">
                <a:alpha val="22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79" name="任意多边形 78"/>
          <p:cNvSpPr/>
          <p:nvPr/>
        </p:nvSpPr>
        <p:spPr>
          <a:xfrm rot="18900000" flipH="1">
            <a:off x="2964781" y="3135056"/>
            <a:ext cx="1058666" cy="1058283"/>
          </a:xfrm>
          <a:custGeom>
            <a:avLst/>
            <a:gdLst>
              <a:gd name="connsiteX0" fmla="*/ 375395 w 1197558"/>
              <a:gd name="connsiteY0" fmla="*/ 375395 h 1197558"/>
              <a:gd name="connsiteX1" fmla="*/ 822163 w 1197558"/>
              <a:gd name="connsiteY1" fmla="*/ 375395 h 1197558"/>
              <a:gd name="connsiteX2" fmla="*/ 822163 w 1197558"/>
              <a:gd name="connsiteY2" fmla="*/ 822163 h 1197558"/>
              <a:gd name="connsiteX3" fmla="*/ 375395 w 1197558"/>
              <a:gd name="connsiteY3" fmla="*/ 822163 h 1197558"/>
              <a:gd name="connsiteX4" fmla="*/ 375395 w 1197558"/>
              <a:gd name="connsiteY4" fmla="*/ 375395 h 1197558"/>
              <a:gd name="connsiteX5" fmla="*/ 234098 w 1197558"/>
              <a:gd name="connsiteY5" fmla="*/ 116658 h 1197558"/>
              <a:gd name="connsiteX6" fmla="*/ 116658 w 1197558"/>
              <a:gd name="connsiteY6" fmla="*/ 234098 h 1197558"/>
              <a:gd name="connsiteX7" fmla="*/ 210207 w 1197558"/>
              <a:gd name="connsiteY7" fmla="*/ 327647 h 1197558"/>
              <a:gd name="connsiteX8" fmla="*/ 178624 w 1197558"/>
              <a:gd name="connsiteY8" fmla="*/ 378145 h 1197558"/>
              <a:gd name="connsiteX9" fmla="*/ 133029 w 1197558"/>
              <a:gd name="connsiteY9" fmla="*/ 508165 h 1197558"/>
              <a:gd name="connsiteX10" fmla="*/ 131936 w 1197558"/>
              <a:gd name="connsiteY10" fmla="*/ 515736 h 1197558"/>
              <a:gd name="connsiteX11" fmla="*/ 0 w 1197558"/>
              <a:gd name="connsiteY11" fmla="*/ 515736 h 1197558"/>
              <a:gd name="connsiteX12" fmla="*/ 0 w 1197558"/>
              <a:gd name="connsiteY12" fmla="*/ 681821 h 1197558"/>
              <a:gd name="connsiteX13" fmla="*/ 131936 w 1197558"/>
              <a:gd name="connsiteY13" fmla="*/ 681821 h 1197558"/>
              <a:gd name="connsiteX14" fmla="*/ 133029 w 1197558"/>
              <a:gd name="connsiteY14" fmla="*/ 689393 h 1197558"/>
              <a:gd name="connsiteX15" fmla="*/ 178624 w 1197558"/>
              <a:gd name="connsiteY15" fmla="*/ 819412 h 1197558"/>
              <a:gd name="connsiteX16" fmla="*/ 210207 w 1197558"/>
              <a:gd name="connsiteY16" fmla="*/ 869911 h 1197558"/>
              <a:gd name="connsiteX17" fmla="*/ 116658 w 1197558"/>
              <a:gd name="connsiteY17" fmla="*/ 963459 h 1197558"/>
              <a:gd name="connsiteX18" fmla="*/ 234098 w 1197558"/>
              <a:gd name="connsiteY18" fmla="*/ 1080899 h 1197558"/>
              <a:gd name="connsiteX19" fmla="*/ 327481 w 1197558"/>
              <a:gd name="connsiteY19" fmla="*/ 987516 h 1197558"/>
              <a:gd name="connsiteX20" fmla="*/ 337729 w 1197558"/>
              <a:gd name="connsiteY20" fmla="*/ 995049 h 1197558"/>
              <a:gd name="connsiteX21" fmla="*/ 466454 w 1197558"/>
              <a:gd name="connsiteY21" fmla="*/ 1054479 h 1197558"/>
              <a:gd name="connsiteX22" fmla="*/ 515737 w 1197558"/>
              <a:gd name="connsiteY22" fmla="*/ 1064876 h 1197558"/>
              <a:gd name="connsiteX23" fmla="*/ 515737 w 1197558"/>
              <a:gd name="connsiteY23" fmla="*/ 1197558 h 1197558"/>
              <a:gd name="connsiteX24" fmla="*/ 681822 w 1197558"/>
              <a:gd name="connsiteY24" fmla="*/ 1197558 h 1197558"/>
              <a:gd name="connsiteX25" fmla="*/ 681822 w 1197558"/>
              <a:gd name="connsiteY25" fmla="*/ 1065395 h 1197558"/>
              <a:gd name="connsiteX26" fmla="*/ 742092 w 1197558"/>
              <a:gd name="connsiteY26" fmla="*/ 1051154 h 1197558"/>
              <a:gd name="connsiteX27" fmla="*/ 869631 w 1197558"/>
              <a:gd name="connsiteY27" fmla="*/ 988400 h 1197558"/>
              <a:gd name="connsiteX28" fmla="*/ 870384 w 1197558"/>
              <a:gd name="connsiteY28" fmla="*/ 987824 h 1197558"/>
              <a:gd name="connsiteX29" fmla="*/ 963459 w 1197558"/>
              <a:gd name="connsiteY29" fmla="*/ 1080899 h 1197558"/>
              <a:gd name="connsiteX30" fmla="*/ 1080900 w 1197558"/>
              <a:gd name="connsiteY30" fmla="*/ 963459 h 1197558"/>
              <a:gd name="connsiteX31" fmla="*/ 987351 w 1197558"/>
              <a:gd name="connsiteY31" fmla="*/ 869911 h 1197558"/>
              <a:gd name="connsiteX32" fmla="*/ 1018934 w 1197558"/>
              <a:gd name="connsiteY32" fmla="*/ 819412 h 1197558"/>
              <a:gd name="connsiteX33" fmla="*/ 1064529 w 1197558"/>
              <a:gd name="connsiteY33" fmla="*/ 689393 h 1197558"/>
              <a:gd name="connsiteX34" fmla="*/ 1065622 w 1197558"/>
              <a:gd name="connsiteY34" fmla="*/ 681821 h 1197558"/>
              <a:gd name="connsiteX35" fmla="*/ 1197558 w 1197558"/>
              <a:gd name="connsiteY35" fmla="*/ 681821 h 1197558"/>
              <a:gd name="connsiteX36" fmla="*/ 1197558 w 1197558"/>
              <a:gd name="connsiteY36" fmla="*/ 515736 h 1197558"/>
              <a:gd name="connsiteX37" fmla="*/ 1065622 w 1197558"/>
              <a:gd name="connsiteY37" fmla="*/ 515736 h 1197558"/>
              <a:gd name="connsiteX38" fmla="*/ 1064529 w 1197558"/>
              <a:gd name="connsiteY38" fmla="*/ 508165 h 1197558"/>
              <a:gd name="connsiteX39" fmla="*/ 1018934 w 1197558"/>
              <a:gd name="connsiteY39" fmla="*/ 378145 h 1197558"/>
              <a:gd name="connsiteX40" fmla="*/ 987351 w 1197558"/>
              <a:gd name="connsiteY40" fmla="*/ 327646 h 1197558"/>
              <a:gd name="connsiteX41" fmla="*/ 1080900 w 1197558"/>
              <a:gd name="connsiteY41" fmla="*/ 234098 h 1197558"/>
              <a:gd name="connsiteX42" fmla="*/ 963460 w 1197558"/>
              <a:gd name="connsiteY42" fmla="*/ 116658 h 1197558"/>
              <a:gd name="connsiteX43" fmla="*/ 870076 w 1197558"/>
              <a:gd name="connsiteY43" fmla="*/ 210041 h 1197558"/>
              <a:gd name="connsiteX44" fmla="*/ 859829 w 1197558"/>
              <a:gd name="connsiteY44" fmla="*/ 202508 h 1197558"/>
              <a:gd name="connsiteX45" fmla="*/ 731105 w 1197558"/>
              <a:gd name="connsiteY45" fmla="*/ 143079 h 1197558"/>
              <a:gd name="connsiteX46" fmla="*/ 681821 w 1197558"/>
              <a:gd name="connsiteY46" fmla="*/ 132681 h 1197558"/>
              <a:gd name="connsiteX47" fmla="*/ 681821 w 1197558"/>
              <a:gd name="connsiteY47" fmla="*/ 0 h 1197558"/>
              <a:gd name="connsiteX48" fmla="*/ 515736 w 1197558"/>
              <a:gd name="connsiteY48" fmla="*/ 0 h 1197558"/>
              <a:gd name="connsiteX49" fmla="*/ 515736 w 1197558"/>
              <a:gd name="connsiteY49" fmla="*/ 132163 h 1197558"/>
              <a:gd name="connsiteX50" fmla="*/ 455466 w 1197558"/>
              <a:gd name="connsiteY50" fmla="*/ 146403 h 1197558"/>
              <a:gd name="connsiteX51" fmla="*/ 327927 w 1197558"/>
              <a:gd name="connsiteY51" fmla="*/ 209157 h 1197558"/>
              <a:gd name="connsiteX52" fmla="*/ 327174 w 1197558"/>
              <a:gd name="connsiteY52" fmla="*/ 209733 h 11975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Lst>
            <a:rect l="l" t="t" r="r" b="b"/>
            <a:pathLst>
              <a:path w="1197558" h="1197558">
                <a:moveTo>
                  <a:pt x="375395" y="375395"/>
                </a:moveTo>
                <a:cubicBezTo>
                  <a:pt x="498767" y="252024"/>
                  <a:pt x="698792" y="252024"/>
                  <a:pt x="822163" y="375395"/>
                </a:cubicBezTo>
                <a:cubicBezTo>
                  <a:pt x="945534" y="498767"/>
                  <a:pt x="945534" y="698792"/>
                  <a:pt x="822163" y="822163"/>
                </a:cubicBezTo>
                <a:cubicBezTo>
                  <a:pt x="698792" y="945534"/>
                  <a:pt x="498767" y="945534"/>
                  <a:pt x="375395" y="822163"/>
                </a:cubicBezTo>
                <a:cubicBezTo>
                  <a:pt x="252024" y="698792"/>
                  <a:pt x="252024" y="498767"/>
                  <a:pt x="375395" y="375395"/>
                </a:cubicBezTo>
                <a:close/>
                <a:moveTo>
                  <a:pt x="234098" y="116658"/>
                </a:moveTo>
                <a:lnTo>
                  <a:pt x="116658" y="234098"/>
                </a:lnTo>
                <a:lnTo>
                  <a:pt x="210207" y="327647"/>
                </a:lnTo>
                <a:lnTo>
                  <a:pt x="178624" y="378145"/>
                </a:lnTo>
                <a:cubicBezTo>
                  <a:pt x="156912" y="419462"/>
                  <a:pt x="141714" y="463307"/>
                  <a:pt x="133029" y="508165"/>
                </a:cubicBezTo>
                <a:lnTo>
                  <a:pt x="131936" y="515736"/>
                </a:lnTo>
                <a:lnTo>
                  <a:pt x="0" y="515736"/>
                </a:lnTo>
                <a:lnTo>
                  <a:pt x="0" y="681821"/>
                </a:lnTo>
                <a:lnTo>
                  <a:pt x="131936" y="681821"/>
                </a:lnTo>
                <a:lnTo>
                  <a:pt x="133029" y="689393"/>
                </a:lnTo>
                <a:cubicBezTo>
                  <a:pt x="141714" y="734250"/>
                  <a:pt x="156912" y="778096"/>
                  <a:pt x="178624" y="819412"/>
                </a:cubicBezTo>
                <a:lnTo>
                  <a:pt x="210207" y="869911"/>
                </a:lnTo>
                <a:lnTo>
                  <a:pt x="116658" y="963459"/>
                </a:lnTo>
                <a:lnTo>
                  <a:pt x="234098" y="1080899"/>
                </a:lnTo>
                <a:lnTo>
                  <a:pt x="327481" y="987516"/>
                </a:lnTo>
                <a:lnTo>
                  <a:pt x="337729" y="995049"/>
                </a:lnTo>
                <a:cubicBezTo>
                  <a:pt x="378012" y="1021647"/>
                  <a:pt x="421458" y="1041457"/>
                  <a:pt x="466454" y="1054479"/>
                </a:cubicBezTo>
                <a:lnTo>
                  <a:pt x="515737" y="1064876"/>
                </a:lnTo>
                <a:lnTo>
                  <a:pt x="515737" y="1197558"/>
                </a:lnTo>
                <a:lnTo>
                  <a:pt x="681822" y="1197558"/>
                </a:lnTo>
                <a:lnTo>
                  <a:pt x="681822" y="1065395"/>
                </a:lnTo>
                <a:lnTo>
                  <a:pt x="742092" y="1051154"/>
                </a:lnTo>
                <a:cubicBezTo>
                  <a:pt x="786823" y="1037024"/>
                  <a:pt x="829874" y="1016106"/>
                  <a:pt x="869631" y="988400"/>
                </a:cubicBezTo>
                <a:lnTo>
                  <a:pt x="870384" y="987824"/>
                </a:lnTo>
                <a:lnTo>
                  <a:pt x="963459" y="1080899"/>
                </a:lnTo>
                <a:lnTo>
                  <a:pt x="1080900" y="963459"/>
                </a:lnTo>
                <a:lnTo>
                  <a:pt x="987351" y="869911"/>
                </a:lnTo>
                <a:lnTo>
                  <a:pt x="1018934" y="819412"/>
                </a:lnTo>
                <a:cubicBezTo>
                  <a:pt x="1040646" y="778096"/>
                  <a:pt x="1055844" y="734250"/>
                  <a:pt x="1064529" y="689393"/>
                </a:cubicBezTo>
                <a:lnTo>
                  <a:pt x="1065622" y="681821"/>
                </a:lnTo>
                <a:lnTo>
                  <a:pt x="1197558" y="681821"/>
                </a:lnTo>
                <a:lnTo>
                  <a:pt x="1197558" y="515736"/>
                </a:lnTo>
                <a:lnTo>
                  <a:pt x="1065622" y="515736"/>
                </a:lnTo>
                <a:lnTo>
                  <a:pt x="1064529" y="508165"/>
                </a:lnTo>
                <a:cubicBezTo>
                  <a:pt x="1055845" y="463307"/>
                  <a:pt x="1040646" y="419461"/>
                  <a:pt x="1018934" y="378145"/>
                </a:cubicBezTo>
                <a:lnTo>
                  <a:pt x="987351" y="327646"/>
                </a:lnTo>
                <a:lnTo>
                  <a:pt x="1080900" y="234098"/>
                </a:lnTo>
                <a:lnTo>
                  <a:pt x="963460" y="116658"/>
                </a:lnTo>
                <a:lnTo>
                  <a:pt x="870076" y="210041"/>
                </a:lnTo>
                <a:lnTo>
                  <a:pt x="859829" y="202508"/>
                </a:lnTo>
                <a:cubicBezTo>
                  <a:pt x="819546" y="175910"/>
                  <a:pt x="776099" y="156100"/>
                  <a:pt x="731105" y="143079"/>
                </a:cubicBezTo>
                <a:lnTo>
                  <a:pt x="681821" y="132681"/>
                </a:lnTo>
                <a:lnTo>
                  <a:pt x="681821" y="0"/>
                </a:lnTo>
                <a:lnTo>
                  <a:pt x="515736" y="0"/>
                </a:lnTo>
                <a:lnTo>
                  <a:pt x="515736" y="132163"/>
                </a:lnTo>
                <a:lnTo>
                  <a:pt x="455466" y="146403"/>
                </a:lnTo>
                <a:cubicBezTo>
                  <a:pt x="410735" y="160533"/>
                  <a:pt x="367684" y="181451"/>
                  <a:pt x="327927" y="209157"/>
                </a:cubicBezTo>
                <a:lnTo>
                  <a:pt x="327174" y="209733"/>
                </a:lnTo>
                <a:close/>
              </a:path>
            </a:pathLst>
          </a:custGeom>
          <a:solidFill>
            <a:schemeClr val="accent4"/>
          </a:solidFill>
          <a:ln>
            <a:noFill/>
          </a:ln>
          <a:effectLst>
            <a:innerShdw blurRad="127000" dist="381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82" name="椭圆 81"/>
          <p:cNvSpPr/>
          <p:nvPr/>
        </p:nvSpPr>
        <p:spPr>
          <a:xfrm>
            <a:off x="4869815" y="3023159"/>
            <a:ext cx="1295363" cy="1294893"/>
          </a:xfrm>
          <a:prstGeom prst="ellipse">
            <a:avLst/>
          </a:prstGeom>
          <a:gradFill>
            <a:gsLst>
              <a:gs pos="0">
                <a:srgbClr val="D3D3D3"/>
              </a:gs>
              <a:gs pos="100000">
                <a:srgbClr val="F7F7F7"/>
              </a:gs>
            </a:gsLst>
            <a:lin ang="2700000" scaled="1"/>
          </a:gradFill>
          <a:ln w="31750">
            <a:gradFill flip="none" rotWithShape="1">
              <a:gsLst>
                <a:gs pos="0">
                  <a:schemeClr val="bg1"/>
                </a:gs>
                <a:gs pos="100000">
                  <a:schemeClr val="bg1">
                    <a:lumMod val="75000"/>
                  </a:schemeClr>
                </a:gs>
              </a:gsLst>
              <a:lin ang="2700000" scaled="1"/>
              <a:tileRect/>
            </a:gradFill>
          </a:ln>
          <a:effectLst>
            <a:outerShdw blurRad="406400" dist="165100" dir="2700000" algn="tl" rotWithShape="0">
              <a:prstClr val="black">
                <a:alpha val="22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83" name="任意多边形 82"/>
          <p:cNvSpPr/>
          <p:nvPr/>
        </p:nvSpPr>
        <p:spPr>
          <a:xfrm rot="18900000" flipH="1">
            <a:off x="4988164" y="3135056"/>
            <a:ext cx="1058666" cy="1058283"/>
          </a:xfrm>
          <a:custGeom>
            <a:avLst/>
            <a:gdLst>
              <a:gd name="connsiteX0" fmla="*/ 375395 w 1197558"/>
              <a:gd name="connsiteY0" fmla="*/ 375395 h 1197558"/>
              <a:gd name="connsiteX1" fmla="*/ 822163 w 1197558"/>
              <a:gd name="connsiteY1" fmla="*/ 375395 h 1197558"/>
              <a:gd name="connsiteX2" fmla="*/ 822163 w 1197558"/>
              <a:gd name="connsiteY2" fmla="*/ 822163 h 1197558"/>
              <a:gd name="connsiteX3" fmla="*/ 375395 w 1197558"/>
              <a:gd name="connsiteY3" fmla="*/ 822163 h 1197558"/>
              <a:gd name="connsiteX4" fmla="*/ 375395 w 1197558"/>
              <a:gd name="connsiteY4" fmla="*/ 375395 h 1197558"/>
              <a:gd name="connsiteX5" fmla="*/ 234098 w 1197558"/>
              <a:gd name="connsiteY5" fmla="*/ 116658 h 1197558"/>
              <a:gd name="connsiteX6" fmla="*/ 116658 w 1197558"/>
              <a:gd name="connsiteY6" fmla="*/ 234098 h 1197558"/>
              <a:gd name="connsiteX7" fmla="*/ 210207 w 1197558"/>
              <a:gd name="connsiteY7" fmla="*/ 327647 h 1197558"/>
              <a:gd name="connsiteX8" fmla="*/ 178624 w 1197558"/>
              <a:gd name="connsiteY8" fmla="*/ 378145 h 1197558"/>
              <a:gd name="connsiteX9" fmla="*/ 133029 w 1197558"/>
              <a:gd name="connsiteY9" fmla="*/ 508165 h 1197558"/>
              <a:gd name="connsiteX10" fmla="*/ 131936 w 1197558"/>
              <a:gd name="connsiteY10" fmla="*/ 515736 h 1197558"/>
              <a:gd name="connsiteX11" fmla="*/ 0 w 1197558"/>
              <a:gd name="connsiteY11" fmla="*/ 515736 h 1197558"/>
              <a:gd name="connsiteX12" fmla="*/ 0 w 1197558"/>
              <a:gd name="connsiteY12" fmla="*/ 681821 h 1197558"/>
              <a:gd name="connsiteX13" fmla="*/ 131936 w 1197558"/>
              <a:gd name="connsiteY13" fmla="*/ 681821 h 1197558"/>
              <a:gd name="connsiteX14" fmla="*/ 133029 w 1197558"/>
              <a:gd name="connsiteY14" fmla="*/ 689393 h 1197558"/>
              <a:gd name="connsiteX15" fmla="*/ 178624 w 1197558"/>
              <a:gd name="connsiteY15" fmla="*/ 819412 h 1197558"/>
              <a:gd name="connsiteX16" fmla="*/ 210207 w 1197558"/>
              <a:gd name="connsiteY16" fmla="*/ 869911 h 1197558"/>
              <a:gd name="connsiteX17" fmla="*/ 116658 w 1197558"/>
              <a:gd name="connsiteY17" fmla="*/ 963459 h 1197558"/>
              <a:gd name="connsiteX18" fmla="*/ 234098 w 1197558"/>
              <a:gd name="connsiteY18" fmla="*/ 1080899 h 1197558"/>
              <a:gd name="connsiteX19" fmla="*/ 327481 w 1197558"/>
              <a:gd name="connsiteY19" fmla="*/ 987516 h 1197558"/>
              <a:gd name="connsiteX20" fmla="*/ 337729 w 1197558"/>
              <a:gd name="connsiteY20" fmla="*/ 995049 h 1197558"/>
              <a:gd name="connsiteX21" fmla="*/ 466454 w 1197558"/>
              <a:gd name="connsiteY21" fmla="*/ 1054479 h 1197558"/>
              <a:gd name="connsiteX22" fmla="*/ 515737 w 1197558"/>
              <a:gd name="connsiteY22" fmla="*/ 1064876 h 1197558"/>
              <a:gd name="connsiteX23" fmla="*/ 515737 w 1197558"/>
              <a:gd name="connsiteY23" fmla="*/ 1197558 h 1197558"/>
              <a:gd name="connsiteX24" fmla="*/ 681822 w 1197558"/>
              <a:gd name="connsiteY24" fmla="*/ 1197558 h 1197558"/>
              <a:gd name="connsiteX25" fmla="*/ 681822 w 1197558"/>
              <a:gd name="connsiteY25" fmla="*/ 1065395 h 1197558"/>
              <a:gd name="connsiteX26" fmla="*/ 742092 w 1197558"/>
              <a:gd name="connsiteY26" fmla="*/ 1051154 h 1197558"/>
              <a:gd name="connsiteX27" fmla="*/ 869631 w 1197558"/>
              <a:gd name="connsiteY27" fmla="*/ 988400 h 1197558"/>
              <a:gd name="connsiteX28" fmla="*/ 870384 w 1197558"/>
              <a:gd name="connsiteY28" fmla="*/ 987824 h 1197558"/>
              <a:gd name="connsiteX29" fmla="*/ 963459 w 1197558"/>
              <a:gd name="connsiteY29" fmla="*/ 1080899 h 1197558"/>
              <a:gd name="connsiteX30" fmla="*/ 1080900 w 1197558"/>
              <a:gd name="connsiteY30" fmla="*/ 963459 h 1197558"/>
              <a:gd name="connsiteX31" fmla="*/ 987351 w 1197558"/>
              <a:gd name="connsiteY31" fmla="*/ 869911 h 1197558"/>
              <a:gd name="connsiteX32" fmla="*/ 1018934 w 1197558"/>
              <a:gd name="connsiteY32" fmla="*/ 819412 h 1197558"/>
              <a:gd name="connsiteX33" fmla="*/ 1064529 w 1197558"/>
              <a:gd name="connsiteY33" fmla="*/ 689393 h 1197558"/>
              <a:gd name="connsiteX34" fmla="*/ 1065622 w 1197558"/>
              <a:gd name="connsiteY34" fmla="*/ 681821 h 1197558"/>
              <a:gd name="connsiteX35" fmla="*/ 1197558 w 1197558"/>
              <a:gd name="connsiteY35" fmla="*/ 681821 h 1197558"/>
              <a:gd name="connsiteX36" fmla="*/ 1197558 w 1197558"/>
              <a:gd name="connsiteY36" fmla="*/ 515736 h 1197558"/>
              <a:gd name="connsiteX37" fmla="*/ 1065622 w 1197558"/>
              <a:gd name="connsiteY37" fmla="*/ 515736 h 1197558"/>
              <a:gd name="connsiteX38" fmla="*/ 1064529 w 1197558"/>
              <a:gd name="connsiteY38" fmla="*/ 508165 h 1197558"/>
              <a:gd name="connsiteX39" fmla="*/ 1018934 w 1197558"/>
              <a:gd name="connsiteY39" fmla="*/ 378145 h 1197558"/>
              <a:gd name="connsiteX40" fmla="*/ 987351 w 1197558"/>
              <a:gd name="connsiteY40" fmla="*/ 327646 h 1197558"/>
              <a:gd name="connsiteX41" fmla="*/ 1080900 w 1197558"/>
              <a:gd name="connsiteY41" fmla="*/ 234098 h 1197558"/>
              <a:gd name="connsiteX42" fmla="*/ 963460 w 1197558"/>
              <a:gd name="connsiteY42" fmla="*/ 116658 h 1197558"/>
              <a:gd name="connsiteX43" fmla="*/ 870076 w 1197558"/>
              <a:gd name="connsiteY43" fmla="*/ 210041 h 1197558"/>
              <a:gd name="connsiteX44" fmla="*/ 859829 w 1197558"/>
              <a:gd name="connsiteY44" fmla="*/ 202508 h 1197558"/>
              <a:gd name="connsiteX45" fmla="*/ 731105 w 1197558"/>
              <a:gd name="connsiteY45" fmla="*/ 143079 h 1197558"/>
              <a:gd name="connsiteX46" fmla="*/ 681821 w 1197558"/>
              <a:gd name="connsiteY46" fmla="*/ 132681 h 1197558"/>
              <a:gd name="connsiteX47" fmla="*/ 681821 w 1197558"/>
              <a:gd name="connsiteY47" fmla="*/ 0 h 1197558"/>
              <a:gd name="connsiteX48" fmla="*/ 515736 w 1197558"/>
              <a:gd name="connsiteY48" fmla="*/ 0 h 1197558"/>
              <a:gd name="connsiteX49" fmla="*/ 515736 w 1197558"/>
              <a:gd name="connsiteY49" fmla="*/ 132163 h 1197558"/>
              <a:gd name="connsiteX50" fmla="*/ 455466 w 1197558"/>
              <a:gd name="connsiteY50" fmla="*/ 146403 h 1197558"/>
              <a:gd name="connsiteX51" fmla="*/ 327927 w 1197558"/>
              <a:gd name="connsiteY51" fmla="*/ 209157 h 1197558"/>
              <a:gd name="connsiteX52" fmla="*/ 327174 w 1197558"/>
              <a:gd name="connsiteY52" fmla="*/ 209733 h 11975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Lst>
            <a:rect l="l" t="t" r="r" b="b"/>
            <a:pathLst>
              <a:path w="1197558" h="1197558">
                <a:moveTo>
                  <a:pt x="375395" y="375395"/>
                </a:moveTo>
                <a:cubicBezTo>
                  <a:pt x="498767" y="252024"/>
                  <a:pt x="698792" y="252024"/>
                  <a:pt x="822163" y="375395"/>
                </a:cubicBezTo>
                <a:cubicBezTo>
                  <a:pt x="945534" y="498767"/>
                  <a:pt x="945534" y="698792"/>
                  <a:pt x="822163" y="822163"/>
                </a:cubicBezTo>
                <a:cubicBezTo>
                  <a:pt x="698792" y="945534"/>
                  <a:pt x="498767" y="945534"/>
                  <a:pt x="375395" y="822163"/>
                </a:cubicBezTo>
                <a:cubicBezTo>
                  <a:pt x="252024" y="698792"/>
                  <a:pt x="252024" y="498767"/>
                  <a:pt x="375395" y="375395"/>
                </a:cubicBezTo>
                <a:close/>
                <a:moveTo>
                  <a:pt x="234098" y="116658"/>
                </a:moveTo>
                <a:lnTo>
                  <a:pt x="116658" y="234098"/>
                </a:lnTo>
                <a:lnTo>
                  <a:pt x="210207" y="327647"/>
                </a:lnTo>
                <a:lnTo>
                  <a:pt x="178624" y="378145"/>
                </a:lnTo>
                <a:cubicBezTo>
                  <a:pt x="156912" y="419462"/>
                  <a:pt x="141714" y="463307"/>
                  <a:pt x="133029" y="508165"/>
                </a:cubicBezTo>
                <a:lnTo>
                  <a:pt x="131936" y="515736"/>
                </a:lnTo>
                <a:lnTo>
                  <a:pt x="0" y="515736"/>
                </a:lnTo>
                <a:lnTo>
                  <a:pt x="0" y="681821"/>
                </a:lnTo>
                <a:lnTo>
                  <a:pt x="131936" y="681821"/>
                </a:lnTo>
                <a:lnTo>
                  <a:pt x="133029" y="689393"/>
                </a:lnTo>
                <a:cubicBezTo>
                  <a:pt x="141714" y="734250"/>
                  <a:pt x="156912" y="778096"/>
                  <a:pt x="178624" y="819412"/>
                </a:cubicBezTo>
                <a:lnTo>
                  <a:pt x="210207" y="869911"/>
                </a:lnTo>
                <a:lnTo>
                  <a:pt x="116658" y="963459"/>
                </a:lnTo>
                <a:lnTo>
                  <a:pt x="234098" y="1080899"/>
                </a:lnTo>
                <a:lnTo>
                  <a:pt x="327481" y="987516"/>
                </a:lnTo>
                <a:lnTo>
                  <a:pt x="337729" y="995049"/>
                </a:lnTo>
                <a:cubicBezTo>
                  <a:pt x="378012" y="1021647"/>
                  <a:pt x="421458" y="1041457"/>
                  <a:pt x="466454" y="1054479"/>
                </a:cubicBezTo>
                <a:lnTo>
                  <a:pt x="515737" y="1064876"/>
                </a:lnTo>
                <a:lnTo>
                  <a:pt x="515737" y="1197558"/>
                </a:lnTo>
                <a:lnTo>
                  <a:pt x="681822" y="1197558"/>
                </a:lnTo>
                <a:lnTo>
                  <a:pt x="681822" y="1065395"/>
                </a:lnTo>
                <a:lnTo>
                  <a:pt x="742092" y="1051154"/>
                </a:lnTo>
                <a:cubicBezTo>
                  <a:pt x="786823" y="1037024"/>
                  <a:pt x="829874" y="1016106"/>
                  <a:pt x="869631" y="988400"/>
                </a:cubicBezTo>
                <a:lnTo>
                  <a:pt x="870384" y="987824"/>
                </a:lnTo>
                <a:lnTo>
                  <a:pt x="963459" y="1080899"/>
                </a:lnTo>
                <a:lnTo>
                  <a:pt x="1080900" y="963459"/>
                </a:lnTo>
                <a:lnTo>
                  <a:pt x="987351" y="869911"/>
                </a:lnTo>
                <a:lnTo>
                  <a:pt x="1018934" y="819412"/>
                </a:lnTo>
                <a:cubicBezTo>
                  <a:pt x="1040646" y="778096"/>
                  <a:pt x="1055844" y="734250"/>
                  <a:pt x="1064529" y="689393"/>
                </a:cubicBezTo>
                <a:lnTo>
                  <a:pt x="1065622" y="681821"/>
                </a:lnTo>
                <a:lnTo>
                  <a:pt x="1197558" y="681821"/>
                </a:lnTo>
                <a:lnTo>
                  <a:pt x="1197558" y="515736"/>
                </a:lnTo>
                <a:lnTo>
                  <a:pt x="1065622" y="515736"/>
                </a:lnTo>
                <a:lnTo>
                  <a:pt x="1064529" y="508165"/>
                </a:lnTo>
                <a:cubicBezTo>
                  <a:pt x="1055845" y="463307"/>
                  <a:pt x="1040646" y="419461"/>
                  <a:pt x="1018934" y="378145"/>
                </a:cubicBezTo>
                <a:lnTo>
                  <a:pt x="987351" y="327646"/>
                </a:lnTo>
                <a:lnTo>
                  <a:pt x="1080900" y="234098"/>
                </a:lnTo>
                <a:lnTo>
                  <a:pt x="963460" y="116658"/>
                </a:lnTo>
                <a:lnTo>
                  <a:pt x="870076" y="210041"/>
                </a:lnTo>
                <a:lnTo>
                  <a:pt x="859829" y="202508"/>
                </a:lnTo>
                <a:cubicBezTo>
                  <a:pt x="819546" y="175910"/>
                  <a:pt x="776099" y="156100"/>
                  <a:pt x="731105" y="143079"/>
                </a:cubicBezTo>
                <a:lnTo>
                  <a:pt x="681821" y="132681"/>
                </a:lnTo>
                <a:lnTo>
                  <a:pt x="681821" y="0"/>
                </a:lnTo>
                <a:lnTo>
                  <a:pt x="515736" y="0"/>
                </a:lnTo>
                <a:lnTo>
                  <a:pt x="515736" y="132163"/>
                </a:lnTo>
                <a:lnTo>
                  <a:pt x="455466" y="146403"/>
                </a:lnTo>
                <a:cubicBezTo>
                  <a:pt x="410735" y="160533"/>
                  <a:pt x="367684" y="181451"/>
                  <a:pt x="327927" y="209157"/>
                </a:cubicBezTo>
                <a:lnTo>
                  <a:pt x="327174" y="209733"/>
                </a:lnTo>
                <a:close/>
              </a:path>
            </a:pathLst>
          </a:custGeom>
          <a:solidFill>
            <a:schemeClr val="accent3"/>
          </a:solidFill>
          <a:ln>
            <a:noFill/>
          </a:ln>
          <a:effectLst>
            <a:innerShdw blurRad="127000" dist="381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84" name="文本框 45"/>
          <p:cNvSpPr txBox="1"/>
          <p:nvPr/>
        </p:nvSpPr>
        <p:spPr>
          <a:xfrm>
            <a:off x="3197309" y="1785883"/>
            <a:ext cx="593608" cy="369332"/>
          </a:xfrm>
          <a:prstGeom prst="rect">
            <a:avLst/>
          </a:prstGeom>
          <a:noFill/>
        </p:spPr>
        <p:txBody>
          <a:bodyPr wrap="square" rtlCol="0">
            <a:spAutoFit/>
          </a:bodyPr>
          <a:lstStyle/>
          <a:p>
            <a:pPr algn="ctr"/>
            <a:r>
              <a:rPr lang="en-US" altLang="zh-CN" sz="1800" dirty="0">
                <a:solidFill>
                  <a:schemeClr val="bg1">
                    <a:lumMod val="50000"/>
                  </a:schemeClr>
                </a:solidFill>
                <a:latin typeface="Impact" panose="020B0806030902050204" pitchFamily="34" charset="0"/>
              </a:rPr>
              <a:t>25</a:t>
            </a:r>
            <a:r>
              <a:rPr lang="en-US" altLang="zh-CN" sz="1200" dirty="0">
                <a:solidFill>
                  <a:schemeClr val="bg1">
                    <a:lumMod val="50000"/>
                  </a:schemeClr>
                </a:solidFill>
                <a:latin typeface="Impact" panose="020B0806030902050204" pitchFamily="34" charset="0"/>
              </a:rPr>
              <a:t>%</a:t>
            </a:r>
            <a:endParaRPr lang="zh-CN" altLang="en-US" sz="1800" dirty="0">
              <a:solidFill>
                <a:schemeClr val="bg1">
                  <a:lumMod val="50000"/>
                </a:schemeClr>
              </a:solidFill>
              <a:latin typeface="Impact" panose="020B0806030902050204" pitchFamily="34" charset="0"/>
            </a:endParaRPr>
          </a:p>
        </p:txBody>
      </p:sp>
      <p:sp>
        <p:nvSpPr>
          <p:cNvPr id="85" name="文本框 46"/>
          <p:cNvSpPr txBox="1"/>
          <p:nvPr/>
        </p:nvSpPr>
        <p:spPr>
          <a:xfrm>
            <a:off x="5220692" y="1785883"/>
            <a:ext cx="593608" cy="369332"/>
          </a:xfrm>
          <a:prstGeom prst="rect">
            <a:avLst/>
          </a:prstGeom>
          <a:noFill/>
        </p:spPr>
        <p:txBody>
          <a:bodyPr wrap="square" rtlCol="0">
            <a:spAutoFit/>
          </a:bodyPr>
          <a:lstStyle/>
          <a:p>
            <a:pPr algn="ctr"/>
            <a:r>
              <a:rPr lang="en-US" altLang="zh-CN" sz="1800" dirty="0">
                <a:solidFill>
                  <a:schemeClr val="bg1">
                    <a:lumMod val="50000"/>
                  </a:schemeClr>
                </a:solidFill>
                <a:latin typeface="Impact" panose="020B0806030902050204" pitchFamily="34" charset="0"/>
              </a:rPr>
              <a:t>50</a:t>
            </a:r>
            <a:r>
              <a:rPr lang="en-US" altLang="zh-CN" sz="1200" dirty="0">
                <a:solidFill>
                  <a:schemeClr val="bg1">
                    <a:lumMod val="50000"/>
                  </a:schemeClr>
                </a:solidFill>
                <a:latin typeface="Impact" panose="020B0806030902050204" pitchFamily="34" charset="0"/>
              </a:rPr>
              <a:t>%</a:t>
            </a:r>
            <a:endParaRPr lang="zh-CN" altLang="en-US" sz="1200" dirty="0">
              <a:solidFill>
                <a:schemeClr val="bg1">
                  <a:lumMod val="50000"/>
                </a:schemeClr>
              </a:solidFill>
              <a:latin typeface="Impact" panose="020B0806030902050204" pitchFamily="34" charset="0"/>
            </a:endParaRPr>
          </a:p>
        </p:txBody>
      </p:sp>
      <p:sp>
        <p:nvSpPr>
          <p:cNvPr id="86" name="文本框 49"/>
          <p:cNvSpPr txBox="1"/>
          <p:nvPr/>
        </p:nvSpPr>
        <p:spPr>
          <a:xfrm>
            <a:off x="3212745" y="3480682"/>
            <a:ext cx="593608" cy="369332"/>
          </a:xfrm>
          <a:prstGeom prst="rect">
            <a:avLst/>
          </a:prstGeom>
          <a:noFill/>
        </p:spPr>
        <p:txBody>
          <a:bodyPr wrap="square" rtlCol="0">
            <a:spAutoFit/>
          </a:bodyPr>
          <a:lstStyle/>
          <a:p>
            <a:pPr algn="ctr"/>
            <a:r>
              <a:rPr lang="en-US" altLang="zh-CN" sz="1800" dirty="0">
                <a:solidFill>
                  <a:schemeClr val="bg1">
                    <a:lumMod val="50000"/>
                  </a:schemeClr>
                </a:solidFill>
                <a:latin typeface="Impact" panose="020B0806030902050204" pitchFamily="34" charset="0"/>
              </a:rPr>
              <a:t>75</a:t>
            </a:r>
            <a:r>
              <a:rPr lang="en-US" altLang="zh-CN" sz="1200" dirty="0">
                <a:solidFill>
                  <a:schemeClr val="bg1">
                    <a:lumMod val="50000"/>
                  </a:schemeClr>
                </a:solidFill>
                <a:latin typeface="Impact" panose="020B0806030902050204" pitchFamily="34" charset="0"/>
              </a:rPr>
              <a:t>%</a:t>
            </a:r>
            <a:endParaRPr lang="zh-CN" altLang="en-US" sz="1800" dirty="0">
              <a:solidFill>
                <a:schemeClr val="bg1">
                  <a:lumMod val="50000"/>
                </a:schemeClr>
              </a:solidFill>
              <a:latin typeface="Impact" panose="020B0806030902050204" pitchFamily="34" charset="0"/>
            </a:endParaRPr>
          </a:p>
        </p:txBody>
      </p:sp>
      <p:sp>
        <p:nvSpPr>
          <p:cNvPr id="87" name="文本框 50"/>
          <p:cNvSpPr txBox="1"/>
          <p:nvPr/>
        </p:nvSpPr>
        <p:spPr>
          <a:xfrm>
            <a:off x="5160388" y="3498415"/>
            <a:ext cx="714215" cy="369332"/>
          </a:xfrm>
          <a:prstGeom prst="rect">
            <a:avLst/>
          </a:prstGeom>
          <a:noFill/>
        </p:spPr>
        <p:txBody>
          <a:bodyPr wrap="square" rtlCol="0">
            <a:spAutoFit/>
          </a:bodyPr>
          <a:lstStyle/>
          <a:p>
            <a:pPr algn="ctr"/>
            <a:r>
              <a:rPr lang="en-US" altLang="zh-CN" sz="1800" dirty="0">
                <a:solidFill>
                  <a:schemeClr val="bg1">
                    <a:lumMod val="50000"/>
                  </a:schemeClr>
                </a:solidFill>
                <a:latin typeface="Impact" panose="020B0806030902050204" pitchFamily="34" charset="0"/>
              </a:rPr>
              <a:t>100</a:t>
            </a:r>
            <a:r>
              <a:rPr lang="en-US" altLang="zh-CN" sz="1200" dirty="0">
                <a:solidFill>
                  <a:schemeClr val="bg1">
                    <a:lumMod val="50000"/>
                  </a:schemeClr>
                </a:solidFill>
                <a:latin typeface="Impact" panose="020B0806030902050204" pitchFamily="34" charset="0"/>
              </a:rPr>
              <a:t>%</a:t>
            </a:r>
            <a:endParaRPr lang="zh-CN" altLang="en-US" sz="1200" dirty="0">
              <a:solidFill>
                <a:schemeClr val="bg1">
                  <a:lumMod val="50000"/>
                </a:schemeClr>
              </a:solidFill>
              <a:latin typeface="Impact" panose="020B0806030902050204" pitchFamily="34" charset="0"/>
            </a:endParaRPr>
          </a:p>
        </p:txBody>
      </p:sp>
      <p:sp>
        <p:nvSpPr>
          <p:cNvPr id="68" name="Rectangle 47"/>
          <p:cNvSpPr>
            <a:spLocks noChangeArrowheads="1"/>
          </p:cNvSpPr>
          <p:nvPr/>
        </p:nvSpPr>
        <p:spPr bwMode="auto">
          <a:xfrm>
            <a:off x="1072650" y="1805501"/>
            <a:ext cx="1486402" cy="6117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r">
              <a:lnSpc>
                <a:spcPct val="15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在此点击添加图片的描述内容详情在此点击添加图片内容详情在此点击添加图片</a:t>
            </a:r>
            <a:endParaRPr lang="en-US" altLang="zh-CN" sz="75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69" name="Rectangle 48"/>
          <p:cNvSpPr>
            <a:spLocks noChangeArrowheads="1"/>
          </p:cNvSpPr>
          <p:nvPr/>
        </p:nvSpPr>
        <p:spPr bwMode="auto">
          <a:xfrm>
            <a:off x="1571060" y="1516509"/>
            <a:ext cx="1005404" cy="3385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r"/>
            <a:r>
              <a:rPr lang="zh-CN" altLang="en-US" sz="1600" dirty="0">
                <a:solidFill>
                  <a:schemeClr val="bg1">
                    <a:lumMod val="50000"/>
                  </a:schemeClr>
                </a:solidFill>
                <a:latin typeface="微软雅黑" panose="020B0503020204020204" pitchFamily="34" charset="-122"/>
                <a:ea typeface="微软雅黑" panose="020B0503020204020204" pitchFamily="34" charset="-122"/>
              </a:rPr>
              <a:t>添加标题</a:t>
            </a:r>
          </a:p>
        </p:txBody>
      </p:sp>
      <p:sp>
        <p:nvSpPr>
          <p:cNvPr id="72" name="Rectangle 47"/>
          <p:cNvSpPr>
            <a:spLocks noChangeArrowheads="1"/>
          </p:cNvSpPr>
          <p:nvPr/>
        </p:nvSpPr>
        <p:spPr bwMode="auto">
          <a:xfrm>
            <a:off x="1182458" y="3520345"/>
            <a:ext cx="1486402" cy="6117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r">
              <a:lnSpc>
                <a:spcPct val="15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在此点击添加图片的描述内容详情在此点击添加图片内容详情在此点击添加图片</a:t>
            </a:r>
            <a:endParaRPr lang="en-US" altLang="zh-CN" sz="75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73" name="Rectangle 48"/>
          <p:cNvSpPr>
            <a:spLocks noChangeArrowheads="1"/>
          </p:cNvSpPr>
          <p:nvPr/>
        </p:nvSpPr>
        <p:spPr bwMode="auto">
          <a:xfrm>
            <a:off x="1680868" y="3256543"/>
            <a:ext cx="1005404" cy="3385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r"/>
            <a:r>
              <a:rPr lang="zh-CN" altLang="en-US" sz="1600" dirty="0">
                <a:solidFill>
                  <a:schemeClr val="bg1">
                    <a:lumMod val="50000"/>
                  </a:schemeClr>
                </a:solidFill>
                <a:latin typeface="微软雅黑" panose="020B0503020204020204" pitchFamily="34" charset="-122"/>
                <a:ea typeface="微软雅黑" panose="020B0503020204020204" pitchFamily="34" charset="-122"/>
              </a:rPr>
              <a:t>添加标题</a:t>
            </a:r>
          </a:p>
        </p:txBody>
      </p:sp>
      <p:sp>
        <p:nvSpPr>
          <p:cNvPr id="76" name="Rectangle 47"/>
          <p:cNvSpPr>
            <a:spLocks noChangeArrowheads="1"/>
          </p:cNvSpPr>
          <p:nvPr/>
        </p:nvSpPr>
        <p:spPr bwMode="auto">
          <a:xfrm>
            <a:off x="6445539" y="1805501"/>
            <a:ext cx="1563626" cy="6117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nSpc>
                <a:spcPct val="15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在此点击添加图片的描述内容详情在此点击添加图片内容详情在此点击添加图片</a:t>
            </a:r>
            <a:endParaRPr lang="en-US" altLang="zh-CN" sz="75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77" name="Rectangle 48"/>
          <p:cNvSpPr>
            <a:spLocks noChangeArrowheads="1"/>
          </p:cNvSpPr>
          <p:nvPr/>
        </p:nvSpPr>
        <p:spPr bwMode="auto">
          <a:xfrm>
            <a:off x="6433294" y="1516509"/>
            <a:ext cx="1005403" cy="3385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zh-CN" altLang="en-US" sz="1600" dirty="0">
                <a:solidFill>
                  <a:schemeClr val="bg1">
                    <a:lumMod val="50000"/>
                  </a:schemeClr>
                </a:solidFill>
                <a:latin typeface="微软雅黑" panose="020B0503020204020204" pitchFamily="34" charset="-122"/>
                <a:ea typeface="微软雅黑" panose="020B0503020204020204" pitchFamily="34" charset="-122"/>
              </a:rPr>
              <a:t>添加标题</a:t>
            </a:r>
          </a:p>
        </p:txBody>
      </p:sp>
      <p:sp>
        <p:nvSpPr>
          <p:cNvPr id="80" name="Rectangle 47"/>
          <p:cNvSpPr>
            <a:spLocks noChangeArrowheads="1"/>
          </p:cNvSpPr>
          <p:nvPr/>
        </p:nvSpPr>
        <p:spPr bwMode="auto">
          <a:xfrm>
            <a:off x="6421549" y="3520345"/>
            <a:ext cx="1563626" cy="6117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nSpc>
                <a:spcPct val="15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在此点击添加图片的描述内容详情在此点击添加图片内容详情在此点击添加图片</a:t>
            </a:r>
            <a:endParaRPr lang="en-US" altLang="zh-CN" sz="75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81" name="Rectangle 48"/>
          <p:cNvSpPr>
            <a:spLocks noChangeArrowheads="1"/>
          </p:cNvSpPr>
          <p:nvPr/>
        </p:nvSpPr>
        <p:spPr bwMode="auto">
          <a:xfrm>
            <a:off x="6409304" y="3231353"/>
            <a:ext cx="1005403" cy="3385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zh-CN" altLang="en-US" sz="1600" dirty="0">
                <a:solidFill>
                  <a:schemeClr val="bg1">
                    <a:lumMod val="50000"/>
                  </a:schemeClr>
                </a:solidFill>
                <a:latin typeface="微软雅黑" panose="020B0503020204020204" pitchFamily="34" charset="-122"/>
                <a:ea typeface="微软雅黑" panose="020B0503020204020204" pitchFamily="34" charset="-122"/>
              </a:rPr>
              <a:t>添加标题</a:t>
            </a:r>
          </a:p>
        </p:txBody>
      </p:sp>
      <p:sp>
        <p:nvSpPr>
          <p:cNvPr id="2" name="标题 1"/>
          <p:cNvSpPr>
            <a:spLocks noGrp="1"/>
          </p:cNvSpPr>
          <p:nvPr>
            <p:ph type="title"/>
          </p:nvPr>
        </p:nvSpPr>
        <p:spPr/>
        <p:txBody>
          <a:bodyPr/>
          <a:lstStyle/>
          <a:p>
            <a:endParaRPr lang="zh-CN" altLang="en-US"/>
          </a:p>
        </p:txBody>
      </p:sp>
    </p:spTree>
    <p:extLst>
      <p:ext uri="{BB962C8B-B14F-4D97-AF65-F5344CB8AC3E}">
        <p14:creationId xmlns:p14="http://schemas.microsoft.com/office/powerpoint/2010/main" val="41360063"/>
      </p:ext>
    </p:extLst>
  </p:cSld>
  <p:clrMapOvr>
    <a:masterClrMapping/>
  </p:clrMapOvr>
  <mc:AlternateContent xmlns:mc="http://schemas.openxmlformats.org/markup-compatibility/2006" xmlns:p14="http://schemas.microsoft.com/office/powerpoint/2010/main">
    <mc:Choice Requires="p14">
      <p:transition spd="slow" p14:dur="1600" advClick="0" advTm="0">
        <p14:prism isInverted="1"/>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grpId="0" nodeType="afterEffect">
                                  <p:stCondLst>
                                    <p:cond delay="0"/>
                                  </p:stCondLst>
                                  <p:childTnLst>
                                    <p:set>
                                      <p:cBhvr>
                                        <p:cTn id="6" dur="1" fill="hold">
                                          <p:stCondLst>
                                            <p:cond delay="0"/>
                                          </p:stCondLst>
                                        </p:cTn>
                                        <p:tgtEl>
                                          <p:spTgt spid="67"/>
                                        </p:tgtEl>
                                        <p:attrNameLst>
                                          <p:attrName>style.visibility</p:attrName>
                                        </p:attrNameLst>
                                      </p:cBhvr>
                                      <p:to>
                                        <p:strVal val="visible"/>
                                      </p:to>
                                    </p:set>
                                    <p:animEffect transition="in" filter="wheel(1)">
                                      <p:cBhvr>
                                        <p:cTn id="7" dur="2000"/>
                                        <p:tgtEl>
                                          <p:spTgt spid="67"/>
                                        </p:tgtEl>
                                      </p:cBhvr>
                                    </p:animEffect>
                                  </p:childTnLst>
                                </p:cTn>
                              </p:par>
                            </p:childTnLst>
                          </p:cTn>
                        </p:par>
                        <p:par>
                          <p:cTn id="8" fill="hold">
                            <p:stCondLst>
                              <p:cond delay="2000"/>
                            </p:stCondLst>
                            <p:childTnLst>
                              <p:par>
                                <p:cTn id="9" presetID="53" presetClass="entr" presetSubtype="16" fill="hold" grpId="0" nodeType="afterEffect">
                                  <p:stCondLst>
                                    <p:cond delay="0"/>
                                  </p:stCondLst>
                                  <p:childTnLst>
                                    <p:set>
                                      <p:cBhvr>
                                        <p:cTn id="10" dur="1" fill="hold">
                                          <p:stCondLst>
                                            <p:cond delay="0"/>
                                          </p:stCondLst>
                                        </p:cTn>
                                        <p:tgtEl>
                                          <p:spTgt spid="70"/>
                                        </p:tgtEl>
                                        <p:attrNameLst>
                                          <p:attrName>style.visibility</p:attrName>
                                        </p:attrNameLst>
                                      </p:cBhvr>
                                      <p:to>
                                        <p:strVal val="visible"/>
                                      </p:to>
                                    </p:set>
                                    <p:anim calcmode="lin" valueType="num">
                                      <p:cBhvr>
                                        <p:cTn id="11" dur="100" fill="hold"/>
                                        <p:tgtEl>
                                          <p:spTgt spid="70"/>
                                        </p:tgtEl>
                                        <p:attrNameLst>
                                          <p:attrName>ppt_w</p:attrName>
                                        </p:attrNameLst>
                                      </p:cBhvr>
                                      <p:tavLst>
                                        <p:tav tm="0">
                                          <p:val>
                                            <p:fltVal val="0"/>
                                          </p:val>
                                        </p:tav>
                                        <p:tav tm="100000">
                                          <p:val>
                                            <p:strVal val="#ppt_w"/>
                                          </p:val>
                                        </p:tav>
                                      </p:tavLst>
                                    </p:anim>
                                    <p:anim calcmode="lin" valueType="num">
                                      <p:cBhvr>
                                        <p:cTn id="12" dur="100" fill="hold"/>
                                        <p:tgtEl>
                                          <p:spTgt spid="70"/>
                                        </p:tgtEl>
                                        <p:attrNameLst>
                                          <p:attrName>ppt_h</p:attrName>
                                        </p:attrNameLst>
                                      </p:cBhvr>
                                      <p:tavLst>
                                        <p:tav tm="0">
                                          <p:val>
                                            <p:fltVal val="0"/>
                                          </p:val>
                                        </p:tav>
                                        <p:tav tm="100000">
                                          <p:val>
                                            <p:strVal val="#ppt_h"/>
                                          </p:val>
                                        </p:tav>
                                      </p:tavLst>
                                    </p:anim>
                                    <p:animEffect transition="in" filter="fade">
                                      <p:cBhvr>
                                        <p:cTn id="13" dur="100"/>
                                        <p:tgtEl>
                                          <p:spTgt spid="70"/>
                                        </p:tgtEl>
                                      </p:cBhvr>
                                    </p:animEffect>
                                  </p:childTnLst>
                                </p:cTn>
                              </p:par>
                              <p:par>
                                <p:cTn id="14" presetID="6" presetClass="emph" presetSubtype="0" fill="hold" grpId="1" nodeType="withEffect">
                                  <p:stCondLst>
                                    <p:cond delay="100"/>
                                  </p:stCondLst>
                                  <p:childTnLst>
                                    <p:animScale>
                                      <p:cBhvr>
                                        <p:cTn id="15" dur="100" fill="hold"/>
                                        <p:tgtEl>
                                          <p:spTgt spid="70"/>
                                        </p:tgtEl>
                                      </p:cBhvr>
                                      <p:by x="110000" y="110000"/>
                                    </p:animScale>
                                  </p:childTnLst>
                                </p:cTn>
                              </p:par>
                              <p:par>
                                <p:cTn id="16" presetID="6" presetClass="emph" presetSubtype="0" fill="hold" grpId="2" nodeType="withEffect">
                                  <p:stCondLst>
                                    <p:cond delay="200"/>
                                  </p:stCondLst>
                                  <p:childTnLst>
                                    <p:animScale>
                                      <p:cBhvr>
                                        <p:cTn id="17" dur="200" fill="hold"/>
                                        <p:tgtEl>
                                          <p:spTgt spid="70"/>
                                        </p:tgtEl>
                                      </p:cBhvr>
                                      <p:by x="90000" y="90000"/>
                                    </p:animScale>
                                  </p:childTnLst>
                                </p:cTn>
                              </p:par>
                              <p:par>
                                <p:cTn id="18" presetID="6" presetClass="emph" presetSubtype="0" fill="hold" grpId="3" nodeType="withEffect">
                                  <p:stCondLst>
                                    <p:cond delay="400"/>
                                  </p:stCondLst>
                                  <p:childTnLst>
                                    <p:animScale>
                                      <p:cBhvr>
                                        <p:cTn id="19" dur="100" fill="hold"/>
                                        <p:tgtEl>
                                          <p:spTgt spid="70"/>
                                        </p:tgtEl>
                                      </p:cBhvr>
                                      <p:by x="105000" y="105000"/>
                                    </p:animScale>
                                  </p:childTnLst>
                                </p:cTn>
                              </p:par>
                              <p:par>
                                <p:cTn id="20" presetID="6" presetClass="emph" presetSubtype="0" fill="hold" grpId="4" nodeType="withEffect">
                                  <p:stCondLst>
                                    <p:cond delay="500"/>
                                  </p:stCondLst>
                                  <p:childTnLst>
                                    <p:animScale>
                                      <p:cBhvr>
                                        <p:cTn id="21" dur="200" fill="hold"/>
                                        <p:tgtEl>
                                          <p:spTgt spid="70"/>
                                        </p:tgtEl>
                                      </p:cBhvr>
                                      <p:by x="95000" y="95000"/>
                                    </p:animScale>
                                  </p:childTnLst>
                                </p:cTn>
                              </p:par>
                            </p:childTnLst>
                          </p:cTn>
                        </p:par>
                        <p:par>
                          <p:cTn id="22" fill="hold">
                            <p:stCondLst>
                              <p:cond delay="2700"/>
                            </p:stCondLst>
                            <p:childTnLst>
                              <p:par>
                                <p:cTn id="23" presetID="53" presetClass="entr" presetSubtype="16" fill="hold" grpId="0" nodeType="afterEffect">
                                  <p:stCondLst>
                                    <p:cond delay="0"/>
                                  </p:stCondLst>
                                  <p:childTnLst>
                                    <p:set>
                                      <p:cBhvr>
                                        <p:cTn id="24" dur="1" fill="hold">
                                          <p:stCondLst>
                                            <p:cond delay="0"/>
                                          </p:stCondLst>
                                        </p:cTn>
                                        <p:tgtEl>
                                          <p:spTgt spid="74"/>
                                        </p:tgtEl>
                                        <p:attrNameLst>
                                          <p:attrName>style.visibility</p:attrName>
                                        </p:attrNameLst>
                                      </p:cBhvr>
                                      <p:to>
                                        <p:strVal val="visible"/>
                                      </p:to>
                                    </p:set>
                                    <p:anim calcmode="lin" valueType="num">
                                      <p:cBhvr>
                                        <p:cTn id="25" dur="100" fill="hold"/>
                                        <p:tgtEl>
                                          <p:spTgt spid="74"/>
                                        </p:tgtEl>
                                        <p:attrNameLst>
                                          <p:attrName>ppt_w</p:attrName>
                                        </p:attrNameLst>
                                      </p:cBhvr>
                                      <p:tavLst>
                                        <p:tav tm="0">
                                          <p:val>
                                            <p:fltVal val="0"/>
                                          </p:val>
                                        </p:tav>
                                        <p:tav tm="100000">
                                          <p:val>
                                            <p:strVal val="#ppt_w"/>
                                          </p:val>
                                        </p:tav>
                                      </p:tavLst>
                                    </p:anim>
                                    <p:anim calcmode="lin" valueType="num">
                                      <p:cBhvr>
                                        <p:cTn id="26" dur="100" fill="hold"/>
                                        <p:tgtEl>
                                          <p:spTgt spid="74"/>
                                        </p:tgtEl>
                                        <p:attrNameLst>
                                          <p:attrName>ppt_h</p:attrName>
                                        </p:attrNameLst>
                                      </p:cBhvr>
                                      <p:tavLst>
                                        <p:tav tm="0">
                                          <p:val>
                                            <p:fltVal val="0"/>
                                          </p:val>
                                        </p:tav>
                                        <p:tav tm="100000">
                                          <p:val>
                                            <p:strVal val="#ppt_h"/>
                                          </p:val>
                                        </p:tav>
                                      </p:tavLst>
                                    </p:anim>
                                    <p:animEffect transition="in" filter="fade">
                                      <p:cBhvr>
                                        <p:cTn id="27" dur="100"/>
                                        <p:tgtEl>
                                          <p:spTgt spid="74"/>
                                        </p:tgtEl>
                                      </p:cBhvr>
                                    </p:animEffect>
                                  </p:childTnLst>
                                </p:cTn>
                              </p:par>
                              <p:par>
                                <p:cTn id="28" presetID="6" presetClass="emph" presetSubtype="0" fill="hold" grpId="1" nodeType="withEffect">
                                  <p:stCondLst>
                                    <p:cond delay="100"/>
                                  </p:stCondLst>
                                  <p:childTnLst>
                                    <p:animScale>
                                      <p:cBhvr>
                                        <p:cTn id="29" dur="100" fill="hold"/>
                                        <p:tgtEl>
                                          <p:spTgt spid="74"/>
                                        </p:tgtEl>
                                      </p:cBhvr>
                                      <p:by x="110000" y="110000"/>
                                    </p:animScale>
                                  </p:childTnLst>
                                </p:cTn>
                              </p:par>
                              <p:par>
                                <p:cTn id="30" presetID="6" presetClass="emph" presetSubtype="0" fill="hold" grpId="2" nodeType="withEffect">
                                  <p:stCondLst>
                                    <p:cond delay="200"/>
                                  </p:stCondLst>
                                  <p:childTnLst>
                                    <p:animScale>
                                      <p:cBhvr>
                                        <p:cTn id="31" dur="200" fill="hold"/>
                                        <p:tgtEl>
                                          <p:spTgt spid="74"/>
                                        </p:tgtEl>
                                      </p:cBhvr>
                                      <p:by x="90000" y="90000"/>
                                    </p:animScale>
                                  </p:childTnLst>
                                </p:cTn>
                              </p:par>
                              <p:par>
                                <p:cTn id="32" presetID="6" presetClass="emph" presetSubtype="0" fill="hold" grpId="3" nodeType="withEffect">
                                  <p:stCondLst>
                                    <p:cond delay="400"/>
                                  </p:stCondLst>
                                  <p:childTnLst>
                                    <p:animScale>
                                      <p:cBhvr>
                                        <p:cTn id="33" dur="100" fill="hold"/>
                                        <p:tgtEl>
                                          <p:spTgt spid="74"/>
                                        </p:tgtEl>
                                      </p:cBhvr>
                                      <p:by x="105000" y="105000"/>
                                    </p:animScale>
                                  </p:childTnLst>
                                </p:cTn>
                              </p:par>
                              <p:par>
                                <p:cTn id="34" presetID="6" presetClass="emph" presetSubtype="0" fill="hold" grpId="4" nodeType="withEffect">
                                  <p:stCondLst>
                                    <p:cond delay="500"/>
                                  </p:stCondLst>
                                  <p:childTnLst>
                                    <p:animScale>
                                      <p:cBhvr>
                                        <p:cTn id="35" dur="200" fill="hold"/>
                                        <p:tgtEl>
                                          <p:spTgt spid="74"/>
                                        </p:tgtEl>
                                      </p:cBhvr>
                                      <p:by x="95000" y="95000"/>
                                    </p:animScale>
                                  </p:childTnLst>
                                </p:cTn>
                              </p:par>
                            </p:childTnLst>
                          </p:cTn>
                        </p:par>
                        <p:par>
                          <p:cTn id="36" fill="hold">
                            <p:stCondLst>
                              <p:cond delay="3400"/>
                            </p:stCondLst>
                            <p:childTnLst>
                              <p:par>
                                <p:cTn id="37" presetID="53" presetClass="entr" presetSubtype="16" fill="hold" grpId="0" nodeType="afterEffect">
                                  <p:stCondLst>
                                    <p:cond delay="0"/>
                                  </p:stCondLst>
                                  <p:childTnLst>
                                    <p:set>
                                      <p:cBhvr>
                                        <p:cTn id="38" dur="1" fill="hold">
                                          <p:stCondLst>
                                            <p:cond delay="0"/>
                                          </p:stCondLst>
                                        </p:cTn>
                                        <p:tgtEl>
                                          <p:spTgt spid="78"/>
                                        </p:tgtEl>
                                        <p:attrNameLst>
                                          <p:attrName>style.visibility</p:attrName>
                                        </p:attrNameLst>
                                      </p:cBhvr>
                                      <p:to>
                                        <p:strVal val="visible"/>
                                      </p:to>
                                    </p:set>
                                    <p:anim calcmode="lin" valueType="num">
                                      <p:cBhvr>
                                        <p:cTn id="39" dur="100" fill="hold"/>
                                        <p:tgtEl>
                                          <p:spTgt spid="78"/>
                                        </p:tgtEl>
                                        <p:attrNameLst>
                                          <p:attrName>ppt_w</p:attrName>
                                        </p:attrNameLst>
                                      </p:cBhvr>
                                      <p:tavLst>
                                        <p:tav tm="0">
                                          <p:val>
                                            <p:fltVal val="0"/>
                                          </p:val>
                                        </p:tav>
                                        <p:tav tm="100000">
                                          <p:val>
                                            <p:strVal val="#ppt_w"/>
                                          </p:val>
                                        </p:tav>
                                      </p:tavLst>
                                    </p:anim>
                                    <p:anim calcmode="lin" valueType="num">
                                      <p:cBhvr>
                                        <p:cTn id="40" dur="100" fill="hold"/>
                                        <p:tgtEl>
                                          <p:spTgt spid="78"/>
                                        </p:tgtEl>
                                        <p:attrNameLst>
                                          <p:attrName>ppt_h</p:attrName>
                                        </p:attrNameLst>
                                      </p:cBhvr>
                                      <p:tavLst>
                                        <p:tav tm="0">
                                          <p:val>
                                            <p:fltVal val="0"/>
                                          </p:val>
                                        </p:tav>
                                        <p:tav tm="100000">
                                          <p:val>
                                            <p:strVal val="#ppt_h"/>
                                          </p:val>
                                        </p:tav>
                                      </p:tavLst>
                                    </p:anim>
                                    <p:animEffect transition="in" filter="fade">
                                      <p:cBhvr>
                                        <p:cTn id="41" dur="100"/>
                                        <p:tgtEl>
                                          <p:spTgt spid="78"/>
                                        </p:tgtEl>
                                      </p:cBhvr>
                                    </p:animEffect>
                                  </p:childTnLst>
                                </p:cTn>
                              </p:par>
                              <p:par>
                                <p:cTn id="42" presetID="6" presetClass="emph" presetSubtype="0" fill="hold" grpId="1" nodeType="withEffect">
                                  <p:stCondLst>
                                    <p:cond delay="100"/>
                                  </p:stCondLst>
                                  <p:childTnLst>
                                    <p:animScale>
                                      <p:cBhvr>
                                        <p:cTn id="43" dur="100" fill="hold"/>
                                        <p:tgtEl>
                                          <p:spTgt spid="78"/>
                                        </p:tgtEl>
                                      </p:cBhvr>
                                      <p:by x="110000" y="110000"/>
                                    </p:animScale>
                                  </p:childTnLst>
                                </p:cTn>
                              </p:par>
                              <p:par>
                                <p:cTn id="44" presetID="6" presetClass="emph" presetSubtype="0" fill="hold" grpId="2" nodeType="withEffect">
                                  <p:stCondLst>
                                    <p:cond delay="200"/>
                                  </p:stCondLst>
                                  <p:childTnLst>
                                    <p:animScale>
                                      <p:cBhvr>
                                        <p:cTn id="45" dur="200" fill="hold"/>
                                        <p:tgtEl>
                                          <p:spTgt spid="78"/>
                                        </p:tgtEl>
                                      </p:cBhvr>
                                      <p:by x="90000" y="90000"/>
                                    </p:animScale>
                                  </p:childTnLst>
                                </p:cTn>
                              </p:par>
                              <p:par>
                                <p:cTn id="46" presetID="6" presetClass="emph" presetSubtype="0" fill="hold" grpId="3" nodeType="withEffect">
                                  <p:stCondLst>
                                    <p:cond delay="400"/>
                                  </p:stCondLst>
                                  <p:childTnLst>
                                    <p:animScale>
                                      <p:cBhvr>
                                        <p:cTn id="47" dur="100" fill="hold"/>
                                        <p:tgtEl>
                                          <p:spTgt spid="78"/>
                                        </p:tgtEl>
                                      </p:cBhvr>
                                      <p:by x="105000" y="105000"/>
                                    </p:animScale>
                                  </p:childTnLst>
                                </p:cTn>
                              </p:par>
                              <p:par>
                                <p:cTn id="48" presetID="6" presetClass="emph" presetSubtype="0" fill="hold" grpId="4" nodeType="withEffect">
                                  <p:stCondLst>
                                    <p:cond delay="500"/>
                                  </p:stCondLst>
                                  <p:childTnLst>
                                    <p:animScale>
                                      <p:cBhvr>
                                        <p:cTn id="49" dur="200" fill="hold"/>
                                        <p:tgtEl>
                                          <p:spTgt spid="78"/>
                                        </p:tgtEl>
                                      </p:cBhvr>
                                      <p:by x="95000" y="95000"/>
                                    </p:animScale>
                                  </p:childTnLst>
                                </p:cTn>
                              </p:par>
                            </p:childTnLst>
                          </p:cTn>
                        </p:par>
                        <p:par>
                          <p:cTn id="50" fill="hold">
                            <p:stCondLst>
                              <p:cond delay="4100"/>
                            </p:stCondLst>
                            <p:childTnLst>
                              <p:par>
                                <p:cTn id="51" presetID="53" presetClass="entr" presetSubtype="16" fill="hold" grpId="0" nodeType="afterEffect">
                                  <p:stCondLst>
                                    <p:cond delay="0"/>
                                  </p:stCondLst>
                                  <p:childTnLst>
                                    <p:set>
                                      <p:cBhvr>
                                        <p:cTn id="52" dur="1" fill="hold">
                                          <p:stCondLst>
                                            <p:cond delay="0"/>
                                          </p:stCondLst>
                                        </p:cTn>
                                        <p:tgtEl>
                                          <p:spTgt spid="82"/>
                                        </p:tgtEl>
                                        <p:attrNameLst>
                                          <p:attrName>style.visibility</p:attrName>
                                        </p:attrNameLst>
                                      </p:cBhvr>
                                      <p:to>
                                        <p:strVal val="visible"/>
                                      </p:to>
                                    </p:set>
                                    <p:anim calcmode="lin" valueType="num">
                                      <p:cBhvr>
                                        <p:cTn id="53" dur="100" fill="hold"/>
                                        <p:tgtEl>
                                          <p:spTgt spid="82"/>
                                        </p:tgtEl>
                                        <p:attrNameLst>
                                          <p:attrName>ppt_w</p:attrName>
                                        </p:attrNameLst>
                                      </p:cBhvr>
                                      <p:tavLst>
                                        <p:tav tm="0">
                                          <p:val>
                                            <p:fltVal val="0"/>
                                          </p:val>
                                        </p:tav>
                                        <p:tav tm="100000">
                                          <p:val>
                                            <p:strVal val="#ppt_w"/>
                                          </p:val>
                                        </p:tav>
                                      </p:tavLst>
                                    </p:anim>
                                    <p:anim calcmode="lin" valueType="num">
                                      <p:cBhvr>
                                        <p:cTn id="54" dur="100" fill="hold"/>
                                        <p:tgtEl>
                                          <p:spTgt spid="82"/>
                                        </p:tgtEl>
                                        <p:attrNameLst>
                                          <p:attrName>ppt_h</p:attrName>
                                        </p:attrNameLst>
                                      </p:cBhvr>
                                      <p:tavLst>
                                        <p:tav tm="0">
                                          <p:val>
                                            <p:fltVal val="0"/>
                                          </p:val>
                                        </p:tav>
                                        <p:tav tm="100000">
                                          <p:val>
                                            <p:strVal val="#ppt_h"/>
                                          </p:val>
                                        </p:tav>
                                      </p:tavLst>
                                    </p:anim>
                                    <p:animEffect transition="in" filter="fade">
                                      <p:cBhvr>
                                        <p:cTn id="55" dur="100"/>
                                        <p:tgtEl>
                                          <p:spTgt spid="82"/>
                                        </p:tgtEl>
                                      </p:cBhvr>
                                    </p:animEffect>
                                  </p:childTnLst>
                                </p:cTn>
                              </p:par>
                              <p:par>
                                <p:cTn id="56" presetID="6" presetClass="emph" presetSubtype="0" fill="hold" grpId="1" nodeType="withEffect">
                                  <p:stCondLst>
                                    <p:cond delay="100"/>
                                  </p:stCondLst>
                                  <p:childTnLst>
                                    <p:animScale>
                                      <p:cBhvr>
                                        <p:cTn id="57" dur="100" fill="hold"/>
                                        <p:tgtEl>
                                          <p:spTgt spid="82"/>
                                        </p:tgtEl>
                                      </p:cBhvr>
                                      <p:by x="110000" y="110000"/>
                                    </p:animScale>
                                  </p:childTnLst>
                                </p:cTn>
                              </p:par>
                              <p:par>
                                <p:cTn id="58" presetID="6" presetClass="emph" presetSubtype="0" fill="hold" grpId="2" nodeType="withEffect">
                                  <p:stCondLst>
                                    <p:cond delay="200"/>
                                  </p:stCondLst>
                                  <p:childTnLst>
                                    <p:animScale>
                                      <p:cBhvr>
                                        <p:cTn id="59" dur="200" fill="hold"/>
                                        <p:tgtEl>
                                          <p:spTgt spid="82"/>
                                        </p:tgtEl>
                                      </p:cBhvr>
                                      <p:by x="90000" y="90000"/>
                                    </p:animScale>
                                  </p:childTnLst>
                                </p:cTn>
                              </p:par>
                              <p:par>
                                <p:cTn id="60" presetID="6" presetClass="emph" presetSubtype="0" fill="hold" grpId="3" nodeType="withEffect">
                                  <p:stCondLst>
                                    <p:cond delay="400"/>
                                  </p:stCondLst>
                                  <p:childTnLst>
                                    <p:animScale>
                                      <p:cBhvr>
                                        <p:cTn id="61" dur="100" fill="hold"/>
                                        <p:tgtEl>
                                          <p:spTgt spid="82"/>
                                        </p:tgtEl>
                                      </p:cBhvr>
                                      <p:by x="105000" y="105000"/>
                                    </p:animScale>
                                  </p:childTnLst>
                                </p:cTn>
                              </p:par>
                              <p:par>
                                <p:cTn id="62" presetID="6" presetClass="emph" presetSubtype="0" fill="hold" grpId="4" nodeType="withEffect">
                                  <p:stCondLst>
                                    <p:cond delay="500"/>
                                  </p:stCondLst>
                                  <p:childTnLst>
                                    <p:animScale>
                                      <p:cBhvr>
                                        <p:cTn id="63" dur="200" fill="hold"/>
                                        <p:tgtEl>
                                          <p:spTgt spid="82"/>
                                        </p:tgtEl>
                                      </p:cBhvr>
                                      <p:by x="95000" y="95000"/>
                                    </p:animScale>
                                  </p:childTnLst>
                                </p:cTn>
                              </p:par>
                            </p:childTnLst>
                          </p:cTn>
                        </p:par>
                        <p:par>
                          <p:cTn id="64" fill="hold">
                            <p:stCondLst>
                              <p:cond delay="4800"/>
                            </p:stCondLst>
                            <p:childTnLst>
                              <p:par>
                                <p:cTn id="65" presetID="21" presetClass="entr" presetSubtype="1" fill="hold" grpId="0" nodeType="afterEffect">
                                  <p:stCondLst>
                                    <p:cond delay="0"/>
                                  </p:stCondLst>
                                  <p:childTnLst>
                                    <p:set>
                                      <p:cBhvr>
                                        <p:cTn id="66" dur="1" fill="hold">
                                          <p:stCondLst>
                                            <p:cond delay="0"/>
                                          </p:stCondLst>
                                        </p:cTn>
                                        <p:tgtEl>
                                          <p:spTgt spid="71"/>
                                        </p:tgtEl>
                                        <p:attrNameLst>
                                          <p:attrName>style.visibility</p:attrName>
                                        </p:attrNameLst>
                                      </p:cBhvr>
                                      <p:to>
                                        <p:strVal val="visible"/>
                                      </p:to>
                                    </p:set>
                                    <p:animEffect transition="in" filter="wheel(1)">
                                      <p:cBhvr>
                                        <p:cTn id="67" dur="2000"/>
                                        <p:tgtEl>
                                          <p:spTgt spid="71"/>
                                        </p:tgtEl>
                                      </p:cBhvr>
                                    </p:animEffect>
                                  </p:childTnLst>
                                </p:cTn>
                              </p:par>
                              <p:par>
                                <p:cTn id="68" presetID="21" presetClass="entr" presetSubtype="1" fill="hold" grpId="0" nodeType="withEffect">
                                  <p:stCondLst>
                                    <p:cond delay="0"/>
                                  </p:stCondLst>
                                  <p:childTnLst>
                                    <p:set>
                                      <p:cBhvr>
                                        <p:cTn id="69" dur="1" fill="hold">
                                          <p:stCondLst>
                                            <p:cond delay="0"/>
                                          </p:stCondLst>
                                        </p:cTn>
                                        <p:tgtEl>
                                          <p:spTgt spid="75"/>
                                        </p:tgtEl>
                                        <p:attrNameLst>
                                          <p:attrName>style.visibility</p:attrName>
                                        </p:attrNameLst>
                                      </p:cBhvr>
                                      <p:to>
                                        <p:strVal val="visible"/>
                                      </p:to>
                                    </p:set>
                                    <p:animEffect transition="in" filter="wheel(1)">
                                      <p:cBhvr>
                                        <p:cTn id="70" dur="2000"/>
                                        <p:tgtEl>
                                          <p:spTgt spid="75"/>
                                        </p:tgtEl>
                                      </p:cBhvr>
                                    </p:animEffect>
                                  </p:childTnLst>
                                </p:cTn>
                              </p:par>
                              <p:par>
                                <p:cTn id="71" presetID="21" presetClass="entr" presetSubtype="1" fill="hold" grpId="0" nodeType="withEffect">
                                  <p:stCondLst>
                                    <p:cond delay="0"/>
                                  </p:stCondLst>
                                  <p:childTnLst>
                                    <p:set>
                                      <p:cBhvr>
                                        <p:cTn id="72" dur="1" fill="hold">
                                          <p:stCondLst>
                                            <p:cond delay="0"/>
                                          </p:stCondLst>
                                        </p:cTn>
                                        <p:tgtEl>
                                          <p:spTgt spid="79"/>
                                        </p:tgtEl>
                                        <p:attrNameLst>
                                          <p:attrName>style.visibility</p:attrName>
                                        </p:attrNameLst>
                                      </p:cBhvr>
                                      <p:to>
                                        <p:strVal val="visible"/>
                                      </p:to>
                                    </p:set>
                                    <p:animEffect transition="in" filter="wheel(1)">
                                      <p:cBhvr>
                                        <p:cTn id="73" dur="2000"/>
                                        <p:tgtEl>
                                          <p:spTgt spid="79"/>
                                        </p:tgtEl>
                                      </p:cBhvr>
                                    </p:animEffect>
                                  </p:childTnLst>
                                </p:cTn>
                              </p:par>
                              <p:par>
                                <p:cTn id="74" presetID="21" presetClass="entr" presetSubtype="1" fill="hold" grpId="0" nodeType="withEffect">
                                  <p:stCondLst>
                                    <p:cond delay="0"/>
                                  </p:stCondLst>
                                  <p:childTnLst>
                                    <p:set>
                                      <p:cBhvr>
                                        <p:cTn id="75" dur="1" fill="hold">
                                          <p:stCondLst>
                                            <p:cond delay="0"/>
                                          </p:stCondLst>
                                        </p:cTn>
                                        <p:tgtEl>
                                          <p:spTgt spid="83"/>
                                        </p:tgtEl>
                                        <p:attrNameLst>
                                          <p:attrName>style.visibility</p:attrName>
                                        </p:attrNameLst>
                                      </p:cBhvr>
                                      <p:to>
                                        <p:strVal val="visible"/>
                                      </p:to>
                                    </p:set>
                                    <p:animEffect transition="in" filter="wheel(1)">
                                      <p:cBhvr>
                                        <p:cTn id="76" dur="2000"/>
                                        <p:tgtEl>
                                          <p:spTgt spid="83"/>
                                        </p:tgtEl>
                                      </p:cBhvr>
                                    </p:animEffect>
                                  </p:childTnLst>
                                </p:cTn>
                              </p:par>
                            </p:childTnLst>
                          </p:cTn>
                        </p:par>
                        <p:par>
                          <p:cTn id="77" fill="hold">
                            <p:stCondLst>
                              <p:cond delay="6800"/>
                            </p:stCondLst>
                            <p:childTnLst>
                              <p:par>
                                <p:cTn id="78" presetID="14" presetClass="entr" presetSubtype="5" fill="hold" grpId="0" nodeType="afterEffect">
                                  <p:stCondLst>
                                    <p:cond delay="0"/>
                                  </p:stCondLst>
                                  <p:childTnLst>
                                    <p:set>
                                      <p:cBhvr>
                                        <p:cTn id="79" dur="1" fill="hold">
                                          <p:stCondLst>
                                            <p:cond delay="0"/>
                                          </p:stCondLst>
                                        </p:cTn>
                                        <p:tgtEl>
                                          <p:spTgt spid="84"/>
                                        </p:tgtEl>
                                        <p:attrNameLst>
                                          <p:attrName>style.visibility</p:attrName>
                                        </p:attrNameLst>
                                      </p:cBhvr>
                                      <p:to>
                                        <p:strVal val="visible"/>
                                      </p:to>
                                    </p:set>
                                    <p:animEffect transition="in" filter="randombar(vertical)">
                                      <p:cBhvr>
                                        <p:cTn id="80" dur="500"/>
                                        <p:tgtEl>
                                          <p:spTgt spid="84"/>
                                        </p:tgtEl>
                                      </p:cBhvr>
                                    </p:animEffect>
                                  </p:childTnLst>
                                </p:cTn>
                              </p:par>
                              <p:par>
                                <p:cTn id="81" presetID="14" presetClass="entr" presetSubtype="5" fill="hold" grpId="0" nodeType="withEffect">
                                  <p:stCondLst>
                                    <p:cond delay="0"/>
                                  </p:stCondLst>
                                  <p:childTnLst>
                                    <p:set>
                                      <p:cBhvr>
                                        <p:cTn id="82" dur="1" fill="hold">
                                          <p:stCondLst>
                                            <p:cond delay="0"/>
                                          </p:stCondLst>
                                        </p:cTn>
                                        <p:tgtEl>
                                          <p:spTgt spid="85"/>
                                        </p:tgtEl>
                                        <p:attrNameLst>
                                          <p:attrName>style.visibility</p:attrName>
                                        </p:attrNameLst>
                                      </p:cBhvr>
                                      <p:to>
                                        <p:strVal val="visible"/>
                                      </p:to>
                                    </p:set>
                                    <p:animEffect transition="in" filter="randombar(vertical)">
                                      <p:cBhvr>
                                        <p:cTn id="83" dur="500"/>
                                        <p:tgtEl>
                                          <p:spTgt spid="85"/>
                                        </p:tgtEl>
                                      </p:cBhvr>
                                    </p:animEffect>
                                  </p:childTnLst>
                                </p:cTn>
                              </p:par>
                              <p:par>
                                <p:cTn id="84" presetID="14" presetClass="entr" presetSubtype="5" fill="hold" grpId="0" nodeType="withEffect">
                                  <p:stCondLst>
                                    <p:cond delay="0"/>
                                  </p:stCondLst>
                                  <p:childTnLst>
                                    <p:set>
                                      <p:cBhvr>
                                        <p:cTn id="85" dur="1" fill="hold">
                                          <p:stCondLst>
                                            <p:cond delay="0"/>
                                          </p:stCondLst>
                                        </p:cTn>
                                        <p:tgtEl>
                                          <p:spTgt spid="86"/>
                                        </p:tgtEl>
                                        <p:attrNameLst>
                                          <p:attrName>style.visibility</p:attrName>
                                        </p:attrNameLst>
                                      </p:cBhvr>
                                      <p:to>
                                        <p:strVal val="visible"/>
                                      </p:to>
                                    </p:set>
                                    <p:animEffect transition="in" filter="randombar(vertical)">
                                      <p:cBhvr>
                                        <p:cTn id="86" dur="500"/>
                                        <p:tgtEl>
                                          <p:spTgt spid="86"/>
                                        </p:tgtEl>
                                      </p:cBhvr>
                                    </p:animEffect>
                                  </p:childTnLst>
                                </p:cTn>
                              </p:par>
                              <p:par>
                                <p:cTn id="87" presetID="14" presetClass="entr" presetSubtype="5" fill="hold" grpId="0" nodeType="withEffect">
                                  <p:stCondLst>
                                    <p:cond delay="0"/>
                                  </p:stCondLst>
                                  <p:childTnLst>
                                    <p:set>
                                      <p:cBhvr>
                                        <p:cTn id="88" dur="1" fill="hold">
                                          <p:stCondLst>
                                            <p:cond delay="0"/>
                                          </p:stCondLst>
                                        </p:cTn>
                                        <p:tgtEl>
                                          <p:spTgt spid="87"/>
                                        </p:tgtEl>
                                        <p:attrNameLst>
                                          <p:attrName>style.visibility</p:attrName>
                                        </p:attrNameLst>
                                      </p:cBhvr>
                                      <p:to>
                                        <p:strVal val="visible"/>
                                      </p:to>
                                    </p:set>
                                    <p:animEffect transition="in" filter="randombar(vertical)">
                                      <p:cBhvr>
                                        <p:cTn id="89" dur="500"/>
                                        <p:tgtEl>
                                          <p:spTgt spid="87"/>
                                        </p:tgtEl>
                                      </p:cBhvr>
                                    </p:animEffect>
                                  </p:childTnLst>
                                </p:cTn>
                              </p:par>
                            </p:childTnLst>
                          </p:cTn>
                        </p:par>
                        <p:par>
                          <p:cTn id="90" fill="hold">
                            <p:stCondLst>
                              <p:cond delay="7300"/>
                            </p:stCondLst>
                            <p:childTnLst>
                              <p:par>
                                <p:cTn id="91" presetID="22" presetClass="entr" presetSubtype="2" fill="hold" grpId="0" nodeType="afterEffect">
                                  <p:stCondLst>
                                    <p:cond delay="0"/>
                                  </p:stCondLst>
                                  <p:childTnLst>
                                    <p:set>
                                      <p:cBhvr>
                                        <p:cTn id="92" dur="1" fill="hold">
                                          <p:stCondLst>
                                            <p:cond delay="0"/>
                                          </p:stCondLst>
                                        </p:cTn>
                                        <p:tgtEl>
                                          <p:spTgt spid="69"/>
                                        </p:tgtEl>
                                        <p:attrNameLst>
                                          <p:attrName>style.visibility</p:attrName>
                                        </p:attrNameLst>
                                      </p:cBhvr>
                                      <p:to>
                                        <p:strVal val="visible"/>
                                      </p:to>
                                    </p:set>
                                    <p:animEffect transition="in" filter="wipe(right)">
                                      <p:cBhvr>
                                        <p:cTn id="93" dur="500"/>
                                        <p:tgtEl>
                                          <p:spTgt spid="69"/>
                                        </p:tgtEl>
                                      </p:cBhvr>
                                    </p:animEffect>
                                  </p:childTnLst>
                                </p:cTn>
                              </p:par>
                              <p:par>
                                <p:cTn id="94" presetID="22" presetClass="entr" presetSubtype="8" fill="hold" grpId="0" nodeType="withEffect">
                                  <p:stCondLst>
                                    <p:cond delay="0"/>
                                  </p:stCondLst>
                                  <p:childTnLst>
                                    <p:set>
                                      <p:cBhvr>
                                        <p:cTn id="95" dur="1" fill="hold">
                                          <p:stCondLst>
                                            <p:cond delay="0"/>
                                          </p:stCondLst>
                                        </p:cTn>
                                        <p:tgtEl>
                                          <p:spTgt spid="77"/>
                                        </p:tgtEl>
                                        <p:attrNameLst>
                                          <p:attrName>style.visibility</p:attrName>
                                        </p:attrNameLst>
                                      </p:cBhvr>
                                      <p:to>
                                        <p:strVal val="visible"/>
                                      </p:to>
                                    </p:set>
                                    <p:animEffect transition="in" filter="wipe(left)">
                                      <p:cBhvr>
                                        <p:cTn id="96" dur="500"/>
                                        <p:tgtEl>
                                          <p:spTgt spid="77"/>
                                        </p:tgtEl>
                                      </p:cBhvr>
                                    </p:animEffect>
                                  </p:childTnLst>
                                </p:cTn>
                              </p:par>
                              <p:par>
                                <p:cTn id="97" presetID="22" presetClass="entr" presetSubtype="2" fill="hold" grpId="0" nodeType="withEffect">
                                  <p:stCondLst>
                                    <p:cond delay="0"/>
                                  </p:stCondLst>
                                  <p:childTnLst>
                                    <p:set>
                                      <p:cBhvr>
                                        <p:cTn id="98" dur="1" fill="hold">
                                          <p:stCondLst>
                                            <p:cond delay="0"/>
                                          </p:stCondLst>
                                        </p:cTn>
                                        <p:tgtEl>
                                          <p:spTgt spid="73"/>
                                        </p:tgtEl>
                                        <p:attrNameLst>
                                          <p:attrName>style.visibility</p:attrName>
                                        </p:attrNameLst>
                                      </p:cBhvr>
                                      <p:to>
                                        <p:strVal val="visible"/>
                                      </p:to>
                                    </p:set>
                                    <p:animEffect transition="in" filter="wipe(right)">
                                      <p:cBhvr>
                                        <p:cTn id="99" dur="500"/>
                                        <p:tgtEl>
                                          <p:spTgt spid="73"/>
                                        </p:tgtEl>
                                      </p:cBhvr>
                                    </p:animEffect>
                                  </p:childTnLst>
                                </p:cTn>
                              </p:par>
                              <p:par>
                                <p:cTn id="100" presetID="22" presetClass="entr" presetSubtype="8" fill="hold" grpId="0" nodeType="withEffect">
                                  <p:stCondLst>
                                    <p:cond delay="0"/>
                                  </p:stCondLst>
                                  <p:childTnLst>
                                    <p:set>
                                      <p:cBhvr>
                                        <p:cTn id="101" dur="1" fill="hold">
                                          <p:stCondLst>
                                            <p:cond delay="0"/>
                                          </p:stCondLst>
                                        </p:cTn>
                                        <p:tgtEl>
                                          <p:spTgt spid="81"/>
                                        </p:tgtEl>
                                        <p:attrNameLst>
                                          <p:attrName>style.visibility</p:attrName>
                                        </p:attrNameLst>
                                      </p:cBhvr>
                                      <p:to>
                                        <p:strVal val="visible"/>
                                      </p:to>
                                    </p:set>
                                    <p:animEffect transition="in" filter="wipe(left)">
                                      <p:cBhvr>
                                        <p:cTn id="102" dur="500"/>
                                        <p:tgtEl>
                                          <p:spTgt spid="81"/>
                                        </p:tgtEl>
                                      </p:cBhvr>
                                    </p:animEffect>
                                  </p:childTnLst>
                                </p:cTn>
                              </p:par>
                            </p:childTnLst>
                          </p:cTn>
                        </p:par>
                        <p:par>
                          <p:cTn id="103" fill="hold">
                            <p:stCondLst>
                              <p:cond delay="7800"/>
                            </p:stCondLst>
                            <p:childTnLst>
                              <p:par>
                                <p:cTn id="104" presetID="14" presetClass="entr" presetSubtype="10" fill="hold" grpId="0" nodeType="afterEffect">
                                  <p:stCondLst>
                                    <p:cond delay="0"/>
                                  </p:stCondLst>
                                  <p:childTnLst>
                                    <p:set>
                                      <p:cBhvr>
                                        <p:cTn id="105" dur="1" fill="hold">
                                          <p:stCondLst>
                                            <p:cond delay="0"/>
                                          </p:stCondLst>
                                        </p:cTn>
                                        <p:tgtEl>
                                          <p:spTgt spid="76"/>
                                        </p:tgtEl>
                                        <p:attrNameLst>
                                          <p:attrName>style.visibility</p:attrName>
                                        </p:attrNameLst>
                                      </p:cBhvr>
                                      <p:to>
                                        <p:strVal val="visible"/>
                                      </p:to>
                                    </p:set>
                                    <p:animEffect transition="in" filter="randombar(horizontal)">
                                      <p:cBhvr>
                                        <p:cTn id="106" dur="500"/>
                                        <p:tgtEl>
                                          <p:spTgt spid="76"/>
                                        </p:tgtEl>
                                      </p:cBhvr>
                                    </p:animEffect>
                                  </p:childTnLst>
                                </p:cTn>
                              </p:par>
                              <p:par>
                                <p:cTn id="107" presetID="14" presetClass="entr" presetSubtype="10" fill="hold" grpId="0" nodeType="withEffect">
                                  <p:stCondLst>
                                    <p:cond delay="0"/>
                                  </p:stCondLst>
                                  <p:childTnLst>
                                    <p:set>
                                      <p:cBhvr>
                                        <p:cTn id="108" dur="1" fill="hold">
                                          <p:stCondLst>
                                            <p:cond delay="0"/>
                                          </p:stCondLst>
                                        </p:cTn>
                                        <p:tgtEl>
                                          <p:spTgt spid="68"/>
                                        </p:tgtEl>
                                        <p:attrNameLst>
                                          <p:attrName>style.visibility</p:attrName>
                                        </p:attrNameLst>
                                      </p:cBhvr>
                                      <p:to>
                                        <p:strVal val="visible"/>
                                      </p:to>
                                    </p:set>
                                    <p:animEffect transition="in" filter="randombar(horizontal)">
                                      <p:cBhvr>
                                        <p:cTn id="109" dur="500"/>
                                        <p:tgtEl>
                                          <p:spTgt spid="68"/>
                                        </p:tgtEl>
                                      </p:cBhvr>
                                    </p:animEffect>
                                  </p:childTnLst>
                                </p:cTn>
                              </p:par>
                              <p:par>
                                <p:cTn id="110" presetID="14" presetClass="entr" presetSubtype="10" fill="hold" grpId="0" nodeType="withEffect">
                                  <p:stCondLst>
                                    <p:cond delay="0"/>
                                  </p:stCondLst>
                                  <p:childTnLst>
                                    <p:set>
                                      <p:cBhvr>
                                        <p:cTn id="111" dur="1" fill="hold">
                                          <p:stCondLst>
                                            <p:cond delay="0"/>
                                          </p:stCondLst>
                                        </p:cTn>
                                        <p:tgtEl>
                                          <p:spTgt spid="72"/>
                                        </p:tgtEl>
                                        <p:attrNameLst>
                                          <p:attrName>style.visibility</p:attrName>
                                        </p:attrNameLst>
                                      </p:cBhvr>
                                      <p:to>
                                        <p:strVal val="visible"/>
                                      </p:to>
                                    </p:set>
                                    <p:animEffect transition="in" filter="randombar(horizontal)">
                                      <p:cBhvr>
                                        <p:cTn id="112" dur="500"/>
                                        <p:tgtEl>
                                          <p:spTgt spid="72"/>
                                        </p:tgtEl>
                                      </p:cBhvr>
                                    </p:animEffect>
                                  </p:childTnLst>
                                </p:cTn>
                              </p:par>
                              <p:par>
                                <p:cTn id="113" presetID="14" presetClass="entr" presetSubtype="10" fill="hold" grpId="0" nodeType="withEffect">
                                  <p:stCondLst>
                                    <p:cond delay="0"/>
                                  </p:stCondLst>
                                  <p:childTnLst>
                                    <p:set>
                                      <p:cBhvr>
                                        <p:cTn id="114" dur="1" fill="hold">
                                          <p:stCondLst>
                                            <p:cond delay="0"/>
                                          </p:stCondLst>
                                        </p:cTn>
                                        <p:tgtEl>
                                          <p:spTgt spid="80"/>
                                        </p:tgtEl>
                                        <p:attrNameLst>
                                          <p:attrName>style.visibility</p:attrName>
                                        </p:attrNameLst>
                                      </p:cBhvr>
                                      <p:to>
                                        <p:strVal val="visible"/>
                                      </p:to>
                                    </p:set>
                                    <p:animEffect transition="in" filter="randombar(horizontal)">
                                      <p:cBhvr>
                                        <p:cTn id="115" dur="500"/>
                                        <p:tgtEl>
                                          <p:spTgt spid="8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7" grpId="0" animBg="1"/>
      <p:bldP spid="70" grpId="0" animBg="1"/>
      <p:bldP spid="70" grpId="1" animBg="1"/>
      <p:bldP spid="70" grpId="2" animBg="1"/>
      <p:bldP spid="70" grpId="3" animBg="1"/>
      <p:bldP spid="70" grpId="4" animBg="1"/>
      <p:bldP spid="71" grpId="0" animBg="1"/>
      <p:bldP spid="74" grpId="0" animBg="1"/>
      <p:bldP spid="74" grpId="1" animBg="1"/>
      <p:bldP spid="74" grpId="2" animBg="1"/>
      <p:bldP spid="74" grpId="3" animBg="1"/>
      <p:bldP spid="74" grpId="4" animBg="1"/>
      <p:bldP spid="75" grpId="0" animBg="1"/>
      <p:bldP spid="78" grpId="0" animBg="1"/>
      <p:bldP spid="78" grpId="1" animBg="1"/>
      <p:bldP spid="78" grpId="2" animBg="1"/>
      <p:bldP spid="78" grpId="3" animBg="1"/>
      <p:bldP spid="78" grpId="4" animBg="1"/>
      <p:bldP spid="79" grpId="0" animBg="1"/>
      <p:bldP spid="82" grpId="0" animBg="1"/>
      <p:bldP spid="82" grpId="1" animBg="1"/>
      <p:bldP spid="82" grpId="2" animBg="1"/>
      <p:bldP spid="82" grpId="3" animBg="1"/>
      <p:bldP spid="82" grpId="4" animBg="1"/>
      <p:bldP spid="83" grpId="0" animBg="1"/>
      <p:bldP spid="84" grpId="0"/>
      <p:bldP spid="85" grpId="0"/>
      <p:bldP spid="86" grpId="0"/>
      <p:bldP spid="87" grpId="0"/>
      <p:bldP spid="68" grpId="0"/>
      <p:bldP spid="69" grpId="0"/>
      <p:bldP spid="72" grpId="0"/>
      <p:bldP spid="73" grpId="0"/>
      <p:bldP spid="76" grpId="0"/>
      <p:bldP spid="77" grpId="0"/>
      <p:bldP spid="80" grpId="0"/>
      <p:bldP spid="81"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1025854" y="1243385"/>
            <a:ext cx="1350787" cy="1196760"/>
            <a:chOff x="1367805" y="1657846"/>
            <a:chExt cx="1801049" cy="1595680"/>
          </a:xfrm>
        </p:grpSpPr>
        <p:grpSp>
          <p:nvGrpSpPr>
            <p:cNvPr id="82" name="组合 81"/>
            <p:cNvGrpSpPr/>
            <p:nvPr/>
          </p:nvGrpSpPr>
          <p:grpSpPr>
            <a:xfrm>
              <a:off x="1367805" y="1657846"/>
              <a:ext cx="1801049" cy="1595680"/>
              <a:chOff x="3295850" y="2263222"/>
              <a:chExt cx="2643765" cy="2343151"/>
            </a:xfrm>
          </p:grpSpPr>
          <p:sp>
            <p:nvSpPr>
              <p:cNvPr id="84" name="Freeform 5"/>
              <p:cNvSpPr>
                <a:spLocks/>
              </p:cNvSpPr>
              <p:nvPr/>
            </p:nvSpPr>
            <p:spPr bwMode="auto">
              <a:xfrm rot="10800000">
                <a:off x="3295850" y="2263222"/>
                <a:ext cx="2643765" cy="2343151"/>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0">
                    <a:schemeClr val="bg1"/>
                  </a:gs>
                  <a:gs pos="73000">
                    <a:srgbClr val="ECECEC"/>
                  </a:gs>
                  <a:gs pos="100000">
                    <a:srgbClr val="D9D9D9"/>
                  </a:gs>
                </a:gsLst>
                <a:lin ang="2700000" scaled="1"/>
                <a:tileRect/>
              </a:gradFill>
              <a:ln w="25400">
                <a:gradFill flip="none" rotWithShape="1">
                  <a:gsLst>
                    <a:gs pos="29000">
                      <a:srgbClr val="E0E0E0"/>
                    </a:gs>
                    <a:gs pos="0">
                      <a:srgbClr val="999999"/>
                    </a:gs>
                    <a:gs pos="83000">
                      <a:schemeClr val="bg1"/>
                    </a:gs>
                  </a:gsLst>
                  <a:lin ang="2700000" scaled="1"/>
                  <a:tileRect/>
                </a:gradFill>
              </a:ln>
              <a:effectLst>
                <a:outerShdw blurRad="355600" dist="88900" dir="2700000" algn="tl" rotWithShape="0">
                  <a:prstClr val="black">
                    <a:alpha val="28000"/>
                  </a:prstClr>
                </a:outerShdw>
              </a:effec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86" name="Freeform 5"/>
              <p:cNvSpPr>
                <a:spLocks/>
              </p:cNvSpPr>
              <p:nvPr/>
            </p:nvSpPr>
            <p:spPr bwMode="auto">
              <a:xfrm rot="10800000">
                <a:off x="3589408" y="2523401"/>
                <a:ext cx="2056648" cy="1822794"/>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0">
                    <a:schemeClr val="bg1"/>
                  </a:gs>
                  <a:gs pos="60000">
                    <a:srgbClr val="ECECEC"/>
                  </a:gs>
                  <a:gs pos="100000">
                    <a:srgbClr val="D1D1D1"/>
                  </a:gs>
                </a:gsLst>
                <a:lin ang="2700000" scaled="1"/>
                <a:tileRect/>
              </a:gradFill>
              <a:ln w="25400">
                <a:gradFill flip="none" rotWithShape="1">
                  <a:gsLst>
                    <a:gs pos="29000">
                      <a:srgbClr val="E0E0E0"/>
                    </a:gs>
                    <a:gs pos="0">
                      <a:srgbClr val="999999"/>
                    </a:gs>
                    <a:gs pos="83000">
                      <a:schemeClr val="bg1"/>
                    </a:gs>
                  </a:gsLst>
                  <a:lin ang="2700000" scaled="1"/>
                  <a:tileRect/>
                </a:gradFill>
              </a:ln>
              <a:effectLst>
                <a:outerShdw blurRad="254000" dist="114300" dir="2700000" algn="tl" rotWithShape="0">
                  <a:prstClr val="black">
                    <a:alpha val="25000"/>
                  </a:prstClr>
                </a:outerShdw>
              </a:effec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sp>
          <p:nvSpPr>
            <p:cNvPr id="103" name="文本框 26"/>
            <p:cNvSpPr txBox="1"/>
            <p:nvPr/>
          </p:nvSpPr>
          <p:spPr>
            <a:xfrm>
              <a:off x="1775482" y="1997507"/>
              <a:ext cx="950296" cy="861775"/>
            </a:xfrm>
            <a:prstGeom prst="rect">
              <a:avLst/>
            </a:prstGeom>
            <a:noFill/>
          </p:spPr>
          <p:txBody>
            <a:bodyPr wrap="square" rtlCol="0">
              <a:spAutoFit/>
            </a:bodyPr>
            <a:lstStyle/>
            <a:p>
              <a:pPr algn="ctr"/>
              <a:r>
                <a:rPr lang="en-US" altLang="zh-CN" sz="3600" dirty="0">
                  <a:solidFill>
                    <a:schemeClr val="accent1"/>
                  </a:solidFill>
                  <a:latin typeface="Impact" panose="020B0806030902050204" pitchFamily="34" charset="0"/>
                </a:rPr>
                <a:t>01</a:t>
              </a:r>
              <a:endParaRPr lang="zh-CN" altLang="en-US" sz="3600" dirty="0">
                <a:solidFill>
                  <a:schemeClr val="accent1"/>
                </a:solidFill>
                <a:latin typeface="Impact" panose="020B0806030902050204" pitchFamily="34" charset="0"/>
              </a:endParaRPr>
            </a:p>
          </p:txBody>
        </p:sp>
        <p:sp>
          <p:nvSpPr>
            <p:cNvPr id="104" name="文本框 27"/>
            <p:cNvSpPr txBox="1"/>
            <p:nvPr/>
          </p:nvSpPr>
          <p:spPr>
            <a:xfrm>
              <a:off x="1800633" y="2679855"/>
              <a:ext cx="959161" cy="369332"/>
            </a:xfrm>
            <a:prstGeom prst="rect">
              <a:avLst/>
            </a:prstGeom>
            <a:noFill/>
          </p:spPr>
          <p:txBody>
            <a:bodyPr wrap="square" rtlCol="0">
              <a:spAutoFit/>
            </a:bodyPr>
            <a:lstStyle/>
            <a:p>
              <a:pPr algn="ctr"/>
              <a:r>
                <a:rPr lang="en-US" altLang="zh-CN" sz="1200" dirty="0">
                  <a:solidFill>
                    <a:schemeClr val="tx1">
                      <a:lumMod val="50000"/>
                      <a:lumOff val="50000"/>
                    </a:schemeClr>
                  </a:solidFill>
                  <a:latin typeface="微软雅黑" panose="020B0503020204020204" pitchFamily="34" charset="-122"/>
                  <a:ea typeface="微软雅黑" panose="020B0503020204020204" pitchFamily="34" charset="-122"/>
                </a:rPr>
                <a:t>PART</a:t>
              </a:r>
              <a:endPar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grpSp>
        <p:nvGrpSpPr>
          <p:cNvPr id="4" name="组合 3"/>
          <p:cNvGrpSpPr/>
          <p:nvPr/>
        </p:nvGrpSpPr>
        <p:grpSpPr>
          <a:xfrm>
            <a:off x="2938644" y="1243385"/>
            <a:ext cx="1350787" cy="1196760"/>
            <a:chOff x="3918192" y="1657846"/>
            <a:chExt cx="1801049" cy="1595680"/>
          </a:xfrm>
        </p:grpSpPr>
        <p:grpSp>
          <p:nvGrpSpPr>
            <p:cNvPr id="87" name="组合 86"/>
            <p:cNvGrpSpPr/>
            <p:nvPr/>
          </p:nvGrpSpPr>
          <p:grpSpPr>
            <a:xfrm>
              <a:off x="3918192" y="1657846"/>
              <a:ext cx="1801049" cy="1595680"/>
              <a:chOff x="3295850" y="2263222"/>
              <a:chExt cx="2643765" cy="2343151"/>
            </a:xfrm>
          </p:grpSpPr>
          <p:sp>
            <p:nvSpPr>
              <p:cNvPr id="89" name="Freeform 5"/>
              <p:cNvSpPr>
                <a:spLocks/>
              </p:cNvSpPr>
              <p:nvPr/>
            </p:nvSpPr>
            <p:spPr bwMode="auto">
              <a:xfrm rot="10800000">
                <a:off x="3295850" y="2263222"/>
                <a:ext cx="2643765" cy="2343151"/>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0">
                    <a:schemeClr val="bg1"/>
                  </a:gs>
                  <a:gs pos="73000">
                    <a:srgbClr val="ECECEC"/>
                  </a:gs>
                  <a:gs pos="100000">
                    <a:srgbClr val="D9D9D9"/>
                  </a:gs>
                </a:gsLst>
                <a:lin ang="2700000" scaled="1"/>
                <a:tileRect/>
              </a:gradFill>
              <a:ln w="25400">
                <a:gradFill flip="none" rotWithShape="1">
                  <a:gsLst>
                    <a:gs pos="29000">
                      <a:srgbClr val="E0E0E0"/>
                    </a:gs>
                    <a:gs pos="0">
                      <a:srgbClr val="999999"/>
                    </a:gs>
                    <a:gs pos="83000">
                      <a:schemeClr val="bg1"/>
                    </a:gs>
                  </a:gsLst>
                  <a:lin ang="2700000" scaled="1"/>
                  <a:tileRect/>
                </a:gradFill>
              </a:ln>
              <a:effectLst>
                <a:outerShdw blurRad="355600" dist="88900" dir="2700000" algn="tl" rotWithShape="0">
                  <a:prstClr val="black">
                    <a:alpha val="28000"/>
                  </a:prstClr>
                </a:outerShdw>
              </a:effec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91" name="Freeform 5"/>
              <p:cNvSpPr>
                <a:spLocks/>
              </p:cNvSpPr>
              <p:nvPr/>
            </p:nvSpPr>
            <p:spPr bwMode="auto">
              <a:xfrm rot="10800000">
                <a:off x="3589408" y="2523401"/>
                <a:ext cx="2056648" cy="1822794"/>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0">
                    <a:schemeClr val="bg1"/>
                  </a:gs>
                  <a:gs pos="60000">
                    <a:srgbClr val="ECECEC"/>
                  </a:gs>
                  <a:gs pos="100000">
                    <a:srgbClr val="D1D1D1"/>
                  </a:gs>
                </a:gsLst>
                <a:lin ang="2700000" scaled="1"/>
                <a:tileRect/>
              </a:gradFill>
              <a:ln w="25400">
                <a:gradFill flip="none" rotWithShape="1">
                  <a:gsLst>
                    <a:gs pos="29000">
                      <a:srgbClr val="E0E0E0"/>
                    </a:gs>
                    <a:gs pos="0">
                      <a:srgbClr val="999999"/>
                    </a:gs>
                    <a:gs pos="83000">
                      <a:schemeClr val="bg1"/>
                    </a:gs>
                  </a:gsLst>
                  <a:lin ang="2700000" scaled="1"/>
                  <a:tileRect/>
                </a:gradFill>
              </a:ln>
              <a:effectLst>
                <a:outerShdw blurRad="254000" dist="114300" dir="2700000" algn="tl" rotWithShape="0">
                  <a:prstClr val="black">
                    <a:alpha val="25000"/>
                  </a:prstClr>
                </a:outerShdw>
              </a:effec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sp>
          <p:nvSpPr>
            <p:cNvPr id="106" name="文本框 32"/>
            <p:cNvSpPr txBox="1"/>
            <p:nvPr/>
          </p:nvSpPr>
          <p:spPr>
            <a:xfrm>
              <a:off x="4347871" y="2002490"/>
              <a:ext cx="950294" cy="861775"/>
            </a:xfrm>
            <a:prstGeom prst="rect">
              <a:avLst/>
            </a:prstGeom>
            <a:noFill/>
          </p:spPr>
          <p:txBody>
            <a:bodyPr wrap="square" rtlCol="0">
              <a:spAutoFit/>
            </a:bodyPr>
            <a:lstStyle/>
            <a:p>
              <a:pPr algn="ctr"/>
              <a:r>
                <a:rPr lang="en-US" altLang="zh-CN" sz="3600" dirty="0">
                  <a:solidFill>
                    <a:schemeClr val="accent1"/>
                  </a:solidFill>
                  <a:latin typeface="Impact" panose="020B0806030902050204" pitchFamily="34" charset="0"/>
                </a:rPr>
                <a:t>02</a:t>
              </a:r>
              <a:endParaRPr lang="zh-CN" altLang="en-US" sz="3600" dirty="0">
                <a:solidFill>
                  <a:schemeClr val="accent1"/>
                </a:solidFill>
                <a:latin typeface="Impact" panose="020B0806030902050204" pitchFamily="34" charset="0"/>
              </a:endParaRPr>
            </a:p>
          </p:txBody>
        </p:sp>
        <p:sp>
          <p:nvSpPr>
            <p:cNvPr id="107" name="文本框 33"/>
            <p:cNvSpPr txBox="1"/>
            <p:nvPr/>
          </p:nvSpPr>
          <p:spPr>
            <a:xfrm>
              <a:off x="4351959" y="2684838"/>
              <a:ext cx="959161" cy="369332"/>
            </a:xfrm>
            <a:prstGeom prst="rect">
              <a:avLst/>
            </a:prstGeom>
            <a:noFill/>
          </p:spPr>
          <p:txBody>
            <a:bodyPr wrap="square" rtlCol="0">
              <a:spAutoFit/>
            </a:bodyPr>
            <a:lstStyle/>
            <a:p>
              <a:pPr algn="ctr"/>
              <a:r>
                <a:rPr lang="en-US" altLang="zh-CN" sz="1200" dirty="0">
                  <a:solidFill>
                    <a:schemeClr val="tx1">
                      <a:lumMod val="50000"/>
                      <a:lumOff val="50000"/>
                    </a:schemeClr>
                  </a:solidFill>
                  <a:latin typeface="微软雅黑" panose="020B0503020204020204" pitchFamily="34" charset="-122"/>
                  <a:ea typeface="微软雅黑" panose="020B0503020204020204" pitchFamily="34" charset="-122"/>
                </a:rPr>
                <a:t>PART</a:t>
              </a:r>
              <a:endPar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grpSp>
        <p:nvGrpSpPr>
          <p:cNvPr id="8" name="组合 7"/>
          <p:cNvGrpSpPr/>
          <p:nvPr/>
        </p:nvGrpSpPr>
        <p:grpSpPr>
          <a:xfrm>
            <a:off x="4851435" y="1243385"/>
            <a:ext cx="1350787" cy="1196760"/>
            <a:chOff x="6468579" y="1657846"/>
            <a:chExt cx="1801049" cy="1595680"/>
          </a:xfrm>
        </p:grpSpPr>
        <p:grpSp>
          <p:nvGrpSpPr>
            <p:cNvPr id="92" name="组合 91"/>
            <p:cNvGrpSpPr/>
            <p:nvPr/>
          </p:nvGrpSpPr>
          <p:grpSpPr>
            <a:xfrm>
              <a:off x="6468579" y="1657846"/>
              <a:ext cx="1801049" cy="1595680"/>
              <a:chOff x="3295850" y="2263222"/>
              <a:chExt cx="2643765" cy="2343151"/>
            </a:xfrm>
          </p:grpSpPr>
          <p:sp>
            <p:nvSpPr>
              <p:cNvPr id="94" name="Freeform 5"/>
              <p:cNvSpPr>
                <a:spLocks/>
              </p:cNvSpPr>
              <p:nvPr/>
            </p:nvSpPr>
            <p:spPr bwMode="auto">
              <a:xfrm rot="10800000">
                <a:off x="3295850" y="2263222"/>
                <a:ext cx="2643765" cy="2343151"/>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0">
                    <a:schemeClr val="bg1"/>
                  </a:gs>
                  <a:gs pos="73000">
                    <a:srgbClr val="ECECEC"/>
                  </a:gs>
                  <a:gs pos="100000">
                    <a:srgbClr val="D9D9D9"/>
                  </a:gs>
                </a:gsLst>
                <a:lin ang="2700000" scaled="1"/>
                <a:tileRect/>
              </a:gradFill>
              <a:ln w="25400">
                <a:gradFill flip="none" rotWithShape="1">
                  <a:gsLst>
                    <a:gs pos="29000">
                      <a:srgbClr val="E0E0E0"/>
                    </a:gs>
                    <a:gs pos="0">
                      <a:srgbClr val="999999"/>
                    </a:gs>
                    <a:gs pos="83000">
                      <a:schemeClr val="bg1"/>
                    </a:gs>
                  </a:gsLst>
                  <a:lin ang="2700000" scaled="1"/>
                  <a:tileRect/>
                </a:gradFill>
              </a:ln>
              <a:effectLst>
                <a:outerShdw blurRad="355600" dist="88900" dir="2700000" algn="tl" rotWithShape="0">
                  <a:prstClr val="black">
                    <a:alpha val="28000"/>
                  </a:prstClr>
                </a:outerShdw>
              </a:effec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96" name="Freeform 5"/>
              <p:cNvSpPr>
                <a:spLocks/>
              </p:cNvSpPr>
              <p:nvPr/>
            </p:nvSpPr>
            <p:spPr bwMode="auto">
              <a:xfrm rot="10800000">
                <a:off x="3589408" y="2523401"/>
                <a:ext cx="2056648" cy="1822794"/>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0">
                    <a:schemeClr val="bg1"/>
                  </a:gs>
                  <a:gs pos="60000">
                    <a:srgbClr val="ECECEC"/>
                  </a:gs>
                  <a:gs pos="100000">
                    <a:srgbClr val="D1D1D1"/>
                  </a:gs>
                </a:gsLst>
                <a:lin ang="2700000" scaled="1"/>
                <a:tileRect/>
              </a:gradFill>
              <a:ln w="25400">
                <a:gradFill flip="none" rotWithShape="1">
                  <a:gsLst>
                    <a:gs pos="29000">
                      <a:srgbClr val="E0E0E0"/>
                    </a:gs>
                    <a:gs pos="0">
                      <a:srgbClr val="999999"/>
                    </a:gs>
                    <a:gs pos="83000">
                      <a:schemeClr val="bg1"/>
                    </a:gs>
                  </a:gsLst>
                  <a:lin ang="2700000" scaled="1"/>
                  <a:tileRect/>
                </a:gradFill>
              </a:ln>
              <a:effectLst>
                <a:outerShdw blurRad="254000" dist="114300" dir="2700000" algn="tl" rotWithShape="0">
                  <a:prstClr val="black">
                    <a:alpha val="25000"/>
                  </a:prstClr>
                </a:outerShdw>
              </a:effec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sp>
          <p:nvSpPr>
            <p:cNvPr id="109" name="文本框 35"/>
            <p:cNvSpPr txBox="1"/>
            <p:nvPr/>
          </p:nvSpPr>
          <p:spPr>
            <a:xfrm>
              <a:off x="6881631" y="2002489"/>
              <a:ext cx="950294" cy="861775"/>
            </a:xfrm>
            <a:prstGeom prst="rect">
              <a:avLst/>
            </a:prstGeom>
            <a:noFill/>
          </p:spPr>
          <p:txBody>
            <a:bodyPr wrap="square" rtlCol="0">
              <a:spAutoFit/>
            </a:bodyPr>
            <a:lstStyle/>
            <a:p>
              <a:pPr algn="ctr"/>
              <a:r>
                <a:rPr lang="en-US" altLang="zh-CN" sz="3600" dirty="0">
                  <a:solidFill>
                    <a:schemeClr val="accent1"/>
                  </a:solidFill>
                  <a:latin typeface="Impact" panose="020B0806030902050204" pitchFamily="34" charset="0"/>
                </a:rPr>
                <a:t>03</a:t>
              </a:r>
              <a:endParaRPr lang="zh-CN" altLang="en-US" sz="3600" dirty="0">
                <a:solidFill>
                  <a:schemeClr val="accent1"/>
                </a:solidFill>
                <a:latin typeface="Impact" panose="020B0806030902050204" pitchFamily="34" charset="0"/>
              </a:endParaRPr>
            </a:p>
          </p:txBody>
        </p:sp>
        <p:sp>
          <p:nvSpPr>
            <p:cNvPr id="110" name="文本框 36"/>
            <p:cNvSpPr txBox="1"/>
            <p:nvPr/>
          </p:nvSpPr>
          <p:spPr>
            <a:xfrm>
              <a:off x="6885720" y="2684837"/>
              <a:ext cx="959161" cy="369332"/>
            </a:xfrm>
            <a:prstGeom prst="rect">
              <a:avLst/>
            </a:prstGeom>
            <a:noFill/>
          </p:spPr>
          <p:txBody>
            <a:bodyPr wrap="square" rtlCol="0">
              <a:spAutoFit/>
            </a:bodyPr>
            <a:lstStyle/>
            <a:p>
              <a:pPr algn="ctr"/>
              <a:r>
                <a:rPr lang="en-US" altLang="zh-CN" sz="1200" dirty="0">
                  <a:solidFill>
                    <a:schemeClr val="tx1">
                      <a:lumMod val="50000"/>
                      <a:lumOff val="50000"/>
                    </a:schemeClr>
                  </a:solidFill>
                  <a:latin typeface="微软雅黑" panose="020B0503020204020204" pitchFamily="34" charset="-122"/>
                  <a:ea typeface="微软雅黑" panose="020B0503020204020204" pitchFamily="34" charset="-122"/>
                </a:rPr>
                <a:t>PART</a:t>
              </a:r>
              <a:endPar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grpSp>
        <p:nvGrpSpPr>
          <p:cNvPr id="9" name="组合 8"/>
          <p:cNvGrpSpPr/>
          <p:nvPr/>
        </p:nvGrpSpPr>
        <p:grpSpPr>
          <a:xfrm>
            <a:off x="6764224" y="1243385"/>
            <a:ext cx="1350787" cy="1196760"/>
            <a:chOff x="9018965" y="1657846"/>
            <a:chExt cx="1801049" cy="1595680"/>
          </a:xfrm>
        </p:grpSpPr>
        <p:grpSp>
          <p:nvGrpSpPr>
            <p:cNvPr id="97" name="组合 96"/>
            <p:cNvGrpSpPr/>
            <p:nvPr/>
          </p:nvGrpSpPr>
          <p:grpSpPr>
            <a:xfrm>
              <a:off x="9018965" y="1657846"/>
              <a:ext cx="1801049" cy="1595680"/>
              <a:chOff x="3295850" y="2263222"/>
              <a:chExt cx="2643765" cy="2343151"/>
            </a:xfrm>
          </p:grpSpPr>
          <p:sp>
            <p:nvSpPr>
              <p:cNvPr id="99" name="Freeform 5"/>
              <p:cNvSpPr>
                <a:spLocks/>
              </p:cNvSpPr>
              <p:nvPr/>
            </p:nvSpPr>
            <p:spPr bwMode="auto">
              <a:xfrm rot="10800000">
                <a:off x="3295850" y="2263222"/>
                <a:ext cx="2643765" cy="2343151"/>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0">
                    <a:schemeClr val="bg1"/>
                  </a:gs>
                  <a:gs pos="73000">
                    <a:srgbClr val="ECECEC"/>
                  </a:gs>
                  <a:gs pos="100000">
                    <a:srgbClr val="D9D9D9"/>
                  </a:gs>
                </a:gsLst>
                <a:lin ang="2700000" scaled="1"/>
                <a:tileRect/>
              </a:gradFill>
              <a:ln w="25400">
                <a:gradFill flip="none" rotWithShape="1">
                  <a:gsLst>
                    <a:gs pos="29000">
                      <a:srgbClr val="E0E0E0"/>
                    </a:gs>
                    <a:gs pos="0">
                      <a:srgbClr val="999999"/>
                    </a:gs>
                    <a:gs pos="83000">
                      <a:schemeClr val="bg1"/>
                    </a:gs>
                  </a:gsLst>
                  <a:lin ang="2700000" scaled="1"/>
                  <a:tileRect/>
                </a:gradFill>
              </a:ln>
              <a:effectLst>
                <a:outerShdw blurRad="355600" dist="88900" dir="2700000" algn="tl" rotWithShape="0">
                  <a:prstClr val="black">
                    <a:alpha val="28000"/>
                  </a:prstClr>
                </a:outerShdw>
              </a:effec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01" name="Freeform 5"/>
              <p:cNvSpPr>
                <a:spLocks/>
              </p:cNvSpPr>
              <p:nvPr/>
            </p:nvSpPr>
            <p:spPr bwMode="auto">
              <a:xfrm rot="10800000">
                <a:off x="3589408" y="2523401"/>
                <a:ext cx="2056648" cy="1822794"/>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0">
                    <a:schemeClr val="bg1"/>
                  </a:gs>
                  <a:gs pos="60000">
                    <a:srgbClr val="ECECEC"/>
                  </a:gs>
                  <a:gs pos="100000">
                    <a:srgbClr val="D1D1D1"/>
                  </a:gs>
                </a:gsLst>
                <a:lin ang="2700000" scaled="1"/>
                <a:tileRect/>
              </a:gradFill>
              <a:ln w="25400">
                <a:gradFill flip="none" rotWithShape="1">
                  <a:gsLst>
                    <a:gs pos="29000">
                      <a:srgbClr val="E0E0E0"/>
                    </a:gs>
                    <a:gs pos="0">
                      <a:srgbClr val="999999"/>
                    </a:gs>
                    <a:gs pos="83000">
                      <a:schemeClr val="bg1"/>
                    </a:gs>
                  </a:gsLst>
                  <a:lin ang="2700000" scaled="1"/>
                  <a:tileRect/>
                </a:gradFill>
              </a:ln>
              <a:effectLst>
                <a:outerShdw blurRad="254000" dist="114300" dir="2700000" algn="tl" rotWithShape="0">
                  <a:prstClr val="black">
                    <a:alpha val="25000"/>
                  </a:prstClr>
                </a:outerShdw>
              </a:effec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sp>
          <p:nvSpPr>
            <p:cNvPr id="112" name="文本框 38"/>
            <p:cNvSpPr txBox="1"/>
            <p:nvPr/>
          </p:nvSpPr>
          <p:spPr>
            <a:xfrm>
              <a:off x="9440024" y="1998649"/>
              <a:ext cx="950294" cy="861775"/>
            </a:xfrm>
            <a:prstGeom prst="rect">
              <a:avLst/>
            </a:prstGeom>
            <a:noFill/>
          </p:spPr>
          <p:txBody>
            <a:bodyPr wrap="square" rtlCol="0">
              <a:spAutoFit/>
            </a:bodyPr>
            <a:lstStyle/>
            <a:p>
              <a:pPr algn="ctr"/>
              <a:r>
                <a:rPr lang="en-US" altLang="zh-CN" sz="3600" dirty="0">
                  <a:solidFill>
                    <a:schemeClr val="accent1"/>
                  </a:solidFill>
                  <a:latin typeface="Impact" panose="020B0806030902050204" pitchFamily="34" charset="0"/>
                </a:rPr>
                <a:t>04</a:t>
              </a:r>
              <a:endParaRPr lang="zh-CN" altLang="en-US" sz="3600" dirty="0">
                <a:solidFill>
                  <a:schemeClr val="accent1"/>
                </a:solidFill>
                <a:latin typeface="Impact" panose="020B0806030902050204" pitchFamily="34" charset="0"/>
              </a:endParaRPr>
            </a:p>
          </p:txBody>
        </p:sp>
        <p:sp>
          <p:nvSpPr>
            <p:cNvPr id="113" name="文本框 39"/>
            <p:cNvSpPr txBox="1"/>
            <p:nvPr/>
          </p:nvSpPr>
          <p:spPr>
            <a:xfrm>
              <a:off x="9444112" y="2680997"/>
              <a:ext cx="959161" cy="369332"/>
            </a:xfrm>
            <a:prstGeom prst="rect">
              <a:avLst/>
            </a:prstGeom>
            <a:noFill/>
          </p:spPr>
          <p:txBody>
            <a:bodyPr wrap="square" rtlCol="0">
              <a:spAutoFit/>
            </a:bodyPr>
            <a:lstStyle/>
            <a:p>
              <a:pPr algn="ctr"/>
              <a:r>
                <a:rPr lang="en-US" altLang="zh-CN" sz="1200" dirty="0">
                  <a:solidFill>
                    <a:schemeClr val="tx1">
                      <a:lumMod val="50000"/>
                      <a:lumOff val="50000"/>
                    </a:schemeClr>
                  </a:solidFill>
                  <a:latin typeface="微软雅黑" panose="020B0503020204020204" pitchFamily="34" charset="-122"/>
                  <a:ea typeface="微软雅黑" panose="020B0503020204020204" pitchFamily="34" charset="-122"/>
                </a:rPr>
                <a:t>PART</a:t>
              </a:r>
              <a:endPar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grpSp>
        <p:nvGrpSpPr>
          <p:cNvPr id="10" name="组合 9"/>
          <p:cNvGrpSpPr/>
          <p:nvPr/>
        </p:nvGrpSpPr>
        <p:grpSpPr>
          <a:xfrm>
            <a:off x="1034091" y="2532969"/>
            <a:ext cx="1297256" cy="2038308"/>
            <a:chOff x="1378788" y="3377292"/>
            <a:chExt cx="1729674" cy="2717743"/>
          </a:xfrm>
        </p:grpSpPr>
        <p:sp>
          <p:nvSpPr>
            <p:cNvPr id="158" name="文本框 102"/>
            <p:cNvSpPr txBox="1"/>
            <p:nvPr/>
          </p:nvSpPr>
          <p:spPr>
            <a:xfrm>
              <a:off x="1573815" y="4857346"/>
              <a:ext cx="1339619" cy="400109"/>
            </a:xfrm>
            <a:prstGeom prst="rect">
              <a:avLst/>
            </a:prstGeom>
            <a:noFill/>
          </p:spPr>
          <p:txBody>
            <a:bodyPr wrap="square" rtlCol="0">
              <a:spAutoFit/>
            </a:bodyPr>
            <a:lstStyle/>
            <a:p>
              <a:pPr algn="ctr"/>
              <a:r>
                <a:rPr lang="zh-CN" altLang="en-US" b="1" dirty="0">
                  <a:solidFill>
                    <a:schemeClr val="accent1"/>
                  </a:solidFill>
                  <a:latin typeface="微软雅黑" panose="020B0503020204020204" pitchFamily="34" charset="-122"/>
                  <a:ea typeface="微软雅黑" panose="020B0503020204020204" pitchFamily="34" charset="-122"/>
                </a:rPr>
                <a:t>添加标题</a:t>
              </a:r>
            </a:p>
          </p:txBody>
        </p:sp>
        <p:sp>
          <p:nvSpPr>
            <p:cNvPr id="181" name="文本框 113"/>
            <p:cNvSpPr txBox="1"/>
            <p:nvPr/>
          </p:nvSpPr>
          <p:spPr>
            <a:xfrm>
              <a:off x="1378788" y="5140927"/>
              <a:ext cx="1729674" cy="954108"/>
            </a:xfrm>
            <a:prstGeom prst="rect">
              <a:avLst/>
            </a:prstGeom>
            <a:noFill/>
          </p:spPr>
          <p:txBody>
            <a:bodyPr wrap="square" rtlCol="0">
              <a:spAutoFit/>
            </a:bodyPr>
            <a:lstStyle/>
            <a:p>
              <a:pPr algn="ctr">
                <a:lnSpc>
                  <a:spcPct val="150000"/>
                </a:lnSpc>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a:t>
              </a:r>
            </a:p>
          </p:txBody>
        </p:sp>
        <p:grpSp>
          <p:nvGrpSpPr>
            <p:cNvPr id="7" name="组合 6"/>
            <p:cNvGrpSpPr/>
            <p:nvPr/>
          </p:nvGrpSpPr>
          <p:grpSpPr>
            <a:xfrm>
              <a:off x="1573815" y="3377292"/>
              <a:ext cx="1395054" cy="1422904"/>
              <a:chOff x="1573815" y="3358242"/>
              <a:chExt cx="1395054" cy="1422904"/>
            </a:xfrm>
          </p:grpSpPr>
          <p:cxnSp>
            <p:nvCxnSpPr>
              <p:cNvPr id="3" name="直接连接符 2"/>
              <p:cNvCxnSpPr/>
              <p:nvPr/>
            </p:nvCxnSpPr>
            <p:spPr>
              <a:xfrm>
                <a:off x="1573815" y="4781146"/>
                <a:ext cx="1395054" cy="0"/>
              </a:xfrm>
              <a:prstGeom prst="line">
                <a:avLst/>
              </a:prstGeom>
              <a:ln w="1270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5" name="直接连接符 4"/>
              <p:cNvCxnSpPr/>
              <p:nvPr/>
            </p:nvCxnSpPr>
            <p:spPr>
              <a:xfrm>
                <a:off x="2271342" y="3396343"/>
                <a:ext cx="0" cy="1384803"/>
              </a:xfrm>
              <a:prstGeom prst="line">
                <a:avLst/>
              </a:prstGeom>
              <a:ln w="1270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6" name="椭圆 5"/>
              <p:cNvSpPr/>
              <p:nvPr/>
            </p:nvSpPr>
            <p:spPr>
              <a:xfrm>
                <a:off x="2238862" y="3358242"/>
                <a:ext cx="66675" cy="66675"/>
              </a:xfrm>
              <a:prstGeom prst="ellipse">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grpSp>
      </p:grpSp>
      <p:grpSp>
        <p:nvGrpSpPr>
          <p:cNvPr id="11" name="组合 10"/>
          <p:cNvGrpSpPr/>
          <p:nvPr/>
        </p:nvGrpSpPr>
        <p:grpSpPr>
          <a:xfrm>
            <a:off x="2982132" y="2532969"/>
            <a:ext cx="1292827" cy="2038308"/>
            <a:chOff x="3976176" y="3377292"/>
            <a:chExt cx="1723769" cy="2717743"/>
          </a:xfrm>
        </p:grpSpPr>
        <p:sp>
          <p:nvSpPr>
            <p:cNvPr id="154" name="文本框 96"/>
            <p:cNvSpPr txBox="1"/>
            <p:nvPr/>
          </p:nvSpPr>
          <p:spPr>
            <a:xfrm>
              <a:off x="4224397" y="4863388"/>
              <a:ext cx="1227326" cy="400109"/>
            </a:xfrm>
            <a:prstGeom prst="rect">
              <a:avLst/>
            </a:prstGeom>
            <a:noFill/>
          </p:spPr>
          <p:txBody>
            <a:bodyPr wrap="square" rtlCol="0">
              <a:spAutoFit/>
            </a:bodyPr>
            <a:lstStyle>
              <a:defPPr>
                <a:defRPr lang="zh-CN"/>
              </a:defPPr>
              <a:lvl1pPr>
                <a:defRPr sz="1800">
                  <a:solidFill>
                    <a:srgbClr val="01ACBE"/>
                  </a:solidFill>
                  <a:latin typeface="时尚中黑简体" panose="01010104010101010101" pitchFamily="2" charset="-122"/>
                  <a:ea typeface="时尚中黑简体" panose="01010104010101010101" pitchFamily="2" charset="-122"/>
                </a:defRPr>
              </a:lvl1pPr>
            </a:lstStyle>
            <a:p>
              <a:pPr algn="ctr"/>
              <a:r>
                <a:rPr lang="zh-CN" altLang="en-US" sz="1350" b="1" dirty="0">
                  <a:solidFill>
                    <a:schemeClr val="accent1"/>
                  </a:solidFill>
                  <a:latin typeface="微软雅黑" panose="020B0503020204020204" pitchFamily="34" charset="-122"/>
                  <a:ea typeface="微软雅黑" panose="020B0503020204020204" pitchFamily="34" charset="-122"/>
                </a:rPr>
                <a:t>添加标题</a:t>
              </a:r>
            </a:p>
          </p:txBody>
        </p:sp>
        <p:sp>
          <p:nvSpPr>
            <p:cNvPr id="178" name="文本框 113"/>
            <p:cNvSpPr txBox="1"/>
            <p:nvPr/>
          </p:nvSpPr>
          <p:spPr>
            <a:xfrm>
              <a:off x="3976176" y="5140927"/>
              <a:ext cx="1723769" cy="954108"/>
            </a:xfrm>
            <a:prstGeom prst="rect">
              <a:avLst/>
            </a:prstGeom>
            <a:noFill/>
          </p:spPr>
          <p:txBody>
            <a:bodyPr wrap="square" rtlCol="0">
              <a:spAutoFit/>
            </a:bodyPr>
            <a:lstStyle/>
            <a:p>
              <a:pPr algn="ctr">
                <a:lnSpc>
                  <a:spcPct val="150000"/>
                </a:lnSpc>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a:t>
              </a:r>
            </a:p>
          </p:txBody>
        </p:sp>
        <p:grpSp>
          <p:nvGrpSpPr>
            <p:cNvPr id="36" name="组合 35"/>
            <p:cNvGrpSpPr/>
            <p:nvPr/>
          </p:nvGrpSpPr>
          <p:grpSpPr>
            <a:xfrm>
              <a:off x="4125490" y="3377292"/>
              <a:ext cx="1395054" cy="1422904"/>
              <a:chOff x="1573815" y="3358242"/>
              <a:chExt cx="1395054" cy="1422904"/>
            </a:xfrm>
          </p:grpSpPr>
          <p:cxnSp>
            <p:nvCxnSpPr>
              <p:cNvPr id="37" name="直接连接符 36"/>
              <p:cNvCxnSpPr/>
              <p:nvPr/>
            </p:nvCxnSpPr>
            <p:spPr>
              <a:xfrm>
                <a:off x="1573815" y="4781146"/>
                <a:ext cx="1395054" cy="0"/>
              </a:xfrm>
              <a:prstGeom prst="line">
                <a:avLst/>
              </a:prstGeom>
              <a:ln w="1270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38" name="直接连接符 37"/>
              <p:cNvCxnSpPr/>
              <p:nvPr/>
            </p:nvCxnSpPr>
            <p:spPr>
              <a:xfrm>
                <a:off x="2271342" y="3396343"/>
                <a:ext cx="0" cy="1384803"/>
              </a:xfrm>
              <a:prstGeom prst="line">
                <a:avLst/>
              </a:prstGeom>
              <a:ln w="1270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39" name="椭圆 38"/>
              <p:cNvSpPr/>
              <p:nvPr/>
            </p:nvSpPr>
            <p:spPr>
              <a:xfrm>
                <a:off x="2238862" y="3358242"/>
                <a:ext cx="66675" cy="66675"/>
              </a:xfrm>
              <a:prstGeom prst="ellipse">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grpSp>
      </p:grpSp>
      <p:grpSp>
        <p:nvGrpSpPr>
          <p:cNvPr id="12" name="组合 11"/>
          <p:cNvGrpSpPr/>
          <p:nvPr/>
        </p:nvGrpSpPr>
        <p:grpSpPr>
          <a:xfrm>
            <a:off x="4903395" y="2532969"/>
            <a:ext cx="1315904" cy="2063080"/>
            <a:chOff x="6537859" y="3377292"/>
            <a:chExt cx="1754539" cy="2750773"/>
          </a:xfrm>
        </p:grpSpPr>
        <p:sp>
          <p:nvSpPr>
            <p:cNvPr id="160" name="文本框 104"/>
            <p:cNvSpPr txBox="1"/>
            <p:nvPr/>
          </p:nvSpPr>
          <p:spPr>
            <a:xfrm>
              <a:off x="6739982" y="4863388"/>
              <a:ext cx="1350292" cy="400109"/>
            </a:xfrm>
            <a:prstGeom prst="rect">
              <a:avLst/>
            </a:prstGeom>
            <a:noFill/>
          </p:spPr>
          <p:txBody>
            <a:bodyPr wrap="square" rtlCol="0">
              <a:spAutoFit/>
            </a:bodyPr>
            <a:lstStyle>
              <a:defPPr>
                <a:defRPr lang="zh-CN"/>
              </a:defPPr>
              <a:lvl1pPr>
                <a:defRPr sz="1800">
                  <a:solidFill>
                    <a:srgbClr val="E87071"/>
                  </a:solidFill>
                  <a:latin typeface="时尚中黑简体" panose="01010104010101010101" pitchFamily="2" charset="-122"/>
                  <a:ea typeface="时尚中黑简体" panose="01010104010101010101" pitchFamily="2" charset="-122"/>
                </a:defRPr>
              </a:lvl1pPr>
            </a:lstStyle>
            <a:p>
              <a:pPr algn="ctr"/>
              <a:r>
                <a:rPr lang="zh-CN" altLang="en-US" sz="1350" b="1" dirty="0">
                  <a:solidFill>
                    <a:schemeClr val="accent1"/>
                  </a:solidFill>
                  <a:latin typeface="微软雅黑" panose="020B0503020204020204" pitchFamily="34" charset="-122"/>
                  <a:ea typeface="微软雅黑" panose="020B0503020204020204" pitchFamily="34" charset="-122"/>
                </a:rPr>
                <a:t>添加标题</a:t>
              </a:r>
            </a:p>
          </p:txBody>
        </p:sp>
        <p:sp>
          <p:nvSpPr>
            <p:cNvPr id="180" name="文本框 113"/>
            <p:cNvSpPr txBox="1"/>
            <p:nvPr/>
          </p:nvSpPr>
          <p:spPr>
            <a:xfrm>
              <a:off x="6537859" y="5173957"/>
              <a:ext cx="1754539" cy="954108"/>
            </a:xfrm>
            <a:prstGeom prst="rect">
              <a:avLst/>
            </a:prstGeom>
            <a:noFill/>
          </p:spPr>
          <p:txBody>
            <a:bodyPr wrap="square" rtlCol="0">
              <a:spAutoFit/>
            </a:bodyPr>
            <a:lstStyle/>
            <a:p>
              <a:pPr algn="ctr">
                <a:lnSpc>
                  <a:spcPct val="150000"/>
                </a:lnSpc>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a:t>
              </a:r>
            </a:p>
          </p:txBody>
        </p:sp>
        <p:grpSp>
          <p:nvGrpSpPr>
            <p:cNvPr id="40" name="组合 39"/>
            <p:cNvGrpSpPr/>
            <p:nvPr/>
          </p:nvGrpSpPr>
          <p:grpSpPr>
            <a:xfrm>
              <a:off x="6694580" y="3377292"/>
              <a:ext cx="1395054" cy="1422904"/>
              <a:chOff x="1573815" y="3358242"/>
              <a:chExt cx="1395054" cy="1422904"/>
            </a:xfrm>
          </p:grpSpPr>
          <p:cxnSp>
            <p:nvCxnSpPr>
              <p:cNvPr id="41" name="直接连接符 40"/>
              <p:cNvCxnSpPr/>
              <p:nvPr/>
            </p:nvCxnSpPr>
            <p:spPr>
              <a:xfrm>
                <a:off x="1573815" y="4781146"/>
                <a:ext cx="1395054" cy="0"/>
              </a:xfrm>
              <a:prstGeom prst="line">
                <a:avLst/>
              </a:prstGeom>
              <a:ln w="1270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42" name="直接连接符 41"/>
              <p:cNvCxnSpPr/>
              <p:nvPr/>
            </p:nvCxnSpPr>
            <p:spPr>
              <a:xfrm>
                <a:off x="2271342" y="3396343"/>
                <a:ext cx="0" cy="1384803"/>
              </a:xfrm>
              <a:prstGeom prst="line">
                <a:avLst/>
              </a:prstGeom>
              <a:ln w="1270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43" name="椭圆 42"/>
              <p:cNvSpPr/>
              <p:nvPr/>
            </p:nvSpPr>
            <p:spPr>
              <a:xfrm>
                <a:off x="2238862" y="3358242"/>
                <a:ext cx="66675" cy="66675"/>
              </a:xfrm>
              <a:prstGeom prst="ellipse">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grpSp>
      </p:grpSp>
      <p:grpSp>
        <p:nvGrpSpPr>
          <p:cNvPr id="13" name="组合 12"/>
          <p:cNvGrpSpPr/>
          <p:nvPr/>
        </p:nvGrpSpPr>
        <p:grpSpPr>
          <a:xfrm>
            <a:off x="6797434" y="2532969"/>
            <a:ext cx="1309528" cy="2062220"/>
            <a:chOff x="9063245" y="3377292"/>
            <a:chExt cx="1746037" cy="2749626"/>
          </a:xfrm>
        </p:grpSpPr>
        <p:sp>
          <p:nvSpPr>
            <p:cNvPr id="156" name="文本框 100"/>
            <p:cNvSpPr txBox="1"/>
            <p:nvPr/>
          </p:nvSpPr>
          <p:spPr>
            <a:xfrm>
              <a:off x="9188505" y="4882480"/>
              <a:ext cx="1495516" cy="400109"/>
            </a:xfrm>
            <a:prstGeom prst="rect">
              <a:avLst/>
            </a:prstGeom>
            <a:noFill/>
          </p:spPr>
          <p:txBody>
            <a:bodyPr wrap="square" rtlCol="0">
              <a:spAutoFit/>
            </a:bodyPr>
            <a:lstStyle/>
            <a:p>
              <a:pPr algn="ctr"/>
              <a:r>
                <a:rPr lang="zh-CN" altLang="en-US" b="1" dirty="0">
                  <a:solidFill>
                    <a:schemeClr val="accent1"/>
                  </a:solidFill>
                  <a:latin typeface="微软雅黑" panose="020B0503020204020204" pitchFamily="34" charset="-122"/>
                  <a:ea typeface="微软雅黑" panose="020B0503020204020204" pitchFamily="34" charset="-122"/>
                </a:rPr>
                <a:t>添加标题</a:t>
              </a:r>
            </a:p>
          </p:txBody>
        </p:sp>
        <p:sp>
          <p:nvSpPr>
            <p:cNvPr id="179" name="文本框 113"/>
            <p:cNvSpPr txBox="1"/>
            <p:nvPr/>
          </p:nvSpPr>
          <p:spPr>
            <a:xfrm>
              <a:off x="9063245" y="5172810"/>
              <a:ext cx="1746037" cy="954108"/>
            </a:xfrm>
            <a:prstGeom prst="rect">
              <a:avLst/>
            </a:prstGeom>
            <a:noFill/>
          </p:spPr>
          <p:txBody>
            <a:bodyPr wrap="square" rtlCol="0">
              <a:spAutoFit/>
            </a:bodyPr>
            <a:lstStyle/>
            <a:p>
              <a:pPr algn="ctr">
                <a:lnSpc>
                  <a:spcPct val="150000"/>
                </a:lnSpc>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a:t>
              </a:r>
            </a:p>
          </p:txBody>
        </p:sp>
        <p:grpSp>
          <p:nvGrpSpPr>
            <p:cNvPr id="44" name="组合 43"/>
            <p:cNvGrpSpPr/>
            <p:nvPr/>
          </p:nvGrpSpPr>
          <p:grpSpPr>
            <a:xfrm>
              <a:off x="9238736" y="3377292"/>
              <a:ext cx="1395054" cy="1422904"/>
              <a:chOff x="1573815" y="3358242"/>
              <a:chExt cx="1395054" cy="1422904"/>
            </a:xfrm>
          </p:grpSpPr>
          <p:cxnSp>
            <p:nvCxnSpPr>
              <p:cNvPr id="45" name="直接连接符 44"/>
              <p:cNvCxnSpPr/>
              <p:nvPr/>
            </p:nvCxnSpPr>
            <p:spPr>
              <a:xfrm>
                <a:off x="1573815" y="4781146"/>
                <a:ext cx="1395054" cy="0"/>
              </a:xfrm>
              <a:prstGeom prst="line">
                <a:avLst/>
              </a:prstGeom>
              <a:ln w="1270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46" name="直接连接符 45"/>
              <p:cNvCxnSpPr/>
              <p:nvPr/>
            </p:nvCxnSpPr>
            <p:spPr>
              <a:xfrm>
                <a:off x="2271342" y="3396343"/>
                <a:ext cx="0" cy="1384803"/>
              </a:xfrm>
              <a:prstGeom prst="line">
                <a:avLst/>
              </a:prstGeom>
              <a:ln w="1270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47" name="椭圆 46"/>
              <p:cNvSpPr/>
              <p:nvPr/>
            </p:nvSpPr>
            <p:spPr>
              <a:xfrm>
                <a:off x="2238862" y="3358242"/>
                <a:ext cx="66675" cy="66675"/>
              </a:xfrm>
              <a:prstGeom prst="ellipse">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grpSp>
      </p:grpSp>
      <p:sp>
        <p:nvSpPr>
          <p:cNvPr id="14" name="标题 13"/>
          <p:cNvSpPr>
            <a:spLocks noGrp="1"/>
          </p:cNvSpPr>
          <p:nvPr>
            <p:ph type="title"/>
          </p:nvPr>
        </p:nvSpPr>
        <p:spPr/>
        <p:txBody>
          <a:bodyPr/>
          <a:lstStyle/>
          <a:p>
            <a:endParaRPr lang="zh-CN" altLang="en-US"/>
          </a:p>
        </p:txBody>
      </p:sp>
    </p:spTree>
    <p:extLst>
      <p:ext uri="{BB962C8B-B14F-4D97-AF65-F5344CB8AC3E}">
        <p14:creationId xmlns:p14="http://schemas.microsoft.com/office/powerpoint/2010/main" val="957279550"/>
      </p:ext>
    </p:extLst>
  </p:cSld>
  <p:clrMapOvr>
    <a:masterClrMapping/>
  </p:clrMapOvr>
  <mc:AlternateContent xmlns:mc="http://schemas.openxmlformats.org/markup-compatibility/2006" xmlns:p14="http://schemas.microsoft.com/office/powerpoint/2010/main">
    <mc:Choice Requires="p14">
      <p:transition spd="slow" p14:dur="1600" advClick="0" advTm="0">
        <p14:prism isInverted="1"/>
      </p:transition>
    </mc:Choice>
    <mc:Fallback xmlns="">
      <p:transition spd="slow" advClick="0"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accel="40000" fill="hold" nodeType="afterEffect" p14:presetBounceEnd="40000">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14:bounceEnd="40000">
                                          <p:cBhvr additive="base">
                                            <p:cTn id="7" dur="1000" fill="hold"/>
                                            <p:tgtEl>
                                              <p:spTgt spid="9"/>
                                            </p:tgtEl>
                                            <p:attrNameLst>
                                              <p:attrName>ppt_x</p:attrName>
                                            </p:attrNameLst>
                                          </p:cBhvr>
                                          <p:tavLst>
                                            <p:tav tm="0">
                                              <p:val>
                                                <p:strVal val="0-#ppt_w/2"/>
                                              </p:val>
                                            </p:tav>
                                            <p:tav tm="100000">
                                              <p:val>
                                                <p:strVal val="#ppt_x"/>
                                              </p:val>
                                            </p:tav>
                                          </p:tavLst>
                                        </p:anim>
                                        <p:anim calcmode="lin" valueType="num" p14:bounceEnd="40000">
                                          <p:cBhvr additive="base">
                                            <p:cTn id="8" dur="1000" fill="hold"/>
                                            <p:tgtEl>
                                              <p:spTgt spid="9"/>
                                            </p:tgtEl>
                                            <p:attrNameLst>
                                              <p:attrName>ppt_y</p:attrName>
                                            </p:attrNameLst>
                                          </p:cBhvr>
                                          <p:tavLst>
                                            <p:tav tm="0">
                                              <p:val>
                                                <p:strVal val="#ppt_y"/>
                                              </p:val>
                                            </p:tav>
                                            <p:tav tm="100000">
                                              <p:val>
                                                <p:strVal val="#ppt_y"/>
                                              </p:val>
                                            </p:tav>
                                          </p:tavLst>
                                        </p:anim>
                                      </p:childTnLst>
                                    </p:cTn>
                                  </p:par>
                                  <p:par>
                                    <p:cTn id="9" presetID="2" presetClass="entr" presetSubtype="8" accel="40000" fill="hold" nodeType="withEffect" p14:presetBounceEnd="40000">
                                      <p:stCondLst>
                                        <p:cond delay="500"/>
                                      </p:stCondLst>
                                      <p:childTnLst>
                                        <p:set>
                                          <p:cBhvr>
                                            <p:cTn id="10" dur="1" fill="hold">
                                              <p:stCondLst>
                                                <p:cond delay="0"/>
                                              </p:stCondLst>
                                            </p:cTn>
                                            <p:tgtEl>
                                              <p:spTgt spid="8"/>
                                            </p:tgtEl>
                                            <p:attrNameLst>
                                              <p:attrName>style.visibility</p:attrName>
                                            </p:attrNameLst>
                                          </p:cBhvr>
                                          <p:to>
                                            <p:strVal val="visible"/>
                                          </p:to>
                                        </p:set>
                                        <p:anim calcmode="lin" valueType="num" p14:bounceEnd="40000">
                                          <p:cBhvr additive="base">
                                            <p:cTn id="11" dur="1000" fill="hold"/>
                                            <p:tgtEl>
                                              <p:spTgt spid="8"/>
                                            </p:tgtEl>
                                            <p:attrNameLst>
                                              <p:attrName>ppt_x</p:attrName>
                                            </p:attrNameLst>
                                          </p:cBhvr>
                                          <p:tavLst>
                                            <p:tav tm="0">
                                              <p:val>
                                                <p:strVal val="0-#ppt_w/2"/>
                                              </p:val>
                                            </p:tav>
                                            <p:tav tm="100000">
                                              <p:val>
                                                <p:strVal val="#ppt_x"/>
                                              </p:val>
                                            </p:tav>
                                          </p:tavLst>
                                        </p:anim>
                                        <p:anim calcmode="lin" valueType="num" p14:bounceEnd="40000">
                                          <p:cBhvr additive="base">
                                            <p:cTn id="12" dur="1000" fill="hold"/>
                                            <p:tgtEl>
                                              <p:spTgt spid="8"/>
                                            </p:tgtEl>
                                            <p:attrNameLst>
                                              <p:attrName>ppt_y</p:attrName>
                                            </p:attrNameLst>
                                          </p:cBhvr>
                                          <p:tavLst>
                                            <p:tav tm="0">
                                              <p:val>
                                                <p:strVal val="#ppt_y"/>
                                              </p:val>
                                            </p:tav>
                                            <p:tav tm="100000">
                                              <p:val>
                                                <p:strVal val="#ppt_y"/>
                                              </p:val>
                                            </p:tav>
                                          </p:tavLst>
                                        </p:anim>
                                      </p:childTnLst>
                                    </p:cTn>
                                  </p:par>
                                  <p:par>
                                    <p:cTn id="13" presetID="2" presetClass="entr" presetSubtype="8" accel="40000" fill="hold" nodeType="withEffect" p14:presetBounceEnd="40000">
                                      <p:stCondLst>
                                        <p:cond delay="1000"/>
                                      </p:stCondLst>
                                      <p:childTnLst>
                                        <p:set>
                                          <p:cBhvr>
                                            <p:cTn id="14" dur="1" fill="hold">
                                              <p:stCondLst>
                                                <p:cond delay="0"/>
                                              </p:stCondLst>
                                            </p:cTn>
                                            <p:tgtEl>
                                              <p:spTgt spid="4"/>
                                            </p:tgtEl>
                                            <p:attrNameLst>
                                              <p:attrName>style.visibility</p:attrName>
                                            </p:attrNameLst>
                                          </p:cBhvr>
                                          <p:to>
                                            <p:strVal val="visible"/>
                                          </p:to>
                                        </p:set>
                                        <p:anim calcmode="lin" valueType="num" p14:bounceEnd="40000">
                                          <p:cBhvr additive="base">
                                            <p:cTn id="15" dur="1000" fill="hold"/>
                                            <p:tgtEl>
                                              <p:spTgt spid="4"/>
                                            </p:tgtEl>
                                            <p:attrNameLst>
                                              <p:attrName>ppt_x</p:attrName>
                                            </p:attrNameLst>
                                          </p:cBhvr>
                                          <p:tavLst>
                                            <p:tav tm="0">
                                              <p:val>
                                                <p:strVal val="0-#ppt_w/2"/>
                                              </p:val>
                                            </p:tav>
                                            <p:tav tm="100000">
                                              <p:val>
                                                <p:strVal val="#ppt_x"/>
                                              </p:val>
                                            </p:tav>
                                          </p:tavLst>
                                        </p:anim>
                                        <p:anim calcmode="lin" valueType="num" p14:bounceEnd="40000">
                                          <p:cBhvr additive="base">
                                            <p:cTn id="16" dur="1000" fill="hold"/>
                                            <p:tgtEl>
                                              <p:spTgt spid="4"/>
                                            </p:tgtEl>
                                            <p:attrNameLst>
                                              <p:attrName>ppt_y</p:attrName>
                                            </p:attrNameLst>
                                          </p:cBhvr>
                                          <p:tavLst>
                                            <p:tav tm="0">
                                              <p:val>
                                                <p:strVal val="#ppt_y"/>
                                              </p:val>
                                            </p:tav>
                                            <p:tav tm="100000">
                                              <p:val>
                                                <p:strVal val="#ppt_y"/>
                                              </p:val>
                                            </p:tav>
                                          </p:tavLst>
                                        </p:anim>
                                      </p:childTnLst>
                                    </p:cTn>
                                  </p:par>
                                  <p:par>
                                    <p:cTn id="17" presetID="2" presetClass="entr" presetSubtype="8" accel="40000" fill="hold" nodeType="withEffect" p14:presetBounceEnd="40000">
                                      <p:stCondLst>
                                        <p:cond delay="1500"/>
                                      </p:stCondLst>
                                      <p:childTnLst>
                                        <p:set>
                                          <p:cBhvr>
                                            <p:cTn id="18" dur="1" fill="hold">
                                              <p:stCondLst>
                                                <p:cond delay="0"/>
                                              </p:stCondLst>
                                            </p:cTn>
                                            <p:tgtEl>
                                              <p:spTgt spid="2"/>
                                            </p:tgtEl>
                                            <p:attrNameLst>
                                              <p:attrName>style.visibility</p:attrName>
                                            </p:attrNameLst>
                                          </p:cBhvr>
                                          <p:to>
                                            <p:strVal val="visible"/>
                                          </p:to>
                                        </p:set>
                                        <p:anim calcmode="lin" valueType="num" p14:bounceEnd="40000">
                                          <p:cBhvr additive="base">
                                            <p:cTn id="19" dur="1000" fill="hold"/>
                                            <p:tgtEl>
                                              <p:spTgt spid="2"/>
                                            </p:tgtEl>
                                            <p:attrNameLst>
                                              <p:attrName>ppt_x</p:attrName>
                                            </p:attrNameLst>
                                          </p:cBhvr>
                                          <p:tavLst>
                                            <p:tav tm="0">
                                              <p:val>
                                                <p:strVal val="0-#ppt_w/2"/>
                                              </p:val>
                                            </p:tav>
                                            <p:tav tm="100000">
                                              <p:val>
                                                <p:strVal val="#ppt_x"/>
                                              </p:val>
                                            </p:tav>
                                          </p:tavLst>
                                        </p:anim>
                                        <p:anim calcmode="lin" valueType="num" p14:bounceEnd="40000">
                                          <p:cBhvr additive="base">
                                            <p:cTn id="20" dur="1000" fill="hold"/>
                                            <p:tgtEl>
                                              <p:spTgt spid="2"/>
                                            </p:tgtEl>
                                            <p:attrNameLst>
                                              <p:attrName>ppt_y</p:attrName>
                                            </p:attrNameLst>
                                          </p:cBhvr>
                                          <p:tavLst>
                                            <p:tav tm="0">
                                              <p:val>
                                                <p:strVal val="#ppt_y"/>
                                              </p:val>
                                            </p:tav>
                                            <p:tav tm="100000">
                                              <p:val>
                                                <p:strVal val="#ppt_y"/>
                                              </p:val>
                                            </p:tav>
                                          </p:tavLst>
                                        </p:anim>
                                      </p:childTnLst>
                                    </p:cTn>
                                  </p:par>
                                </p:childTnLst>
                              </p:cTn>
                            </p:par>
                            <p:par>
                              <p:cTn id="21" fill="hold">
                                <p:stCondLst>
                                  <p:cond delay="2500"/>
                                </p:stCondLst>
                                <p:childTnLst>
                                  <p:par>
                                    <p:cTn id="22" presetID="22" presetClass="entr" presetSubtype="1" fill="hold" nodeType="afterEffect">
                                      <p:stCondLst>
                                        <p:cond delay="0"/>
                                      </p:stCondLst>
                                      <p:childTnLst>
                                        <p:set>
                                          <p:cBhvr>
                                            <p:cTn id="23" dur="1" fill="hold">
                                              <p:stCondLst>
                                                <p:cond delay="0"/>
                                              </p:stCondLst>
                                            </p:cTn>
                                            <p:tgtEl>
                                              <p:spTgt spid="10"/>
                                            </p:tgtEl>
                                            <p:attrNameLst>
                                              <p:attrName>style.visibility</p:attrName>
                                            </p:attrNameLst>
                                          </p:cBhvr>
                                          <p:to>
                                            <p:strVal val="visible"/>
                                          </p:to>
                                        </p:set>
                                        <p:animEffect transition="in" filter="wipe(up)">
                                          <p:cBhvr>
                                            <p:cTn id="24" dur="500"/>
                                            <p:tgtEl>
                                              <p:spTgt spid="10"/>
                                            </p:tgtEl>
                                          </p:cBhvr>
                                        </p:animEffect>
                                      </p:childTnLst>
                                    </p:cTn>
                                  </p:par>
                                </p:childTnLst>
                              </p:cTn>
                            </p:par>
                            <p:par>
                              <p:cTn id="25" fill="hold">
                                <p:stCondLst>
                                  <p:cond delay="3000"/>
                                </p:stCondLst>
                                <p:childTnLst>
                                  <p:par>
                                    <p:cTn id="26" presetID="22" presetClass="entr" presetSubtype="1" fill="hold" nodeType="afterEffect">
                                      <p:stCondLst>
                                        <p:cond delay="0"/>
                                      </p:stCondLst>
                                      <p:childTnLst>
                                        <p:set>
                                          <p:cBhvr>
                                            <p:cTn id="27" dur="1" fill="hold">
                                              <p:stCondLst>
                                                <p:cond delay="0"/>
                                              </p:stCondLst>
                                            </p:cTn>
                                            <p:tgtEl>
                                              <p:spTgt spid="11"/>
                                            </p:tgtEl>
                                            <p:attrNameLst>
                                              <p:attrName>style.visibility</p:attrName>
                                            </p:attrNameLst>
                                          </p:cBhvr>
                                          <p:to>
                                            <p:strVal val="visible"/>
                                          </p:to>
                                        </p:set>
                                        <p:animEffect transition="in" filter="wipe(up)">
                                          <p:cBhvr>
                                            <p:cTn id="28" dur="500"/>
                                            <p:tgtEl>
                                              <p:spTgt spid="11"/>
                                            </p:tgtEl>
                                          </p:cBhvr>
                                        </p:animEffect>
                                      </p:childTnLst>
                                    </p:cTn>
                                  </p:par>
                                </p:childTnLst>
                              </p:cTn>
                            </p:par>
                            <p:par>
                              <p:cTn id="29" fill="hold">
                                <p:stCondLst>
                                  <p:cond delay="3500"/>
                                </p:stCondLst>
                                <p:childTnLst>
                                  <p:par>
                                    <p:cTn id="30" presetID="22" presetClass="entr" presetSubtype="1" fill="hold" nodeType="afterEffect">
                                      <p:stCondLst>
                                        <p:cond delay="0"/>
                                      </p:stCondLst>
                                      <p:childTnLst>
                                        <p:set>
                                          <p:cBhvr>
                                            <p:cTn id="31" dur="1" fill="hold">
                                              <p:stCondLst>
                                                <p:cond delay="0"/>
                                              </p:stCondLst>
                                            </p:cTn>
                                            <p:tgtEl>
                                              <p:spTgt spid="12"/>
                                            </p:tgtEl>
                                            <p:attrNameLst>
                                              <p:attrName>style.visibility</p:attrName>
                                            </p:attrNameLst>
                                          </p:cBhvr>
                                          <p:to>
                                            <p:strVal val="visible"/>
                                          </p:to>
                                        </p:set>
                                        <p:animEffect transition="in" filter="wipe(up)">
                                          <p:cBhvr>
                                            <p:cTn id="32" dur="500"/>
                                            <p:tgtEl>
                                              <p:spTgt spid="12"/>
                                            </p:tgtEl>
                                          </p:cBhvr>
                                        </p:animEffect>
                                      </p:childTnLst>
                                    </p:cTn>
                                  </p:par>
                                </p:childTnLst>
                              </p:cTn>
                            </p:par>
                            <p:par>
                              <p:cTn id="33" fill="hold">
                                <p:stCondLst>
                                  <p:cond delay="4000"/>
                                </p:stCondLst>
                                <p:childTnLst>
                                  <p:par>
                                    <p:cTn id="34" presetID="22" presetClass="entr" presetSubtype="1" fill="hold" nodeType="afterEffect">
                                      <p:stCondLst>
                                        <p:cond delay="0"/>
                                      </p:stCondLst>
                                      <p:childTnLst>
                                        <p:set>
                                          <p:cBhvr>
                                            <p:cTn id="35" dur="1" fill="hold">
                                              <p:stCondLst>
                                                <p:cond delay="0"/>
                                              </p:stCondLst>
                                            </p:cTn>
                                            <p:tgtEl>
                                              <p:spTgt spid="13"/>
                                            </p:tgtEl>
                                            <p:attrNameLst>
                                              <p:attrName>style.visibility</p:attrName>
                                            </p:attrNameLst>
                                          </p:cBhvr>
                                          <p:to>
                                            <p:strVal val="visible"/>
                                          </p:to>
                                        </p:set>
                                        <p:animEffect transition="in" filter="wipe(up)">
                                          <p:cBhvr>
                                            <p:cTn id="36"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accel="40000" fill="hold" nodeType="after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1000" fill="hold"/>
                                            <p:tgtEl>
                                              <p:spTgt spid="9"/>
                                            </p:tgtEl>
                                            <p:attrNameLst>
                                              <p:attrName>ppt_x</p:attrName>
                                            </p:attrNameLst>
                                          </p:cBhvr>
                                          <p:tavLst>
                                            <p:tav tm="0">
                                              <p:val>
                                                <p:strVal val="0-#ppt_w/2"/>
                                              </p:val>
                                            </p:tav>
                                            <p:tav tm="100000">
                                              <p:val>
                                                <p:strVal val="#ppt_x"/>
                                              </p:val>
                                            </p:tav>
                                          </p:tavLst>
                                        </p:anim>
                                        <p:anim calcmode="lin" valueType="num">
                                          <p:cBhvr additive="base">
                                            <p:cTn id="8" dur="1000" fill="hold"/>
                                            <p:tgtEl>
                                              <p:spTgt spid="9"/>
                                            </p:tgtEl>
                                            <p:attrNameLst>
                                              <p:attrName>ppt_y</p:attrName>
                                            </p:attrNameLst>
                                          </p:cBhvr>
                                          <p:tavLst>
                                            <p:tav tm="0">
                                              <p:val>
                                                <p:strVal val="#ppt_y"/>
                                              </p:val>
                                            </p:tav>
                                            <p:tav tm="100000">
                                              <p:val>
                                                <p:strVal val="#ppt_y"/>
                                              </p:val>
                                            </p:tav>
                                          </p:tavLst>
                                        </p:anim>
                                      </p:childTnLst>
                                    </p:cTn>
                                  </p:par>
                                  <p:par>
                                    <p:cTn id="9" presetID="2" presetClass="entr" presetSubtype="8" accel="40000" fill="hold" nodeType="withEffect">
                                      <p:stCondLst>
                                        <p:cond delay="500"/>
                                      </p:stCondLst>
                                      <p:childTnLst>
                                        <p:set>
                                          <p:cBhvr>
                                            <p:cTn id="10" dur="1" fill="hold">
                                              <p:stCondLst>
                                                <p:cond delay="0"/>
                                              </p:stCondLst>
                                            </p:cTn>
                                            <p:tgtEl>
                                              <p:spTgt spid="8"/>
                                            </p:tgtEl>
                                            <p:attrNameLst>
                                              <p:attrName>style.visibility</p:attrName>
                                            </p:attrNameLst>
                                          </p:cBhvr>
                                          <p:to>
                                            <p:strVal val="visible"/>
                                          </p:to>
                                        </p:set>
                                        <p:anim calcmode="lin" valueType="num">
                                          <p:cBhvr additive="base">
                                            <p:cTn id="11" dur="1000" fill="hold"/>
                                            <p:tgtEl>
                                              <p:spTgt spid="8"/>
                                            </p:tgtEl>
                                            <p:attrNameLst>
                                              <p:attrName>ppt_x</p:attrName>
                                            </p:attrNameLst>
                                          </p:cBhvr>
                                          <p:tavLst>
                                            <p:tav tm="0">
                                              <p:val>
                                                <p:strVal val="0-#ppt_w/2"/>
                                              </p:val>
                                            </p:tav>
                                            <p:tav tm="100000">
                                              <p:val>
                                                <p:strVal val="#ppt_x"/>
                                              </p:val>
                                            </p:tav>
                                          </p:tavLst>
                                        </p:anim>
                                        <p:anim calcmode="lin" valueType="num">
                                          <p:cBhvr additive="base">
                                            <p:cTn id="12" dur="1000" fill="hold"/>
                                            <p:tgtEl>
                                              <p:spTgt spid="8"/>
                                            </p:tgtEl>
                                            <p:attrNameLst>
                                              <p:attrName>ppt_y</p:attrName>
                                            </p:attrNameLst>
                                          </p:cBhvr>
                                          <p:tavLst>
                                            <p:tav tm="0">
                                              <p:val>
                                                <p:strVal val="#ppt_y"/>
                                              </p:val>
                                            </p:tav>
                                            <p:tav tm="100000">
                                              <p:val>
                                                <p:strVal val="#ppt_y"/>
                                              </p:val>
                                            </p:tav>
                                          </p:tavLst>
                                        </p:anim>
                                      </p:childTnLst>
                                    </p:cTn>
                                  </p:par>
                                  <p:par>
                                    <p:cTn id="13" presetID="2" presetClass="entr" presetSubtype="8" accel="40000" fill="hold" nodeType="withEffect">
                                      <p:stCondLst>
                                        <p:cond delay="1000"/>
                                      </p:stCondLst>
                                      <p:childTnLst>
                                        <p:set>
                                          <p:cBhvr>
                                            <p:cTn id="14" dur="1" fill="hold">
                                              <p:stCondLst>
                                                <p:cond delay="0"/>
                                              </p:stCondLst>
                                            </p:cTn>
                                            <p:tgtEl>
                                              <p:spTgt spid="4"/>
                                            </p:tgtEl>
                                            <p:attrNameLst>
                                              <p:attrName>style.visibility</p:attrName>
                                            </p:attrNameLst>
                                          </p:cBhvr>
                                          <p:to>
                                            <p:strVal val="visible"/>
                                          </p:to>
                                        </p:set>
                                        <p:anim calcmode="lin" valueType="num">
                                          <p:cBhvr additive="base">
                                            <p:cTn id="15" dur="1000" fill="hold"/>
                                            <p:tgtEl>
                                              <p:spTgt spid="4"/>
                                            </p:tgtEl>
                                            <p:attrNameLst>
                                              <p:attrName>ppt_x</p:attrName>
                                            </p:attrNameLst>
                                          </p:cBhvr>
                                          <p:tavLst>
                                            <p:tav tm="0">
                                              <p:val>
                                                <p:strVal val="0-#ppt_w/2"/>
                                              </p:val>
                                            </p:tav>
                                            <p:tav tm="100000">
                                              <p:val>
                                                <p:strVal val="#ppt_x"/>
                                              </p:val>
                                            </p:tav>
                                          </p:tavLst>
                                        </p:anim>
                                        <p:anim calcmode="lin" valueType="num">
                                          <p:cBhvr additive="base">
                                            <p:cTn id="16" dur="1000" fill="hold"/>
                                            <p:tgtEl>
                                              <p:spTgt spid="4"/>
                                            </p:tgtEl>
                                            <p:attrNameLst>
                                              <p:attrName>ppt_y</p:attrName>
                                            </p:attrNameLst>
                                          </p:cBhvr>
                                          <p:tavLst>
                                            <p:tav tm="0">
                                              <p:val>
                                                <p:strVal val="#ppt_y"/>
                                              </p:val>
                                            </p:tav>
                                            <p:tav tm="100000">
                                              <p:val>
                                                <p:strVal val="#ppt_y"/>
                                              </p:val>
                                            </p:tav>
                                          </p:tavLst>
                                        </p:anim>
                                      </p:childTnLst>
                                    </p:cTn>
                                  </p:par>
                                  <p:par>
                                    <p:cTn id="17" presetID="2" presetClass="entr" presetSubtype="8" accel="40000" fill="hold" nodeType="withEffect">
                                      <p:stCondLst>
                                        <p:cond delay="1500"/>
                                      </p:stCondLst>
                                      <p:childTnLst>
                                        <p:set>
                                          <p:cBhvr>
                                            <p:cTn id="18" dur="1" fill="hold">
                                              <p:stCondLst>
                                                <p:cond delay="0"/>
                                              </p:stCondLst>
                                            </p:cTn>
                                            <p:tgtEl>
                                              <p:spTgt spid="2"/>
                                            </p:tgtEl>
                                            <p:attrNameLst>
                                              <p:attrName>style.visibility</p:attrName>
                                            </p:attrNameLst>
                                          </p:cBhvr>
                                          <p:to>
                                            <p:strVal val="visible"/>
                                          </p:to>
                                        </p:set>
                                        <p:anim calcmode="lin" valueType="num">
                                          <p:cBhvr additive="base">
                                            <p:cTn id="19" dur="1000" fill="hold"/>
                                            <p:tgtEl>
                                              <p:spTgt spid="2"/>
                                            </p:tgtEl>
                                            <p:attrNameLst>
                                              <p:attrName>ppt_x</p:attrName>
                                            </p:attrNameLst>
                                          </p:cBhvr>
                                          <p:tavLst>
                                            <p:tav tm="0">
                                              <p:val>
                                                <p:strVal val="0-#ppt_w/2"/>
                                              </p:val>
                                            </p:tav>
                                            <p:tav tm="100000">
                                              <p:val>
                                                <p:strVal val="#ppt_x"/>
                                              </p:val>
                                            </p:tav>
                                          </p:tavLst>
                                        </p:anim>
                                        <p:anim calcmode="lin" valueType="num">
                                          <p:cBhvr additive="base">
                                            <p:cTn id="20" dur="1000" fill="hold"/>
                                            <p:tgtEl>
                                              <p:spTgt spid="2"/>
                                            </p:tgtEl>
                                            <p:attrNameLst>
                                              <p:attrName>ppt_y</p:attrName>
                                            </p:attrNameLst>
                                          </p:cBhvr>
                                          <p:tavLst>
                                            <p:tav tm="0">
                                              <p:val>
                                                <p:strVal val="#ppt_y"/>
                                              </p:val>
                                            </p:tav>
                                            <p:tav tm="100000">
                                              <p:val>
                                                <p:strVal val="#ppt_y"/>
                                              </p:val>
                                            </p:tav>
                                          </p:tavLst>
                                        </p:anim>
                                      </p:childTnLst>
                                    </p:cTn>
                                  </p:par>
                                </p:childTnLst>
                              </p:cTn>
                            </p:par>
                            <p:par>
                              <p:cTn id="21" fill="hold">
                                <p:stCondLst>
                                  <p:cond delay="2500"/>
                                </p:stCondLst>
                                <p:childTnLst>
                                  <p:par>
                                    <p:cTn id="22" presetID="22" presetClass="entr" presetSubtype="1" fill="hold" nodeType="afterEffect">
                                      <p:stCondLst>
                                        <p:cond delay="0"/>
                                      </p:stCondLst>
                                      <p:childTnLst>
                                        <p:set>
                                          <p:cBhvr>
                                            <p:cTn id="23" dur="1" fill="hold">
                                              <p:stCondLst>
                                                <p:cond delay="0"/>
                                              </p:stCondLst>
                                            </p:cTn>
                                            <p:tgtEl>
                                              <p:spTgt spid="10"/>
                                            </p:tgtEl>
                                            <p:attrNameLst>
                                              <p:attrName>style.visibility</p:attrName>
                                            </p:attrNameLst>
                                          </p:cBhvr>
                                          <p:to>
                                            <p:strVal val="visible"/>
                                          </p:to>
                                        </p:set>
                                        <p:animEffect transition="in" filter="wipe(up)">
                                          <p:cBhvr>
                                            <p:cTn id="24" dur="500"/>
                                            <p:tgtEl>
                                              <p:spTgt spid="10"/>
                                            </p:tgtEl>
                                          </p:cBhvr>
                                        </p:animEffect>
                                      </p:childTnLst>
                                    </p:cTn>
                                  </p:par>
                                </p:childTnLst>
                              </p:cTn>
                            </p:par>
                            <p:par>
                              <p:cTn id="25" fill="hold">
                                <p:stCondLst>
                                  <p:cond delay="3000"/>
                                </p:stCondLst>
                                <p:childTnLst>
                                  <p:par>
                                    <p:cTn id="26" presetID="22" presetClass="entr" presetSubtype="1" fill="hold" nodeType="afterEffect">
                                      <p:stCondLst>
                                        <p:cond delay="0"/>
                                      </p:stCondLst>
                                      <p:childTnLst>
                                        <p:set>
                                          <p:cBhvr>
                                            <p:cTn id="27" dur="1" fill="hold">
                                              <p:stCondLst>
                                                <p:cond delay="0"/>
                                              </p:stCondLst>
                                            </p:cTn>
                                            <p:tgtEl>
                                              <p:spTgt spid="11"/>
                                            </p:tgtEl>
                                            <p:attrNameLst>
                                              <p:attrName>style.visibility</p:attrName>
                                            </p:attrNameLst>
                                          </p:cBhvr>
                                          <p:to>
                                            <p:strVal val="visible"/>
                                          </p:to>
                                        </p:set>
                                        <p:animEffect transition="in" filter="wipe(up)">
                                          <p:cBhvr>
                                            <p:cTn id="28" dur="500"/>
                                            <p:tgtEl>
                                              <p:spTgt spid="11"/>
                                            </p:tgtEl>
                                          </p:cBhvr>
                                        </p:animEffect>
                                      </p:childTnLst>
                                    </p:cTn>
                                  </p:par>
                                </p:childTnLst>
                              </p:cTn>
                            </p:par>
                            <p:par>
                              <p:cTn id="29" fill="hold">
                                <p:stCondLst>
                                  <p:cond delay="3500"/>
                                </p:stCondLst>
                                <p:childTnLst>
                                  <p:par>
                                    <p:cTn id="30" presetID="22" presetClass="entr" presetSubtype="1" fill="hold" nodeType="afterEffect">
                                      <p:stCondLst>
                                        <p:cond delay="0"/>
                                      </p:stCondLst>
                                      <p:childTnLst>
                                        <p:set>
                                          <p:cBhvr>
                                            <p:cTn id="31" dur="1" fill="hold">
                                              <p:stCondLst>
                                                <p:cond delay="0"/>
                                              </p:stCondLst>
                                            </p:cTn>
                                            <p:tgtEl>
                                              <p:spTgt spid="12"/>
                                            </p:tgtEl>
                                            <p:attrNameLst>
                                              <p:attrName>style.visibility</p:attrName>
                                            </p:attrNameLst>
                                          </p:cBhvr>
                                          <p:to>
                                            <p:strVal val="visible"/>
                                          </p:to>
                                        </p:set>
                                        <p:animEffect transition="in" filter="wipe(up)">
                                          <p:cBhvr>
                                            <p:cTn id="32" dur="500"/>
                                            <p:tgtEl>
                                              <p:spTgt spid="12"/>
                                            </p:tgtEl>
                                          </p:cBhvr>
                                        </p:animEffect>
                                      </p:childTnLst>
                                    </p:cTn>
                                  </p:par>
                                </p:childTnLst>
                              </p:cTn>
                            </p:par>
                            <p:par>
                              <p:cTn id="33" fill="hold">
                                <p:stCondLst>
                                  <p:cond delay="4000"/>
                                </p:stCondLst>
                                <p:childTnLst>
                                  <p:par>
                                    <p:cTn id="34" presetID="22" presetClass="entr" presetSubtype="1" fill="hold" nodeType="afterEffect">
                                      <p:stCondLst>
                                        <p:cond delay="0"/>
                                      </p:stCondLst>
                                      <p:childTnLst>
                                        <p:set>
                                          <p:cBhvr>
                                            <p:cTn id="35" dur="1" fill="hold">
                                              <p:stCondLst>
                                                <p:cond delay="0"/>
                                              </p:stCondLst>
                                            </p:cTn>
                                            <p:tgtEl>
                                              <p:spTgt spid="13"/>
                                            </p:tgtEl>
                                            <p:attrNameLst>
                                              <p:attrName>style.visibility</p:attrName>
                                            </p:attrNameLst>
                                          </p:cBhvr>
                                          <p:to>
                                            <p:strVal val="visible"/>
                                          </p:to>
                                        </p:set>
                                        <p:animEffect transition="in" filter="wipe(up)">
                                          <p:cBhvr>
                                            <p:cTn id="36"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 name="任意多边形 45"/>
          <p:cNvSpPr/>
          <p:nvPr/>
        </p:nvSpPr>
        <p:spPr>
          <a:xfrm rot="2700000">
            <a:off x="5573904" y="1420622"/>
            <a:ext cx="160826" cy="235479"/>
          </a:xfrm>
          <a:custGeom>
            <a:avLst/>
            <a:gdLst>
              <a:gd name="connsiteX0" fmla="*/ 252423 w 507348"/>
              <a:gd name="connsiteY0" fmla="*/ 0 h 742850"/>
              <a:gd name="connsiteX1" fmla="*/ 431504 w 507348"/>
              <a:gd name="connsiteY1" fmla="*/ 308760 h 742850"/>
              <a:gd name="connsiteX2" fmla="*/ 433049 w 507348"/>
              <a:gd name="connsiteY2" fmla="*/ 309802 h 742850"/>
              <a:gd name="connsiteX3" fmla="*/ 448481 w 507348"/>
              <a:gd name="connsiteY3" fmla="*/ 328506 h 742850"/>
              <a:gd name="connsiteX4" fmla="*/ 490883 w 507348"/>
              <a:gd name="connsiteY4" fmla="*/ 401613 h 742850"/>
              <a:gd name="connsiteX5" fmla="*/ 502194 w 507348"/>
              <a:gd name="connsiteY5" fmla="*/ 438052 h 742850"/>
              <a:gd name="connsiteX6" fmla="*/ 507348 w 507348"/>
              <a:gd name="connsiteY6" fmla="*/ 489176 h 742850"/>
              <a:gd name="connsiteX7" fmla="*/ 503585 w 507348"/>
              <a:gd name="connsiteY7" fmla="*/ 526503 h 742850"/>
              <a:gd name="connsiteX8" fmla="*/ 502194 w 507348"/>
              <a:gd name="connsiteY8" fmla="*/ 540300 h 742850"/>
              <a:gd name="connsiteX9" fmla="*/ 253674 w 507348"/>
              <a:gd name="connsiteY9" fmla="*/ 742850 h 742850"/>
              <a:gd name="connsiteX10" fmla="*/ 5154 w 507348"/>
              <a:gd name="connsiteY10" fmla="*/ 540300 h 742850"/>
              <a:gd name="connsiteX11" fmla="*/ 3763 w 507348"/>
              <a:gd name="connsiteY11" fmla="*/ 526503 h 742850"/>
              <a:gd name="connsiteX12" fmla="*/ 0 w 507348"/>
              <a:gd name="connsiteY12" fmla="*/ 489176 h 742850"/>
              <a:gd name="connsiteX13" fmla="*/ 5154 w 507348"/>
              <a:gd name="connsiteY13" fmla="*/ 438052 h 742850"/>
              <a:gd name="connsiteX14" fmla="*/ 19346 w 507348"/>
              <a:gd name="connsiteY14" fmla="*/ 392332 h 742850"/>
              <a:gd name="connsiteX15" fmla="*/ 50443 w 507348"/>
              <a:gd name="connsiteY15" fmla="*/ 338717 h 742850"/>
              <a:gd name="connsiteX16" fmla="*/ 69042 w 507348"/>
              <a:gd name="connsiteY16" fmla="*/ 316175 h 7428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507348" h="742850">
                <a:moveTo>
                  <a:pt x="252423" y="0"/>
                </a:moveTo>
                <a:lnTo>
                  <a:pt x="431504" y="308760"/>
                </a:lnTo>
                <a:lnTo>
                  <a:pt x="433049" y="309802"/>
                </a:lnTo>
                <a:lnTo>
                  <a:pt x="448481" y="328506"/>
                </a:lnTo>
                <a:lnTo>
                  <a:pt x="490883" y="401613"/>
                </a:lnTo>
                <a:lnTo>
                  <a:pt x="502194" y="438052"/>
                </a:lnTo>
                <a:cubicBezTo>
                  <a:pt x="505573" y="454566"/>
                  <a:pt x="507348" y="471664"/>
                  <a:pt x="507348" y="489176"/>
                </a:cubicBezTo>
                <a:lnTo>
                  <a:pt x="503585" y="526503"/>
                </a:lnTo>
                <a:lnTo>
                  <a:pt x="502194" y="540300"/>
                </a:lnTo>
                <a:cubicBezTo>
                  <a:pt x="478540" y="655895"/>
                  <a:pt x="376262" y="742850"/>
                  <a:pt x="253674" y="742850"/>
                </a:cubicBezTo>
                <a:cubicBezTo>
                  <a:pt x="131087" y="742850"/>
                  <a:pt x="28808" y="655895"/>
                  <a:pt x="5154" y="540300"/>
                </a:cubicBezTo>
                <a:lnTo>
                  <a:pt x="3763" y="526503"/>
                </a:lnTo>
                <a:lnTo>
                  <a:pt x="0" y="489176"/>
                </a:lnTo>
                <a:cubicBezTo>
                  <a:pt x="0" y="471664"/>
                  <a:pt x="1775" y="454566"/>
                  <a:pt x="5154" y="438052"/>
                </a:cubicBezTo>
                <a:lnTo>
                  <a:pt x="19346" y="392332"/>
                </a:lnTo>
                <a:lnTo>
                  <a:pt x="50443" y="338717"/>
                </a:lnTo>
                <a:lnTo>
                  <a:pt x="69042" y="316175"/>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47" name="任意多边形 46"/>
          <p:cNvSpPr/>
          <p:nvPr/>
        </p:nvSpPr>
        <p:spPr>
          <a:xfrm rot="18900000" flipH="1">
            <a:off x="3132172" y="1420623"/>
            <a:ext cx="160826" cy="235479"/>
          </a:xfrm>
          <a:custGeom>
            <a:avLst/>
            <a:gdLst>
              <a:gd name="connsiteX0" fmla="*/ 252423 w 507348"/>
              <a:gd name="connsiteY0" fmla="*/ 0 h 742850"/>
              <a:gd name="connsiteX1" fmla="*/ 431504 w 507348"/>
              <a:gd name="connsiteY1" fmla="*/ 308760 h 742850"/>
              <a:gd name="connsiteX2" fmla="*/ 433049 w 507348"/>
              <a:gd name="connsiteY2" fmla="*/ 309802 h 742850"/>
              <a:gd name="connsiteX3" fmla="*/ 448481 w 507348"/>
              <a:gd name="connsiteY3" fmla="*/ 328506 h 742850"/>
              <a:gd name="connsiteX4" fmla="*/ 490883 w 507348"/>
              <a:gd name="connsiteY4" fmla="*/ 401613 h 742850"/>
              <a:gd name="connsiteX5" fmla="*/ 502194 w 507348"/>
              <a:gd name="connsiteY5" fmla="*/ 438052 h 742850"/>
              <a:gd name="connsiteX6" fmla="*/ 507348 w 507348"/>
              <a:gd name="connsiteY6" fmla="*/ 489176 h 742850"/>
              <a:gd name="connsiteX7" fmla="*/ 503585 w 507348"/>
              <a:gd name="connsiteY7" fmla="*/ 526503 h 742850"/>
              <a:gd name="connsiteX8" fmla="*/ 502194 w 507348"/>
              <a:gd name="connsiteY8" fmla="*/ 540300 h 742850"/>
              <a:gd name="connsiteX9" fmla="*/ 253674 w 507348"/>
              <a:gd name="connsiteY9" fmla="*/ 742850 h 742850"/>
              <a:gd name="connsiteX10" fmla="*/ 5154 w 507348"/>
              <a:gd name="connsiteY10" fmla="*/ 540300 h 742850"/>
              <a:gd name="connsiteX11" fmla="*/ 3763 w 507348"/>
              <a:gd name="connsiteY11" fmla="*/ 526503 h 742850"/>
              <a:gd name="connsiteX12" fmla="*/ 0 w 507348"/>
              <a:gd name="connsiteY12" fmla="*/ 489176 h 742850"/>
              <a:gd name="connsiteX13" fmla="*/ 5154 w 507348"/>
              <a:gd name="connsiteY13" fmla="*/ 438052 h 742850"/>
              <a:gd name="connsiteX14" fmla="*/ 19346 w 507348"/>
              <a:gd name="connsiteY14" fmla="*/ 392332 h 742850"/>
              <a:gd name="connsiteX15" fmla="*/ 50443 w 507348"/>
              <a:gd name="connsiteY15" fmla="*/ 338717 h 742850"/>
              <a:gd name="connsiteX16" fmla="*/ 69042 w 507348"/>
              <a:gd name="connsiteY16" fmla="*/ 316175 h 7428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507348" h="742850">
                <a:moveTo>
                  <a:pt x="252423" y="0"/>
                </a:moveTo>
                <a:lnTo>
                  <a:pt x="431504" y="308760"/>
                </a:lnTo>
                <a:lnTo>
                  <a:pt x="433049" y="309802"/>
                </a:lnTo>
                <a:lnTo>
                  <a:pt x="448481" y="328506"/>
                </a:lnTo>
                <a:lnTo>
                  <a:pt x="490883" y="401613"/>
                </a:lnTo>
                <a:lnTo>
                  <a:pt x="502194" y="438052"/>
                </a:lnTo>
                <a:cubicBezTo>
                  <a:pt x="505573" y="454566"/>
                  <a:pt x="507348" y="471664"/>
                  <a:pt x="507348" y="489176"/>
                </a:cubicBezTo>
                <a:lnTo>
                  <a:pt x="503585" y="526503"/>
                </a:lnTo>
                <a:lnTo>
                  <a:pt x="502194" y="540300"/>
                </a:lnTo>
                <a:cubicBezTo>
                  <a:pt x="478540" y="655895"/>
                  <a:pt x="376262" y="742850"/>
                  <a:pt x="253674" y="742850"/>
                </a:cubicBezTo>
                <a:cubicBezTo>
                  <a:pt x="131087" y="742850"/>
                  <a:pt x="28808" y="655895"/>
                  <a:pt x="5154" y="540300"/>
                </a:cubicBezTo>
                <a:lnTo>
                  <a:pt x="3763" y="526503"/>
                </a:lnTo>
                <a:lnTo>
                  <a:pt x="0" y="489176"/>
                </a:lnTo>
                <a:cubicBezTo>
                  <a:pt x="0" y="471664"/>
                  <a:pt x="1775" y="454566"/>
                  <a:pt x="5154" y="438052"/>
                </a:cubicBezTo>
                <a:lnTo>
                  <a:pt x="19346" y="392332"/>
                </a:lnTo>
                <a:lnTo>
                  <a:pt x="50443" y="338717"/>
                </a:lnTo>
                <a:lnTo>
                  <a:pt x="69042" y="316175"/>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48" name="任意多边形 47"/>
          <p:cNvSpPr/>
          <p:nvPr/>
        </p:nvSpPr>
        <p:spPr>
          <a:xfrm rot="18900000" flipV="1">
            <a:off x="5573904" y="3757534"/>
            <a:ext cx="160826" cy="235479"/>
          </a:xfrm>
          <a:custGeom>
            <a:avLst/>
            <a:gdLst>
              <a:gd name="connsiteX0" fmla="*/ 252423 w 507348"/>
              <a:gd name="connsiteY0" fmla="*/ 0 h 742850"/>
              <a:gd name="connsiteX1" fmla="*/ 431504 w 507348"/>
              <a:gd name="connsiteY1" fmla="*/ 308760 h 742850"/>
              <a:gd name="connsiteX2" fmla="*/ 433049 w 507348"/>
              <a:gd name="connsiteY2" fmla="*/ 309802 h 742850"/>
              <a:gd name="connsiteX3" fmla="*/ 448481 w 507348"/>
              <a:gd name="connsiteY3" fmla="*/ 328506 h 742850"/>
              <a:gd name="connsiteX4" fmla="*/ 490883 w 507348"/>
              <a:gd name="connsiteY4" fmla="*/ 401613 h 742850"/>
              <a:gd name="connsiteX5" fmla="*/ 502194 w 507348"/>
              <a:gd name="connsiteY5" fmla="*/ 438052 h 742850"/>
              <a:gd name="connsiteX6" fmla="*/ 507348 w 507348"/>
              <a:gd name="connsiteY6" fmla="*/ 489176 h 742850"/>
              <a:gd name="connsiteX7" fmla="*/ 503585 w 507348"/>
              <a:gd name="connsiteY7" fmla="*/ 526503 h 742850"/>
              <a:gd name="connsiteX8" fmla="*/ 502194 w 507348"/>
              <a:gd name="connsiteY8" fmla="*/ 540300 h 742850"/>
              <a:gd name="connsiteX9" fmla="*/ 253674 w 507348"/>
              <a:gd name="connsiteY9" fmla="*/ 742850 h 742850"/>
              <a:gd name="connsiteX10" fmla="*/ 5154 w 507348"/>
              <a:gd name="connsiteY10" fmla="*/ 540300 h 742850"/>
              <a:gd name="connsiteX11" fmla="*/ 3763 w 507348"/>
              <a:gd name="connsiteY11" fmla="*/ 526503 h 742850"/>
              <a:gd name="connsiteX12" fmla="*/ 0 w 507348"/>
              <a:gd name="connsiteY12" fmla="*/ 489176 h 742850"/>
              <a:gd name="connsiteX13" fmla="*/ 5154 w 507348"/>
              <a:gd name="connsiteY13" fmla="*/ 438052 h 742850"/>
              <a:gd name="connsiteX14" fmla="*/ 19346 w 507348"/>
              <a:gd name="connsiteY14" fmla="*/ 392332 h 742850"/>
              <a:gd name="connsiteX15" fmla="*/ 50443 w 507348"/>
              <a:gd name="connsiteY15" fmla="*/ 338717 h 742850"/>
              <a:gd name="connsiteX16" fmla="*/ 69042 w 507348"/>
              <a:gd name="connsiteY16" fmla="*/ 316175 h 7428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507348" h="742850">
                <a:moveTo>
                  <a:pt x="252423" y="0"/>
                </a:moveTo>
                <a:lnTo>
                  <a:pt x="431504" y="308760"/>
                </a:lnTo>
                <a:lnTo>
                  <a:pt x="433049" y="309802"/>
                </a:lnTo>
                <a:lnTo>
                  <a:pt x="448481" y="328506"/>
                </a:lnTo>
                <a:lnTo>
                  <a:pt x="490883" y="401613"/>
                </a:lnTo>
                <a:lnTo>
                  <a:pt x="502194" y="438052"/>
                </a:lnTo>
                <a:cubicBezTo>
                  <a:pt x="505573" y="454566"/>
                  <a:pt x="507348" y="471664"/>
                  <a:pt x="507348" y="489176"/>
                </a:cubicBezTo>
                <a:lnTo>
                  <a:pt x="503585" y="526503"/>
                </a:lnTo>
                <a:lnTo>
                  <a:pt x="502194" y="540300"/>
                </a:lnTo>
                <a:cubicBezTo>
                  <a:pt x="478540" y="655895"/>
                  <a:pt x="376262" y="742850"/>
                  <a:pt x="253674" y="742850"/>
                </a:cubicBezTo>
                <a:cubicBezTo>
                  <a:pt x="131087" y="742850"/>
                  <a:pt x="28808" y="655895"/>
                  <a:pt x="5154" y="540300"/>
                </a:cubicBezTo>
                <a:lnTo>
                  <a:pt x="3763" y="526503"/>
                </a:lnTo>
                <a:lnTo>
                  <a:pt x="0" y="489176"/>
                </a:lnTo>
                <a:cubicBezTo>
                  <a:pt x="0" y="471664"/>
                  <a:pt x="1775" y="454566"/>
                  <a:pt x="5154" y="438052"/>
                </a:cubicBezTo>
                <a:lnTo>
                  <a:pt x="19346" y="392332"/>
                </a:lnTo>
                <a:lnTo>
                  <a:pt x="50443" y="338717"/>
                </a:lnTo>
                <a:lnTo>
                  <a:pt x="69042" y="316175"/>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49" name="任意多边形 48"/>
          <p:cNvSpPr/>
          <p:nvPr/>
        </p:nvSpPr>
        <p:spPr>
          <a:xfrm rot="2700000" flipH="1" flipV="1">
            <a:off x="3132172" y="3757535"/>
            <a:ext cx="160826" cy="235479"/>
          </a:xfrm>
          <a:custGeom>
            <a:avLst/>
            <a:gdLst>
              <a:gd name="connsiteX0" fmla="*/ 252423 w 507348"/>
              <a:gd name="connsiteY0" fmla="*/ 0 h 742850"/>
              <a:gd name="connsiteX1" fmla="*/ 431504 w 507348"/>
              <a:gd name="connsiteY1" fmla="*/ 308760 h 742850"/>
              <a:gd name="connsiteX2" fmla="*/ 433049 w 507348"/>
              <a:gd name="connsiteY2" fmla="*/ 309802 h 742850"/>
              <a:gd name="connsiteX3" fmla="*/ 448481 w 507348"/>
              <a:gd name="connsiteY3" fmla="*/ 328506 h 742850"/>
              <a:gd name="connsiteX4" fmla="*/ 490883 w 507348"/>
              <a:gd name="connsiteY4" fmla="*/ 401613 h 742850"/>
              <a:gd name="connsiteX5" fmla="*/ 502194 w 507348"/>
              <a:gd name="connsiteY5" fmla="*/ 438052 h 742850"/>
              <a:gd name="connsiteX6" fmla="*/ 507348 w 507348"/>
              <a:gd name="connsiteY6" fmla="*/ 489176 h 742850"/>
              <a:gd name="connsiteX7" fmla="*/ 503585 w 507348"/>
              <a:gd name="connsiteY7" fmla="*/ 526503 h 742850"/>
              <a:gd name="connsiteX8" fmla="*/ 502194 w 507348"/>
              <a:gd name="connsiteY8" fmla="*/ 540300 h 742850"/>
              <a:gd name="connsiteX9" fmla="*/ 253674 w 507348"/>
              <a:gd name="connsiteY9" fmla="*/ 742850 h 742850"/>
              <a:gd name="connsiteX10" fmla="*/ 5154 w 507348"/>
              <a:gd name="connsiteY10" fmla="*/ 540300 h 742850"/>
              <a:gd name="connsiteX11" fmla="*/ 3763 w 507348"/>
              <a:gd name="connsiteY11" fmla="*/ 526503 h 742850"/>
              <a:gd name="connsiteX12" fmla="*/ 0 w 507348"/>
              <a:gd name="connsiteY12" fmla="*/ 489176 h 742850"/>
              <a:gd name="connsiteX13" fmla="*/ 5154 w 507348"/>
              <a:gd name="connsiteY13" fmla="*/ 438052 h 742850"/>
              <a:gd name="connsiteX14" fmla="*/ 19346 w 507348"/>
              <a:gd name="connsiteY14" fmla="*/ 392332 h 742850"/>
              <a:gd name="connsiteX15" fmla="*/ 50443 w 507348"/>
              <a:gd name="connsiteY15" fmla="*/ 338717 h 742850"/>
              <a:gd name="connsiteX16" fmla="*/ 69042 w 507348"/>
              <a:gd name="connsiteY16" fmla="*/ 316175 h 7428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507348" h="742850">
                <a:moveTo>
                  <a:pt x="252423" y="0"/>
                </a:moveTo>
                <a:lnTo>
                  <a:pt x="431504" y="308760"/>
                </a:lnTo>
                <a:lnTo>
                  <a:pt x="433049" y="309802"/>
                </a:lnTo>
                <a:lnTo>
                  <a:pt x="448481" y="328506"/>
                </a:lnTo>
                <a:lnTo>
                  <a:pt x="490883" y="401613"/>
                </a:lnTo>
                <a:lnTo>
                  <a:pt x="502194" y="438052"/>
                </a:lnTo>
                <a:cubicBezTo>
                  <a:pt x="505573" y="454566"/>
                  <a:pt x="507348" y="471664"/>
                  <a:pt x="507348" y="489176"/>
                </a:cubicBezTo>
                <a:lnTo>
                  <a:pt x="503585" y="526503"/>
                </a:lnTo>
                <a:lnTo>
                  <a:pt x="502194" y="540300"/>
                </a:lnTo>
                <a:cubicBezTo>
                  <a:pt x="478540" y="655895"/>
                  <a:pt x="376262" y="742850"/>
                  <a:pt x="253674" y="742850"/>
                </a:cubicBezTo>
                <a:cubicBezTo>
                  <a:pt x="131087" y="742850"/>
                  <a:pt x="28808" y="655895"/>
                  <a:pt x="5154" y="540300"/>
                </a:cubicBezTo>
                <a:lnTo>
                  <a:pt x="3763" y="526503"/>
                </a:lnTo>
                <a:lnTo>
                  <a:pt x="0" y="489176"/>
                </a:lnTo>
                <a:cubicBezTo>
                  <a:pt x="0" y="471664"/>
                  <a:pt x="1775" y="454566"/>
                  <a:pt x="5154" y="438052"/>
                </a:cubicBezTo>
                <a:lnTo>
                  <a:pt x="19346" y="392332"/>
                </a:lnTo>
                <a:lnTo>
                  <a:pt x="50443" y="338717"/>
                </a:lnTo>
                <a:lnTo>
                  <a:pt x="69042" y="316175"/>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grpSp>
        <p:nvGrpSpPr>
          <p:cNvPr id="50" name="组合 49"/>
          <p:cNvGrpSpPr/>
          <p:nvPr/>
        </p:nvGrpSpPr>
        <p:grpSpPr>
          <a:xfrm>
            <a:off x="2683831" y="850925"/>
            <a:ext cx="3494368" cy="3575199"/>
            <a:chOff x="3752612" y="1386148"/>
            <a:chExt cx="4659157" cy="4766932"/>
          </a:xfrm>
        </p:grpSpPr>
        <p:grpSp>
          <p:nvGrpSpPr>
            <p:cNvPr id="51" name="组合 50"/>
            <p:cNvGrpSpPr/>
            <p:nvPr/>
          </p:nvGrpSpPr>
          <p:grpSpPr>
            <a:xfrm>
              <a:off x="4436369" y="2136478"/>
              <a:ext cx="3325661" cy="3306012"/>
              <a:chOff x="3401876" y="1085088"/>
              <a:chExt cx="4022744" cy="3998976"/>
            </a:xfrm>
            <a:effectLst>
              <a:outerShdw blurRad="63500" sx="107000" sy="107000" algn="ctr" rotWithShape="0">
                <a:prstClr val="black">
                  <a:alpha val="14000"/>
                </a:prstClr>
              </a:outerShdw>
            </a:effectLst>
          </p:grpSpPr>
          <p:sp>
            <p:nvSpPr>
              <p:cNvPr id="68" name="任意多边形 67"/>
              <p:cNvSpPr/>
              <p:nvPr/>
            </p:nvSpPr>
            <p:spPr>
              <a:xfrm>
                <a:off x="3401876" y="1085088"/>
                <a:ext cx="2011372" cy="1999488"/>
              </a:xfrm>
              <a:custGeom>
                <a:avLst/>
                <a:gdLst>
                  <a:gd name="connsiteX0" fmla="*/ 2005276 w 2011372"/>
                  <a:gd name="connsiteY0" fmla="*/ 0 h 1999488"/>
                  <a:gd name="connsiteX1" fmla="*/ 2011372 w 2011372"/>
                  <a:gd name="connsiteY1" fmla="*/ 308 h 1999488"/>
                  <a:gd name="connsiteX2" fmla="*/ 2011372 w 2011372"/>
                  <a:gd name="connsiteY2" fmla="*/ 1999488 h 1999488"/>
                  <a:gd name="connsiteX3" fmla="*/ 0 w 2011372"/>
                  <a:gd name="connsiteY3" fmla="*/ 1999488 h 1999488"/>
                  <a:gd name="connsiteX4" fmla="*/ 10047 w 2011372"/>
                  <a:gd name="connsiteY4" fmla="*/ 1800525 h 1999488"/>
                  <a:gd name="connsiteX5" fmla="*/ 2005276 w 2011372"/>
                  <a:gd name="connsiteY5" fmla="*/ 0 h 19994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011372" h="1999488">
                    <a:moveTo>
                      <a:pt x="2005276" y="0"/>
                    </a:moveTo>
                    <a:lnTo>
                      <a:pt x="2011372" y="308"/>
                    </a:lnTo>
                    <a:lnTo>
                      <a:pt x="2011372" y="1999488"/>
                    </a:lnTo>
                    <a:lnTo>
                      <a:pt x="0" y="1999488"/>
                    </a:lnTo>
                    <a:lnTo>
                      <a:pt x="10047" y="1800525"/>
                    </a:lnTo>
                    <a:cubicBezTo>
                      <a:pt x="112753" y="789197"/>
                      <a:pt x="966852" y="0"/>
                      <a:pt x="2005276" y="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69" name="任意多边形 68"/>
              <p:cNvSpPr/>
              <p:nvPr/>
            </p:nvSpPr>
            <p:spPr>
              <a:xfrm flipH="1">
                <a:off x="5413248" y="1085088"/>
                <a:ext cx="2011372" cy="1999488"/>
              </a:xfrm>
              <a:custGeom>
                <a:avLst/>
                <a:gdLst>
                  <a:gd name="connsiteX0" fmla="*/ 2005276 w 2011372"/>
                  <a:gd name="connsiteY0" fmla="*/ 0 h 1999488"/>
                  <a:gd name="connsiteX1" fmla="*/ 2011372 w 2011372"/>
                  <a:gd name="connsiteY1" fmla="*/ 308 h 1999488"/>
                  <a:gd name="connsiteX2" fmla="*/ 2011372 w 2011372"/>
                  <a:gd name="connsiteY2" fmla="*/ 1999488 h 1999488"/>
                  <a:gd name="connsiteX3" fmla="*/ 0 w 2011372"/>
                  <a:gd name="connsiteY3" fmla="*/ 1999488 h 1999488"/>
                  <a:gd name="connsiteX4" fmla="*/ 10047 w 2011372"/>
                  <a:gd name="connsiteY4" fmla="*/ 1800525 h 1999488"/>
                  <a:gd name="connsiteX5" fmla="*/ 2005276 w 2011372"/>
                  <a:gd name="connsiteY5" fmla="*/ 0 h 19994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011372" h="1999488">
                    <a:moveTo>
                      <a:pt x="2005276" y="0"/>
                    </a:moveTo>
                    <a:lnTo>
                      <a:pt x="2011372" y="308"/>
                    </a:lnTo>
                    <a:lnTo>
                      <a:pt x="2011372" y="1999488"/>
                    </a:lnTo>
                    <a:lnTo>
                      <a:pt x="0" y="1999488"/>
                    </a:lnTo>
                    <a:lnTo>
                      <a:pt x="10047" y="1800525"/>
                    </a:lnTo>
                    <a:cubicBezTo>
                      <a:pt x="112753" y="789197"/>
                      <a:pt x="966852" y="0"/>
                      <a:pt x="2005276"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70" name="任意多边形 69"/>
              <p:cNvSpPr/>
              <p:nvPr/>
            </p:nvSpPr>
            <p:spPr>
              <a:xfrm flipV="1">
                <a:off x="3401876" y="3084576"/>
                <a:ext cx="2011372" cy="1999488"/>
              </a:xfrm>
              <a:custGeom>
                <a:avLst/>
                <a:gdLst>
                  <a:gd name="connsiteX0" fmla="*/ 2005276 w 2011372"/>
                  <a:gd name="connsiteY0" fmla="*/ 0 h 1999488"/>
                  <a:gd name="connsiteX1" fmla="*/ 2011372 w 2011372"/>
                  <a:gd name="connsiteY1" fmla="*/ 308 h 1999488"/>
                  <a:gd name="connsiteX2" fmla="*/ 2011372 w 2011372"/>
                  <a:gd name="connsiteY2" fmla="*/ 1999488 h 1999488"/>
                  <a:gd name="connsiteX3" fmla="*/ 0 w 2011372"/>
                  <a:gd name="connsiteY3" fmla="*/ 1999488 h 1999488"/>
                  <a:gd name="connsiteX4" fmla="*/ 10047 w 2011372"/>
                  <a:gd name="connsiteY4" fmla="*/ 1800525 h 1999488"/>
                  <a:gd name="connsiteX5" fmla="*/ 2005276 w 2011372"/>
                  <a:gd name="connsiteY5" fmla="*/ 0 h 19994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011372" h="1999488">
                    <a:moveTo>
                      <a:pt x="2005276" y="0"/>
                    </a:moveTo>
                    <a:lnTo>
                      <a:pt x="2011372" y="308"/>
                    </a:lnTo>
                    <a:lnTo>
                      <a:pt x="2011372" y="1999488"/>
                    </a:lnTo>
                    <a:lnTo>
                      <a:pt x="0" y="1999488"/>
                    </a:lnTo>
                    <a:lnTo>
                      <a:pt x="10047" y="1800525"/>
                    </a:lnTo>
                    <a:cubicBezTo>
                      <a:pt x="112753" y="789197"/>
                      <a:pt x="966852" y="0"/>
                      <a:pt x="2005276" y="0"/>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71" name="任意多边形 70"/>
              <p:cNvSpPr/>
              <p:nvPr/>
            </p:nvSpPr>
            <p:spPr>
              <a:xfrm flipH="1" flipV="1">
                <a:off x="5413248" y="3084576"/>
                <a:ext cx="2011372" cy="1999488"/>
              </a:xfrm>
              <a:custGeom>
                <a:avLst/>
                <a:gdLst>
                  <a:gd name="connsiteX0" fmla="*/ 2005276 w 2011372"/>
                  <a:gd name="connsiteY0" fmla="*/ 0 h 1999488"/>
                  <a:gd name="connsiteX1" fmla="*/ 2011372 w 2011372"/>
                  <a:gd name="connsiteY1" fmla="*/ 308 h 1999488"/>
                  <a:gd name="connsiteX2" fmla="*/ 2011372 w 2011372"/>
                  <a:gd name="connsiteY2" fmla="*/ 1999488 h 1999488"/>
                  <a:gd name="connsiteX3" fmla="*/ 0 w 2011372"/>
                  <a:gd name="connsiteY3" fmla="*/ 1999488 h 1999488"/>
                  <a:gd name="connsiteX4" fmla="*/ 10047 w 2011372"/>
                  <a:gd name="connsiteY4" fmla="*/ 1800525 h 1999488"/>
                  <a:gd name="connsiteX5" fmla="*/ 2005276 w 2011372"/>
                  <a:gd name="connsiteY5" fmla="*/ 0 h 19994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011372" h="1999488">
                    <a:moveTo>
                      <a:pt x="2005276" y="0"/>
                    </a:moveTo>
                    <a:lnTo>
                      <a:pt x="2011372" y="308"/>
                    </a:lnTo>
                    <a:lnTo>
                      <a:pt x="2011372" y="1999488"/>
                    </a:lnTo>
                    <a:lnTo>
                      <a:pt x="0" y="1999488"/>
                    </a:lnTo>
                    <a:lnTo>
                      <a:pt x="10047" y="1800525"/>
                    </a:lnTo>
                    <a:cubicBezTo>
                      <a:pt x="112753" y="789197"/>
                      <a:pt x="966852" y="0"/>
                      <a:pt x="2005276" y="0"/>
                    </a:cubicBez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grpSp>
        <p:sp>
          <p:nvSpPr>
            <p:cNvPr id="52" name="圆角矩形 51"/>
            <p:cNvSpPr/>
            <p:nvPr/>
          </p:nvSpPr>
          <p:spPr>
            <a:xfrm>
              <a:off x="5902443" y="1386148"/>
              <a:ext cx="359498" cy="4766932"/>
            </a:xfrm>
            <a:prstGeom prst="roundRect">
              <a:avLst/>
            </a:prstGeom>
            <a:gradFill>
              <a:gsLst>
                <a:gs pos="0">
                  <a:schemeClr val="bg1"/>
                </a:gs>
                <a:gs pos="37000">
                  <a:srgbClr val="FBFBFB"/>
                </a:gs>
                <a:gs pos="54000">
                  <a:srgbClr val="F8F8F8"/>
                </a:gs>
                <a:gs pos="83000">
                  <a:srgbClr val="E7E7E7"/>
                </a:gs>
              </a:gsLst>
              <a:path path="circle">
                <a:fillToRect l="50000" t="50000" r="50000" b="50000"/>
              </a:path>
            </a:gradFill>
            <a:ln>
              <a:noFill/>
            </a:ln>
            <a:effectLst>
              <a:outerShdw blurRad="152400" sx="101000" sy="101000" algn="ctr" rotWithShape="0">
                <a:prstClr val="black">
                  <a:alpha val="2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53" name="圆角矩形 52"/>
            <p:cNvSpPr/>
            <p:nvPr/>
          </p:nvSpPr>
          <p:spPr>
            <a:xfrm rot="5400000">
              <a:off x="5902442" y="1461156"/>
              <a:ext cx="359498" cy="4659157"/>
            </a:xfrm>
            <a:prstGeom prst="roundRect">
              <a:avLst/>
            </a:prstGeom>
            <a:gradFill>
              <a:gsLst>
                <a:gs pos="0">
                  <a:schemeClr val="bg1"/>
                </a:gs>
                <a:gs pos="37000">
                  <a:srgbClr val="FBFBFB"/>
                </a:gs>
                <a:gs pos="54000">
                  <a:srgbClr val="F8F8F8"/>
                </a:gs>
                <a:gs pos="83000">
                  <a:srgbClr val="E7E7E7"/>
                </a:gs>
              </a:gsLst>
              <a:path path="circle">
                <a:fillToRect l="50000" t="50000" r="50000" b="50000"/>
              </a:path>
            </a:gradFill>
            <a:ln>
              <a:noFill/>
            </a:ln>
            <a:effectLst>
              <a:outerShdw blurRad="152400" sx="101000" sy="101000" algn="ctr" rotWithShape="0">
                <a:prstClr val="black">
                  <a:alpha val="2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54" name="直角三角形 53"/>
            <p:cNvSpPr/>
            <p:nvPr/>
          </p:nvSpPr>
          <p:spPr>
            <a:xfrm rot="18900000">
              <a:off x="7251011" y="3457724"/>
              <a:ext cx="296583" cy="296583"/>
            </a:xfrm>
            <a:prstGeom prst="rtTriangle">
              <a:avLst/>
            </a:prstGeom>
            <a:solidFill>
              <a:schemeClr val="accent2"/>
            </a:solidFill>
            <a:ln>
              <a:noFill/>
            </a:ln>
            <a:effectLst>
              <a:outerShdw blurRad="114300" dist="63500" dir="8100000" sx="91000" sy="91000" algn="tr" rotWithShape="0">
                <a:prstClr val="black">
                  <a:alpha val="2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55" name="直角三角形 54"/>
            <p:cNvSpPr/>
            <p:nvPr/>
          </p:nvSpPr>
          <p:spPr>
            <a:xfrm rot="2700000">
              <a:off x="6113649" y="4907286"/>
              <a:ext cx="296583" cy="296583"/>
            </a:xfrm>
            <a:prstGeom prst="rtTriangle">
              <a:avLst/>
            </a:prstGeom>
            <a:solidFill>
              <a:schemeClr val="accent3"/>
            </a:solidFill>
            <a:ln>
              <a:noFill/>
            </a:ln>
            <a:effectLst>
              <a:outerShdw blurRad="114300" dist="63500" dir="8100000" sx="91000" sy="91000" algn="tr" rotWithShape="0">
                <a:prstClr val="black">
                  <a:alpha val="2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56" name="直角三角形 55"/>
            <p:cNvSpPr/>
            <p:nvPr/>
          </p:nvSpPr>
          <p:spPr>
            <a:xfrm rot="8100000">
              <a:off x="4680916" y="3837168"/>
              <a:ext cx="296583" cy="296583"/>
            </a:xfrm>
            <a:prstGeom prst="rtTriangle">
              <a:avLst/>
            </a:prstGeom>
            <a:solidFill>
              <a:schemeClr val="accent4"/>
            </a:solidFill>
            <a:ln>
              <a:noFill/>
            </a:ln>
            <a:effectLst>
              <a:outerShdw blurRad="114300" dist="25400" dir="16200000" sx="97000" sy="97000" rotWithShape="0">
                <a:prstClr val="black">
                  <a:alpha val="2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57" name="直角三角形 56"/>
            <p:cNvSpPr/>
            <p:nvPr/>
          </p:nvSpPr>
          <p:spPr>
            <a:xfrm rot="18900000" flipH="1">
              <a:off x="5741192" y="2315601"/>
              <a:ext cx="296583" cy="296583"/>
            </a:xfrm>
            <a:prstGeom prst="rtTriangle">
              <a:avLst/>
            </a:prstGeom>
            <a:solidFill>
              <a:schemeClr val="accent1"/>
            </a:solidFill>
            <a:ln>
              <a:noFill/>
            </a:ln>
            <a:effectLst>
              <a:outerShdw blurRad="101600" dist="50800" sx="91000" sy="91000" algn="l" rotWithShape="0">
                <a:prstClr val="black">
                  <a:alpha val="3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grpSp>
          <p:nvGrpSpPr>
            <p:cNvPr id="58" name="组合 57"/>
            <p:cNvGrpSpPr/>
            <p:nvPr/>
          </p:nvGrpSpPr>
          <p:grpSpPr>
            <a:xfrm>
              <a:off x="8096792" y="3653853"/>
              <a:ext cx="209986" cy="231522"/>
              <a:chOff x="1917700" y="530225"/>
              <a:chExt cx="495300" cy="546100"/>
            </a:xfrm>
            <a:solidFill>
              <a:srgbClr val="3A3A3A"/>
            </a:solidFill>
          </p:grpSpPr>
          <p:sp>
            <p:nvSpPr>
              <p:cNvPr id="66" name="Freeform 23"/>
              <p:cNvSpPr>
                <a:spLocks noEditPoints="1"/>
              </p:cNvSpPr>
              <p:nvPr/>
            </p:nvSpPr>
            <p:spPr bwMode="auto">
              <a:xfrm>
                <a:off x="1917700" y="530225"/>
                <a:ext cx="495300" cy="546100"/>
              </a:xfrm>
              <a:custGeom>
                <a:avLst/>
                <a:gdLst>
                  <a:gd name="T0" fmla="*/ 160 w 176"/>
                  <a:gd name="T1" fmla="*/ 130 h 194"/>
                  <a:gd name="T2" fmla="*/ 176 w 176"/>
                  <a:gd name="T3" fmla="*/ 114 h 194"/>
                  <a:gd name="T4" fmla="*/ 160 w 176"/>
                  <a:gd name="T5" fmla="*/ 98 h 194"/>
                  <a:gd name="T6" fmla="*/ 152 w 176"/>
                  <a:gd name="T7" fmla="*/ 100 h 194"/>
                  <a:gd name="T8" fmla="*/ 90 w 176"/>
                  <a:gd name="T9" fmla="*/ 34 h 194"/>
                  <a:gd name="T10" fmla="*/ 91 w 176"/>
                  <a:gd name="T11" fmla="*/ 32 h 194"/>
                  <a:gd name="T12" fmla="*/ 91 w 176"/>
                  <a:gd name="T13" fmla="*/ 7 h 194"/>
                  <a:gd name="T14" fmla="*/ 66 w 176"/>
                  <a:gd name="T15" fmla="*/ 7 h 194"/>
                  <a:gd name="T16" fmla="*/ 51 w 176"/>
                  <a:gd name="T17" fmla="*/ 21 h 194"/>
                  <a:gd name="T18" fmla="*/ 34 w 176"/>
                  <a:gd name="T19" fmla="*/ 18 h 194"/>
                  <a:gd name="T20" fmla="*/ 1 w 176"/>
                  <a:gd name="T21" fmla="*/ 31 h 194"/>
                  <a:gd name="T22" fmla="*/ 1 w 176"/>
                  <a:gd name="T23" fmla="*/ 37 h 194"/>
                  <a:gd name="T24" fmla="*/ 61 w 176"/>
                  <a:gd name="T25" fmla="*/ 97 h 194"/>
                  <a:gd name="T26" fmla="*/ 64 w 176"/>
                  <a:gd name="T27" fmla="*/ 98 h 194"/>
                  <a:gd name="T28" fmla="*/ 67 w 176"/>
                  <a:gd name="T29" fmla="*/ 97 h 194"/>
                  <a:gd name="T30" fmla="*/ 77 w 176"/>
                  <a:gd name="T31" fmla="*/ 47 h 194"/>
                  <a:gd name="T32" fmla="*/ 84 w 176"/>
                  <a:gd name="T33" fmla="*/ 39 h 194"/>
                  <a:gd name="T34" fmla="*/ 146 w 176"/>
                  <a:gd name="T35" fmla="*/ 106 h 194"/>
                  <a:gd name="T36" fmla="*/ 144 w 176"/>
                  <a:gd name="T37" fmla="*/ 114 h 194"/>
                  <a:gd name="T38" fmla="*/ 146 w 176"/>
                  <a:gd name="T39" fmla="*/ 122 h 194"/>
                  <a:gd name="T40" fmla="*/ 126 w 176"/>
                  <a:gd name="T41" fmla="*/ 142 h 194"/>
                  <a:gd name="T42" fmla="*/ 112 w 176"/>
                  <a:gd name="T43" fmla="*/ 138 h 194"/>
                  <a:gd name="T44" fmla="*/ 88 w 176"/>
                  <a:gd name="T45" fmla="*/ 162 h 194"/>
                  <a:gd name="T46" fmla="*/ 52 w 176"/>
                  <a:gd name="T47" fmla="*/ 162 h 194"/>
                  <a:gd name="T48" fmla="*/ 32 w 176"/>
                  <a:gd name="T49" fmla="*/ 182 h 194"/>
                  <a:gd name="T50" fmla="*/ 32 w 176"/>
                  <a:gd name="T51" fmla="*/ 190 h 194"/>
                  <a:gd name="T52" fmla="*/ 36 w 176"/>
                  <a:gd name="T53" fmla="*/ 194 h 194"/>
                  <a:gd name="T54" fmla="*/ 156 w 176"/>
                  <a:gd name="T55" fmla="*/ 194 h 194"/>
                  <a:gd name="T56" fmla="*/ 160 w 176"/>
                  <a:gd name="T57" fmla="*/ 190 h 194"/>
                  <a:gd name="T58" fmla="*/ 160 w 176"/>
                  <a:gd name="T59" fmla="*/ 182 h 194"/>
                  <a:gd name="T60" fmla="*/ 140 w 176"/>
                  <a:gd name="T61" fmla="*/ 162 h 194"/>
                  <a:gd name="T62" fmla="*/ 136 w 176"/>
                  <a:gd name="T63" fmla="*/ 162 h 194"/>
                  <a:gd name="T64" fmla="*/ 132 w 176"/>
                  <a:gd name="T65" fmla="*/ 148 h 194"/>
                  <a:gd name="T66" fmla="*/ 152 w 176"/>
                  <a:gd name="T67" fmla="*/ 128 h 194"/>
                  <a:gd name="T68" fmla="*/ 160 w 176"/>
                  <a:gd name="T69" fmla="*/ 130 h 194"/>
                  <a:gd name="T70" fmla="*/ 55 w 176"/>
                  <a:gd name="T71" fmla="*/ 48 h 194"/>
                  <a:gd name="T72" fmla="*/ 52 w 176"/>
                  <a:gd name="T73" fmla="*/ 50 h 194"/>
                  <a:gd name="T74" fmla="*/ 50 w 176"/>
                  <a:gd name="T75" fmla="*/ 48 h 194"/>
                  <a:gd name="T76" fmla="*/ 31 w 176"/>
                  <a:gd name="T77" fmla="*/ 42 h 194"/>
                  <a:gd name="T78" fmla="*/ 27 w 176"/>
                  <a:gd name="T79" fmla="*/ 39 h 194"/>
                  <a:gd name="T80" fmla="*/ 30 w 176"/>
                  <a:gd name="T81" fmla="*/ 34 h 194"/>
                  <a:gd name="T82" fmla="*/ 34 w 176"/>
                  <a:gd name="T83" fmla="*/ 34 h 194"/>
                  <a:gd name="T84" fmla="*/ 55 w 176"/>
                  <a:gd name="T85" fmla="*/ 43 h 194"/>
                  <a:gd name="T86" fmla="*/ 55 w 176"/>
                  <a:gd name="T87" fmla="*/ 48 h 1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76" h="194">
                    <a:moveTo>
                      <a:pt x="160" y="130"/>
                    </a:moveTo>
                    <a:cubicBezTo>
                      <a:pt x="169" y="130"/>
                      <a:pt x="176" y="123"/>
                      <a:pt x="176" y="114"/>
                    </a:cubicBezTo>
                    <a:cubicBezTo>
                      <a:pt x="176" y="105"/>
                      <a:pt x="169" y="98"/>
                      <a:pt x="160" y="98"/>
                    </a:cubicBezTo>
                    <a:cubicBezTo>
                      <a:pt x="157" y="98"/>
                      <a:pt x="155" y="99"/>
                      <a:pt x="152" y="100"/>
                    </a:cubicBezTo>
                    <a:cubicBezTo>
                      <a:pt x="90" y="34"/>
                      <a:pt x="90" y="34"/>
                      <a:pt x="90" y="34"/>
                    </a:cubicBezTo>
                    <a:cubicBezTo>
                      <a:pt x="91" y="32"/>
                      <a:pt x="91" y="32"/>
                      <a:pt x="91" y="32"/>
                    </a:cubicBezTo>
                    <a:cubicBezTo>
                      <a:pt x="98" y="25"/>
                      <a:pt x="98" y="14"/>
                      <a:pt x="91" y="7"/>
                    </a:cubicBezTo>
                    <a:cubicBezTo>
                      <a:pt x="84" y="0"/>
                      <a:pt x="73" y="0"/>
                      <a:pt x="66" y="7"/>
                    </a:cubicBezTo>
                    <a:cubicBezTo>
                      <a:pt x="51" y="21"/>
                      <a:pt x="51" y="21"/>
                      <a:pt x="51" y="21"/>
                    </a:cubicBezTo>
                    <a:cubicBezTo>
                      <a:pt x="46" y="19"/>
                      <a:pt x="40" y="18"/>
                      <a:pt x="34" y="18"/>
                    </a:cubicBezTo>
                    <a:cubicBezTo>
                      <a:pt x="22" y="18"/>
                      <a:pt x="10" y="23"/>
                      <a:pt x="1" y="31"/>
                    </a:cubicBezTo>
                    <a:cubicBezTo>
                      <a:pt x="0" y="33"/>
                      <a:pt x="0" y="35"/>
                      <a:pt x="1" y="37"/>
                    </a:cubicBezTo>
                    <a:cubicBezTo>
                      <a:pt x="61" y="97"/>
                      <a:pt x="61" y="97"/>
                      <a:pt x="61" y="97"/>
                    </a:cubicBezTo>
                    <a:cubicBezTo>
                      <a:pt x="62" y="97"/>
                      <a:pt x="63" y="98"/>
                      <a:pt x="64" y="98"/>
                    </a:cubicBezTo>
                    <a:cubicBezTo>
                      <a:pt x="65" y="98"/>
                      <a:pt x="66" y="97"/>
                      <a:pt x="67" y="97"/>
                    </a:cubicBezTo>
                    <a:cubicBezTo>
                      <a:pt x="80" y="83"/>
                      <a:pt x="84" y="63"/>
                      <a:pt x="77" y="47"/>
                    </a:cubicBezTo>
                    <a:cubicBezTo>
                      <a:pt x="84" y="39"/>
                      <a:pt x="84" y="39"/>
                      <a:pt x="84" y="39"/>
                    </a:cubicBezTo>
                    <a:cubicBezTo>
                      <a:pt x="146" y="106"/>
                      <a:pt x="146" y="106"/>
                      <a:pt x="146" y="106"/>
                    </a:cubicBezTo>
                    <a:cubicBezTo>
                      <a:pt x="145" y="108"/>
                      <a:pt x="144" y="111"/>
                      <a:pt x="144" y="114"/>
                    </a:cubicBezTo>
                    <a:cubicBezTo>
                      <a:pt x="144" y="117"/>
                      <a:pt x="145" y="120"/>
                      <a:pt x="146" y="122"/>
                    </a:cubicBezTo>
                    <a:cubicBezTo>
                      <a:pt x="126" y="142"/>
                      <a:pt x="126" y="142"/>
                      <a:pt x="126" y="142"/>
                    </a:cubicBezTo>
                    <a:cubicBezTo>
                      <a:pt x="122" y="140"/>
                      <a:pt x="117" y="138"/>
                      <a:pt x="112" y="138"/>
                    </a:cubicBezTo>
                    <a:cubicBezTo>
                      <a:pt x="99" y="138"/>
                      <a:pt x="88" y="149"/>
                      <a:pt x="88" y="162"/>
                    </a:cubicBezTo>
                    <a:cubicBezTo>
                      <a:pt x="52" y="162"/>
                      <a:pt x="52" y="162"/>
                      <a:pt x="52" y="162"/>
                    </a:cubicBezTo>
                    <a:cubicBezTo>
                      <a:pt x="41" y="162"/>
                      <a:pt x="32" y="171"/>
                      <a:pt x="32" y="182"/>
                    </a:cubicBezTo>
                    <a:cubicBezTo>
                      <a:pt x="32" y="190"/>
                      <a:pt x="32" y="190"/>
                      <a:pt x="32" y="190"/>
                    </a:cubicBezTo>
                    <a:cubicBezTo>
                      <a:pt x="32" y="192"/>
                      <a:pt x="34" y="194"/>
                      <a:pt x="36" y="194"/>
                    </a:cubicBezTo>
                    <a:cubicBezTo>
                      <a:pt x="156" y="194"/>
                      <a:pt x="156" y="194"/>
                      <a:pt x="156" y="194"/>
                    </a:cubicBezTo>
                    <a:cubicBezTo>
                      <a:pt x="158" y="194"/>
                      <a:pt x="160" y="192"/>
                      <a:pt x="160" y="190"/>
                    </a:cubicBezTo>
                    <a:cubicBezTo>
                      <a:pt x="160" y="182"/>
                      <a:pt x="160" y="182"/>
                      <a:pt x="160" y="182"/>
                    </a:cubicBezTo>
                    <a:cubicBezTo>
                      <a:pt x="160" y="171"/>
                      <a:pt x="151" y="162"/>
                      <a:pt x="140" y="162"/>
                    </a:cubicBezTo>
                    <a:cubicBezTo>
                      <a:pt x="136" y="162"/>
                      <a:pt x="136" y="162"/>
                      <a:pt x="136" y="162"/>
                    </a:cubicBezTo>
                    <a:cubicBezTo>
                      <a:pt x="136" y="157"/>
                      <a:pt x="134" y="152"/>
                      <a:pt x="132" y="148"/>
                    </a:cubicBezTo>
                    <a:cubicBezTo>
                      <a:pt x="152" y="128"/>
                      <a:pt x="152" y="128"/>
                      <a:pt x="152" y="128"/>
                    </a:cubicBezTo>
                    <a:cubicBezTo>
                      <a:pt x="154" y="129"/>
                      <a:pt x="157" y="130"/>
                      <a:pt x="160" y="130"/>
                    </a:cubicBezTo>
                    <a:close/>
                    <a:moveTo>
                      <a:pt x="55" y="48"/>
                    </a:moveTo>
                    <a:cubicBezTo>
                      <a:pt x="55" y="49"/>
                      <a:pt x="53" y="50"/>
                      <a:pt x="52" y="50"/>
                    </a:cubicBezTo>
                    <a:cubicBezTo>
                      <a:pt x="51" y="50"/>
                      <a:pt x="50" y="49"/>
                      <a:pt x="50" y="48"/>
                    </a:cubicBezTo>
                    <a:cubicBezTo>
                      <a:pt x="45" y="43"/>
                      <a:pt x="38" y="41"/>
                      <a:pt x="31" y="42"/>
                    </a:cubicBezTo>
                    <a:cubicBezTo>
                      <a:pt x="29" y="42"/>
                      <a:pt x="27" y="41"/>
                      <a:pt x="27" y="39"/>
                    </a:cubicBezTo>
                    <a:cubicBezTo>
                      <a:pt x="26" y="36"/>
                      <a:pt x="28" y="34"/>
                      <a:pt x="30" y="34"/>
                    </a:cubicBezTo>
                    <a:cubicBezTo>
                      <a:pt x="31" y="34"/>
                      <a:pt x="33" y="34"/>
                      <a:pt x="34" y="34"/>
                    </a:cubicBezTo>
                    <a:cubicBezTo>
                      <a:pt x="42" y="34"/>
                      <a:pt x="50" y="37"/>
                      <a:pt x="55" y="43"/>
                    </a:cubicBezTo>
                    <a:cubicBezTo>
                      <a:pt x="57" y="44"/>
                      <a:pt x="57" y="47"/>
                      <a:pt x="55" y="4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67" name="Freeform 24"/>
              <p:cNvSpPr>
                <a:spLocks/>
              </p:cNvSpPr>
              <p:nvPr/>
            </p:nvSpPr>
            <p:spPr bwMode="auto">
              <a:xfrm>
                <a:off x="1935163" y="690563"/>
                <a:ext cx="98425" cy="93663"/>
              </a:xfrm>
              <a:custGeom>
                <a:avLst/>
                <a:gdLst>
                  <a:gd name="T0" fmla="*/ 4 w 35"/>
                  <a:gd name="T1" fmla="*/ 0 h 33"/>
                  <a:gd name="T2" fmla="*/ 9 w 35"/>
                  <a:gd name="T3" fmla="*/ 26 h 33"/>
                  <a:gd name="T4" fmla="*/ 25 w 35"/>
                  <a:gd name="T5" fmla="*/ 33 h 33"/>
                  <a:gd name="T6" fmla="*/ 35 w 35"/>
                  <a:gd name="T7" fmla="*/ 31 h 33"/>
                  <a:gd name="T8" fmla="*/ 4 w 35"/>
                  <a:gd name="T9" fmla="*/ 0 h 33"/>
                </a:gdLst>
                <a:ahLst/>
                <a:cxnLst>
                  <a:cxn ang="0">
                    <a:pos x="T0" y="T1"/>
                  </a:cxn>
                  <a:cxn ang="0">
                    <a:pos x="T2" y="T3"/>
                  </a:cxn>
                  <a:cxn ang="0">
                    <a:pos x="T4" y="T5"/>
                  </a:cxn>
                  <a:cxn ang="0">
                    <a:pos x="T6" y="T7"/>
                  </a:cxn>
                  <a:cxn ang="0">
                    <a:pos x="T8" y="T9"/>
                  </a:cxn>
                </a:cxnLst>
                <a:rect l="0" t="0" r="r" b="b"/>
                <a:pathLst>
                  <a:path w="35" h="33">
                    <a:moveTo>
                      <a:pt x="4" y="0"/>
                    </a:moveTo>
                    <a:cubicBezTo>
                      <a:pt x="0" y="9"/>
                      <a:pt x="2" y="19"/>
                      <a:pt x="9" y="26"/>
                    </a:cubicBezTo>
                    <a:cubicBezTo>
                      <a:pt x="13" y="31"/>
                      <a:pt x="19" y="33"/>
                      <a:pt x="25" y="33"/>
                    </a:cubicBezTo>
                    <a:cubicBezTo>
                      <a:pt x="28" y="33"/>
                      <a:pt x="32" y="32"/>
                      <a:pt x="35" y="31"/>
                    </a:cubicBezTo>
                    <a:lnTo>
                      <a:pt x="4"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grpSp>
        <p:sp>
          <p:nvSpPr>
            <p:cNvPr id="59" name="Freeform 131"/>
            <p:cNvSpPr>
              <a:spLocks noEditPoints="1"/>
            </p:cNvSpPr>
            <p:nvPr/>
          </p:nvSpPr>
          <p:spPr bwMode="auto">
            <a:xfrm>
              <a:off x="6009952" y="1497155"/>
              <a:ext cx="178494" cy="204160"/>
            </a:xfrm>
            <a:custGeom>
              <a:avLst/>
              <a:gdLst>
                <a:gd name="T0" fmla="*/ 0 w 153"/>
                <a:gd name="T1" fmla="*/ 0 h 175"/>
                <a:gd name="T2" fmla="*/ 109 w 153"/>
                <a:gd name="T3" fmla="*/ 0 h 175"/>
                <a:gd name="T4" fmla="*/ 109 w 153"/>
                <a:gd name="T5" fmla="*/ 20 h 175"/>
                <a:gd name="T6" fmla="*/ 90 w 153"/>
                <a:gd name="T7" fmla="*/ 20 h 175"/>
                <a:gd name="T8" fmla="*/ 90 w 153"/>
                <a:gd name="T9" fmla="*/ 50 h 175"/>
                <a:gd name="T10" fmla="*/ 60 w 153"/>
                <a:gd name="T11" fmla="*/ 50 h 175"/>
                <a:gd name="T12" fmla="*/ 60 w 153"/>
                <a:gd name="T13" fmla="*/ 101 h 175"/>
                <a:gd name="T14" fmla="*/ 90 w 153"/>
                <a:gd name="T15" fmla="*/ 101 h 175"/>
                <a:gd name="T16" fmla="*/ 90 w 153"/>
                <a:gd name="T17" fmla="*/ 132 h 175"/>
                <a:gd name="T18" fmla="*/ 109 w 153"/>
                <a:gd name="T19" fmla="*/ 132 h 175"/>
                <a:gd name="T20" fmla="*/ 109 w 153"/>
                <a:gd name="T21" fmla="*/ 175 h 175"/>
                <a:gd name="T22" fmla="*/ 56 w 153"/>
                <a:gd name="T23" fmla="*/ 125 h 175"/>
                <a:gd name="T24" fmla="*/ 0 w 153"/>
                <a:gd name="T25" fmla="*/ 175 h 175"/>
                <a:gd name="T26" fmla="*/ 0 w 153"/>
                <a:gd name="T27" fmla="*/ 0 h 175"/>
                <a:gd name="T28" fmla="*/ 0 w 153"/>
                <a:gd name="T29" fmla="*/ 0 h 175"/>
                <a:gd name="T30" fmla="*/ 77 w 153"/>
                <a:gd name="T31" fmla="*/ 63 h 175"/>
                <a:gd name="T32" fmla="*/ 77 w 153"/>
                <a:gd name="T33" fmla="*/ 86 h 175"/>
                <a:gd name="T34" fmla="*/ 103 w 153"/>
                <a:gd name="T35" fmla="*/ 86 h 175"/>
                <a:gd name="T36" fmla="*/ 103 w 153"/>
                <a:gd name="T37" fmla="*/ 112 h 175"/>
                <a:gd name="T38" fmla="*/ 127 w 153"/>
                <a:gd name="T39" fmla="*/ 112 h 175"/>
                <a:gd name="T40" fmla="*/ 127 w 153"/>
                <a:gd name="T41" fmla="*/ 86 h 175"/>
                <a:gd name="T42" fmla="*/ 153 w 153"/>
                <a:gd name="T43" fmla="*/ 86 h 175"/>
                <a:gd name="T44" fmla="*/ 153 w 153"/>
                <a:gd name="T45" fmla="*/ 63 h 175"/>
                <a:gd name="T46" fmla="*/ 127 w 153"/>
                <a:gd name="T47" fmla="*/ 63 h 175"/>
                <a:gd name="T48" fmla="*/ 127 w 153"/>
                <a:gd name="T49" fmla="*/ 37 h 175"/>
                <a:gd name="T50" fmla="*/ 103 w 153"/>
                <a:gd name="T51" fmla="*/ 37 h 175"/>
                <a:gd name="T52" fmla="*/ 103 w 153"/>
                <a:gd name="T53" fmla="*/ 63 h 175"/>
                <a:gd name="T54" fmla="*/ 77 w 153"/>
                <a:gd name="T55" fmla="*/ 63 h 1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53" h="175">
                  <a:moveTo>
                    <a:pt x="0" y="0"/>
                  </a:moveTo>
                  <a:lnTo>
                    <a:pt x="109" y="0"/>
                  </a:lnTo>
                  <a:lnTo>
                    <a:pt x="109" y="20"/>
                  </a:lnTo>
                  <a:lnTo>
                    <a:pt x="90" y="20"/>
                  </a:lnTo>
                  <a:lnTo>
                    <a:pt x="90" y="50"/>
                  </a:lnTo>
                  <a:lnTo>
                    <a:pt x="60" y="50"/>
                  </a:lnTo>
                  <a:lnTo>
                    <a:pt x="60" y="101"/>
                  </a:lnTo>
                  <a:lnTo>
                    <a:pt x="90" y="101"/>
                  </a:lnTo>
                  <a:lnTo>
                    <a:pt x="90" y="132"/>
                  </a:lnTo>
                  <a:lnTo>
                    <a:pt x="109" y="132"/>
                  </a:lnTo>
                  <a:lnTo>
                    <a:pt x="109" y="175"/>
                  </a:lnTo>
                  <a:lnTo>
                    <a:pt x="56" y="125"/>
                  </a:lnTo>
                  <a:lnTo>
                    <a:pt x="0" y="175"/>
                  </a:lnTo>
                  <a:lnTo>
                    <a:pt x="0" y="0"/>
                  </a:lnTo>
                  <a:lnTo>
                    <a:pt x="0" y="0"/>
                  </a:lnTo>
                  <a:close/>
                  <a:moveTo>
                    <a:pt x="77" y="63"/>
                  </a:moveTo>
                  <a:lnTo>
                    <a:pt x="77" y="86"/>
                  </a:lnTo>
                  <a:lnTo>
                    <a:pt x="103" y="86"/>
                  </a:lnTo>
                  <a:lnTo>
                    <a:pt x="103" y="112"/>
                  </a:lnTo>
                  <a:lnTo>
                    <a:pt x="127" y="112"/>
                  </a:lnTo>
                  <a:lnTo>
                    <a:pt x="127" y="86"/>
                  </a:lnTo>
                  <a:lnTo>
                    <a:pt x="153" y="86"/>
                  </a:lnTo>
                  <a:lnTo>
                    <a:pt x="153" y="63"/>
                  </a:lnTo>
                  <a:lnTo>
                    <a:pt x="127" y="63"/>
                  </a:lnTo>
                  <a:lnTo>
                    <a:pt x="127" y="37"/>
                  </a:lnTo>
                  <a:lnTo>
                    <a:pt x="103" y="37"/>
                  </a:lnTo>
                  <a:lnTo>
                    <a:pt x="103" y="63"/>
                  </a:lnTo>
                  <a:lnTo>
                    <a:pt x="77" y="63"/>
                  </a:lnTo>
                  <a:close/>
                </a:path>
              </a:pathLst>
            </a:custGeom>
            <a:solidFill>
              <a:srgbClr val="3A3A3A"/>
            </a:solidFill>
            <a:ln>
              <a:noFill/>
            </a:ln>
          </p:spPr>
          <p:txBody>
            <a:bodyPr vert="horz" wrap="square" lIns="68580" tIns="34290" rIns="68580" bIns="34290" numCol="1" anchor="t" anchorCtr="0" compatLnSpc="1">
              <a:prstTxWarp prst="textNoShape">
                <a:avLst/>
              </a:prstTxWarp>
            </a:bodyPr>
            <a:lstStyle/>
            <a:p>
              <a:endParaRPr lang="zh-CN" altLang="en-US" sz="1013"/>
            </a:p>
          </p:txBody>
        </p:sp>
        <p:sp>
          <p:nvSpPr>
            <p:cNvPr id="60" name="Freeform 147"/>
            <p:cNvSpPr>
              <a:spLocks noEditPoints="1"/>
            </p:cNvSpPr>
            <p:nvPr/>
          </p:nvSpPr>
          <p:spPr bwMode="auto">
            <a:xfrm>
              <a:off x="5991493" y="5787620"/>
              <a:ext cx="169161" cy="267159"/>
            </a:xfrm>
            <a:custGeom>
              <a:avLst/>
              <a:gdLst>
                <a:gd name="T0" fmla="*/ 57 w 67"/>
                <a:gd name="T1" fmla="*/ 10 h 106"/>
                <a:gd name="T2" fmla="*/ 62 w 67"/>
                <a:gd name="T3" fmla="*/ 51 h 106"/>
                <a:gd name="T4" fmla="*/ 51 w 67"/>
                <a:gd name="T5" fmla="*/ 66 h 106"/>
                <a:gd name="T6" fmla="*/ 55 w 67"/>
                <a:gd name="T7" fmla="*/ 65 h 106"/>
                <a:gd name="T8" fmla="*/ 57 w 67"/>
                <a:gd name="T9" fmla="*/ 73 h 106"/>
                <a:gd name="T10" fmla="*/ 56 w 67"/>
                <a:gd name="T11" fmla="*/ 80 h 106"/>
                <a:gd name="T12" fmla="*/ 57 w 67"/>
                <a:gd name="T13" fmla="*/ 86 h 106"/>
                <a:gd name="T14" fmla="*/ 55 w 67"/>
                <a:gd name="T15" fmla="*/ 93 h 106"/>
                <a:gd name="T16" fmla="*/ 15 w 67"/>
                <a:gd name="T17" fmla="*/ 97 h 106"/>
                <a:gd name="T18" fmla="*/ 12 w 67"/>
                <a:gd name="T19" fmla="*/ 95 h 106"/>
                <a:gd name="T20" fmla="*/ 12 w 67"/>
                <a:gd name="T21" fmla="*/ 83 h 106"/>
                <a:gd name="T22" fmla="*/ 12 w 67"/>
                <a:gd name="T23" fmla="*/ 82 h 106"/>
                <a:gd name="T24" fmla="*/ 12 w 67"/>
                <a:gd name="T25" fmla="*/ 71 h 106"/>
                <a:gd name="T26" fmla="*/ 15 w 67"/>
                <a:gd name="T27" fmla="*/ 69 h 106"/>
                <a:gd name="T28" fmla="*/ 16 w 67"/>
                <a:gd name="T29" fmla="*/ 63 h 106"/>
                <a:gd name="T30" fmla="*/ 0 w 67"/>
                <a:gd name="T31" fmla="*/ 34 h 106"/>
                <a:gd name="T32" fmla="*/ 33 w 67"/>
                <a:gd name="T33" fmla="*/ 0 h 106"/>
                <a:gd name="T34" fmla="*/ 28 w 67"/>
                <a:gd name="T35" fmla="*/ 41 h 106"/>
                <a:gd name="T36" fmla="*/ 30 w 67"/>
                <a:gd name="T37" fmla="*/ 39 h 106"/>
                <a:gd name="T38" fmla="*/ 33 w 67"/>
                <a:gd name="T39" fmla="*/ 41 h 106"/>
                <a:gd name="T40" fmla="*/ 36 w 67"/>
                <a:gd name="T41" fmla="*/ 39 h 106"/>
                <a:gd name="T42" fmla="*/ 39 w 67"/>
                <a:gd name="T43" fmla="*/ 41 h 106"/>
                <a:gd name="T44" fmla="*/ 43 w 67"/>
                <a:gd name="T45" fmla="*/ 38 h 106"/>
                <a:gd name="T46" fmla="*/ 39 w 67"/>
                <a:gd name="T47" fmla="*/ 52 h 106"/>
                <a:gd name="T48" fmla="*/ 44 w 67"/>
                <a:gd name="T49" fmla="*/ 66 h 106"/>
                <a:gd name="T50" fmla="*/ 44 w 67"/>
                <a:gd name="T51" fmla="*/ 58 h 106"/>
                <a:gd name="T52" fmla="*/ 56 w 67"/>
                <a:gd name="T53" fmla="*/ 47 h 106"/>
                <a:gd name="T54" fmla="*/ 52 w 67"/>
                <a:gd name="T55" fmla="*/ 15 h 106"/>
                <a:gd name="T56" fmla="*/ 15 w 67"/>
                <a:gd name="T57" fmla="*/ 15 h 106"/>
                <a:gd name="T58" fmla="*/ 11 w 67"/>
                <a:gd name="T59" fmla="*/ 48 h 106"/>
                <a:gd name="T60" fmla="*/ 23 w 67"/>
                <a:gd name="T61" fmla="*/ 59 h 106"/>
                <a:gd name="T62" fmla="*/ 23 w 67"/>
                <a:gd name="T63" fmla="*/ 67 h 106"/>
                <a:gd name="T64" fmla="*/ 29 w 67"/>
                <a:gd name="T65" fmla="*/ 52 h 106"/>
                <a:gd name="T66" fmla="*/ 25 w 67"/>
                <a:gd name="T67" fmla="*/ 38 h 106"/>
                <a:gd name="T68" fmla="*/ 40 w 67"/>
                <a:gd name="T69" fmla="*/ 43 h 106"/>
                <a:gd name="T70" fmla="*/ 36 w 67"/>
                <a:gd name="T71" fmla="*/ 42 h 106"/>
                <a:gd name="T72" fmla="*/ 30 w 67"/>
                <a:gd name="T73" fmla="*/ 42 h 106"/>
                <a:gd name="T74" fmla="*/ 27 w 67"/>
                <a:gd name="T75" fmla="*/ 42 h 106"/>
                <a:gd name="T76" fmla="*/ 32 w 67"/>
                <a:gd name="T77" fmla="*/ 51 h 106"/>
                <a:gd name="T78" fmla="*/ 32 w 67"/>
                <a:gd name="T79" fmla="*/ 67 h 106"/>
                <a:gd name="T80" fmla="*/ 35 w 67"/>
                <a:gd name="T81" fmla="*/ 51 h 106"/>
                <a:gd name="T82" fmla="*/ 35 w 67"/>
                <a:gd name="T83" fmla="*/ 50 h 106"/>
                <a:gd name="T84" fmla="*/ 43 w 67"/>
                <a:gd name="T85" fmla="*/ 96 h 106"/>
                <a:gd name="T86" fmla="*/ 34 w 67"/>
                <a:gd name="T87" fmla="*/ 106 h 106"/>
                <a:gd name="T88" fmla="*/ 43 w 67"/>
                <a:gd name="T89" fmla="*/ 96 h 106"/>
                <a:gd name="T90" fmla="*/ 17 w 67"/>
                <a:gd name="T91" fmla="*/ 88 h 106"/>
                <a:gd name="T92" fmla="*/ 17 w 67"/>
                <a:gd name="T93" fmla="*/ 90 h 106"/>
                <a:gd name="T94" fmla="*/ 50 w 67"/>
                <a:gd name="T95" fmla="*/ 86 h 106"/>
                <a:gd name="T96" fmla="*/ 50 w 67"/>
                <a:gd name="T97" fmla="*/ 73 h 106"/>
                <a:gd name="T98" fmla="*/ 17 w 67"/>
                <a:gd name="T99" fmla="*/ 77 h 106"/>
                <a:gd name="T100" fmla="*/ 50 w 67"/>
                <a:gd name="T101" fmla="*/ 74 h 106"/>
                <a:gd name="T102" fmla="*/ 50 w 67"/>
                <a:gd name="T103" fmla="*/ 73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67" h="106">
                  <a:moveTo>
                    <a:pt x="33" y="0"/>
                  </a:moveTo>
                  <a:cubicBezTo>
                    <a:pt x="43" y="0"/>
                    <a:pt x="51" y="4"/>
                    <a:pt x="57" y="10"/>
                  </a:cubicBezTo>
                  <a:cubicBezTo>
                    <a:pt x="63" y="16"/>
                    <a:pt x="67" y="25"/>
                    <a:pt x="67" y="34"/>
                  </a:cubicBezTo>
                  <a:cubicBezTo>
                    <a:pt x="67" y="40"/>
                    <a:pt x="65" y="46"/>
                    <a:pt x="62" y="51"/>
                  </a:cubicBezTo>
                  <a:cubicBezTo>
                    <a:pt x="59" y="56"/>
                    <a:pt x="56" y="59"/>
                    <a:pt x="51" y="62"/>
                  </a:cubicBezTo>
                  <a:cubicBezTo>
                    <a:pt x="51" y="66"/>
                    <a:pt x="51" y="66"/>
                    <a:pt x="51" y="66"/>
                  </a:cubicBezTo>
                  <a:cubicBezTo>
                    <a:pt x="53" y="66"/>
                    <a:pt x="53" y="66"/>
                    <a:pt x="53" y="66"/>
                  </a:cubicBezTo>
                  <a:cubicBezTo>
                    <a:pt x="55" y="65"/>
                    <a:pt x="55" y="65"/>
                    <a:pt x="55" y="65"/>
                  </a:cubicBezTo>
                  <a:cubicBezTo>
                    <a:pt x="56" y="68"/>
                    <a:pt x="56" y="68"/>
                    <a:pt x="56" y="68"/>
                  </a:cubicBezTo>
                  <a:cubicBezTo>
                    <a:pt x="57" y="70"/>
                    <a:pt x="57" y="72"/>
                    <a:pt x="57" y="73"/>
                  </a:cubicBezTo>
                  <a:cubicBezTo>
                    <a:pt x="57" y="75"/>
                    <a:pt x="57" y="77"/>
                    <a:pt x="56" y="79"/>
                  </a:cubicBezTo>
                  <a:cubicBezTo>
                    <a:pt x="56" y="80"/>
                    <a:pt x="56" y="80"/>
                    <a:pt x="56" y="80"/>
                  </a:cubicBezTo>
                  <a:cubicBezTo>
                    <a:pt x="56" y="80"/>
                    <a:pt x="56" y="80"/>
                    <a:pt x="56" y="80"/>
                  </a:cubicBezTo>
                  <a:cubicBezTo>
                    <a:pt x="57" y="82"/>
                    <a:pt x="57" y="84"/>
                    <a:pt x="57" y="86"/>
                  </a:cubicBezTo>
                  <a:cubicBezTo>
                    <a:pt x="57" y="88"/>
                    <a:pt x="57" y="90"/>
                    <a:pt x="56" y="92"/>
                  </a:cubicBezTo>
                  <a:cubicBezTo>
                    <a:pt x="55" y="93"/>
                    <a:pt x="55" y="93"/>
                    <a:pt x="55" y="93"/>
                  </a:cubicBezTo>
                  <a:cubicBezTo>
                    <a:pt x="53" y="94"/>
                    <a:pt x="53" y="94"/>
                    <a:pt x="53" y="94"/>
                  </a:cubicBezTo>
                  <a:cubicBezTo>
                    <a:pt x="15" y="97"/>
                    <a:pt x="15" y="97"/>
                    <a:pt x="15" y="97"/>
                  </a:cubicBezTo>
                  <a:cubicBezTo>
                    <a:pt x="13" y="97"/>
                    <a:pt x="13" y="97"/>
                    <a:pt x="13" y="97"/>
                  </a:cubicBezTo>
                  <a:cubicBezTo>
                    <a:pt x="12" y="95"/>
                    <a:pt x="12" y="95"/>
                    <a:pt x="12" y="95"/>
                  </a:cubicBezTo>
                  <a:cubicBezTo>
                    <a:pt x="11" y="93"/>
                    <a:pt x="11" y="91"/>
                    <a:pt x="10" y="90"/>
                  </a:cubicBezTo>
                  <a:cubicBezTo>
                    <a:pt x="10" y="88"/>
                    <a:pt x="11" y="86"/>
                    <a:pt x="12" y="83"/>
                  </a:cubicBezTo>
                  <a:cubicBezTo>
                    <a:pt x="12" y="83"/>
                    <a:pt x="12" y="83"/>
                    <a:pt x="12" y="83"/>
                  </a:cubicBezTo>
                  <a:cubicBezTo>
                    <a:pt x="12" y="82"/>
                    <a:pt x="12" y="82"/>
                    <a:pt x="12" y="82"/>
                  </a:cubicBezTo>
                  <a:cubicBezTo>
                    <a:pt x="11" y="81"/>
                    <a:pt x="11" y="79"/>
                    <a:pt x="10" y="77"/>
                  </a:cubicBezTo>
                  <a:cubicBezTo>
                    <a:pt x="10" y="75"/>
                    <a:pt x="11" y="73"/>
                    <a:pt x="12" y="71"/>
                  </a:cubicBezTo>
                  <a:cubicBezTo>
                    <a:pt x="13" y="69"/>
                    <a:pt x="13" y="69"/>
                    <a:pt x="13" y="69"/>
                  </a:cubicBezTo>
                  <a:cubicBezTo>
                    <a:pt x="15" y="69"/>
                    <a:pt x="15" y="69"/>
                    <a:pt x="15" y="69"/>
                  </a:cubicBezTo>
                  <a:cubicBezTo>
                    <a:pt x="16" y="69"/>
                    <a:pt x="16" y="69"/>
                    <a:pt x="16" y="69"/>
                  </a:cubicBezTo>
                  <a:cubicBezTo>
                    <a:pt x="16" y="63"/>
                    <a:pt x="16" y="63"/>
                    <a:pt x="16" y="63"/>
                  </a:cubicBezTo>
                  <a:cubicBezTo>
                    <a:pt x="11" y="60"/>
                    <a:pt x="7" y="56"/>
                    <a:pt x="5" y="51"/>
                  </a:cubicBezTo>
                  <a:cubicBezTo>
                    <a:pt x="2" y="46"/>
                    <a:pt x="0" y="40"/>
                    <a:pt x="0" y="34"/>
                  </a:cubicBezTo>
                  <a:cubicBezTo>
                    <a:pt x="0" y="25"/>
                    <a:pt x="4" y="16"/>
                    <a:pt x="10" y="10"/>
                  </a:cubicBezTo>
                  <a:cubicBezTo>
                    <a:pt x="16" y="4"/>
                    <a:pt x="24" y="0"/>
                    <a:pt x="33" y="0"/>
                  </a:cubicBezTo>
                  <a:close/>
                  <a:moveTo>
                    <a:pt x="26" y="40"/>
                  </a:moveTo>
                  <a:cubicBezTo>
                    <a:pt x="27" y="41"/>
                    <a:pt x="27" y="41"/>
                    <a:pt x="28" y="41"/>
                  </a:cubicBezTo>
                  <a:cubicBezTo>
                    <a:pt x="28" y="41"/>
                    <a:pt x="29" y="41"/>
                    <a:pt x="30" y="40"/>
                  </a:cubicBezTo>
                  <a:cubicBezTo>
                    <a:pt x="30" y="39"/>
                    <a:pt x="30" y="39"/>
                    <a:pt x="30" y="39"/>
                  </a:cubicBezTo>
                  <a:cubicBezTo>
                    <a:pt x="31" y="40"/>
                    <a:pt x="31" y="40"/>
                    <a:pt x="31" y="40"/>
                  </a:cubicBezTo>
                  <a:cubicBezTo>
                    <a:pt x="32" y="41"/>
                    <a:pt x="32" y="41"/>
                    <a:pt x="33" y="41"/>
                  </a:cubicBezTo>
                  <a:cubicBezTo>
                    <a:pt x="34" y="41"/>
                    <a:pt x="35" y="41"/>
                    <a:pt x="35" y="40"/>
                  </a:cubicBezTo>
                  <a:cubicBezTo>
                    <a:pt x="36" y="39"/>
                    <a:pt x="36" y="39"/>
                    <a:pt x="36" y="39"/>
                  </a:cubicBezTo>
                  <a:cubicBezTo>
                    <a:pt x="36" y="40"/>
                    <a:pt x="36" y="40"/>
                    <a:pt x="36" y="40"/>
                  </a:cubicBezTo>
                  <a:cubicBezTo>
                    <a:pt x="37" y="41"/>
                    <a:pt x="38" y="41"/>
                    <a:pt x="39" y="41"/>
                  </a:cubicBezTo>
                  <a:cubicBezTo>
                    <a:pt x="40" y="41"/>
                    <a:pt x="41" y="41"/>
                    <a:pt x="42" y="40"/>
                  </a:cubicBezTo>
                  <a:cubicBezTo>
                    <a:pt x="43" y="38"/>
                    <a:pt x="43" y="38"/>
                    <a:pt x="43" y="38"/>
                  </a:cubicBezTo>
                  <a:cubicBezTo>
                    <a:pt x="46" y="40"/>
                    <a:pt x="46" y="40"/>
                    <a:pt x="46" y="40"/>
                  </a:cubicBezTo>
                  <a:cubicBezTo>
                    <a:pt x="39" y="52"/>
                    <a:pt x="39" y="52"/>
                    <a:pt x="39" y="52"/>
                  </a:cubicBezTo>
                  <a:cubicBezTo>
                    <a:pt x="39" y="67"/>
                    <a:pt x="39" y="67"/>
                    <a:pt x="39" y="67"/>
                  </a:cubicBezTo>
                  <a:cubicBezTo>
                    <a:pt x="44" y="66"/>
                    <a:pt x="44" y="66"/>
                    <a:pt x="44" y="66"/>
                  </a:cubicBezTo>
                  <a:cubicBezTo>
                    <a:pt x="44" y="60"/>
                    <a:pt x="44" y="60"/>
                    <a:pt x="44" y="60"/>
                  </a:cubicBezTo>
                  <a:cubicBezTo>
                    <a:pt x="44" y="58"/>
                    <a:pt x="44" y="58"/>
                    <a:pt x="44" y="58"/>
                  </a:cubicBezTo>
                  <a:cubicBezTo>
                    <a:pt x="46" y="57"/>
                    <a:pt x="46" y="57"/>
                    <a:pt x="46" y="57"/>
                  </a:cubicBezTo>
                  <a:cubicBezTo>
                    <a:pt x="50" y="55"/>
                    <a:pt x="54" y="52"/>
                    <a:pt x="56" y="47"/>
                  </a:cubicBezTo>
                  <a:cubicBezTo>
                    <a:pt x="59" y="44"/>
                    <a:pt x="60" y="39"/>
                    <a:pt x="60" y="34"/>
                  </a:cubicBezTo>
                  <a:cubicBezTo>
                    <a:pt x="60" y="27"/>
                    <a:pt x="57" y="20"/>
                    <a:pt x="52" y="15"/>
                  </a:cubicBezTo>
                  <a:cubicBezTo>
                    <a:pt x="47" y="10"/>
                    <a:pt x="41" y="7"/>
                    <a:pt x="33" y="7"/>
                  </a:cubicBezTo>
                  <a:cubicBezTo>
                    <a:pt x="26" y="7"/>
                    <a:pt x="19" y="10"/>
                    <a:pt x="15" y="15"/>
                  </a:cubicBezTo>
                  <a:cubicBezTo>
                    <a:pt x="10" y="20"/>
                    <a:pt x="7" y="27"/>
                    <a:pt x="7" y="34"/>
                  </a:cubicBezTo>
                  <a:cubicBezTo>
                    <a:pt x="7" y="39"/>
                    <a:pt x="8" y="44"/>
                    <a:pt x="11" y="48"/>
                  </a:cubicBezTo>
                  <a:cubicBezTo>
                    <a:pt x="13" y="52"/>
                    <a:pt x="17" y="55"/>
                    <a:pt x="21" y="58"/>
                  </a:cubicBezTo>
                  <a:cubicBezTo>
                    <a:pt x="23" y="59"/>
                    <a:pt x="23" y="59"/>
                    <a:pt x="23" y="59"/>
                  </a:cubicBezTo>
                  <a:cubicBezTo>
                    <a:pt x="23" y="61"/>
                    <a:pt x="23" y="61"/>
                    <a:pt x="23" y="61"/>
                  </a:cubicBezTo>
                  <a:cubicBezTo>
                    <a:pt x="23" y="67"/>
                    <a:pt x="23" y="67"/>
                    <a:pt x="23" y="67"/>
                  </a:cubicBezTo>
                  <a:cubicBezTo>
                    <a:pt x="29" y="67"/>
                    <a:pt x="29" y="67"/>
                    <a:pt x="29" y="67"/>
                  </a:cubicBezTo>
                  <a:cubicBezTo>
                    <a:pt x="29" y="52"/>
                    <a:pt x="29" y="52"/>
                    <a:pt x="29" y="52"/>
                  </a:cubicBezTo>
                  <a:cubicBezTo>
                    <a:pt x="22" y="40"/>
                    <a:pt x="22" y="40"/>
                    <a:pt x="22" y="40"/>
                  </a:cubicBezTo>
                  <a:cubicBezTo>
                    <a:pt x="25" y="38"/>
                    <a:pt x="25" y="38"/>
                    <a:pt x="25" y="38"/>
                  </a:cubicBezTo>
                  <a:cubicBezTo>
                    <a:pt x="26" y="40"/>
                    <a:pt x="26" y="40"/>
                    <a:pt x="26" y="40"/>
                  </a:cubicBezTo>
                  <a:close/>
                  <a:moveTo>
                    <a:pt x="40" y="43"/>
                  </a:moveTo>
                  <a:cubicBezTo>
                    <a:pt x="40" y="43"/>
                    <a:pt x="40" y="43"/>
                    <a:pt x="39" y="43"/>
                  </a:cubicBezTo>
                  <a:cubicBezTo>
                    <a:pt x="38" y="43"/>
                    <a:pt x="37" y="43"/>
                    <a:pt x="36" y="42"/>
                  </a:cubicBezTo>
                  <a:cubicBezTo>
                    <a:pt x="35" y="42"/>
                    <a:pt x="34" y="43"/>
                    <a:pt x="33" y="43"/>
                  </a:cubicBezTo>
                  <a:cubicBezTo>
                    <a:pt x="32" y="43"/>
                    <a:pt x="31" y="42"/>
                    <a:pt x="30" y="42"/>
                  </a:cubicBezTo>
                  <a:cubicBezTo>
                    <a:pt x="29" y="42"/>
                    <a:pt x="28" y="43"/>
                    <a:pt x="28" y="43"/>
                  </a:cubicBezTo>
                  <a:cubicBezTo>
                    <a:pt x="27" y="43"/>
                    <a:pt x="27" y="43"/>
                    <a:pt x="27" y="42"/>
                  </a:cubicBezTo>
                  <a:cubicBezTo>
                    <a:pt x="32" y="50"/>
                    <a:pt x="32" y="50"/>
                    <a:pt x="32" y="50"/>
                  </a:cubicBezTo>
                  <a:cubicBezTo>
                    <a:pt x="32" y="51"/>
                    <a:pt x="32" y="51"/>
                    <a:pt x="32" y="51"/>
                  </a:cubicBezTo>
                  <a:cubicBezTo>
                    <a:pt x="32" y="51"/>
                    <a:pt x="32" y="51"/>
                    <a:pt x="32" y="51"/>
                  </a:cubicBezTo>
                  <a:cubicBezTo>
                    <a:pt x="32" y="67"/>
                    <a:pt x="32" y="67"/>
                    <a:pt x="32" y="67"/>
                  </a:cubicBezTo>
                  <a:cubicBezTo>
                    <a:pt x="35" y="67"/>
                    <a:pt x="35" y="67"/>
                    <a:pt x="35" y="67"/>
                  </a:cubicBezTo>
                  <a:cubicBezTo>
                    <a:pt x="35" y="51"/>
                    <a:pt x="35" y="51"/>
                    <a:pt x="35" y="51"/>
                  </a:cubicBezTo>
                  <a:cubicBezTo>
                    <a:pt x="35" y="51"/>
                    <a:pt x="35" y="51"/>
                    <a:pt x="35" y="51"/>
                  </a:cubicBezTo>
                  <a:cubicBezTo>
                    <a:pt x="35" y="50"/>
                    <a:pt x="35" y="50"/>
                    <a:pt x="35" y="50"/>
                  </a:cubicBezTo>
                  <a:cubicBezTo>
                    <a:pt x="40" y="43"/>
                    <a:pt x="40" y="43"/>
                    <a:pt x="40" y="43"/>
                  </a:cubicBezTo>
                  <a:close/>
                  <a:moveTo>
                    <a:pt x="43" y="96"/>
                  </a:moveTo>
                  <a:cubicBezTo>
                    <a:pt x="24" y="98"/>
                    <a:pt x="24" y="98"/>
                    <a:pt x="24" y="98"/>
                  </a:cubicBezTo>
                  <a:cubicBezTo>
                    <a:pt x="25" y="103"/>
                    <a:pt x="29" y="106"/>
                    <a:pt x="34" y="106"/>
                  </a:cubicBezTo>
                  <a:cubicBezTo>
                    <a:pt x="39" y="106"/>
                    <a:pt x="43" y="102"/>
                    <a:pt x="43" y="97"/>
                  </a:cubicBezTo>
                  <a:cubicBezTo>
                    <a:pt x="43" y="97"/>
                    <a:pt x="43" y="97"/>
                    <a:pt x="43" y="96"/>
                  </a:cubicBezTo>
                  <a:close/>
                  <a:moveTo>
                    <a:pt x="50" y="85"/>
                  </a:moveTo>
                  <a:cubicBezTo>
                    <a:pt x="17" y="88"/>
                    <a:pt x="17" y="88"/>
                    <a:pt x="17" y="88"/>
                  </a:cubicBezTo>
                  <a:cubicBezTo>
                    <a:pt x="17" y="89"/>
                    <a:pt x="17" y="89"/>
                    <a:pt x="17" y="89"/>
                  </a:cubicBezTo>
                  <a:cubicBezTo>
                    <a:pt x="17" y="89"/>
                    <a:pt x="17" y="90"/>
                    <a:pt x="17" y="90"/>
                  </a:cubicBezTo>
                  <a:cubicBezTo>
                    <a:pt x="50" y="87"/>
                    <a:pt x="50" y="87"/>
                    <a:pt x="50" y="87"/>
                  </a:cubicBezTo>
                  <a:cubicBezTo>
                    <a:pt x="50" y="87"/>
                    <a:pt x="50" y="86"/>
                    <a:pt x="50" y="86"/>
                  </a:cubicBezTo>
                  <a:cubicBezTo>
                    <a:pt x="50" y="86"/>
                    <a:pt x="50" y="86"/>
                    <a:pt x="50" y="85"/>
                  </a:cubicBezTo>
                  <a:close/>
                  <a:moveTo>
                    <a:pt x="50" y="73"/>
                  </a:moveTo>
                  <a:cubicBezTo>
                    <a:pt x="17" y="76"/>
                    <a:pt x="17" y="76"/>
                    <a:pt x="17" y="76"/>
                  </a:cubicBezTo>
                  <a:cubicBezTo>
                    <a:pt x="17" y="76"/>
                    <a:pt x="17" y="76"/>
                    <a:pt x="17" y="77"/>
                  </a:cubicBezTo>
                  <a:cubicBezTo>
                    <a:pt x="17" y="77"/>
                    <a:pt x="17" y="77"/>
                    <a:pt x="17" y="77"/>
                  </a:cubicBezTo>
                  <a:cubicBezTo>
                    <a:pt x="50" y="74"/>
                    <a:pt x="50" y="74"/>
                    <a:pt x="50" y="74"/>
                  </a:cubicBezTo>
                  <a:cubicBezTo>
                    <a:pt x="50" y="74"/>
                    <a:pt x="50" y="74"/>
                    <a:pt x="50" y="73"/>
                  </a:cubicBezTo>
                  <a:cubicBezTo>
                    <a:pt x="50" y="73"/>
                    <a:pt x="50" y="73"/>
                    <a:pt x="50" y="73"/>
                  </a:cubicBezTo>
                  <a:close/>
                </a:path>
              </a:pathLst>
            </a:custGeom>
            <a:solidFill>
              <a:srgbClr val="3A3A3A"/>
            </a:solidFill>
            <a:ln>
              <a:noFill/>
            </a:ln>
            <a:extLst/>
          </p:spPr>
          <p:txBody>
            <a:bodyPr vert="horz" wrap="square" lIns="68580" tIns="34290" rIns="68580" bIns="34290" numCol="1" anchor="t" anchorCtr="0" compatLnSpc="1">
              <a:prstTxWarp prst="textNoShape">
                <a:avLst/>
              </a:prstTxWarp>
            </a:bodyPr>
            <a:lstStyle/>
            <a:p>
              <a:endParaRPr lang="zh-CN" altLang="en-US" sz="1013"/>
            </a:p>
          </p:txBody>
        </p:sp>
        <p:sp>
          <p:nvSpPr>
            <p:cNvPr id="61" name="Freeform 163"/>
            <p:cNvSpPr>
              <a:spLocks noEditPoints="1"/>
            </p:cNvSpPr>
            <p:nvPr/>
          </p:nvSpPr>
          <p:spPr bwMode="auto">
            <a:xfrm>
              <a:off x="3885794" y="3667040"/>
              <a:ext cx="292825" cy="188994"/>
            </a:xfrm>
            <a:custGeom>
              <a:avLst/>
              <a:gdLst>
                <a:gd name="T0" fmla="*/ 72 w 116"/>
                <a:gd name="T1" fmla="*/ 27 h 75"/>
                <a:gd name="T2" fmla="*/ 69 w 116"/>
                <a:gd name="T3" fmla="*/ 19 h 75"/>
                <a:gd name="T4" fmla="*/ 65 w 116"/>
                <a:gd name="T5" fmla="*/ 19 h 75"/>
                <a:gd name="T6" fmla="*/ 46 w 116"/>
                <a:gd name="T7" fmla="*/ 18 h 75"/>
                <a:gd name="T8" fmla="*/ 46 w 116"/>
                <a:gd name="T9" fmla="*/ 29 h 75"/>
                <a:gd name="T10" fmla="*/ 79 w 116"/>
                <a:gd name="T11" fmla="*/ 9 h 75"/>
                <a:gd name="T12" fmla="*/ 72 w 116"/>
                <a:gd name="T13" fmla="*/ 29 h 75"/>
                <a:gd name="T14" fmla="*/ 8 w 116"/>
                <a:gd name="T15" fmla="*/ 23 h 75"/>
                <a:gd name="T16" fmla="*/ 29 w 116"/>
                <a:gd name="T17" fmla="*/ 35 h 75"/>
                <a:gd name="T18" fmla="*/ 18 w 116"/>
                <a:gd name="T19" fmla="*/ 46 h 75"/>
                <a:gd name="T20" fmla="*/ 11 w 116"/>
                <a:gd name="T21" fmla="*/ 42 h 75"/>
                <a:gd name="T22" fmla="*/ 25 w 116"/>
                <a:gd name="T23" fmla="*/ 46 h 75"/>
                <a:gd name="T24" fmla="*/ 4 w 116"/>
                <a:gd name="T25" fmla="*/ 48 h 75"/>
                <a:gd name="T26" fmla="*/ 3 w 116"/>
                <a:gd name="T27" fmla="*/ 48 h 75"/>
                <a:gd name="T28" fmla="*/ 0 w 116"/>
                <a:gd name="T29" fmla="*/ 61 h 75"/>
                <a:gd name="T30" fmla="*/ 2 w 116"/>
                <a:gd name="T31" fmla="*/ 62 h 75"/>
                <a:gd name="T32" fmla="*/ 26 w 116"/>
                <a:gd name="T33" fmla="*/ 73 h 75"/>
                <a:gd name="T34" fmla="*/ 28 w 116"/>
                <a:gd name="T35" fmla="*/ 75 h 75"/>
                <a:gd name="T36" fmla="*/ 92 w 116"/>
                <a:gd name="T37" fmla="*/ 75 h 75"/>
                <a:gd name="T38" fmla="*/ 93 w 116"/>
                <a:gd name="T39" fmla="*/ 62 h 75"/>
                <a:gd name="T40" fmla="*/ 116 w 116"/>
                <a:gd name="T41" fmla="*/ 62 h 75"/>
                <a:gd name="T42" fmla="*/ 116 w 116"/>
                <a:gd name="T43" fmla="*/ 55 h 75"/>
                <a:gd name="T44" fmla="*/ 113 w 116"/>
                <a:gd name="T45" fmla="*/ 48 h 75"/>
                <a:gd name="T46" fmla="*/ 105 w 116"/>
                <a:gd name="T47" fmla="*/ 46 h 75"/>
                <a:gd name="T48" fmla="*/ 98 w 116"/>
                <a:gd name="T49" fmla="*/ 59 h 75"/>
                <a:gd name="T50" fmla="*/ 91 w 116"/>
                <a:gd name="T51" fmla="*/ 46 h 75"/>
                <a:gd name="T52" fmla="*/ 72 w 116"/>
                <a:gd name="T53" fmla="*/ 45 h 75"/>
                <a:gd name="T54" fmla="*/ 69 w 116"/>
                <a:gd name="T55" fmla="*/ 50 h 75"/>
                <a:gd name="T56" fmla="*/ 64 w 116"/>
                <a:gd name="T57" fmla="*/ 67 h 75"/>
                <a:gd name="T58" fmla="*/ 64 w 116"/>
                <a:gd name="T59" fmla="*/ 52 h 75"/>
                <a:gd name="T60" fmla="*/ 60 w 116"/>
                <a:gd name="T61" fmla="*/ 47 h 75"/>
                <a:gd name="T62" fmla="*/ 56 w 116"/>
                <a:gd name="T63" fmla="*/ 47 h 75"/>
                <a:gd name="T64" fmla="*/ 57 w 116"/>
                <a:gd name="T65" fmla="*/ 54 h 75"/>
                <a:gd name="T66" fmla="*/ 49 w 116"/>
                <a:gd name="T67" fmla="*/ 50 h 75"/>
                <a:gd name="T68" fmla="*/ 47 w 116"/>
                <a:gd name="T69" fmla="*/ 45 h 75"/>
                <a:gd name="T70" fmla="*/ 33 w 116"/>
                <a:gd name="T71" fmla="*/ 48 h 75"/>
                <a:gd name="T72" fmla="*/ 87 w 116"/>
                <a:gd name="T73" fmla="*/ 36 h 75"/>
                <a:gd name="T74" fmla="*/ 109 w 116"/>
                <a:gd name="T75" fmla="*/ 21 h 75"/>
                <a:gd name="T76" fmla="*/ 106 w 116"/>
                <a:gd name="T77" fmla="*/ 42 h 75"/>
                <a:gd name="T78" fmla="*/ 98 w 116"/>
                <a:gd name="T79" fmla="*/ 46 h 75"/>
                <a:gd name="T80" fmla="*/ 87 w 116"/>
                <a:gd name="T81" fmla="*/ 36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16" h="75">
                  <a:moveTo>
                    <a:pt x="72" y="29"/>
                  </a:moveTo>
                  <a:cubicBezTo>
                    <a:pt x="72" y="28"/>
                    <a:pt x="72" y="27"/>
                    <a:pt x="72" y="27"/>
                  </a:cubicBezTo>
                  <a:cubicBezTo>
                    <a:pt x="72" y="19"/>
                    <a:pt x="72" y="19"/>
                    <a:pt x="72" y="19"/>
                  </a:cubicBezTo>
                  <a:cubicBezTo>
                    <a:pt x="71" y="19"/>
                    <a:pt x="70" y="19"/>
                    <a:pt x="69" y="19"/>
                  </a:cubicBezTo>
                  <a:cubicBezTo>
                    <a:pt x="68" y="14"/>
                    <a:pt x="68" y="14"/>
                    <a:pt x="68" y="14"/>
                  </a:cubicBezTo>
                  <a:cubicBezTo>
                    <a:pt x="65" y="19"/>
                    <a:pt x="65" y="19"/>
                    <a:pt x="65" y="19"/>
                  </a:cubicBezTo>
                  <a:cubicBezTo>
                    <a:pt x="60" y="21"/>
                    <a:pt x="56" y="22"/>
                    <a:pt x="47" y="18"/>
                  </a:cubicBezTo>
                  <a:cubicBezTo>
                    <a:pt x="46" y="18"/>
                    <a:pt x="46" y="18"/>
                    <a:pt x="46" y="18"/>
                  </a:cubicBezTo>
                  <a:cubicBezTo>
                    <a:pt x="46" y="27"/>
                    <a:pt x="46" y="27"/>
                    <a:pt x="46" y="27"/>
                  </a:cubicBezTo>
                  <a:cubicBezTo>
                    <a:pt x="46" y="27"/>
                    <a:pt x="46" y="28"/>
                    <a:pt x="46" y="29"/>
                  </a:cubicBezTo>
                  <a:cubicBezTo>
                    <a:pt x="38" y="23"/>
                    <a:pt x="41" y="20"/>
                    <a:pt x="39" y="9"/>
                  </a:cubicBezTo>
                  <a:cubicBezTo>
                    <a:pt x="45" y="0"/>
                    <a:pt x="75" y="0"/>
                    <a:pt x="79" y="9"/>
                  </a:cubicBezTo>
                  <a:cubicBezTo>
                    <a:pt x="78" y="17"/>
                    <a:pt x="79" y="24"/>
                    <a:pt x="73" y="29"/>
                  </a:cubicBezTo>
                  <a:cubicBezTo>
                    <a:pt x="72" y="29"/>
                    <a:pt x="72" y="29"/>
                    <a:pt x="72" y="29"/>
                  </a:cubicBezTo>
                  <a:close/>
                  <a:moveTo>
                    <a:pt x="8" y="36"/>
                  </a:moveTo>
                  <a:cubicBezTo>
                    <a:pt x="7" y="30"/>
                    <a:pt x="7" y="27"/>
                    <a:pt x="8" y="23"/>
                  </a:cubicBezTo>
                  <a:cubicBezTo>
                    <a:pt x="18" y="25"/>
                    <a:pt x="20" y="16"/>
                    <a:pt x="29" y="23"/>
                  </a:cubicBezTo>
                  <a:cubicBezTo>
                    <a:pt x="30" y="27"/>
                    <a:pt x="30" y="32"/>
                    <a:pt x="29" y="35"/>
                  </a:cubicBezTo>
                  <a:cubicBezTo>
                    <a:pt x="29" y="38"/>
                    <a:pt x="28" y="40"/>
                    <a:pt x="26" y="42"/>
                  </a:cubicBezTo>
                  <a:cubicBezTo>
                    <a:pt x="24" y="44"/>
                    <a:pt x="21" y="46"/>
                    <a:pt x="18" y="46"/>
                  </a:cubicBezTo>
                  <a:cubicBezTo>
                    <a:pt x="18" y="46"/>
                    <a:pt x="18" y="46"/>
                    <a:pt x="18" y="46"/>
                  </a:cubicBezTo>
                  <a:cubicBezTo>
                    <a:pt x="15" y="46"/>
                    <a:pt x="13" y="44"/>
                    <a:pt x="11" y="42"/>
                  </a:cubicBezTo>
                  <a:cubicBezTo>
                    <a:pt x="9" y="40"/>
                    <a:pt x="8" y="38"/>
                    <a:pt x="8" y="36"/>
                  </a:cubicBezTo>
                  <a:close/>
                  <a:moveTo>
                    <a:pt x="25" y="46"/>
                  </a:moveTo>
                  <a:cubicBezTo>
                    <a:pt x="22" y="52"/>
                    <a:pt x="14" y="52"/>
                    <a:pt x="12" y="46"/>
                  </a:cubicBezTo>
                  <a:cubicBezTo>
                    <a:pt x="4" y="48"/>
                    <a:pt x="4" y="48"/>
                    <a:pt x="4" y="48"/>
                  </a:cubicBezTo>
                  <a:cubicBezTo>
                    <a:pt x="4" y="48"/>
                    <a:pt x="4" y="48"/>
                    <a:pt x="4" y="48"/>
                  </a:cubicBezTo>
                  <a:cubicBezTo>
                    <a:pt x="3" y="48"/>
                    <a:pt x="3" y="48"/>
                    <a:pt x="3" y="48"/>
                  </a:cubicBezTo>
                  <a:cubicBezTo>
                    <a:pt x="2" y="50"/>
                    <a:pt x="1" y="51"/>
                    <a:pt x="0" y="54"/>
                  </a:cubicBezTo>
                  <a:cubicBezTo>
                    <a:pt x="0" y="56"/>
                    <a:pt x="0" y="58"/>
                    <a:pt x="0" y="61"/>
                  </a:cubicBezTo>
                  <a:cubicBezTo>
                    <a:pt x="1" y="62"/>
                    <a:pt x="1" y="62"/>
                    <a:pt x="1" y="62"/>
                  </a:cubicBezTo>
                  <a:cubicBezTo>
                    <a:pt x="2" y="62"/>
                    <a:pt x="2" y="62"/>
                    <a:pt x="2" y="62"/>
                  </a:cubicBezTo>
                  <a:cubicBezTo>
                    <a:pt x="26" y="62"/>
                    <a:pt x="26" y="62"/>
                    <a:pt x="26" y="62"/>
                  </a:cubicBezTo>
                  <a:cubicBezTo>
                    <a:pt x="25" y="65"/>
                    <a:pt x="26" y="69"/>
                    <a:pt x="26" y="73"/>
                  </a:cubicBezTo>
                  <a:cubicBezTo>
                    <a:pt x="27" y="75"/>
                    <a:pt x="27" y="75"/>
                    <a:pt x="27" y="75"/>
                  </a:cubicBezTo>
                  <a:cubicBezTo>
                    <a:pt x="28" y="75"/>
                    <a:pt x="28" y="75"/>
                    <a:pt x="28" y="75"/>
                  </a:cubicBezTo>
                  <a:cubicBezTo>
                    <a:pt x="90" y="75"/>
                    <a:pt x="90" y="75"/>
                    <a:pt x="90" y="75"/>
                  </a:cubicBezTo>
                  <a:cubicBezTo>
                    <a:pt x="92" y="75"/>
                    <a:pt x="92" y="75"/>
                    <a:pt x="92" y="75"/>
                  </a:cubicBezTo>
                  <a:cubicBezTo>
                    <a:pt x="92" y="73"/>
                    <a:pt x="92" y="73"/>
                    <a:pt x="92" y="73"/>
                  </a:cubicBezTo>
                  <a:cubicBezTo>
                    <a:pt x="93" y="69"/>
                    <a:pt x="93" y="66"/>
                    <a:pt x="93" y="62"/>
                  </a:cubicBezTo>
                  <a:cubicBezTo>
                    <a:pt x="115" y="62"/>
                    <a:pt x="115" y="62"/>
                    <a:pt x="115" y="62"/>
                  </a:cubicBezTo>
                  <a:cubicBezTo>
                    <a:pt x="116" y="62"/>
                    <a:pt x="116" y="62"/>
                    <a:pt x="116" y="62"/>
                  </a:cubicBezTo>
                  <a:cubicBezTo>
                    <a:pt x="116" y="61"/>
                    <a:pt x="116" y="61"/>
                    <a:pt x="116" y="61"/>
                  </a:cubicBezTo>
                  <a:cubicBezTo>
                    <a:pt x="116" y="59"/>
                    <a:pt x="116" y="57"/>
                    <a:pt x="116" y="55"/>
                  </a:cubicBezTo>
                  <a:cubicBezTo>
                    <a:pt x="116" y="52"/>
                    <a:pt x="115" y="50"/>
                    <a:pt x="114" y="49"/>
                  </a:cubicBezTo>
                  <a:cubicBezTo>
                    <a:pt x="113" y="48"/>
                    <a:pt x="113" y="48"/>
                    <a:pt x="113" y="48"/>
                  </a:cubicBezTo>
                  <a:cubicBezTo>
                    <a:pt x="113" y="48"/>
                    <a:pt x="113" y="48"/>
                    <a:pt x="113" y="48"/>
                  </a:cubicBezTo>
                  <a:cubicBezTo>
                    <a:pt x="105" y="46"/>
                    <a:pt x="105" y="46"/>
                    <a:pt x="105" y="46"/>
                  </a:cubicBezTo>
                  <a:cubicBezTo>
                    <a:pt x="103" y="47"/>
                    <a:pt x="103" y="47"/>
                    <a:pt x="103" y="47"/>
                  </a:cubicBezTo>
                  <a:cubicBezTo>
                    <a:pt x="98" y="59"/>
                    <a:pt x="98" y="59"/>
                    <a:pt x="98" y="59"/>
                  </a:cubicBezTo>
                  <a:cubicBezTo>
                    <a:pt x="93" y="47"/>
                    <a:pt x="93" y="47"/>
                    <a:pt x="93" y="47"/>
                  </a:cubicBezTo>
                  <a:cubicBezTo>
                    <a:pt x="91" y="46"/>
                    <a:pt x="91" y="46"/>
                    <a:pt x="91" y="46"/>
                  </a:cubicBezTo>
                  <a:cubicBezTo>
                    <a:pt x="84" y="48"/>
                    <a:pt x="84" y="48"/>
                    <a:pt x="84" y="48"/>
                  </a:cubicBezTo>
                  <a:cubicBezTo>
                    <a:pt x="72" y="45"/>
                    <a:pt x="72" y="45"/>
                    <a:pt x="72" y="45"/>
                  </a:cubicBezTo>
                  <a:cubicBezTo>
                    <a:pt x="69" y="47"/>
                    <a:pt x="69" y="47"/>
                    <a:pt x="69" y="47"/>
                  </a:cubicBezTo>
                  <a:cubicBezTo>
                    <a:pt x="69" y="50"/>
                    <a:pt x="69" y="50"/>
                    <a:pt x="69" y="50"/>
                  </a:cubicBezTo>
                  <a:cubicBezTo>
                    <a:pt x="64" y="67"/>
                    <a:pt x="64" y="67"/>
                    <a:pt x="64" y="67"/>
                  </a:cubicBezTo>
                  <a:cubicBezTo>
                    <a:pt x="64" y="67"/>
                    <a:pt x="64" y="67"/>
                    <a:pt x="64" y="67"/>
                  </a:cubicBezTo>
                  <a:cubicBezTo>
                    <a:pt x="62" y="54"/>
                    <a:pt x="62" y="54"/>
                    <a:pt x="62" y="54"/>
                  </a:cubicBezTo>
                  <a:cubicBezTo>
                    <a:pt x="64" y="52"/>
                    <a:pt x="64" y="52"/>
                    <a:pt x="64" y="52"/>
                  </a:cubicBezTo>
                  <a:cubicBezTo>
                    <a:pt x="63" y="47"/>
                    <a:pt x="63" y="47"/>
                    <a:pt x="63" y="47"/>
                  </a:cubicBezTo>
                  <a:cubicBezTo>
                    <a:pt x="60" y="47"/>
                    <a:pt x="60" y="47"/>
                    <a:pt x="60" y="47"/>
                  </a:cubicBezTo>
                  <a:cubicBezTo>
                    <a:pt x="59" y="47"/>
                    <a:pt x="59" y="47"/>
                    <a:pt x="59" y="47"/>
                  </a:cubicBezTo>
                  <a:cubicBezTo>
                    <a:pt x="56" y="47"/>
                    <a:pt x="56" y="47"/>
                    <a:pt x="56" y="47"/>
                  </a:cubicBezTo>
                  <a:cubicBezTo>
                    <a:pt x="55" y="52"/>
                    <a:pt x="55" y="52"/>
                    <a:pt x="55" y="52"/>
                  </a:cubicBezTo>
                  <a:cubicBezTo>
                    <a:pt x="57" y="54"/>
                    <a:pt x="57" y="54"/>
                    <a:pt x="57" y="54"/>
                  </a:cubicBezTo>
                  <a:cubicBezTo>
                    <a:pt x="54" y="67"/>
                    <a:pt x="54" y="67"/>
                    <a:pt x="54" y="67"/>
                  </a:cubicBezTo>
                  <a:cubicBezTo>
                    <a:pt x="49" y="50"/>
                    <a:pt x="49" y="50"/>
                    <a:pt x="49" y="50"/>
                  </a:cubicBezTo>
                  <a:cubicBezTo>
                    <a:pt x="49" y="47"/>
                    <a:pt x="49" y="47"/>
                    <a:pt x="49" y="47"/>
                  </a:cubicBezTo>
                  <a:cubicBezTo>
                    <a:pt x="47" y="45"/>
                    <a:pt x="47" y="45"/>
                    <a:pt x="47" y="45"/>
                  </a:cubicBezTo>
                  <a:cubicBezTo>
                    <a:pt x="33" y="48"/>
                    <a:pt x="33" y="48"/>
                    <a:pt x="33" y="48"/>
                  </a:cubicBezTo>
                  <a:cubicBezTo>
                    <a:pt x="33" y="48"/>
                    <a:pt x="33" y="48"/>
                    <a:pt x="33" y="48"/>
                  </a:cubicBezTo>
                  <a:cubicBezTo>
                    <a:pt x="25" y="46"/>
                    <a:pt x="25" y="46"/>
                    <a:pt x="25" y="46"/>
                  </a:cubicBezTo>
                  <a:close/>
                  <a:moveTo>
                    <a:pt x="87" y="36"/>
                  </a:moveTo>
                  <a:cubicBezTo>
                    <a:pt x="87" y="30"/>
                    <a:pt x="86" y="25"/>
                    <a:pt x="87" y="21"/>
                  </a:cubicBezTo>
                  <a:cubicBezTo>
                    <a:pt x="91" y="18"/>
                    <a:pt x="106" y="18"/>
                    <a:pt x="109" y="21"/>
                  </a:cubicBezTo>
                  <a:cubicBezTo>
                    <a:pt x="109" y="26"/>
                    <a:pt x="109" y="32"/>
                    <a:pt x="109" y="35"/>
                  </a:cubicBezTo>
                  <a:cubicBezTo>
                    <a:pt x="108" y="38"/>
                    <a:pt x="107" y="40"/>
                    <a:pt x="106" y="42"/>
                  </a:cubicBezTo>
                  <a:cubicBezTo>
                    <a:pt x="104" y="44"/>
                    <a:pt x="101" y="46"/>
                    <a:pt x="98" y="46"/>
                  </a:cubicBezTo>
                  <a:cubicBezTo>
                    <a:pt x="98" y="46"/>
                    <a:pt x="98" y="46"/>
                    <a:pt x="98" y="46"/>
                  </a:cubicBezTo>
                  <a:cubicBezTo>
                    <a:pt x="95" y="46"/>
                    <a:pt x="92" y="44"/>
                    <a:pt x="90" y="42"/>
                  </a:cubicBezTo>
                  <a:cubicBezTo>
                    <a:pt x="89" y="40"/>
                    <a:pt x="88" y="38"/>
                    <a:pt x="87" y="36"/>
                  </a:cubicBezTo>
                  <a:close/>
                </a:path>
              </a:pathLst>
            </a:custGeom>
            <a:solidFill>
              <a:srgbClr val="3A3A3A"/>
            </a:solidFill>
            <a:ln>
              <a:noFill/>
            </a:ln>
            <a:extLst/>
          </p:spPr>
          <p:txBody>
            <a:bodyPr vert="horz" wrap="square" lIns="68580" tIns="34290" rIns="68580" bIns="34290" numCol="1" anchor="t" anchorCtr="0" compatLnSpc="1">
              <a:prstTxWarp prst="textNoShape">
                <a:avLst/>
              </a:prstTxWarp>
            </a:bodyPr>
            <a:lstStyle/>
            <a:p>
              <a:endParaRPr lang="zh-CN" altLang="en-US" sz="1013"/>
            </a:p>
          </p:txBody>
        </p:sp>
        <p:sp>
          <p:nvSpPr>
            <p:cNvPr id="62" name="文本框 50"/>
            <p:cNvSpPr txBox="1"/>
            <p:nvPr/>
          </p:nvSpPr>
          <p:spPr>
            <a:xfrm rot="18836211">
              <a:off x="4696865" y="2694348"/>
              <a:ext cx="1015663" cy="430887"/>
            </a:xfrm>
            <a:prstGeom prst="rect">
              <a:avLst/>
            </a:prstGeom>
            <a:noFill/>
          </p:spPr>
          <p:txBody>
            <a:bodyPr wrap="none" rtlCol="0">
              <a:spAutoFit/>
            </a:bodyPr>
            <a:lstStyle/>
            <a:p>
              <a:r>
                <a:rPr lang="zh-CN" altLang="en-US" sz="1500" dirty="0">
                  <a:solidFill>
                    <a:schemeClr val="bg1"/>
                  </a:solidFill>
                  <a:latin typeface="微软雅黑" panose="020B0503020204020204" pitchFamily="34" charset="-122"/>
                  <a:ea typeface="微软雅黑" panose="020B0503020204020204" pitchFamily="34" charset="-122"/>
                </a:rPr>
                <a:t>关键词</a:t>
              </a:r>
            </a:p>
          </p:txBody>
        </p:sp>
        <p:sp>
          <p:nvSpPr>
            <p:cNvPr id="63" name="文本框 50"/>
            <p:cNvSpPr txBox="1"/>
            <p:nvPr/>
          </p:nvSpPr>
          <p:spPr>
            <a:xfrm rot="2873420">
              <a:off x="6528742" y="2700063"/>
              <a:ext cx="1015663" cy="430887"/>
            </a:xfrm>
            <a:prstGeom prst="rect">
              <a:avLst/>
            </a:prstGeom>
            <a:noFill/>
          </p:spPr>
          <p:txBody>
            <a:bodyPr wrap="none" rtlCol="0">
              <a:spAutoFit/>
            </a:bodyPr>
            <a:lstStyle/>
            <a:p>
              <a:r>
                <a:rPr lang="zh-CN" altLang="en-US" sz="1500" dirty="0">
                  <a:solidFill>
                    <a:schemeClr val="bg1"/>
                  </a:solidFill>
                  <a:latin typeface="微软雅黑" panose="020B0503020204020204" pitchFamily="34" charset="-122"/>
                  <a:ea typeface="微软雅黑" panose="020B0503020204020204" pitchFamily="34" charset="-122"/>
                </a:rPr>
                <a:t>关键词</a:t>
              </a:r>
            </a:p>
          </p:txBody>
        </p:sp>
        <p:sp>
          <p:nvSpPr>
            <p:cNvPr id="64" name="文本框 50"/>
            <p:cNvSpPr txBox="1"/>
            <p:nvPr/>
          </p:nvSpPr>
          <p:spPr>
            <a:xfrm rot="2726449">
              <a:off x="4655231" y="4400544"/>
              <a:ext cx="1015663" cy="430887"/>
            </a:xfrm>
            <a:prstGeom prst="rect">
              <a:avLst/>
            </a:prstGeom>
            <a:noFill/>
          </p:spPr>
          <p:txBody>
            <a:bodyPr wrap="none" rtlCol="0">
              <a:spAutoFit/>
            </a:bodyPr>
            <a:lstStyle/>
            <a:p>
              <a:r>
                <a:rPr lang="zh-CN" altLang="en-US" sz="1500" dirty="0">
                  <a:solidFill>
                    <a:schemeClr val="bg1"/>
                  </a:solidFill>
                  <a:latin typeface="微软雅黑" panose="020B0503020204020204" pitchFamily="34" charset="-122"/>
                  <a:ea typeface="微软雅黑" panose="020B0503020204020204" pitchFamily="34" charset="-122"/>
                </a:rPr>
                <a:t>关键词</a:t>
              </a:r>
            </a:p>
          </p:txBody>
        </p:sp>
        <p:sp>
          <p:nvSpPr>
            <p:cNvPr id="65" name="文本框 50"/>
            <p:cNvSpPr txBox="1"/>
            <p:nvPr/>
          </p:nvSpPr>
          <p:spPr>
            <a:xfrm rot="18983171">
              <a:off x="6476046" y="4453643"/>
              <a:ext cx="1015663" cy="430887"/>
            </a:xfrm>
            <a:prstGeom prst="rect">
              <a:avLst/>
            </a:prstGeom>
            <a:noFill/>
          </p:spPr>
          <p:txBody>
            <a:bodyPr wrap="none" rtlCol="0">
              <a:spAutoFit/>
            </a:bodyPr>
            <a:lstStyle/>
            <a:p>
              <a:r>
                <a:rPr lang="zh-CN" altLang="en-US" sz="1500" dirty="0">
                  <a:solidFill>
                    <a:schemeClr val="bg1"/>
                  </a:solidFill>
                  <a:latin typeface="微软雅黑" panose="020B0503020204020204" pitchFamily="34" charset="-122"/>
                  <a:ea typeface="微软雅黑" panose="020B0503020204020204" pitchFamily="34" charset="-122"/>
                </a:rPr>
                <a:t>关键词</a:t>
              </a:r>
            </a:p>
          </p:txBody>
        </p:sp>
      </p:grpSp>
      <p:sp>
        <p:nvSpPr>
          <p:cNvPr id="72" name="Rectangle 47"/>
          <p:cNvSpPr>
            <a:spLocks noChangeArrowheads="1"/>
          </p:cNvSpPr>
          <p:nvPr/>
        </p:nvSpPr>
        <p:spPr bwMode="auto">
          <a:xfrm>
            <a:off x="1218247" y="1473940"/>
            <a:ext cx="1486402" cy="6117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r">
              <a:lnSpc>
                <a:spcPct val="15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在此点击添加图片的描述内容详情在此点击添加图片内容详情在此点击添加图片</a:t>
            </a:r>
            <a:endParaRPr lang="en-US" altLang="zh-CN" sz="75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73" name="Rectangle 48"/>
          <p:cNvSpPr>
            <a:spLocks noChangeArrowheads="1"/>
          </p:cNvSpPr>
          <p:nvPr/>
        </p:nvSpPr>
        <p:spPr bwMode="auto">
          <a:xfrm>
            <a:off x="1819250" y="1184948"/>
            <a:ext cx="902811" cy="307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r"/>
            <a:r>
              <a:rPr lang="zh-CN" altLang="en-US" sz="1400" dirty="0">
                <a:solidFill>
                  <a:schemeClr val="bg1">
                    <a:lumMod val="50000"/>
                  </a:schemeClr>
                </a:solidFill>
                <a:latin typeface="微软雅黑" panose="020B0503020204020204" pitchFamily="34" charset="-122"/>
                <a:ea typeface="微软雅黑" panose="020B0503020204020204" pitchFamily="34" charset="-122"/>
              </a:rPr>
              <a:t>添加标题</a:t>
            </a:r>
          </a:p>
        </p:txBody>
      </p:sp>
      <p:sp>
        <p:nvSpPr>
          <p:cNvPr id="74" name="Rectangle 47"/>
          <p:cNvSpPr>
            <a:spLocks noChangeArrowheads="1"/>
          </p:cNvSpPr>
          <p:nvPr/>
        </p:nvSpPr>
        <p:spPr bwMode="auto">
          <a:xfrm>
            <a:off x="1328055" y="3760284"/>
            <a:ext cx="1486402" cy="6117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r">
              <a:lnSpc>
                <a:spcPct val="15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在此点击添加图片的描述内容详情在此点击添加图片内容详情在此点击添加图片</a:t>
            </a:r>
            <a:endParaRPr lang="en-US" altLang="zh-CN" sz="75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75" name="Rectangle 48"/>
          <p:cNvSpPr>
            <a:spLocks noChangeArrowheads="1"/>
          </p:cNvSpPr>
          <p:nvPr/>
        </p:nvSpPr>
        <p:spPr bwMode="auto">
          <a:xfrm>
            <a:off x="1929058" y="3496482"/>
            <a:ext cx="902811" cy="307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r"/>
            <a:r>
              <a:rPr lang="zh-CN" altLang="en-US" sz="1400" dirty="0">
                <a:solidFill>
                  <a:schemeClr val="bg1">
                    <a:lumMod val="50000"/>
                  </a:schemeClr>
                </a:solidFill>
                <a:latin typeface="微软雅黑" panose="020B0503020204020204" pitchFamily="34" charset="-122"/>
                <a:ea typeface="微软雅黑" panose="020B0503020204020204" pitchFamily="34" charset="-122"/>
              </a:rPr>
              <a:t>添加标题</a:t>
            </a:r>
          </a:p>
        </p:txBody>
      </p:sp>
      <p:sp>
        <p:nvSpPr>
          <p:cNvPr id="76" name="Rectangle 47"/>
          <p:cNvSpPr>
            <a:spLocks noChangeArrowheads="1"/>
          </p:cNvSpPr>
          <p:nvPr/>
        </p:nvSpPr>
        <p:spPr bwMode="auto">
          <a:xfrm>
            <a:off x="5991061" y="1473940"/>
            <a:ext cx="1563626" cy="6117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nSpc>
                <a:spcPct val="15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在此点击添加图片的描述内容详情在此点击添加图片内容详情在此点击添加图片</a:t>
            </a:r>
            <a:endParaRPr lang="en-US" altLang="zh-CN" sz="75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77" name="Rectangle 48"/>
          <p:cNvSpPr>
            <a:spLocks noChangeArrowheads="1"/>
          </p:cNvSpPr>
          <p:nvPr/>
        </p:nvSpPr>
        <p:spPr bwMode="auto">
          <a:xfrm>
            <a:off x="5978816" y="1184948"/>
            <a:ext cx="902811" cy="307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zh-CN" altLang="en-US" sz="1400" dirty="0">
                <a:solidFill>
                  <a:schemeClr val="bg1">
                    <a:lumMod val="50000"/>
                  </a:schemeClr>
                </a:solidFill>
                <a:latin typeface="微软雅黑" panose="020B0503020204020204" pitchFamily="34" charset="-122"/>
                <a:ea typeface="微软雅黑" panose="020B0503020204020204" pitchFamily="34" charset="-122"/>
              </a:rPr>
              <a:t>添加标题</a:t>
            </a:r>
          </a:p>
        </p:txBody>
      </p:sp>
      <p:sp>
        <p:nvSpPr>
          <p:cNvPr id="78" name="Rectangle 47"/>
          <p:cNvSpPr>
            <a:spLocks noChangeArrowheads="1"/>
          </p:cNvSpPr>
          <p:nvPr/>
        </p:nvSpPr>
        <p:spPr bwMode="auto">
          <a:xfrm>
            <a:off x="5967071" y="3760284"/>
            <a:ext cx="1563626" cy="6117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nSpc>
                <a:spcPct val="15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在此点击添加图片的描述内容详情在此点击添加图片内容详情在此点击添加图片</a:t>
            </a:r>
            <a:endParaRPr lang="en-US" altLang="zh-CN" sz="75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79" name="Rectangle 48"/>
          <p:cNvSpPr>
            <a:spLocks noChangeArrowheads="1"/>
          </p:cNvSpPr>
          <p:nvPr/>
        </p:nvSpPr>
        <p:spPr bwMode="auto">
          <a:xfrm>
            <a:off x="5954826" y="3471292"/>
            <a:ext cx="902811" cy="307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zh-CN" altLang="en-US" sz="1400" dirty="0">
                <a:solidFill>
                  <a:schemeClr val="bg1">
                    <a:lumMod val="50000"/>
                  </a:schemeClr>
                </a:solidFill>
                <a:latin typeface="微软雅黑" panose="020B0503020204020204" pitchFamily="34" charset="-122"/>
                <a:ea typeface="微软雅黑" panose="020B0503020204020204" pitchFamily="34" charset="-122"/>
              </a:rPr>
              <a:t>添加标题</a:t>
            </a:r>
          </a:p>
        </p:txBody>
      </p:sp>
      <p:grpSp>
        <p:nvGrpSpPr>
          <p:cNvPr id="80" name="组合 79"/>
          <p:cNvGrpSpPr/>
          <p:nvPr/>
        </p:nvGrpSpPr>
        <p:grpSpPr>
          <a:xfrm>
            <a:off x="3740741" y="1950396"/>
            <a:ext cx="1406063" cy="1406063"/>
            <a:chOff x="5161824" y="2852108"/>
            <a:chExt cx="1874751" cy="1874751"/>
          </a:xfrm>
        </p:grpSpPr>
        <p:sp>
          <p:nvSpPr>
            <p:cNvPr id="81" name="椭圆 80"/>
            <p:cNvSpPr/>
            <p:nvPr/>
          </p:nvSpPr>
          <p:spPr>
            <a:xfrm>
              <a:off x="5161824" y="2852108"/>
              <a:ext cx="1874751" cy="1874751"/>
            </a:xfrm>
            <a:prstGeom prst="ellipse">
              <a:avLst/>
            </a:prstGeom>
            <a:gradFill>
              <a:gsLst>
                <a:gs pos="0">
                  <a:schemeClr val="bg1"/>
                </a:gs>
                <a:gs pos="25000">
                  <a:srgbClr val="FBFBFB"/>
                </a:gs>
                <a:gs pos="41000">
                  <a:srgbClr val="F8F8F8"/>
                </a:gs>
                <a:gs pos="65000">
                  <a:srgbClr val="E7E7E7"/>
                </a:gs>
              </a:gsLst>
              <a:path path="circle">
                <a:fillToRect t="100000" r="100000"/>
              </a:path>
            </a:gradFill>
            <a:ln>
              <a:noFill/>
            </a:ln>
            <a:effectLst>
              <a:outerShdw blurRad="63500" sx="102000" sy="102000" algn="ctr" rotWithShape="0">
                <a:prstClr val="black">
                  <a:alpha val="40000"/>
                </a:prstClr>
              </a:outerShdw>
            </a:effectLst>
            <a:scene3d>
              <a:camera prst="orthographicFront"/>
              <a:lightRig rig="threePt" dir="t"/>
            </a:scene3d>
            <a:sp3d>
              <a:bevelT w="114300" h="10160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82" name="椭圆 81"/>
            <p:cNvSpPr/>
            <p:nvPr/>
          </p:nvSpPr>
          <p:spPr>
            <a:xfrm>
              <a:off x="5252538" y="2942822"/>
              <a:ext cx="1693323" cy="1693323"/>
            </a:xfrm>
            <a:prstGeom prst="ellipse">
              <a:avLst/>
            </a:prstGeom>
            <a:gradFill flip="none" rotWithShape="1">
              <a:gsLst>
                <a:gs pos="0">
                  <a:schemeClr val="bg1"/>
                </a:gs>
                <a:gs pos="25000">
                  <a:srgbClr val="FBFBFB"/>
                </a:gs>
                <a:gs pos="41000">
                  <a:srgbClr val="F8F8F8"/>
                </a:gs>
                <a:gs pos="65000">
                  <a:srgbClr val="DBDBDB"/>
                </a:gs>
              </a:gsLst>
              <a:path path="circle">
                <a:fillToRect t="100000" r="100000"/>
              </a:path>
              <a:tileRect l="-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grpSp>
      <p:sp>
        <p:nvSpPr>
          <p:cNvPr id="83" name="Rectangle 48"/>
          <p:cNvSpPr>
            <a:spLocks noChangeArrowheads="1"/>
          </p:cNvSpPr>
          <p:nvPr/>
        </p:nvSpPr>
        <p:spPr bwMode="auto">
          <a:xfrm>
            <a:off x="4041706" y="2275648"/>
            <a:ext cx="723275" cy="73866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r"/>
            <a:r>
              <a:rPr lang="zh-CN" altLang="en-US" sz="2100" dirty="0">
                <a:solidFill>
                  <a:srgbClr val="935011"/>
                </a:solidFill>
                <a:latin typeface="微软雅黑" panose="020B0503020204020204" pitchFamily="34" charset="-122"/>
                <a:ea typeface="微软雅黑" panose="020B0503020204020204" pitchFamily="34" charset="-122"/>
              </a:rPr>
              <a:t>添加</a:t>
            </a:r>
            <a:endParaRPr lang="en-US" altLang="zh-CN" sz="2100" dirty="0">
              <a:solidFill>
                <a:srgbClr val="935011"/>
              </a:solidFill>
              <a:latin typeface="微软雅黑" panose="020B0503020204020204" pitchFamily="34" charset="-122"/>
              <a:ea typeface="微软雅黑" panose="020B0503020204020204" pitchFamily="34" charset="-122"/>
            </a:endParaRPr>
          </a:p>
          <a:p>
            <a:pPr algn="r"/>
            <a:r>
              <a:rPr lang="zh-CN" altLang="en-US" sz="2100" dirty="0">
                <a:solidFill>
                  <a:srgbClr val="935011"/>
                </a:solidFill>
                <a:latin typeface="微软雅黑" panose="020B0503020204020204" pitchFamily="34" charset="-122"/>
                <a:ea typeface="微软雅黑" panose="020B0503020204020204" pitchFamily="34" charset="-122"/>
              </a:rPr>
              <a:t>标题</a:t>
            </a:r>
          </a:p>
        </p:txBody>
      </p:sp>
      <p:sp>
        <p:nvSpPr>
          <p:cNvPr id="2" name="标题 1"/>
          <p:cNvSpPr>
            <a:spLocks noGrp="1"/>
          </p:cNvSpPr>
          <p:nvPr>
            <p:ph type="title"/>
          </p:nvPr>
        </p:nvSpPr>
        <p:spPr/>
        <p:txBody>
          <a:bodyPr/>
          <a:lstStyle/>
          <a:p>
            <a:endParaRPr lang="zh-CN" altLang="en-US"/>
          </a:p>
        </p:txBody>
      </p:sp>
    </p:spTree>
    <p:extLst>
      <p:ext uri="{BB962C8B-B14F-4D97-AF65-F5344CB8AC3E}">
        <p14:creationId xmlns:p14="http://schemas.microsoft.com/office/powerpoint/2010/main" val="1555512954"/>
      </p:ext>
    </p:extLst>
  </p:cSld>
  <p:clrMapOvr>
    <a:masterClrMapping/>
  </p:clrMapOvr>
  <mc:AlternateContent xmlns:mc="http://schemas.openxmlformats.org/markup-compatibility/2006" xmlns:p14="http://schemas.microsoft.com/office/powerpoint/2010/main">
    <mc:Choice Requires="p14">
      <p:transition spd="slow" p14:dur="1600" advClick="0" advTm="0">
        <p14:prism isInverted="1"/>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80"/>
                                        </p:tgtEl>
                                        <p:attrNameLst>
                                          <p:attrName>style.visibility</p:attrName>
                                        </p:attrNameLst>
                                      </p:cBhvr>
                                      <p:to>
                                        <p:strVal val="visible"/>
                                      </p:to>
                                    </p:set>
                                    <p:anim calcmode="lin" valueType="num">
                                      <p:cBhvr>
                                        <p:cTn id="7" dur="100" fill="hold"/>
                                        <p:tgtEl>
                                          <p:spTgt spid="80"/>
                                        </p:tgtEl>
                                        <p:attrNameLst>
                                          <p:attrName>ppt_w</p:attrName>
                                        </p:attrNameLst>
                                      </p:cBhvr>
                                      <p:tavLst>
                                        <p:tav tm="0">
                                          <p:val>
                                            <p:fltVal val="0"/>
                                          </p:val>
                                        </p:tav>
                                        <p:tav tm="100000">
                                          <p:val>
                                            <p:strVal val="#ppt_w"/>
                                          </p:val>
                                        </p:tav>
                                      </p:tavLst>
                                    </p:anim>
                                    <p:anim calcmode="lin" valueType="num">
                                      <p:cBhvr>
                                        <p:cTn id="8" dur="100" fill="hold"/>
                                        <p:tgtEl>
                                          <p:spTgt spid="80"/>
                                        </p:tgtEl>
                                        <p:attrNameLst>
                                          <p:attrName>ppt_h</p:attrName>
                                        </p:attrNameLst>
                                      </p:cBhvr>
                                      <p:tavLst>
                                        <p:tav tm="0">
                                          <p:val>
                                            <p:fltVal val="0"/>
                                          </p:val>
                                        </p:tav>
                                        <p:tav tm="100000">
                                          <p:val>
                                            <p:strVal val="#ppt_h"/>
                                          </p:val>
                                        </p:tav>
                                      </p:tavLst>
                                    </p:anim>
                                    <p:animEffect transition="in" filter="fade">
                                      <p:cBhvr>
                                        <p:cTn id="9" dur="100"/>
                                        <p:tgtEl>
                                          <p:spTgt spid="80"/>
                                        </p:tgtEl>
                                      </p:cBhvr>
                                    </p:animEffect>
                                  </p:childTnLst>
                                </p:cTn>
                              </p:par>
                              <p:par>
                                <p:cTn id="10" presetID="6" presetClass="emph" presetSubtype="0" fill="hold" nodeType="withEffect">
                                  <p:stCondLst>
                                    <p:cond delay="100"/>
                                  </p:stCondLst>
                                  <p:childTnLst>
                                    <p:animScale>
                                      <p:cBhvr>
                                        <p:cTn id="11" dur="100" fill="hold"/>
                                        <p:tgtEl>
                                          <p:spTgt spid="80"/>
                                        </p:tgtEl>
                                      </p:cBhvr>
                                      <p:by x="110000" y="110000"/>
                                    </p:animScale>
                                  </p:childTnLst>
                                </p:cTn>
                              </p:par>
                              <p:par>
                                <p:cTn id="12" presetID="6" presetClass="emph" presetSubtype="0" fill="hold" nodeType="withEffect">
                                  <p:stCondLst>
                                    <p:cond delay="200"/>
                                  </p:stCondLst>
                                  <p:childTnLst>
                                    <p:animScale>
                                      <p:cBhvr>
                                        <p:cTn id="13" dur="200" fill="hold"/>
                                        <p:tgtEl>
                                          <p:spTgt spid="80"/>
                                        </p:tgtEl>
                                      </p:cBhvr>
                                      <p:by x="90000" y="90000"/>
                                    </p:animScale>
                                  </p:childTnLst>
                                </p:cTn>
                              </p:par>
                              <p:par>
                                <p:cTn id="14" presetID="6" presetClass="emph" presetSubtype="0" fill="hold" nodeType="withEffect">
                                  <p:stCondLst>
                                    <p:cond delay="400"/>
                                  </p:stCondLst>
                                  <p:childTnLst>
                                    <p:animScale>
                                      <p:cBhvr>
                                        <p:cTn id="15" dur="100" fill="hold"/>
                                        <p:tgtEl>
                                          <p:spTgt spid="80"/>
                                        </p:tgtEl>
                                      </p:cBhvr>
                                      <p:by x="105000" y="105000"/>
                                    </p:animScale>
                                  </p:childTnLst>
                                </p:cTn>
                              </p:par>
                              <p:par>
                                <p:cTn id="16" presetID="6" presetClass="emph" presetSubtype="0" fill="hold" nodeType="withEffect">
                                  <p:stCondLst>
                                    <p:cond delay="500"/>
                                  </p:stCondLst>
                                  <p:childTnLst>
                                    <p:animScale>
                                      <p:cBhvr>
                                        <p:cTn id="17" dur="200" fill="hold"/>
                                        <p:tgtEl>
                                          <p:spTgt spid="80"/>
                                        </p:tgtEl>
                                      </p:cBhvr>
                                      <p:by x="95000" y="95000"/>
                                    </p:animScale>
                                  </p:childTnLst>
                                </p:cTn>
                              </p:par>
                              <p:par>
                                <p:cTn id="18" presetID="21" presetClass="entr" presetSubtype="1" fill="hold" grpId="0" nodeType="withEffect">
                                  <p:stCondLst>
                                    <p:cond delay="0"/>
                                  </p:stCondLst>
                                  <p:childTnLst>
                                    <p:set>
                                      <p:cBhvr>
                                        <p:cTn id="19" dur="1" fill="hold">
                                          <p:stCondLst>
                                            <p:cond delay="0"/>
                                          </p:stCondLst>
                                        </p:cTn>
                                        <p:tgtEl>
                                          <p:spTgt spid="83"/>
                                        </p:tgtEl>
                                        <p:attrNameLst>
                                          <p:attrName>style.visibility</p:attrName>
                                        </p:attrNameLst>
                                      </p:cBhvr>
                                      <p:to>
                                        <p:strVal val="visible"/>
                                      </p:to>
                                    </p:set>
                                    <p:animEffect transition="in" filter="wheel(1)">
                                      <p:cBhvr>
                                        <p:cTn id="20" dur="1000"/>
                                        <p:tgtEl>
                                          <p:spTgt spid="83"/>
                                        </p:tgtEl>
                                      </p:cBhvr>
                                    </p:animEffect>
                                  </p:childTnLst>
                                </p:cTn>
                              </p:par>
                            </p:childTnLst>
                          </p:cTn>
                        </p:par>
                        <p:par>
                          <p:cTn id="21" fill="hold">
                            <p:stCondLst>
                              <p:cond delay="1000"/>
                            </p:stCondLst>
                            <p:childTnLst>
                              <p:par>
                                <p:cTn id="22" presetID="10" presetClass="entr" presetSubtype="0" fill="hold" nodeType="afterEffect">
                                  <p:stCondLst>
                                    <p:cond delay="0"/>
                                  </p:stCondLst>
                                  <p:childTnLst>
                                    <p:set>
                                      <p:cBhvr>
                                        <p:cTn id="23" dur="1" fill="hold">
                                          <p:stCondLst>
                                            <p:cond delay="0"/>
                                          </p:stCondLst>
                                        </p:cTn>
                                        <p:tgtEl>
                                          <p:spTgt spid="50"/>
                                        </p:tgtEl>
                                        <p:attrNameLst>
                                          <p:attrName>style.visibility</p:attrName>
                                        </p:attrNameLst>
                                      </p:cBhvr>
                                      <p:to>
                                        <p:strVal val="visible"/>
                                      </p:to>
                                    </p:set>
                                    <p:animEffect transition="in" filter="fade">
                                      <p:cBhvr>
                                        <p:cTn id="24" dur="1000"/>
                                        <p:tgtEl>
                                          <p:spTgt spid="50"/>
                                        </p:tgtEl>
                                      </p:cBhvr>
                                    </p:animEffect>
                                  </p:childTnLst>
                                </p:cTn>
                              </p:par>
                              <p:par>
                                <p:cTn id="25" presetID="8" presetClass="emph" presetSubtype="0" fill="hold" nodeType="withEffect">
                                  <p:stCondLst>
                                    <p:cond delay="0"/>
                                  </p:stCondLst>
                                  <p:childTnLst>
                                    <p:animRot by="21600000">
                                      <p:cBhvr>
                                        <p:cTn id="26" dur="2000" fill="hold"/>
                                        <p:tgtEl>
                                          <p:spTgt spid="50"/>
                                        </p:tgtEl>
                                        <p:attrNameLst>
                                          <p:attrName>r</p:attrName>
                                        </p:attrNameLst>
                                      </p:cBhvr>
                                    </p:animRot>
                                  </p:childTnLst>
                                </p:cTn>
                              </p:par>
                            </p:childTnLst>
                          </p:cTn>
                        </p:par>
                        <p:par>
                          <p:cTn id="27" fill="hold">
                            <p:stCondLst>
                              <p:cond delay="3000"/>
                            </p:stCondLst>
                            <p:childTnLst>
                              <p:par>
                                <p:cTn id="28" presetID="10" presetClass="entr" presetSubtype="0" fill="hold" grpId="0" nodeType="afterEffect">
                                  <p:stCondLst>
                                    <p:cond delay="0"/>
                                  </p:stCondLst>
                                  <p:childTnLst>
                                    <p:set>
                                      <p:cBhvr>
                                        <p:cTn id="29" dur="1" fill="hold">
                                          <p:stCondLst>
                                            <p:cond delay="0"/>
                                          </p:stCondLst>
                                        </p:cTn>
                                        <p:tgtEl>
                                          <p:spTgt spid="47"/>
                                        </p:tgtEl>
                                        <p:attrNameLst>
                                          <p:attrName>style.visibility</p:attrName>
                                        </p:attrNameLst>
                                      </p:cBhvr>
                                      <p:to>
                                        <p:strVal val="visible"/>
                                      </p:to>
                                    </p:set>
                                    <p:animEffect transition="in" filter="fade">
                                      <p:cBhvr>
                                        <p:cTn id="30" dur="500"/>
                                        <p:tgtEl>
                                          <p:spTgt spid="47"/>
                                        </p:tgtEl>
                                      </p:cBhvr>
                                    </p:animEffect>
                                  </p:childTnLst>
                                </p:cTn>
                              </p:par>
                              <p:par>
                                <p:cTn id="31" presetID="42" presetClass="path" presetSubtype="0" accel="50000" decel="50000" fill="hold" grpId="1" nodeType="withEffect">
                                  <p:stCondLst>
                                    <p:cond delay="0"/>
                                  </p:stCondLst>
                                  <p:childTnLst>
                                    <p:animMotion origin="layout" path="M 0.13454 0.20649 L 4.72222E-6 -4.07407E-6 " pathEditMode="relative" rAng="0" ptsTypes="AA">
                                      <p:cBhvr>
                                        <p:cTn id="32" dur="500" fill="hold"/>
                                        <p:tgtEl>
                                          <p:spTgt spid="47"/>
                                        </p:tgtEl>
                                        <p:attrNameLst>
                                          <p:attrName>ppt_x</p:attrName>
                                          <p:attrName>ppt_y</p:attrName>
                                        </p:attrNameLst>
                                      </p:cBhvr>
                                      <p:rCtr x="-6736" y="-10340"/>
                                    </p:animMotion>
                                  </p:childTnLst>
                                </p:cTn>
                              </p:par>
                              <p:par>
                                <p:cTn id="33" presetID="10" presetClass="entr" presetSubtype="0" fill="hold" grpId="0" nodeType="withEffect">
                                  <p:stCondLst>
                                    <p:cond delay="0"/>
                                  </p:stCondLst>
                                  <p:childTnLst>
                                    <p:set>
                                      <p:cBhvr>
                                        <p:cTn id="34" dur="1" fill="hold">
                                          <p:stCondLst>
                                            <p:cond delay="0"/>
                                          </p:stCondLst>
                                        </p:cTn>
                                        <p:tgtEl>
                                          <p:spTgt spid="46"/>
                                        </p:tgtEl>
                                        <p:attrNameLst>
                                          <p:attrName>style.visibility</p:attrName>
                                        </p:attrNameLst>
                                      </p:cBhvr>
                                      <p:to>
                                        <p:strVal val="visible"/>
                                      </p:to>
                                    </p:set>
                                    <p:animEffect transition="in" filter="fade">
                                      <p:cBhvr>
                                        <p:cTn id="35" dur="500"/>
                                        <p:tgtEl>
                                          <p:spTgt spid="46"/>
                                        </p:tgtEl>
                                      </p:cBhvr>
                                    </p:animEffect>
                                  </p:childTnLst>
                                </p:cTn>
                              </p:par>
                              <p:par>
                                <p:cTn id="36" presetID="42" presetClass="path" presetSubtype="0" accel="50000" decel="50000" fill="hold" grpId="1" nodeType="withEffect">
                                  <p:stCondLst>
                                    <p:cond delay="0"/>
                                  </p:stCondLst>
                                  <p:childTnLst>
                                    <p:animMotion origin="layout" path="M -0.12674 0.20649 L 8.33333E-7 -4.07407E-6 " pathEditMode="relative" rAng="0" ptsTypes="AA">
                                      <p:cBhvr>
                                        <p:cTn id="37" dur="500" fill="hold"/>
                                        <p:tgtEl>
                                          <p:spTgt spid="46"/>
                                        </p:tgtEl>
                                        <p:attrNameLst>
                                          <p:attrName>ppt_x</p:attrName>
                                          <p:attrName>ppt_y</p:attrName>
                                        </p:attrNameLst>
                                      </p:cBhvr>
                                      <p:rCtr x="6337" y="-10340"/>
                                    </p:animMotion>
                                  </p:childTnLst>
                                </p:cTn>
                              </p:par>
                              <p:par>
                                <p:cTn id="38" presetID="10" presetClass="entr" presetSubtype="0" fill="hold" grpId="0" nodeType="withEffect">
                                  <p:stCondLst>
                                    <p:cond delay="0"/>
                                  </p:stCondLst>
                                  <p:childTnLst>
                                    <p:set>
                                      <p:cBhvr>
                                        <p:cTn id="39" dur="1" fill="hold">
                                          <p:stCondLst>
                                            <p:cond delay="0"/>
                                          </p:stCondLst>
                                        </p:cTn>
                                        <p:tgtEl>
                                          <p:spTgt spid="48"/>
                                        </p:tgtEl>
                                        <p:attrNameLst>
                                          <p:attrName>style.visibility</p:attrName>
                                        </p:attrNameLst>
                                      </p:cBhvr>
                                      <p:to>
                                        <p:strVal val="visible"/>
                                      </p:to>
                                    </p:set>
                                    <p:animEffect transition="in" filter="fade">
                                      <p:cBhvr>
                                        <p:cTn id="40" dur="500"/>
                                        <p:tgtEl>
                                          <p:spTgt spid="48"/>
                                        </p:tgtEl>
                                      </p:cBhvr>
                                    </p:animEffect>
                                  </p:childTnLst>
                                </p:cTn>
                              </p:par>
                              <p:par>
                                <p:cTn id="41" presetID="42" presetClass="path" presetSubtype="0" accel="50000" decel="50000" fill="hold" grpId="1" nodeType="withEffect">
                                  <p:stCondLst>
                                    <p:cond delay="0"/>
                                  </p:stCondLst>
                                  <p:childTnLst>
                                    <p:animMotion origin="layout" path="M -0.12674 -0.24784 L 8.33333E-7 4.93827E-6 " pathEditMode="relative" rAng="0" ptsTypes="AA">
                                      <p:cBhvr>
                                        <p:cTn id="42" dur="500" fill="hold"/>
                                        <p:tgtEl>
                                          <p:spTgt spid="48"/>
                                        </p:tgtEl>
                                        <p:attrNameLst>
                                          <p:attrName>ppt_x</p:attrName>
                                          <p:attrName>ppt_y</p:attrName>
                                        </p:attrNameLst>
                                      </p:cBhvr>
                                      <p:rCtr x="6337" y="12377"/>
                                    </p:animMotion>
                                  </p:childTnLst>
                                </p:cTn>
                              </p:par>
                              <p:par>
                                <p:cTn id="43" presetID="10" presetClass="entr" presetSubtype="0" fill="hold" grpId="0" nodeType="withEffect">
                                  <p:stCondLst>
                                    <p:cond delay="0"/>
                                  </p:stCondLst>
                                  <p:childTnLst>
                                    <p:set>
                                      <p:cBhvr>
                                        <p:cTn id="44" dur="1" fill="hold">
                                          <p:stCondLst>
                                            <p:cond delay="0"/>
                                          </p:stCondLst>
                                        </p:cTn>
                                        <p:tgtEl>
                                          <p:spTgt spid="49"/>
                                        </p:tgtEl>
                                        <p:attrNameLst>
                                          <p:attrName>style.visibility</p:attrName>
                                        </p:attrNameLst>
                                      </p:cBhvr>
                                      <p:to>
                                        <p:strVal val="visible"/>
                                      </p:to>
                                    </p:set>
                                    <p:animEffect transition="in" filter="fade">
                                      <p:cBhvr>
                                        <p:cTn id="45" dur="500"/>
                                        <p:tgtEl>
                                          <p:spTgt spid="49"/>
                                        </p:tgtEl>
                                      </p:cBhvr>
                                    </p:animEffect>
                                  </p:childTnLst>
                                </p:cTn>
                              </p:par>
                              <p:par>
                                <p:cTn id="46" presetID="42" presetClass="path" presetSubtype="0" accel="50000" decel="50000" fill="hold" grpId="1" nodeType="withEffect">
                                  <p:stCondLst>
                                    <p:cond delay="0"/>
                                  </p:stCondLst>
                                  <p:childTnLst>
                                    <p:animMotion origin="layout" path="M 0.13454 -0.24784 L 4.72222E-6 4.93827E-6 " pathEditMode="relative" rAng="0" ptsTypes="AA">
                                      <p:cBhvr>
                                        <p:cTn id="47" dur="500" fill="hold"/>
                                        <p:tgtEl>
                                          <p:spTgt spid="49"/>
                                        </p:tgtEl>
                                        <p:attrNameLst>
                                          <p:attrName>ppt_x</p:attrName>
                                          <p:attrName>ppt_y</p:attrName>
                                        </p:attrNameLst>
                                      </p:cBhvr>
                                      <p:rCtr x="-6736" y="12377"/>
                                    </p:animMotion>
                                  </p:childTnLst>
                                </p:cTn>
                              </p:par>
                            </p:childTnLst>
                          </p:cTn>
                        </p:par>
                        <p:par>
                          <p:cTn id="48" fill="hold">
                            <p:stCondLst>
                              <p:cond delay="3500"/>
                            </p:stCondLst>
                            <p:childTnLst>
                              <p:par>
                                <p:cTn id="49" presetID="22" presetClass="entr" presetSubtype="2" fill="hold" grpId="0" nodeType="afterEffect">
                                  <p:stCondLst>
                                    <p:cond delay="0"/>
                                  </p:stCondLst>
                                  <p:childTnLst>
                                    <p:set>
                                      <p:cBhvr>
                                        <p:cTn id="50" dur="1" fill="hold">
                                          <p:stCondLst>
                                            <p:cond delay="0"/>
                                          </p:stCondLst>
                                        </p:cTn>
                                        <p:tgtEl>
                                          <p:spTgt spid="73"/>
                                        </p:tgtEl>
                                        <p:attrNameLst>
                                          <p:attrName>style.visibility</p:attrName>
                                        </p:attrNameLst>
                                      </p:cBhvr>
                                      <p:to>
                                        <p:strVal val="visible"/>
                                      </p:to>
                                    </p:set>
                                    <p:animEffect transition="in" filter="wipe(right)">
                                      <p:cBhvr>
                                        <p:cTn id="51" dur="500"/>
                                        <p:tgtEl>
                                          <p:spTgt spid="73"/>
                                        </p:tgtEl>
                                      </p:cBhvr>
                                    </p:animEffect>
                                  </p:childTnLst>
                                </p:cTn>
                              </p:par>
                              <p:par>
                                <p:cTn id="52" presetID="22" presetClass="entr" presetSubtype="8" fill="hold" grpId="0" nodeType="withEffect">
                                  <p:stCondLst>
                                    <p:cond delay="0"/>
                                  </p:stCondLst>
                                  <p:childTnLst>
                                    <p:set>
                                      <p:cBhvr>
                                        <p:cTn id="53" dur="1" fill="hold">
                                          <p:stCondLst>
                                            <p:cond delay="0"/>
                                          </p:stCondLst>
                                        </p:cTn>
                                        <p:tgtEl>
                                          <p:spTgt spid="77"/>
                                        </p:tgtEl>
                                        <p:attrNameLst>
                                          <p:attrName>style.visibility</p:attrName>
                                        </p:attrNameLst>
                                      </p:cBhvr>
                                      <p:to>
                                        <p:strVal val="visible"/>
                                      </p:to>
                                    </p:set>
                                    <p:animEffect transition="in" filter="wipe(left)">
                                      <p:cBhvr>
                                        <p:cTn id="54" dur="500"/>
                                        <p:tgtEl>
                                          <p:spTgt spid="77"/>
                                        </p:tgtEl>
                                      </p:cBhvr>
                                    </p:animEffect>
                                  </p:childTnLst>
                                </p:cTn>
                              </p:par>
                              <p:par>
                                <p:cTn id="55" presetID="22" presetClass="entr" presetSubtype="2" fill="hold" grpId="0" nodeType="withEffect">
                                  <p:stCondLst>
                                    <p:cond delay="0"/>
                                  </p:stCondLst>
                                  <p:childTnLst>
                                    <p:set>
                                      <p:cBhvr>
                                        <p:cTn id="56" dur="1" fill="hold">
                                          <p:stCondLst>
                                            <p:cond delay="0"/>
                                          </p:stCondLst>
                                        </p:cTn>
                                        <p:tgtEl>
                                          <p:spTgt spid="75"/>
                                        </p:tgtEl>
                                        <p:attrNameLst>
                                          <p:attrName>style.visibility</p:attrName>
                                        </p:attrNameLst>
                                      </p:cBhvr>
                                      <p:to>
                                        <p:strVal val="visible"/>
                                      </p:to>
                                    </p:set>
                                    <p:animEffect transition="in" filter="wipe(right)">
                                      <p:cBhvr>
                                        <p:cTn id="57" dur="500"/>
                                        <p:tgtEl>
                                          <p:spTgt spid="75"/>
                                        </p:tgtEl>
                                      </p:cBhvr>
                                    </p:animEffect>
                                  </p:childTnLst>
                                </p:cTn>
                              </p:par>
                              <p:par>
                                <p:cTn id="58" presetID="22" presetClass="entr" presetSubtype="8" fill="hold" grpId="0" nodeType="withEffect">
                                  <p:stCondLst>
                                    <p:cond delay="0"/>
                                  </p:stCondLst>
                                  <p:childTnLst>
                                    <p:set>
                                      <p:cBhvr>
                                        <p:cTn id="59" dur="1" fill="hold">
                                          <p:stCondLst>
                                            <p:cond delay="0"/>
                                          </p:stCondLst>
                                        </p:cTn>
                                        <p:tgtEl>
                                          <p:spTgt spid="79"/>
                                        </p:tgtEl>
                                        <p:attrNameLst>
                                          <p:attrName>style.visibility</p:attrName>
                                        </p:attrNameLst>
                                      </p:cBhvr>
                                      <p:to>
                                        <p:strVal val="visible"/>
                                      </p:to>
                                    </p:set>
                                    <p:animEffect transition="in" filter="wipe(left)">
                                      <p:cBhvr>
                                        <p:cTn id="60" dur="500"/>
                                        <p:tgtEl>
                                          <p:spTgt spid="79"/>
                                        </p:tgtEl>
                                      </p:cBhvr>
                                    </p:animEffect>
                                  </p:childTnLst>
                                </p:cTn>
                              </p:par>
                            </p:childTnLst>
                          </p:cTn>
                        </p:par>
                        <p:par>
                          <p:cTn id="61" fill="hold">
                            <p:stCondLst>
                              <p:cond delay="4000"/>
                            </p:stCondLst>
                            <p:childTnLst>
                              <p:par>
                                <p:cTn id="62" presetID="14" presetClass="entr" presetSubtype="10" fill="hold" grpId="0" nodeType="afterEffect">
                                  <p:stCondLst>
                                    <p:cond delay="0"/>
                                  </p:stCondLst>
                                  <p:childTnLst>
                                    <p:set>
                                      <p:cBhvr>
                                        <p:cTn id="63" dur="1" fill="hold">
                                          <p:stCondLst>
                                            <p:cond delay="0"/>
                                          </p:stCondLst>
                                        </p:cTn>
                                        <p:tgtEl>
                                          <p:spTgt spid="76"/>
                                        </p:tgtEl>
                                        <p:attrNameLst>
                                          <p:attrName>style.visibility</p:attrName>
                                        </p:attrNameLst>
                                      </p:cBhvr>
                                      <p:to>
                                        <p:strVal val="visible"/>
                                      </p:to>
                                    </p:set>
                                    <p:animEffect transition="in" filter="randombar(horizontal)">
                                      <p:cBhvr>
                                        <p:cTn id="64" dur="500"/>
                                        <p:tgtEl>
                                          <p:spTgt spid="76"/>
                                        </p:tgtEl>
                                      </p:cBhvr>
                                    </p:animEffect>
                                  </p:childTnLst>
                                </p:cTn>
                              </p:par>
                              <p:par>
                                <p:cTn id="65" presetID="14" presetClass="entr" presetSubtype="10" fill="hold" grpId="0" nodeType="withEffect">
                                  <p:stCondLst>
                                    <p:cond delay="0"/>
                                  </p:stCondLst>
                                  <p:childTnLst>
                                    <p:set>
                                      <p:cBhvr>
                                        <p:cTn id="66" dur="1" fill="hold">
                                          <p:stCondLst>
                                            <p:cond delay="0"/>
                                          </p:stCondLst>
                                        </p:cTn>
                                        <p:tgtEl>
                                          <p:spTgt spid="72"/>
                                        </p:tgtEl>
                                        <p:attrNameLst>
                                          <p:attrName>style.visibility</p:attrName>
                                        </p:attrNameLst>
                                      </p:cBhvr>
                                      <p:to>
                                        <p:strVal val="visible"/>
                                      </p:to>
                                    </p:set>
                                    <p:animEffect transition="in" filter="randombar(horizontal)">
                                      <p:cBhvr>
                                        <p:cTn id="67" dur="500"/>
                                        <p:tgtEl>
                                          <p:spTgt spid="72"/>
                                        </p:tgtEl>
                                      </p:cBhvr>
                                    </p:animEffect>
                                  </p:childTnLst>
                                </p:cTn>
                              </p:par>
                              <p:par>
                                <p:cTn id="68" presetID="14" presetClass="entr" presetSubtype="10" fill="hold" grpId="0" nodeType="withEffect">
                                  <p:stCondLst>
                                    <p:cond delay="0"/>
                                  </p:stCondLst>
                                  <p:childTnLst>
                                    <p:set>
                                      <p:cBhvr>
                                        <p:cTn id="69" dur="1" fill="hold">
                                          <p:stCondLst>
                                            <p:cond delay="0"/>
                                          </p:stCondLst>
                                        </p:cTn>
                                        <p:tgtEl>
                                          <p:spTgt spid="74"/>
                                        </p:tgtEl>
                                        <p:attrNameLst>
                                          <p:attrName>style.visibility</p:attrName>
                                        </p:attrNameLst>
                                      </p:cBhvr>
                                      <p:to>
                                        <p:strVal val="visible"/>
                                      </p:to>
                                    </p:set>
                                    <p:animEffect transition="in" filter="randombar(horizontal)">
                                      <p:cBhvr>
                                        <p:cTn id="70" dur="500"/>
                                        <p:tgtEl>
                                          <p:spTgt spid="74"/>
                                        </p:tgtEl>
                                      </p:cBhvr>
                                    </p:animEffect>
                                  </p:childTnLst>
                                </p:cTn>
                              </p:par>
                              <p:par>
                                <p:cTn id="71" presetID="14" presetClass="entr" presetSubtype="10" fill="hold" grpId="0" nodeType="withEffect">
                                  <p:stCondLst>
                                    <p:cond delay="0"/>
                                  </p:stCondLst>
                                  <p:childTnLst>
                                    <p:set>
                                      <p:cBhvr>
                                        <p:cTn id="72" dur="1" fill="hold">
                                          <p:stCondLst>
                                            <p:cond delay="0"/>
                                          </p:stCondLst>
                                        </p:cTn>
                                        <p:tgtEl>
                                          <p:spTgt spid="78"/>
                                        </p:tgtEl>
                                        <p:attrNameLst>
                                          <p:attrName>style.visibility</p:attrName>
                                        </p:attrNameLst>
                                      </p:cBhvr>
                                      <p:to>
                                        <p:strVal val="visible"/>
                                      </p:to>
                                    </p:set>
                                    <p:animEffect transition="in" filter="randombar(horizontal)">
                                      <p:cBhvr>
                                        <p:cTn id="73" dur="500"/>
                                        <p:tgtEl>
                                          <p:spTgt spid="7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 grpId="0" animBg="1"/>
      <p:bldP spid="46" grpId="1" animBg="1"/>
      <p:bldP spid="47" grpId="0" animBg="1"/>
      <p:bldP spid="47" grpId="1" animBg="1"/>
      <p:bldP spid="48" grpId="0" animBg="1"/>
      <p:bldP spid="48" grpId="1" animBg="1"/>
      <p:bldP spid="49" grpId="0" animBg="1"/>
      <p:bldP spid="49" grpId="1" animBg="1"/>
      <p:bldP spid="72" grpId="0"/>
      <p:bldP spid="73" grpId="0"/>
      <p:bldP spid="74" grpId="0"/>
      <p:bldP spid="75" grpId="0"/>
      <p:bldP spid="76" grpId="0"/>
      <p:bldP spid="77" grpId="0"/>
      <p:bldP spid="78" grpId="0"/>
      <p:bldP spid="79" grpId="0"/>
      <p:bldP spid="83"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3" cstate="screen">
            <a:extLst>
              <a:ext uri="{BEBA8EAE-BF5A-486C-A8C5-ECC9F3942E4B}">
                <a14:imgProps xmlns:a14="http://schemas.microsoft.com/office/drawing/2010/main">
                  <a14:imgLayer r:embed="rId4">
                    <a14:imgEffect>
                      <a14:saturation sat="200000"/>
                    </a14:imgEffect>
                  </a14:imgLayer>
                </a14:imgProps>
              </a:ext>
              <a:ext uri="{28A0092B-C50C-407E-A947-70E740481C1C}">
                <a14:useLocalDpi xmlns:a14="http://schemas.microsoft.com/office/drawing/2010/main"/>
              </a:ext>
            </a:extLst>
          </a:blip>
          <a:stretch>
            <a:fillRect/>
          </a:stretch>
        </p:blipFill>
        <p:spPr>
          <a:xfrm>
            <a:off x="0" y="0"/>
            <a:ext cx="9144000" cy="5143500"/>
          </a:xfrm>
          <a:prstGeom prst="rect">
            <a:avLst/>
          </a:prstGeom>
        </p:spPr>
      </p:pic>
      <p:sp>
        <p:nvSpPr>
          <p:cNvPr id="3" name="矩形 2"/>
          <p:cNvSpPr/>
          <p:nvPr/>
        </p:nvSpPr>
        <p:spPr>
          <a:xfrm>
            <a:off x="1498600" y="1923443"/>
            <a:ext cx="7645400" cy="1416657"/>
          </a:xfrm>
          <a:prstGeom prst="rect">
            <a:avLst/>
          </a:prstGeom>
          <a:solidFill>
            <a:schemeClr val="accent1">
              <a:alpha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51" name="组合 50"/>
          <p:cNvGrpSpPr/>
          <p:nvPr/>
        </p:nvGrpSpPr>
        <p:grpSpPr>
          <a:xfrm>
            <a:off x="1762817" y="2075327"/>
            <a:ext cx="1062033" cy="1107996"/>
            <a:chOff x="4560808" y="1616490"/>
            <a:chExt cx="674440" cy="703883"/>
          </a:xfrm>
        </p:grpSpPr>
        <p:sp>
          <p:nvSpPr>
            <p:cNvPr id="52" name="椭圆 51"/>
            <p:cNvSpPr/>
            <p:nvPr/>
          </p:nvSpPr>
          <p:spPr>
            <a:xfrm>
              <a:off x="4560808" y="1618057"/>
              <a:ext cx="674440" cy="674440"/>
            </a:xfrm>
            <a:prstGeom prst="ellipse">
              <a:avLst/>
            </a:prstGeom>
            <a:solidFill>
              <a:schemeClr val="bg1">
                <a:lumMod val="95000"/>
              </a:schemeClr>
            </a:solidFill>
            <a:ln w="22225">
              <a:solidFill>
                <a:schemeClr val="bg1">
                  <a:lumMod val="95000"/>
                </a:schemeClr>
              </a:solidFill>
            </a:ln>
            <a:effectLst>
              <a:innerShdw blurRad="63500" dist="25400" dir="13500000">
                <a:prstClr val="black">
                  <a:alpha val="50000"/>
                </a:prstClr>
              </a:innerShdw>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00">
                <a:solidFill>
                  <a:srgbClr val="935011"/>
                </a:solidFill>
              </a:endParaRPr>
            </a:p>
          </p:txBody>
        </p:sp>
        <p:sp>
          <p:nvSpPr>
            <p:cNvPr id="53" name="文本框 63"/>
            <p:cNvSpPr txBox="1"/>
            <p:nvPr/>
          </p:nvSpPr>
          <p:spPr>
            <a:xfrm>
              <a:off x="4596598" y="1616490"/>
              <a:ext cx="561699" cy="703883"/>
            </a:xfrm>
            <a:prstGeom prst="rect">
              <a:avLst/>
            </a:prstGeom>
            <a:noFill/>
          </p:spPr>
          <p:txBody>
            <a:bodyPr wrap="square" rtlCol="0">
              <a:spAutoFit/>
            </a:bodyPr>
            <a:lstStyle/>
            <a:p>
              <a:pPr algn="ctr"/>
              <a:r>
                <a:rPr lang="en-US" altLang="zh-CN" sz="6600" dirty="0" smtClean="0">
                  <a:solidFill>
                    <a:srgbClr val="935011"/>
                  </a:solidFill>
                  <a:latin typeface="Impact" panose="020B0806030902050204" pitchFamily="34" charset="0"/>
                </a:rPr>
                <a:t>2</a:t>
              </a:r>
              <a:endParaRPr lang="zh-CN" altLang="en-US" sz="6600" dirty="0">
                <a:solidFill>
                  <a:srgbClr val="935011"/>
                </a:solidFill>
                <a:latin typeface="Impact" panose="020B0806030902050204" pitchFamily="34" charset="0"/>
              </a:endParaRPr>
            </a:p>
          </p:txBody>
        </p:sp>
      </p:grpSp>
      <p:sp>
        <p:nvSpPr>
          <p:cNvPr id="4" name="文本框 3"/>
          <p:cNvSpPr txBox="1"/>
          <p:nvPr/>
        </p:nvSpPr>
        <p:spPr>
          <a:xfrm>
            <a:off x="3247025" y="2305050"/>
            <a:ext cx="4801314" cy="646331"/>
          </a:xfrm>
          <a:prstGeom prst="rect">
            <a:avLst/>
          </a:prstGeom>
          <a:noFill/>
        </p:spPr>
        <p:txBody>
          <a:bodyPr wrap="none" rtlCol="0">
            <a:spAutoFit/>
          </a:bodyPr>
          <a:lstStyle/>
          <a:p>
            <a:r>
              <a:rPr lang="zh-CN" altLang="en-US" sz="3600" b="1" dirty="0" smtClean="0">
                <a:solidFill>
                  <a:schemeClr val="bg1"/>
                </a:solidFill>
                <a:latin typeface="微软雅黑" panose="020B0503020204020204" pitchFamily="34" charset="-122"/>
                <a:ea typeface="微软雅黑" panose="020B0503020204020204" pitchFamily="34" charset="-122"/>
              </a:rPr>
              <a:t>单击此处添加文字标题</a:t>
            </a:r>
            <a:endParaRPr lang="zh-CN" altLang="en-US" sz="3600" b="1" dirty="0">
              <a:solidFill>
                <a:schemeClr val="bg1"/>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481552486"/>
      </p:ext>
    </p:extLst>
  </p:cSld>
  <p:clrMapOvr>
    <a:masterClrMapping/>
  </p:clrMapOvr>
  <mc:AlternateContent xmlns:mc="http://schemas.openxmlformats.org/markup-compatibility/2006" xmlns:p14="http://schemas.microsoft.com/office/powerpoint/2010/main">
    <mc:Choice Requires="p14">
      <p:transition spd="slow" p14:dur="1600" advClick="0" advTm="0">
        <p14:prism isInverted="1"/>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down)">
                                      <p:cBhvr>
                                        <p:cTn id="7" dur="750"/>
                                        <p:tgtEl>
                                          <p:spTgt spid="3"/>
                                        </p:tgtEl>
                                      </p:cBhvr>
                                    </p:animEffect>
                                  </p:childTnLst>
                                </p:cTn>
                              </p:par>
                            </p:childTnLst>
                          </p:cTn>
                        </p:par>
                        <p:par>
                          <p:cTn id="8" fill="hold">
                            <p:stCondLst>
                              <p:cond delay="750"/>
                            </p:stCondLst>
                            <p:childTnLst>
                              <p:par>
                                <p:cTn id="9" presetID="21" presetClass="entr" presetSubtype="1" fill="hold" nodeType="afterEffect">
                                  <p:stCondLst>
                                    <p:cond delay="0"/>
                                  </p:stCondLst>
                                  <p:childTnLst>
                                    <p:set>
                                      <p:cBhvr>
                                        <p:cTn id="10" dur="1" fill="hold">
                                          <p:stCondLst>
                                            <p:cond delay="0"/>
                                          </p:stCondLst>
                                        </p:cTn>
                                        <p:tgtEl>
                                          <p:spTgt spid="51"/>
                                        </p:tgtEl>
                                        <p:attrNameLst>
                                          <p:attrName>style.visibility</p:attrName>
                                        </p:attrNameLst>
                                      </p:cBhvr>
                                      <p:to>
                                        <p:strVal val="visible"/>
                                      </p:to>
                                    </p:set>
                                    <p:animEffect transition="in" filter="wheel(1)">
                                      <p:cBhvr>
                                        <p:cTn id="11" dur="1000"/>
                                        <p:tgtEl>
                                          <p:spTgt spid="51"/>
                                        </p:tgtEl>
                                      </p:cBhvr>
                                    </p:animEffect>
                                  </p:childTnLst>
                                </p:cTn>
                              </p:par>
                            </p:childTnLst>
                          </p:cTn>
                        </p:par>
                        <p:par>
                          <p:cTn id="12" fill="hold">
                            <p:stCondLst>
                              <p:cond delay="1750"/>
                            </p:stCondLst>
                            <p:childTnLst>
                              <p:par>
                                <p:cTn id="13" presetID="22" presetClass="entr" presetSubtype="8" fill="hold" grpId="0" nodeType="after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wipe(left)">
                                      <p:cBhvr>
                                        <p:cTn id="15"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文本框 35"/>
          <p:cNvSpPr txBox="1"/>
          <p:nvPr/>
        </p:nvSpPr>
        <p:spPr>
          <a:xfrm>
            <a:off x="2394548" y="1454740"/>
            <a:ext cx="915773" cy="553998"/>
          </a:xfrm>
          <a:prstGeom prst="rect">
            <a:avLst/>
          </a:prstGeom>
          <a:noFill/>
        </p:spPr>
        <p:txBody>
          <a:bodyPr wrap="square" rtlCol="0">
            <a:spAutoFit/>
          </a:bodyPr>
          <a:lstStyle/>
          <a:p>
            <a:r>
              <a:rPr lang="zh-CN" altLang="en-US" sz="1500" dirty="0">
                <a:solidFill>
                  <a:prstClr val="black">
                    <a:lumMod val="75000"/>
                    <a:lumOff val="25000"/>
                  </a:prstClr>
                </a:solidFill>
                <a:latin typeface="微软雅黑" panose="020B0503020204020204" pitchFamily="34" charset="-122"/>
                <a:ea typeface="微软雅黑" panose="020B0503020204020204" pitchFamily="34" charset="-122"/>
              </a:rPr>
              <a:t>添加标题</a:t>
            </a:r>
          </a:p>
        </p:txBody>
      </p:sp>
      <p:sp>
        <p:nvSpPr>
          <p:cNvPr id="32" name="文本框 37"/>
          <p:cNvSpPr txBox="1"/>
          <p:nvPr/>
        </p:nvSpPr>
        <p:spPr>
          <a:xfrm>
            <a:off x="2390684" y="3267396"/>
            <a:ext cx="902585" cy="553998"/>
          </a:xfrm>
          <a:prstGeom prst="rect">
            <a:avLst/>
          </a:prstGeom>
          <a:noFill/>
        </p:spPr>
        <p:txBody>
          <a:bodyPr wrap="square" rtlCol="0">
            <a:spAutoFit/>
          </a:bodyPr>
          <a:lstStyle/>
          <a:p>
            <a:r>
              <a:rPr lang="zh-CN" altLang="en-US" sz="1500" dirty="0">
                <a:solidFill>
                  <a:prstClr val="black">
                    <a:lumMod val="75000"/>
                    <a:lumOff val="25000"/>
                  </a:prstClr>
                </a:solidFill>
                <a:latin typeface="微软雅黑" panose="020B0503020204020204" pitchFamily="34" charset="-122"/>
                <a:ea typeface="微软雅黑" panose="020B0503020204020204" pitchFamily="34" charset="-122"/>
              </a:rPr>
              <a:t>添加标题</a:t>
            </a:r>
          </a:p>
        </p:txBody>
      </p:sp>
      <p:sp>
        <p:nvSpPr>
          <p:cNvPr id="34" name="文本框 39"/>
          <p:cNvSpPr txBox="1"/>
          <p:nvPr/>
        </p:nvSpPr>
        <p:spPr>
          <a:xfrm>
            <a:off x="5737801" y="1454740"/>
            <a:ext cx="948830" cy="323165"/>
          </a:xfrm>
          <a:prstGeom prst="rect">
            <a:avLst/>
          </a:prstGeom>
          <a:noFill/>
        </p:spPr>
        <p:txBody>
          <a:bodyPr wrap="square" rtlCol="0">
            <a:spAutoFit/>
          </a:bodyPr>
          <a:lstStyle/>
          <a:p>
            <a:r>
              <a:rPr lang="zh-CN" altLang="en-US" sz="1500" dirty="0">
                <a:solidFill>
                  <a:prstClr val="black">
                    <a:lumMod val="75000"/>
                    <a:lumOff val="25000"/>
                  </a:prstClr>
                </a:solidFill>
                <a:latin typeface="微软雅黑" panose="020B0503020204020204" pitchFamily="34" charset="-122"/>
                <a:ea typeface="微软雅黑" panose="020B0503020204020204" pitchFamily="34" charset="-122"/>
              </a:rPr>
              <a:t>添加标题</a:t>
            </a:r>
          </a:p>
        </p:txBody>
      </p:sp>
      <p:sp>
        <p:nvSpPr>
          <p:cNvPr id="36" name="文本框 41"/>
          <p:cNvSpPr txBox="1"/>
          <p:nvPr/>
        </p:nvSpPr>
        <p:spPr>
          <a:xfrm>
            <a:off x="5737800" y="3267396"/>
            <a:ext cx="1020268" cy="323165"/>
          </a:xfrm>
          <a:prstGeom prst="rect">
            <a:avLst/>
          </a:prstGeom>
          <a:noFill/>
        </p:spPr>
        <p:txBody>
          <a:bodyPr wrap="square" rtlCol="0">
            <a:spAutoFit/>
          </a:bodyPr>
          <a:lstStyle/>
          <a:p>
            <a:r>
              <a:rPr lang="zh-CN" altLang="en-US" sz="1500" dirty="0">
                <a:solidFill>
                  <a:prstClr val="black">
                    <a:lumMod val="75000"/>
                    <a:lumOff val="25000"/>
                  </a:prstClr>
                </a:solidFill>
                <a:latin typeface="微软雅黑" panose="020B0503020204020204" pitchFamily="34" charset="-122"/>
                <a:ea typeface="微软雅黑" panose="020B0503020204020204" pitchFamily="34" charset="-122"/>
              </a:rPr>
              <a:t>添加标题</a:t>
            </a:r>
          </a:p>
        </p:txBody>
      </p:sp>
      <p:sp>
        <p:nvSpPr>
          <p:cNvPr id="39" name="文本框 113"/>
          <p:cNvSpPr txBox="1"/>
          <p:nvPr/>
        </p:nvSpPr>
        <p:spPr>
          <a:xfrm>
            <a:off x="1411452" y="1770683"/>
            <a:ext cx="1898869" cy="784830"/>
          </a:xfrm>
          <a:prstGeom prst="rect">
            <a:avLst/>
          </a:prstGeom>
          <a:noFill/>
        </p:spPr>
        <p:txBody>
          <a:bodyPr wrap="square" rtlCol="0">
            <a:spAutoFit/>
          </a:bodyPr>
          <a:lstStyle/>
          <a:p>
            <a:pPr algn="r">
              <a:lnSpc>
                <a:spcPct val="15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单击添加详细文字说明，或复制文本黏贴自此右键只保留文字单击添加详细文字说明，或复制文本黏贴自此右键只保留文字</a:t>
            </a:r>
          </a:p>
          <a:p>
            <a:pPr algn="r">
              <a:lnSpc>
                <a:spcPct val="150000"/>
              </a:lnSpc>
            </a:pPr>
            <a:endPar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40" name="文本框 113"/>
          <p:cNvSpPr txBox="1"/>
          <p:nvPr/>
        </p:nvSpPr>
        <p:spPr>
          <a:xfrm>
            <a:off x="1411452" y="3586295"/>
            <a:ext cx="1898869" cy="784830"/>
          </a:xfrm>
          <a:prstGeom prst="rect">
            <a:avLst/>
          </a:prstGeom>
          <a:noFill/>
        </p:spPr>
        <p:txBody>
          <a:bodyPr wrap="square" rtlCol="0">
            <a:spAutoFit/>
          </a:bodyPr>
          <a:lstStyle/>
          <a:p>
            <a:pPr algn="r">
              <a:lnSpc>
                <a:spcPct val="15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单击添加详细文字说明，或复制文本黏贴自此右键只保留文字单击添加详细文字说明，或复制文本黏贴自此右键只保留文字</a:t>
            </a:r>
          </a:p>
          <a:p>
            <a:pPr algn="r">
              <a:lnSpc>
                <a:spcPct val="150000"/>
              </a:lnSpc>
            </a:pPr>
            <a:endPar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41" name="文本框 113"/>
          <p:cNvSpPr txBox="1"/>
          <p:nvPr/>
        </p:nvSpPr>
        <p:spPr>
          <a:xfrm>
            <a:off x="5737800" y="1739955"/>
            <a:ext cx="1898869" cy="784830"/>
          </a:xfrm>
          <a:prstGeom prst="rect">
            <a:avLst/>
          </a:prstGeom>
          <a:noFill/>
        </p:spPr>
        <p:txBody>
          <a:bodyPr wrap="square" rtlCol="0">
            <a:spAutoFit/>
          </a:bodyPr>
          <a:lstStyle/>
          <a:p>
            <a:pPr algn="just">
              <a:lnSpc>
                <a:spcPct val="15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单击添加详细文字说明，或复制文本黏贴自此右键只保留文字单击添加详细文字说明，或复制文本黏贴自此右键只保留文字</a:t>
            </a:r>
          </a:p>
          <a:p>
            <a:pPr algn="just">
              <a:lnSpc>
                <a:spcPct val="150000"/>
              </a:lnSpc>
            </a:pPr>
            <a:endPar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42" name="文本框 113"/>
          <p:cNvSpPr txBox="1"/>
          <p:nvPr/>
        </p:nvSpPr>
        <p:spPr>
          <a:xfrm>
            <a:off x="5737800" y="3586295"/>
            <a:ext cx="1898869" cy="784830"/>
          </a:xfrm>
          <a:prstGeom prst="rect">
            <a:avLst/>
          </a:prstGeom>
          <a:noFill/>
        </p:spPr>
        <p:txBody>
          <a:bodyPr wrap="square" rtlCol="0">
            <a:spAutoFit/>
          </a:bodyPr>
          <a:lstStyle/>
          <a:p>
            <a:pPr algn="just">
              <a:lnSpc>
                <a:spcPct val="15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单击添加详细文字说明，或复制文本黏贴自此右键只保留文字单击添加详细文字说明，或复制文本黏贴自此右键只保留文字</a:t>
            </a:r>
          </a:p>
          <a:p>
            <a:pPr algn="just">
              <a:lnSpc>
                <a:spcPct val="150000"/>
              </a:lnSpc>
            </a:pPr>
            <a:endPar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nvGrpSpPr>
          <p:cNvPr id="2" name="组合 1"/>
          <p:cNvGrpSpPr/>
          <p:nvPr/>
        </p:nvGrpSpPr>
        <p:grpSpPr>
          <a:xfrm>
            <a:off x="3414832" y="1209170"/>
            <a:ext cx="2207546" cy="3032244"/>
            <a:chOff x="4553109" y="1612227"/>
            <a:chExt cx="2943395" cy="4042992"/>
          </a:xfrm>
        </p:grpSpPr>
        <p:sp>
          <p:nvSpPr>
            <p:cNvPr id="8" name="任意多边形 7"/>
            <p:cNvSpPr/>
            <p:nvPr/>
          </p:nvSpPr>
          <p:spPr>
            <a:xfrm rot="2700000" flipH="1">
              <a:off x="5662419" y="1625419"/>
              <a:ext cx="1026299" cy="2641870"/>
            </a:xfrm>
            <a:custGeom>
              <a:avLst/>
              <a:gdLst>
                <a:gd name="connsiteX0" fmla="*/ 1204282 w 2055930"/>
                <a:gd name="connsiteY0" fmla="*/ 77995 h 5294232"/>
                <a:gd name="connsiteX1" fmla="*/ 1970620 w 2055930"/>
                <a:gd name="connsiteY1" fmla="*/ 896414 h 5294232"/>
                <a:gd name="connsiteX2" fmla="*/ 1979972 w 2055930"/>
                <a:gd name="connsiteY2" fmla="*/ 909280 h 5294232"/>
                <a:gd name="connsiteX3" fmla="*/ 1998283 w 2055930"/>
                <a:gd name="connsiteY3" fmla="*/ 928836 h 5294232"/>
                <a:gd name="connsiteX4" fmla="*/ 1998283 w 2055930"/>
                <a:gd name="connsiteY4" fmla="*/ 1226095 h 5294232"/>
                <a:gd name="connsiteX5" fmla="*/ 1719939 w 2055930"/>
                <a:gd name="connsiteY5" fmla="*/ 1226095 h 5294232"/>
                <a:gd name="connsiteX6" fmla="*/ 1709641 w 2055930"/>
                <a:gd name="connsiteY6" fmla="*/ 1215098 h 5294232"/>
                <a:gd name="connsiteX7" fmla="*/ 1709642 w 2055930"/>
                <a:gd name="connsiteY7" fmla="*/ 3141183 h 5294232"/>
                <a:gd name="connsiteX8" fmla="*/ 1709852 w 2055930"/>
                <a:gd name="connsiteY8" fmla="*/ 3141183 h 5294232"/>
                <a:gd name="connsiteX9" fmla="*/ 1709852 w 2055930"/>
                <a:gd name="connsiteY9" fmla="*/ 5294232 h 5294232"/>
                <a:gd name="connsiteX10" fmla="*/ 345508 w 2055930"/>
                <a:gd name="connsiteY10" fmla="*/ 3929889 h 5294232"/>
                <a:gd name="connsiteX11" fmla="*/ 345508 w 2055930"/>
                <a:gd name="connsiteY11" fmla="*/ 3141183 h 5294232"/>
                <a:gd name="connsiteX12" fmla="*/ 346288 w 2055930"/>
                <a:gd name="connsiteY12" fmla="*/ 3141183 h 5294232"/>
                <a:gd name="connsiteX13" fmla="*/ 346287 w 2055930"/>
                <a:gd name="connsiteY13" fmla="*/ 1215100 h 5294232"/>
                <a:gd name="connsiteX14" fmla="*/ 335992 w 2055930"/>
                <a:gd name="connsiteY14" fmla="*/ 1226095 h 5294232"/>
                <a:gd name="connsiteX15" fmla="*/ 57647 w 2055930"/>
                <a:gd name="connsiteY15" fmla="*/ 1226095 h 5294232"/>
                <a:gd name="connsiteX16" fmla="*/ 57647 w 2055930"/>
                <a:gd name="connsiteY16" fmla="*/ 928836 h 5294232"/>
                <a:gd name="connsiteX17" fmla="*/ 75954 w 2055930"/>
                <a:gd name="connsiteY17" fmla="*/ 909284 h 5294232"/>
                <a:gd name="connsiteX18" fmla="*/ 85309 w 2055930"/>
                <a:gd name="connsiteY18" fmla="*/ 896413 h 5294232"/>
                <a:gd name="connsiteX19" fmla="*/ 851649 w 2055930"/>
                <a:gd name="connsiteY19" fmla="*/ 77995 h 5294232"/>
                <a:gd name="connsiteX20" fmla="*/ 1027965 w 2055930"/>
                <a:gd name="connsiteY20" fmla="*/ 0 h 5294232"/>
                <a:gd name="connsiteX21" fmla="*/ 1204282 w 2055930"/>
                <a:gd name="connsiteY21" fmla="*/ 77995 h 52942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055930" h="5294232">
                  <a:moveTo>
                    <a:pt x="1204282" y="77995"/>
                  </a:moveTo>
                  <a:lnTo>
                    <a:pt x="1970620" y="896414"/>
                  </a:lnTo>
                  <a:lnTo>
                    <a:pt x="1979972" y="909280"/>
                  </a:lnTo>
                  <a:lnTo>
                    <a:pt x="1998283" y="928836"/>
                  </a:lnTo>
                  <a:cubicBezTo>
                    <a:pt x="2075146" y="1010922"/>
                    <a:pt x="2075146" y="1144010"/>
                    <a:pt x="1998283" y="1226095"/>
                  </a:cubicBezTo>
                  <a:cubicBezTo>
                    <a:pt x="1921420" y="1308181"/>
                    <a:pt x="1796802" y="1308181"/>
                    <a:pt x="1719939" y="1226095"/>
                  </a:cubicBezTo>
                  <a:lnTo>
                    <a:pt x="1709641" y="1215098"/>
                  </a:lnTo>
                  <a:lnTo>
                    <a:pt x="1709642" y="3141183"/>
                  </a:lnTo>
                  <a:lnTo>
                    <a:pt x="1709852" y="3141183"/>
                  </a:lnTo>
                  <a:lnTo>
                    <a:pt x="1709852" y="5294232"/>
                  </a:lnTo>
                  <a:lnTo>
                    <a:pt x="345508" y="3929889"/>
                  </a:lnTo>
                  <a:lnTo>
                    <a:pt x="345508" y="3141183"/>
                  </a:lnTo>
                  <a:lnTo>
                    <a:pt x="346288" y="3141183"/>
                  </a:lnTo>
                  <a:lnTo>
                    <a:pt x="346287" y="1215100"/>
                  </a:lnTo>
                  <a:lnTo>
                    <a:pt x="335992" y="1226095"/>
                  </a:lnTo>
                  <a:cubicBezTo>
                    <a:pt x="259128" y="1308181"/>
                    <a:pt x="134510" y="1308181"/>
                    <a:pt x="57647" y="1226095"/>
                  </a:cubicBezTo>
                  <a:cubicBezTo>
                    <a:pt x="-19216" y="1144009"/>
                    <a:pt x="-19216" y="1010922"/>
                    <a:pt x="57647" y="928836"/>
                  </a:cubicBezTo>
                  <a:lnTo>
                    <a:pt x="75954" y="909284"/>
                  </a:lnTo>
                  <a:lnTo>
                    <a:pt x="85309" y="896413"/>
                  </a:lnTo>
                  <a:lnTo>
                    <a:pt x="851649" y="77995"/>
                  </a:lnTo>
                  <a:cubicBezTo>
                    <a:pt x="900337" y="25998"/>
                    <a:pt x="964152" y="-1"/>
                    <a:pt x="1027965" y="0"/>
                  </a:cubicBezTo>
                  <a:cubicBezTo>
                    <a:pt x="1091779" y="-1"/>
                    <a:pt x="1155594" y="25998"/>
                    <a:pt x="1204282" y="77995"/>
                  </a:cubicBezTo>
                  <a:close/>
                </a:path>
              </a:pathLst>
            </a:custGeom>
            <a:solidFill>
              <a:schemeClr val="accent2"/>
            </a:solidFill>
            <a:ln>
              <a:noFill/>
            </a:ln>
            <a:effectLst>
              <a:outerShdw blurRad="228600" dist="63500" dir="18900000" algn="b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1013">
                <a:solidFill>
                  <a:prstClr val="white"/>
                </a:solidFill>
              </a:endParaRPr>
            </a:p>
          </p:txBody>
        </p:sp>
        <p:sp>
          <p:nvSpPr>
            <p:cNvPr id="7" name="任意多边形 6"/>
            <p:cNvSpPr/>
            <p:nvPr/>
          </p:nvSpPr>
          <p:spPr>
            <a:xfrm rot="2700000" flipV="1">
              <a:off x="5360894" y="3002218"/>
              <a:ext cx="1026299" cy="2641869"/>
            </a:xfrm>
            <a:custGeom>
              <a:avLst/>
              <a:gdLst>
                <a:gd name="connsiteX0" fmla="*/ 1204282 w 2055930"/>
                <a:gd name="connsiteY0" fmla="*/ 77995 h 5294232"/>
                <a:gd name="connsiteX1" fmla="*/ 1970620 w 2055930"/>
                <a:gd name="connsiteY1" fmla="*/ 896414 h 5294232"/>
                <a:gd name="connsiteX2" fmla="*/ 1979972 w 2055930"/>
                <a:gd name="connsiteY2" fmla="*/ 909280 h 5294232"/>
                <a:gd name="connsiteX3" fmla="*/ 1998283 w 2055930"/>
                <a:gd name="connsiteY3" fmla="*/ 928836 h 5294232"/>
                <a:gd name="connsiteX4" fmla="*/ 1998283 w 2055930"/>
                <a:gd name="connsiteY4" fmla="*/ 1226095 h 5294232"/>
                <a:gd name="connsiteX5" fmla="*/ 1719939 w 2055930"/>
                <a:gd name="connsiteY5" fmla="*/ 1226095 h 5294232"/>
                <a:gd name="connsiteX6" fmla="*/ 1709641 w 2055930"/>
                <a:gd name="connsiteY6" fmla="*/ 1215098 h 5294232"/>
                <a:gd name="connsiteX7" fmla="*/ 1709642 w 2055930"/>
                <a:gd name="connsiteY7" fmla="*/ 3141183 h 5294232"/>
                <a:gd name="connsiteX8" fmla="*/ 1709852 w 2055930"/>
                <a:gd name="connsiteY8" fmla="*/ 3141183 h 5294232"/>
                <a:gd name="connsiteX9" fmla="*/ 1709852 w 2055930"/>
                <a:gd name="connsiteY9" fmla="*/ 5294232 h 5294232"/>
                <a:gd name="connsiteX10" fmla="*/ 345508 w 2055930"/>
                <a:gd name="connsiteY10" fmla="*/ 3929889 h 5294232"/>
                <a:gd name="connsiteX11" fmla="*/ 345508 w 2055930"/>
                <a:gd name="connsiteY11" fmla="*/ 3141183 h 5294232"/>
                <a:gd name="connsiteX12" fmla="*/ 346288 w 2055930"/>
                <a:gd name="connsiteY12" fmla="*/ 3141183 h 5294232"/>
                <a:gd name="connsiteX13" fmla="*/ 346287 w 2055930"/>
                <a:gd name="connsiteY13" fmla="*/ 1215100 h 5294232"/>
                <a:gd name="connsiteX14" fmla="*/ 335992 w 2055930"/>
                <a:gd name="connsiteY14" fmla="*/ 1226095 h 5294232"/>
                <a:gd name="connsiteX15" fmla="*/ 57647 w 2055930"/>
                <a:gd name="connsiteY15" fmla="*/ 1226095 h 5294232"/>
                <a:gd name="connsiteX16" fmla="*/ 57647 w 2055930"/>
                <a:gd name="connsiteY16" fmla="*/ 928836 h 5294232"/>
                <a:gd name="connsiteX17" fmla="*/ 75954 w 2055930"/>
                <a:gd name="connsiteY17" fmla="*/ 909284 h 5294232"/>
                <a:gd name="connsiteX18" fmla="*/ 85309 w 2055930"/>
                <a:gd name="connsiteY18" fmla="*/ 896413 h 5294232"/>
                <a:gd name="connsiteX19" fmla="*/ 851649 w 2055930"/>
                <a:gd name="connsiteY19" fmla="*/ 77995 h 5294232"/>
                <a:gd name="connsiteX20" fmla="*/ 1027965 w 2055930"/>
                <a:gd name="connsiteY20" fmla="*/ 0 h 5294232"/>
                <a:gd name="connsiteX21" fmla="*/ 1204282 w 2055930"/>
                <a:gd name="connsiteY21" fmla="*/ 77995 h 52942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055930" h="5294232">
                  <a:moveTo>
                    <a:pt x="1204282" y="77995"/>
                  </a:moveTo>
                  <a:lnTo>
                    <a:pt x="1970620" y="896414"/>
                  </a:lnTo>
                  <a:lnTo>
                    <a:pt x="1979972" y="909280"/>
                  </a:lnTo>
                  <a:lnTo>
                    <a:pt x="1998283" y="928836"/>
                  </a:lnTo>
                  <a:cubicBezTo>
                    <a:pt x="2075146" y="1010922"/>
                    <a:pt x="2075146" y="1144010"/>
                    <a:pt x="1998283" y="1226095"/>
                  </a:cubicBezTo>
                  <a:cubicBezTo>
                    <a:pt x="1921420" y="1308181"/>
                    <a:pt x="1796802" y="1308181"/>
                    <a:pt x="1719939" y="1226095"/>
                  </a:cubicBezTo>
                  <a:lnTo>
                    <a:pt x="1709641" y="1215098"/>
                  </a:lnTo>
                  <a:lnTo>
                    <a:pt x="1709642" y="3141183"/>
                  </a:lnTo>
                  <a:lnTo>
                    <a:pt x="1709852" y="3141183"/>
                  </a:lnTo>
                  <a:lnTo>
                    <a:pt x="1709852" y="5294232"/>
                  </a:lnTo>
                  <a:lnTo>
                    <a:pt x="345508" y="3929889"/>
                  </a:lnTo>
                  <a:lnTo>
                    <a:pt x="345508" y="3141183"/>
                  </a:lnTo>
                  <a:lnTo>
                    <a:pt x="346288" y="3141183"/>
                  </a:lnTo>
                  <a:lnTo>
                    <a:pt x="346287" y="1215100"/>
                  </a:lnTo>
                  <a:lnTo>
                    <a:pt x="335992" y="1226095"/>
                  </a:lnTo>
                  <a:cubicBezTo>
                    <a:pt x="259128" y="1308181"/>
                    <a:pt x="134510" y="1308181"/>
                    <a:pt x="57647" y="1226095"/>
                  </a:cubicBezTo>
                  <a:cubicBezTo>
                    <a:pt x="-19216" y="1144009"/>
                    <a:pt x="-19216" y="1010922"/>
                    <a:pt x="57647" y="928836"/>
                  </a:cubicBezTo>
                  <a:lnTo>
                    <a:pt x="75954" y="909284"/>
                  </a:lnTo>
                  <a:lnTo>
                    <a:pt x="85309" y="896413"/>
                  </a:lnTo>
                  <a:lnTo>
                    <a:pt x="851649" y="77995"/>
                  </a:lnTo>
                  <a:cubicBezTo>
                    <a:pt x="900337" y="25998"/>
                    <a:pt x="964152" y="-1"/>
                    <a:pt x="1027965" y="0"/>
                  </a:cubicBezTo>
                  <a:cubicBezTo>
                    <a:pt x="1091779" y="-1"/>
                    <a:pt x="1155594" y="25998"/>
                    <a:pt x="1204282" y="77995"/>
                  </a:cubicBezTo>
                  <a:close/>
                </a:path>
              </a:pathLst>
            </a:custGeom>
            <a:solidFill>
              <a:schemeClr val="accent4"/>
            </a:solidFill>
            <a:ln>
              <a:noFill/>
            </a:ln>
            <a:effectLst>
              <a:outerShdw blurRad="228600" dist="63500" dir="18900000" algn="b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1013">
                <a:solidFill>
                  <a:prstClr val="white"/>
                </a:solidFill>
              </a:endParaRPr>
            </a:p>
          </p:txBody>
        </p:sp>
        <p:sp>
          <p:nvSpPr>
            <p:cNvPr id="10" name="任意多边形 9"/>
            <p:cNvSpPr/>
            <p:nvPr/>
          </p:nvSpPr>
          <p:spPr>
            <a:xfrm rot="18900000">
              <a:off x="5346626" y="1612227"/>
              <a:ext cx="1026299" cy="2641870"/>
            </a:xfrm>
            <a:custGeom>
              <a:avLst/>
              <a:gdLst>
                <a:gd name="connsiteX0" fmla="*/ 1204282 w 2055930"/>
                <a:gd name="connsiteY0" fmla="*/ 77995 h 5294232"/>
                <a:gd name="connsiteX1" fmla="*/ 1970620 w 2055930"/>
                <a:gd name="connsiteY1" fmla="*/ 896414 h 5294232"/>
                <a:gd name="connsiteX2" fmla="*/ 1979972 w 2055930"/>
                <a:gd name="connsiteY2" fmla="*/ 909280 h 5294232"/>
                <a:gd name="connsiteX3" fmla="*/ 1998283 w 2055930"/>
                <a:gd name="connsiteY3" fmla="*/ 928836 h 5294232"/>
                <a:gd name="connsiteX4" fmla="*/ 1998283 w 2055930"/>
                <a:gd name="connsiteY4" fmla="*/ 1226095 h 5294232"/>
                <a:gd name="connsiteX5" fmla="*/ 1719939 w 2055930"/>
                <a:gd name="connsiteY5" fmla="*/ 1226095 h 5294232"/>
                <a:gd name="connsiteX6" fmla="*/ 1709641 w 2055930"/>
                <a:gd name="connsiteY6" fmla="*/ 1215098 h 5294232"/>
                <a:gd name="connsiteX7" fmla="*/ 1709642 w 2055930"/>
                <a:gd name="connsiteY7" fmla="*/ 3141183 h 5294232"/>
                <a:gd name="connsiteX8" fmla="*/ 1709852 w 2055930"/>
                <a:gd name="connsiteY8" fmla="*/ 3141183 h 5294232"/>
                <a:gd name="connsiteX9" fmla="*/ 1709852 w 2055930"/>
                <a:gd name="connsiteY9" fmla="*/ 5294232 h 5294232"/>
                <a:gd name="connsiteX10" fmla="*/ 345508 w 2055930"/>
                <a:gd name="connsiteY10" fmla="*/ 3929889 h 5294232"/>
                <a:gd name="connsiteX11" fmla="*/ 345508 w 2055930"/>
                <a:gd name="connsiteY11" fmla="*/ 3141183 h 5294232"/>
                <a:gd name="connsiteX12" fmla="*/ 346288 w 2055930"/>
                <a:gd name="connsiteY12" fmla="*/ 3141183 h 5294232"/>
                <a:gd name="connsiteX13" fmla="*/ 346287 w 2055930"/>
                <a:gd name="connsiteY13" fmla="*/ 1215100 h 5294232"/>
                <a:gd name="connsiteX14" fmla="*/ 335992 w 2055930"/>
                <a:gd name="connsiteY14" fmla="*/ 1226095 h 5294232"/>
                <a:gd name="connsiteX15" fmla="*/ 57647 w 2055930"/>
                <a:gd name="connsiteY15" fmla="*/ 1226095 h 5294232"/>
                <a:gd name="connsiteX16" fmla="*/ 57647 w 2055930"/>
                <a:gd name="connsiteY16" fmla="*/ 928836 h 5294232"/>
                <a:gd name="connsiteX17" fmla="*/ 75954 w 2055930"/>
                <a:gd name="connsiteY17" fmla="*/ 909284 h 5294232"/>
                <a:gd name="connsiteX18" fmla="*/ 85309 w 2055930"/>
                <a:gd name="connsiteY18" fmla="*/ 896413 h 5294232"/>
                <a:gd name="connsiteX19" fmla="*/ 851649 w 2055930"/>
                <a:gd name="connsiteY19" fmla="*/ 77995 h 5294232"/>
                <a:gd name="connsiteX20" fmla="*/ 1027965 w 2055930"/>
                <a:gd name="connsiteY20" fmla="*/ 0 h 5294232"/>
                <a:gd name="connsiteX21" fmla="*/ 1204282 w 2055930"/>
                <a:gd name="connsiteY21" fmla="*/ 77995 h 52942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055930" h="5294232">
                  <a:moveTo>
                    <a:pt x="1204282" y="77995"/>
                  </a:moveTo>
                  <a:lnTo>
                    <a:pt x="1970620" y="896414"/>
                  </a:lnTo>
                  <a:lnTo>
                    <a:pt x="1979972" y="909280"/>
                  </a:lnTo>
                  <a:lnTo>
                    <a:pt x="1998283" y="928836"/>
                  </a:lnTo>
                  <a:cubicBezTo>
                    <a:pt x="2075146" y="1010922"/>
                    <a:pt x="2075146" y="1144010"/>
                    <a:pt x="1998283" y="1226095"/>
                  </a:cubicBezTo>
                  <a:cubicBezTo>
                    <a:pt x="1921420" y="1308181"/>
                    <a:pt x="1796802" y="1308181"/>
                    <a:pt x="1719939" y="1226095"/>
                  </a:cubicBezTo>
                  <a:lnTo>
                    <a:pt x="1709641" y="1215098"/>
                  </a:lnTo>
                  <a:lnTo>
                    <a:pt x="1709642" y="3141183"/>
                  </a:lnTo>
                  <a:lnTo>
                    <a:pt x="1709852" y="3141183"/>
                  </a:lnTo>
                  <a:lnTo>
                    <a:pt x="1709852" y="5294232"/>
                  </a:lnTo>
                  <a:lnTo>
                    <a:pt x="345508" y="3929889"/>
                  </a:lnTo>
                  <a:lnTo>
                    <a:pt x="345508" y="3141183"/>
                  </a:lnTo>
                  <a:lnTo>
                    <a:pt x="346288" y="3141183"/>
                  </a:lnTo>
                  <a:lnTo>
                    <a:pt x="346287" y="1215100"/>
                  </a:lnTo>
                  <a:lnTo>
                    <a:pt x="335992" y="1226095"/>
                  </a:lnTo>
                  <a:cubicBezTo>
                    <a:pt x="259128" y="1308181"/>
                    <a:pt x="134510" y="1308181"/>
                    <a:pt x="57647" y="1226095"/>
                  </a:cubicBezTo>
                  <a:cubicBezTo>
                    <a:pt x="-19216" y="1144009"/>
                    <a:pt x="-19216" y="1010922"/>
                    <a:pt x="57647" y="928836"/>
                  </a:cubicBezTo>
                  <a:lnTo>
                    <a:pt x="75954" y="909284"/>
                  </a:lnTo>
                  <a:lnTo>
                    <a:pt x="85309" y="896413"/>
                  </a:lnTo>
                  <a:lnTo>
                    <a:pt x="851649" y="77995"/>
                  </a:lnTo>
                  <a:cubicBezTo>
                    <a:pt x="900337" y="25998"/>
                    <a:pt x="964152" y="-1"/>
                    <a:pt x="1027965" y="0"/>
                  </a:cubicBezTo>
                  <a:cubicBezTo>
                    <a:pt x="1091779" y="-1"/>
                    <a:pt x="1155594" y="25998"/>
                    <a:pt x="1204282" y="77995"/>
                  </a:cubicBezTo>
                  <a:close/>
                </a:path>
              </a:pathLst>
            </a:custGeom>
            <a:solidFill>
              <a:schemeClr val="accent1"/>
            </a:solidFill>
            <a:ln>
              <a:noFill/>
            </a:ln>
            <a:effectLst>
              <a:outerShdw blurRad="228600" dist="63500" dir="18900000" algn="b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1013">
                <a:solidFill>
                  <a:prstClr val="white"/>
                </a:solidFill>
              </a:endParaRPr>
            </a:p>
          </p:txBody>
        </p:sp>
        <p:sp>
          <p:nvSpPr>
            <p:cNvPr id="11" name="任意多边形 10"/>
            <p:cNvSpPr/>
            <p:nvPr/>
          </p:nvSpPr>
          <p:spPr>
            <a:xfrm rot="18900000" flipH="1" flipV="1">
              <a:off x="5667586" y="3013350"/>
              <a:ext cx="1026299" cy="2641869"/>
            </a:xfrm>
            <a:custGeom>
              <a:avLst/>
              <a:gdLst>
                <a:gd name="connsiteX0" fmla="*/ 1204282 w 2055930"/>
                <a:gd name="connsiteY0" fmla="*/ 77995 h 5294232"/>
                <a:gd name="connsiteX1" fmla="*/ 1970620 w 2055930"/>
                <a:gd name="connsiteY1" fmla="*/ 896414 h 5294232"/>
                <a:gd name="connsiteX2" fmla="*/ 1979972 w 2055930"/>
                <a:gd name="connsiteY2" fmla="*/ 909280 h 5294232"/>
                <a:gd name="connsiteX3" fmla="*/ 1998283 w 2055930"/>
                <a:gd name="connsiteY3" fmla="*/ 928836 h 5294232"/>
                <a:gd name="connsiteX4" fmla="*/ 1998283 w 2055930"/>
                <a:gd name="connsiteY4" fmla="*/ 1226095 h 5294232"/>
                <a:gd name="connsiteX5" fmla="*/ 1719939 w 2055930"/>
                <a:gd name="connsiteY5" fmla="*/ 1226095 h 5294232"/>
                <a:gd name="connsiteX6" fmla="*/ 1709641 w 2055930"/>
                <a:gd name="connsiteY6" fmla="*/ 1215098 h 5294232"/>
                <a:gd name="connsiteX7" fmla="*/ 1709642 w 2055930"/>
                <a:gd name="connsiteY7" fmla="*/ 3141183 h 5294232"/>
                <a:gd name="connsiteX8" fmla="*/ 1709852 w 2055930"/>
                <a:gd name="connsiteY8" fmla="*/ 3141183 h 5294232"/>
                <a:gd name="connsiteX9" fmla="*/ 1709852 w 2055930"/>
                <a:gd name="connsiteY9" fmla="*/ 5294232 h 5294232"/>
                <a:gd name="connsiteX10" fmla="*/ 345508 w 2055930"/>
                <a:gd name="connsiteY10" fmla="*/ 3929889 h 5294232"/>
                <a:gd name="connsiteX11" fmla="*/ 345508 w 2055930"/>
                <a:gd name="connsiteY11" fmla="*/ 3141183 h 5294232"/>
                <a:gd name="connsiteX12" fmla="*/ 346288 w 2055930"/>
                <a:gd name="connsiteY12" fmla="*/ 3141183 h 5294232"/>
                <a:gd name="connsiteX13" fmla="*/ 346287 w 2055930"/>
                <a:gd name="connsiteY13" fmla="*/ 1215100 h 5294232"/>
                <a:gd name="connsiteX14" fmla="*/ 335992 w 2055930"/>
                <a:gd name="connsiteY14" fmla="*/ 1226095 h 5294232"/>
                <a:gd name="connsiteX15" fmla="*/ 57647 w 2055930"/>
                <a:gd name="connsiteY15" fmla="*/ 1226095 h 5294232"/>
                <a:gd name="connsiteX16" fmla="*/ 57647 w 2055930"/>
                <a:gd name="connsiteY16" fmla="*/ 928836 h 5294232"/>
                <a:gd name="connsiteX17" fmla="*/ 75954 w 2055930"/>
                <a:gd name="connsiteY17" fmla="*/ 909284 h 5294232"/>
                <a:gd name="connsiteX18" fmla="*/ 85309 w 2055930"/>
                <a:gd name="connsiteY18" fmla="*/ 896413 h 5294232"/>
                <a:gd name="connsiteX19" fmla="*/ 851649 w 2055930"/>
                <a:gd name="connsiteY19" fmla="*/ 77995 h 5294232"/>
                <a:gd name="connsiteX20" fmla="*/ 1027965 w 2055930"/>
                <a:gd name="connsiteY20" fmla="*/ 0 h 5294232"/>
                <a:gd name="connsiteX21" fmla="*/ 1204282 w 2055930"/>
                <a:gd name="connsiteY21" fmla="*/ 77995 h 52942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055930" h="5294232">
                  <a:moveTo>
                    <a:pt x="1204282" y="77995"/>
                  </a:moveTo>
                  <a:lnTo>
                    <a:pt x="1970620" y="896414"/>
                  </a:lnTo>
                  <a:lnTo>
                    <a:pt x="1979972" y="909280"/>
                  </a:lnTo>
                  <a:lnTo>
                    <a:pt x="1998283" y="928836"/>
                  </a:lnTo>
                  <a:cubicBezTo>
                    <a:pt x="2075146" y="1010922"/>
                    <a:pt x="2075146" y="1144010"/>
                    <a:pt x="1998283" y="1226095"/>
                  </a:cubicBezTo>
                  <a:cubicBezTo>
                    <a:pt x="1921420" y="1308181"/>
                    <a:pt x="1796802" y="1308181"/>
                    <a:pt x="1719939" y="1226095"/>
                  </a:cubicBezTo>
                  <a:lnTo>
                    <a:pt x="1709641" y="1215098"/>
                  </a:lnTo>
                  <a:lnTo>
                    <a:pt x="1709642" y="3141183"/>
                  </a:lnTo>
                  <a:lnTo>
                    <a:pt x="1709852" y="3141183"/>
                  </a:lnTo>
                  <a:lnTo>
                    <a:pt x="1709852" y="5294232"/>
                  </a:lnTo>
                  <a:lnTo>
                    <a:pt x="345508" y="3929889"/>
                  </a:lnTo>
                  <a:lnTo>
                    <a:pt x="345508" y="3141183"/>
                  </a:lnTo>
                  <a:lnTo>
                    <a:pt x="346288" y="3141183"/>
                  </a:lnTo>
                  <a:lnTo>
                    <a:pt x="346287" y="1215100"/>
                  </a:lnTo>
                  <a:lnTo>
                    <a:pt x="335992" y="1226095"/>
                  </a:lnTo>
                  <a:cubicBezTo>
                    <a:pt x="259128" y="1308181"/>
                    <a:pt x="134510" y="1308181"/>
                    <a:pt x="57647" y="1226095"/>
                  </a:cubicBezTo>
                  <a:cubicBezTo>
                    <a:pt x="-19216" y="1144009"/>
                    <a:pt x="-19216" y="1010922"/>
                    <a:pt x="57647" y="928836"/>
                  </a:cubicBezTo>
                  <a:lnTo>
                    <a:pt x="75954" y="909284"/>
                  </a:lnTo>
                  <a:lnTo>
                    <a:pt x="85309" y="896413"/>
                  </a:lnTo>
                  <a:lnTo>
                    <a:pt x="851649" y="77995"/>
                  </a:lnTo>
                  <a:cubicBezTo>
                    <a:pt x="900337" y="25998"/>
                    <a:pt x="964152" y="-1"/>
                    <a:pt x="1027965" y="0"/>
                  </a:cubicBezTo>
                  <a:cubicBezTo>
                    <a:pt x="1091779" y="-1"/>
                    <a:pt x="1155594" y="25998"/>
                    <a:pt x="1204282" y="77995"/>
                  </a:cubicBezTo>
                  <a:close/>
                </a:path>
              </a:pathLst>
            </a:custGeom>
            <a:solidFill>
              <a:schemeClr val="accent3"/>
            </a:solidFill>
            <a:ln>
              <a:noFill/>
            </a:ln>
            <a:effectLst>
              <a:outerShdw blurRad="228600" dist="63500" dir="18900000" algn="b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1013">
                <a:solidFill>
                  <a:prstClr val="white"/>
                </a:solidFill>
              </a:endParaRPr>
            </a:p>
          </p:txBody>
        </p:sp>
        <p:sp>
          <p:nvSpPr>
            <p:cNvPr id="46" name="文本框 35"/>
            <p:cNvSpPr txBox="1"/>
            <p:nvPr/>
          </p:nvSpPr>
          <p:spPr>
            <a:xfrm>
              <a:off x="5047149" y="2160598"/>
              <a:ext cx="524976" cy="430887"/>
            </a:xfrm>
            <a:prstGeom prst="rect">
              <a:avLst/>
            </a:prstGeom>
            <a:noFill/>
          </p:spPr>
          <p:txBody>
            <a:bodyPr wrap="square" rtlCol="0">
              <a:spAutoFit/>
            </a:bodyPr>
            <a:lstStyle/>
            <a:p>
              <a:r>
                <a:rPr lang="en-US" altLang="zh-CN" sz="1500" dirty="0">
                  <a:solidFill>
                    <a:schemeClr val="bg1"/>
                  </a:solidFill>
                  <a:latin typeface="Impact" panose="020B0806030902050204" pitchFamily="34" charset="0"/>
                  <a:ea typeface="微软雅黑" panose="020B0503020204020204" pitchFamily="34" charset="-122"/>
                </a:rPr>
                <a:t>01</a:t>
              </a:r>
              <a:endParaRPr lang="zh-CN" altLang="en-US" sz="1500" dirty="0">
                <a:solidFill>
                  <a:schemeClr val="bg1"/>
                </a:solidFill>
                <a:latin typeface="Impact" panose="020B0806030902050204" pitchFamily="34" charset="0"/>
                <a:ea typeface="微软雅黑" panose="020B0503020204020204" pitchFamily="34" charset="-122"/>
              </a:endParaRPr>
            </a:p>
          </p:txBody>
        </p:sp>
        <p:sp>
          <p:nvSpPr>
            <p:cNvPr id="47" name="文本框 35"/>
            <p:cNvSpPr txBox="1"/>
            <p:nvPr/>
          </p:nvSpPr>
          <p:spPr>
            <a:xfrm>
              <a:off x="6571149" y="2139615"/>
              <a:ext cx="515451" cy="430887"/>
            </a:xfrm>
            <a:prstGeom prst="rect">
              <a:avLst/>
            </a:prstGeom>
            <a:noFill/>
          </p:spPr>
          <p:txBody>
            <a:bodyPr wrap="square" rtlCol="0">
              <a:spAutoFit/>
            </a:bodyPr>
            <a:lstStyle/>
            <a:p>
              <a:r>
                <a:rPr lang="en-US" altLang="zh-CN" sz="1500" dirty="0">
                  <a:solidFill>
                    <a:schemeClr val="bg1"/>
                  </a:solidFill>
                  <a:latin typeface="Impact" panose="020B0806030902050204" pitchFamily="34" charset="0"/>
                  <a:ea typeface="微软雅黑" panose="020B0503020204020204" pitchFamily="34" charset="-122"/>
                </a:rPr>
                <a:t>02</a:t>
              </a:r>
              <a:endParaRPr lang="zh-CN" altLang="en-US" sz="1500" dirty="0">
                <a:solidFill>
                  <a:schemeClr val="bg1"/>
                </a:solidFill>
                <a:latin typeface="Impact" panose="020B0806030902050204" pitchFamily="34" charset="0"/>
                <a:ea typeface="微软雅黑" panose="020B0503020204020204" pitchFamily="34" charset="-122"/>
              </a:endParaRPr>
            </a:p>
          </p:txBody>
        </p:sp>
        <p:sp>
          <p:nvSpPr>
            <p:cNvPr id="48" name="文本框 35"/>
            <p:cNvSpPr txBox="1"/>
            <p:nvPr/>
          </p:nvSpPr>
          <p:spPr>
            <a:xfrm>
              <a:off x="5047149" y="4741872"/>
              <a:ext cx="524976" cy="430887"/>
            </a:xfrm>
            <a:prstGeom prst="rect">
              <a:avLst/>
            </a:prstGeom>
            <a:noFill/>
          </p:spPr>
          <p:txBody>
            <a:bodyPr wrap="square" rtlCol="0">
              <a:spAutoFit/>
            </a:bodyPr>
            <a:lstStyle/>
            <a:p>
              <a:r>
                <a:rPr lang="en-US" altLang="zh-CN" sz="1500" dirty="0">
                  <a:solidFill>
                    <a:schemeClr val="bg1"/>
                  </a:solidFill>
                  <a:latin typeface="Impact" panose="020B0806030902050204" pitchFamily="34" charset="0"/>
                  <a:ea typeface="微软雅黑" panose="020B0503020204020204" pitchFamily="34" charset="-122"/>
                </a:rPr>
                <a:t>03</a:t>
              </a:r>
              <a:endParaRPr lang="zh-CN" altLang="en-US" sz="1500" dirty="0">
                <a:solidFill>
                  <a:schemeClr val="bg1"/>
                </a:solidFill>
                <a:latin typeface="Impact" panose="020B0806030902050204" pitchFamily="34" charset="0"/>
                <a:ea typeface="微软雅黑" panose="020B0503020204020204" pitchFamily="34" charset="-122"/>
              </a:endParaRPr>
            </a:p>
          </p:txBody>
        </p:sp>
        <p:sp>
          <p:nvSpPr>
            <p:cNvPr id="49" name="文本框 35"/>
            <p:cNvSpPr txBox="1"/>
            <p:nvPr/>
          </p:nvSpPr>
          <p:spPr>
            <a:xfrm>
              <a:off x="6571149" y="4720890"/>
              <a:ext cx="515451" cy="430887"/>
            </a:xfrm>
            <a:prstGeom prst="rect">
              <a:avLst/>
            </a:prstGeom>
            <a:noFill/>
          </p:spPr>
          <p:txBody>
            <a:bodyPr wrap="square" rtlCol="0">
              <a:spAutoFit/>
            </a:bodyPr>
            <a:lstStyle/>
            <a:p>
              <a:r>
                <a:rPr lang="en-US" altLang="zh-CN" sz="1500" dirty="0">
                  <a:solidFill>
                    <a:schemeClr val="bg1"/>
                  </a:solidFill>
                  <a:latin typeface="Impact" panose="020B0806030902050204" pitchFamily="34" charset="0"/>
                  <a:ea typeface="微软雅黑" panose="020B0503020204020204" pitchFamily="34" charset="-122"/>
                </a:rPr>
                <a:t>04</a:t>
              </a:r>
              <a:endParaRPr lang="zh-CN" altLang="en-US" sz="1500" dirty="0">
                <a:solidFill>
                  <a:schemeClr val="bg1"/>
                </a:solidFill>
                <a:latin typeface="Impact" panose="020B0806030902050204" pitchFamily="34" charset="0"/>
                <a:ea typeface="微软雅黑" panose="020B0503020204020204" pitchFamily="34" charset="-122"/>
              </a:endParaRPr>
            </a:p>
          </p:txBody>
        </p:sp>
      </p:grpSp>
      <p:sp>
        <p:nvSpPr>
          <p:cNvPr id="3" name="标题 2"/>
          <p:cNvSpPr>
            <a:spLocks noGrp="1"/>
          </p:cNvSpPr>
          <p:nvPr>
            <p:ph type="title"/>
          </p:nvPr>
        </p:nvSpPr>
        <p:spPr/>
        <p:txBody>
          <a:bodyPr/>
          <a:lstStyle/>
          <a:p>
            <a:endParaRPr lang="zh-CN" altLang="en-US"/>
          </a:p>
        </p:txBody>
      </p:sp>
    </p:spTree>
    <p:extLst>
      <p:ext uri="{BB962C8B-B14F-4D97-AF65-F5344CB8AC3E}">
        <p14:creationId xmlns:p14="http://schemas.microsoft.com/office/powerpoint/2010/main" val="1058418007"/>
      </p:ext>
    </p:extLst>
  </p:cSld>
  <p:clrMapOvr>
    <a:masterClrMapping/>
  </p:clrMapOvr>
  <mc:AlternateContent xmlns:mc="http://schemas.openxmlformats.org/markup-compatibility/2006" xmlns:p14="http://schemas.microsoft.com/office/powerpoint/2010/main">
    <mc:Choice Requires="p14">
      <p:transition spd="slow" p14:dur="1600" advClick="0" advTm="0">
        <p14:prism isInverted="1"/>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par>
                          <p:cTn id="10" fill="hold">
                            <p:stCondLst>
                              <p:cond delay="500"/>
                            </p:stCondLst>
                            <p:childTnLst>
                              <p:par>
                                <p:cTn id="11" presetID="22" presetClass="entr" presetSubtype="8" fill="hold" grpId="0" nodeType="afterEffect">
                                  <p:stCondLst>
                                    <p:cond delay="0"/>
                                  </p:stCondLst>
                                  <p:childTnLst>
                                    <p:set>
                                      <p:cBhvr>
                                        <p:cTn id="12" dur="1" fill="hold">
                                          <p:stCondLst>
                                            <p:cond delay="0"/>
                                          </p:stCondLst>
                                        </p:cTn>
                                        <p:tgtEl>
                                          <p:spTgt spid="30"/>
                                        </p:tgtEl>
                                        <p:attrNameLst>
                                          <p:attrName>style.visibility</p:attrName>
                                        </p:attrNameLst>
                                      </p:cBhvr>
                                      <p:to>
                                        <p:strVal val="visible"/>
                                      </p:to>
                                    </p:set>
                                    <p:animEffect transition="in" filter="wipe(left)">
                                      <p:cBhvr>
                                        <p:cTn id="13" dur="500"/>
                                        <p:tgtEl>
                                          <p:spTgt spid="30"/>
                                        </p:tgtEl>
                                      </p:cBhvr>
                                    </p:animEffect>
                                  </p:childTnLst>
                                </p:cTn>
                              </p:par>
                              <p:par>
                                <p:cTn id="14" presetID="22" presetClass="entr" presetSubtype="8" fill="hold" grpId="0" nodeType="withEffect">
                                  <p:stCondLst>
                                    <p:cond delay="0"/>
                                  </p:stCondLst>
                                  <p:childTnLst>
                                    <p:set>
                                      <p:cBhvr>
                                        <p:cTn id="15" dur="1" fill="hold">
                                          <p:stCondLst>
                                            <p:cond delay="0"/>
                                          </p:stCondLst>
                                        </p:cTn>
                                        <p:tgtEl>
                                          <p:spTgt spid="34"/>
                                        </p:tgtEl>
                                        <p:attrNameLst>
                                          <p:attrName>style.visibility</p:attrName>
                                        </p:attrNameLst>
                                      </p:cBhvr>
                                      <p:to>
                                        <p:strVal val="visible"/>
                                      </p:to>
                                    </p:set>
                                    <p:animEffect transition="in" filter="wipe(left)">
                                      <p:cBhvr>
                                        <p:cTn id="16" dur="500"/>
                                        <p:tgtEl>
                                          <p:spTgt spid="34"/>
                                        </p:tgtEl>
                                      </p:cBhvr>
                                    </p:animEffect>
                                  </p:childTnLst>
                                </p:cTn>
                              </p:par>
                              <p:par>
                                <p:cTn id="17" presetID="22" presetClass="entr" presetSubtype="8" fill="hold" grpId="0" nodeType="withEffect">
                                  <p:stCondLst>
                                    <p:cond delay="0"/>
                                  </p:stCondLst>
                                  <p:childTnLst>
                                    <p:set>
                                      <p:cBhvr>
                                        <p:cTn id="18" dur="1" fill="hold">
                                          <p:stCondLst>
                                            <p:cond delay="0"/>
                                          </p:stCondLst>
                                        </p:cTn>
                                        <p:tgtEl>
                                          <p:spTgt spid="36"/>
                                        </p:tgtEl>
                                        <p:attrNameLst>
                                          <p:attrName>style.visibility</p:attrName>
                                        </p:attrNameLst>
                                      </p:cBhvr>
                                      <p:to>
                                        <p:strVal val="visible"/>
                                      </p:to>
                                    </p:set>
                                    <p:animEffect transition="in" filter="wipe(left)">
                                      <p:cBhvr>
                                        <p:cTn id="19" dur="500"/>
                                        <p:tgtEl>
                                          <p:spTgt spid="36"/>
                                        </p:tgtEl>
                                      </p:cBhvr>
                                    </p:animEffect>
                                  </p:childTnLst>
                                </p:cTn>
                              </p:par>
                              <p:par>
                                <p:cTn id="20" presetID="22" presetClass="entr" presetSubtype="8" fill="hold" grpId="0" nodeType="withEffect">
                                  <p:stCondLst>
                                    <p:cond delay="0"/>
                                  </p:stCondLst>
                                  <p:childTnLst>
                                    <p:set>
                                      <p:cBhvr>
                                        <p:cTn id="21" dur="1" fill="hold">
                                          <p:stCondLst>
                                            <p:cond delay="0"/>
                                          </p:stCondLst>
                                        </p:cTn>
                                        <p:tgtEl>
                                          <p:spTgt spid="32"/>
                                        </p:tgtEl>
                                        <p:attrNameLst>
                                          <p:attrName>style.visibility</p:attrName>
                                        </p:attrNameLst>
                                      </p:cBhvr>
                                      <p:to>
                                        <p:strVal val="visible"/>
                                      </p:to>
                                    </p:set>
                                    <p:animEffect transition="in" filter="wipe(left)">
                                      <p:cBhvr>
                                        <p:cTn id="22" dur="500"/>
                                        <p:tgtEl>
                                          <p:spTgt spid="32"/>
                                        </p:tgtEl>
                                      </p:cBhvr>
                                    </p:animEffect>
                                  </p:childTnLst>
                                </p:cTn>
                              </p:par>
                            </p:childTnLst>
                          </p:cTn>
                        </p:par>
                        <p:par>
                          <p:cTn id="23" fill="hold">
                            <p:stCondLst>
                              <p:cond delay="1000"/>
                            </p:stCondLst>
                            <p:childTnLst>
                              <p:par>
                                <p:cTn id="24" presetID="22" presetClass="entr" presetSubtype="1" fill="hold" grpId="0" nodeType="afterEffect">
                                  <p:stCondLst>
                                    <p:cond delay="0"/>
                                  </p:stCondLst>
                                  <p:childTnLst>
                                    <p:set>
                                      <p:cBhvr>
                                        <p:cTn id="25" dur="1" fill="hold">
                                          <p:stCondLst>
                                            <p:cond delay="0"/>
                                          </p:stCondLst>
                                        </p:cTn>
                                        <p:tgtEl>
                                          <p:spTgt spid="39"/>
                                        </p:tgtEl>
                                        <p:attrNameLst>
                                          <p:attrName>style.visibility</p:attrName>
                                        </p:attrNameLst>
                                      </p:cBhvr>
                                      <p:to>
                                        <p:strVal val="visible"/>
                                      </p:to>
                                    </p:set>
                                    <p:animEffect transition="in" filter="wipe(up)">
                                      <p:cBhvr>
                                        <p:cTn id="26" dur="500"/>
                                        <p:tgtEl>
                                          <p:spTgt spid="39"/>
                                        </p:tgtEl>
                                      </p:cBhvr>
                                    </p:animEffect>
                                  </p:childTnLst>
                                </p:cTn>
                              </p:par>
                              <p:par>
                                <p:cTn id="27" presetID="22" presetClass="entr" presetSubtype="1" fill="hold" grpId="0" nodeType="withEffect">
                                  <p:stCondLst>
                                    <p:cond delay="0"/>
                                  </p:stCondLst>
                                  <p:childTnLst>
                                    <p:set>
                                      <p:cBhvr>
                                        <p:cTn id="28" dur="1" fill="hold">
                                          <p:stCondLst>
                                            <p:cond delay="0"/>
                                          </p:stCondLst>
                                        </p:cTn>
                                        <p:tgtEl>
                                          <p:spTgt spid="41"/>
                                        </p:tgtEl>
                                        <p:attrNameLst>
                                          <p:attrName>style.visibility</p:attrName>
                                        </p:attrNameLst>
                                      </p:cBhvr>
                                      <p:to>
                                        <p:strVal val="visible"/>
                                      </p:to>
                                    </p:set>
                                    <p:animEffect transition="in" filter="wipe(up)">
                                      <p:cBhvr>
                                        <p:cTn id="29" dur="500"/>
                                        <p:tgtEl>
                                          <p:spTgt spid="41"/>
                                        </p:tgtEl>
                                      </p:cBhvr>
                                    </p:animEffect>
                                  </p:childTnLst>
                                </p:cTn>
                              </p:par>
                              <p:par>
                                <p:cTn id="30" presetID="22" presetClass="entr" presetSubtype="1" fill="hold" grpId="0" nodeType="withEffect">
                                  <p:stCondLst>
                                    <p:cond delay="0"/>
                                  </p:stCondLst>
                                  <p:childTnLst>
                                    <p:set>
                                      <p:cBhvr>
                                        <p:cTn id="31" dur="1" fill="hold">
                                          <p:stCondLst>
                                            <p:cond delay="0"/>
                                          </p:stCondLst>
                                        </p:cTn>
                                        <p:tgtEl>
                                          <p:spTgt spid="40"/>
                                        </p:tgtEl>
                                        <p:attrNameLst>
                                          <p:attrName>style.visibility</p:attrName>
                                        </p:attrNameLst>
                                      </p:cBhvr>
                                      <p:to>
                                        <p:strVal val="visible"/>
                                      </p:to>
                                    </p:set>
                                    <p:animEffect transition="in" filter="wipe(up)">
                                      <p:cBhvr>
                                        <p:cTn id="32" dur="500"/>
                                        <p:tgtEl>
                                          <p:spTgt spid="40"/>
                                        </p:tgtEl>
                                      </p:cBhvr>
                                    </p:animEffect>
                                  </p:childTnLst>
                                </p:cTn>
                              </p:par>
                              <p:par>
                                <p:cTn id="33" presetID="22" presetClass="entr" presetSubtype="1" fill="hold" grpId="0" nodeType="withEffect">
                                  <p:stCondLst>
                                    <p:cond delay="0"/>
                                  </p:stCondLst>
                                  <p:childTnLst>
                                    <p:set>
                                      <p:cBhvr>
                                        <p:cTn id="34" dur="1" fill="hold">
                                          <p:stCondLst>
                                            <p:cond delay="0"/>
                                          </p:stCondLst>
                                        </p:cTn>
                                        <p:tgtEl>
                                          <p:spTgt spid="42"/>
                                        </p:tgtEl>
                                        <p:attrNameLst>
                                          <p:attrName>style.visibility</p:attrName>
                                        </p:attrNameLst>
                                      </p:cBhvr>
                                      <p:to>
                                        <p:strVal val="visible"/>
                                      </p:to>
                                    </p:set>
                                    <p:animEffect transition="in" filter="wipe(up)">
                                      <p:cBhvr>
                                        <p:cTn id="35" dur="500"/>
                                        <p:tgtEl>
                                          <p:spTgt spid="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p:bldP spid="32" grpId="0"/>
      <p:bldP spid="34" grpId="0"/>
      <p:bldP spid="36" grpId="0"/>
      <p:bldP spid="39" grpId="0"/>
      <p:bldP spid="40" grpId="0"/>
      <p:bldP spid="41" grpId="0"/>
      <p:bldP spid="42"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8" name="组合 57"/>
          <p:cNvGrpSpPr/>
          <p:nvPr/>
        </p:nvGrpSpPr>
        <p:grpSpPr>
          <a:xfrm>
            <a:off x="3607827" y="2927368"/>
            <a:ext cx="1104281" cy="985348"/>
            <a:chOff x="4809807" y="3454023"/>
            <a:chExt cx="1472183" cy="1314101"/>
          </a:xfrm>
        </p:grpSpPr>
        <p:grpSp>
          <p:nvGrpSpPr>
            <p:cNvPr id="14" name="组合 13"/>
            <p:cNvGrpSpPr/>
            <p:nvPr/>
          </p:nvGrpSpPr>
          <p:grpSpPr>
            <a:xfrm>
              <a:off x="4809807" y="3454023"/>
              <a:ext cx="1472183" cy="1314101"/>
              <a:chOff x="3342359" y="1161598"/>
              <a:chExt cx="2123116" cy="1895135"/>
            </a:xfrm>
          </p:grpSpPr>
          <p:sp>
            <p:nvSpPr>
              <p:cNvPr id="15" name="任意多边形 14"/>
              <p:cNvSpPr>
                <a:spLocks/>
              </p:cNvSpPr>
              <p:nvPr/>
            </p:nvSpPr>
            <p:spPr bwMode="auto">
              <a:xfrm rot="10800000">
                <a:off x="3342359" y="1161598"/>
                <a:ext cx="2123116" cy="1895135"/>
              </a:xfrm>
              <a:custGeom>
                <a:avLst/>
                <a:gdLst>
                  <a:gd name="connsiteX0" fmla="*/ 1795626 w 2791387"/>
                  <a:gd name="connsiteY0" fmla="*/ 2117139 h 2491648"/>
                  <a:gd name="connsiteX1" fmla="*/ 1950063 w 2791387"/>
                  <a:gd name="connsiteY1" fmla="*/ 2028434 h 2491648"/>
                  <a:gd name="connsiteX2" fmla="*/ 2350454 w 2791387"/>
                  <a:gd name="connsiteY2" fmla="*/ 1334530 h 2491648"/>
                  <a:gd name="connsiteX3" fmla="*/ 2350454 w 2791387"/>
                  <a:gd name="connsiteY3" fmla="*/ 1157119 h 2491648"/>
                  <a:gd name="connsiteX4" fmla="*/ 1950063 w 2791387"/>
                  <a:gd name="connsiteY4" fmla="*/ 463215 h 2491648"/>
                  <a:gd name="connsiteX5" fmla="*/ 1795626 w 2791387"/>
                  <a:gd name="connsiteY5" fmla="*/ 374509 h 2491648"/>
                  <a:gd name="connsiteX6" fmla="*/ 994844 w 2791387"/>
                  <a:gd name="connsiteY6" fmla="*/ 374509 h 2491648"/>
                  <a:gd name="connsiteX7" fmla="*/ 840408 w 2791387"/>
                  <a:gd name="connsiteY7" fmla="*/ 463215 h 2491648"/>
                  <a:gd name="connsiteX8" fmla="*/ 440017 w 2791387"/>
                  <a:gd name="connsiteY8" fmla="*/ 1157119 h 2491648"/>
                  <a:gd name="connsiteX9" fmla="*/ 440017 w 2791387"/>
                  <a:gd name="connsiteY9" fmla="*/ 1334530 h 2491648"/>
                  <a:gd name="connsiteX10" fmla="*/ 840408 w 2791387"/>
                  <a:gd name="connsiteY10" fmla="*/ 2028434 h 2491648"/>
                  <a:gd name="connsiteX11" fmla="*/ 994844 w 2791387"/>
                  <a:gd name="connsiteY11" fmla="*/ 2117139 h 2491648"/>
                  <a:gd name="connsiteX12" fmla="*/ 1967414 w 2791387"/>
                  <a:gd name="connsiteY12" fmla="*/ 2491648 h 2491648"/>
                  <a:gd name="connsiteX13" fmla="*/ 822440 w 2791387"/>
                  <a:gd name="connsiteY13" fmla="*/ 2491648 h 2491648"/>
                  <a:gd name="connsiteX14" fmla="*/ 601623 w 2791387"/>
                  <a:gd name="connsiteY14" fmla="*/ 2364815 h 2491648"/>
                  <a:gd name="connsiteX15" fmla="*/ 29136 w 2791387"/>
                  <a:gd name="connsiteY15" fmla="*/ 1372657 h 2491648"/>
                  <a:gd name="connsiteX16" fmla="*/ 29136 w 2791387"/>
                  <a:gd name="connsiteY16" fmla="*/ 1118992 h 2491648"/>
                  <a:gd name="connsiteX17" fmla="*/ 601623 w 2791387"/>
                  <a:gd name="connsiteY17" fmla="*/ 126833 h 2491648"/>
                  <a:gd name="connsiteX18" fmla="*/ 822440 w 2791387"/>
                  <a:gd name="connsiteY18" fmla="*/ 0 h 2491648"/>
                  <a:gd name="connsiteX19" fmla="*/ 1967414 w 2791387"/>
                  <a:gd name="connsiteY19" fmla="*/ 0 h 2491648"/>
                  <a:gd name="connsiteX20" fmla="*/ 2188231 w 2791387"/>
                  <a:gd name="connsiteY20" fmla="*/ 126833 h 2491648"/>
                  <a:gd name="connsiteX21" fmla="*/ 2760718 w 2791387"/>
                  <a:gd name="connsiteY21" fmla="*/ 1118992 h 2491648"/>
                  <a:gd name="connsiteX22" fmla="*/ 2760718 w 2791387"/>
                  <a:gd name="connsiteY22" fmla="*/ 1372657 h 2491648"/>
                  <a:gd name="connsiteX23" fmla="*/ 2188231 w 2791387"/>
                  <a:gd name="connsiteY23" fmla="*/ 2364815 h 2491648"/>
                  <a:gd name="connsiteX24" fmla="*/ 1967414 w 2791387"/>
                  <a:gd name="connsiteY24" fmla="*/ 2491648 h 24916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791387" h="2491648">
                    <a:moveTo>
                      <a:pt x="1795626" y="2117139"/>
                    </a:moveTo>
                    <a:cubicBezTo>
                      <a:pt x="1852825" y="2117139"/>
                      <a:pt x="1921463" y="2077079"/>
                      <a:pt x="1950063" y="2028434"/>
                    </a:cubicBezTo>
                    <a:cubicBezTo>
                      <a:pt x="1950063" y="2028434"/>
                      <a:pt x="1950063" y="2028434"/>
                      <a:pt x="2350454" y="1334530"/>
                    </a:cubicBezTo>
                    <a:cubicBezTo>
                      <a:pt x="2379053" y="1285885"/>
                      <a:pt x="2379053" y="1205764"/>
                      <a:pt x="2350454" y="1157119"/>
                    </a:cubicBezTo>
                    <a:cubicBezTo>
                      <a:pt x="2350454" y="1157119"/>
                      <a:pt x="2350454" y="1157119"/>
                      <a:pt x="1950063" y="463215"/>
                    </a:cubicBezTo>
                    <a:cubicBezTo>
                      <a:pt x="1921463" y="414570"/>
                      <a:pt x="1852825" y="374509"/>
                      <a:pt x="1795626" y="374509"/>
                    </a:cubicBezTo>
                    <a:cubicBezTo>
                      <a:pt x="1795626" y="374509"/>
                      <a:pt x="1795626" y="374509"/>
                      <a:pt x="994844" y="374509"/>
                    </a:cubicBezTo>
                    <a:cubicBezTo>
                      <a:pt x="939075" y="374509"/>
                      <a:pt x="869007" y="414570"/>
                      <a:pt x="840408" y="463215"/>
                    </a:cubicBezTo>
                    <a:cubicBezTo>
                      <a:pt x="840408" y="463215"/>
                      <a:pt x="840408" y="463215"/>
                      <a:pt x="440017" y="1157119"/>
                    </a:cubicBezTo>
                    <a:cubicBezTo>
                      <a:pt x="412847" y="1205764"/>
                      <a:pt x="412847" y="1285885"/>
                      <a:pt x="440017" y="1334530"/>
                    </a:cubicBezTo>
                    <a:cubicBezTo>
                      <a:pt x="440017" y="1334530"/>
                      <a:pt x="440017" y="1334530"/>
                      <a:pt x="840408" y="2028434"/>
                    </a:cubicBezTo>
                    <a:cubicBezTo>
                      <a:pt x="869007" y="2077079"/>
                      <a:pt x="939075" y="2117139"/>
                      <a:pt x="994844" y="2117139"/>
                    </a:cubicBezTo>
                    <a:close/>
                    <a:moveTo>
                      <a:pt x="1967414" y="2491648"/>
                    </a:moveTo>
                    <a:lnTo>
                      <a:pt x="822440" y="2491648"/>
                    </a:lnTo>
                    <a:cubicBezTo>
                      <a:pt x="742700" y="2491648"/>
                      <a:pt x="642515" y="2434369"/>
                      <a:pt x="601623" y="2364815"/>
                    </a:cubicBezTo>
                    <a:cubicBezTo>
                      <a:pt x="29136" y="1372657"/>
                      <a:pt x="29136" y="1372657"/>
                      <a:pt x="29136" y="1372657"/>
                    </a:cubicBezTo>
                    <a:cubicBezTo>
                      <a:pt x="-9712" y="1303103"/>
                      <a:pt x="-9712" y="1188545"/>
                      <a:pt x="29136" y="1118992"/>
                    </a:cubicBezTo>
                    <a:cubicBezTo>
                      <a:pt x="601623" y="126833"/>
                      <a:pt x="601623" y="126833"/>
                      <a:pt x="601623" y="126833"/>
                    </a:cubicBezTo>
                    <a:cubicBezTo>
                      <a:pt x="642515" y="57280"/>
                      <a:pt x="742700" y="0"/>
                      <a:pt x="822440" y="0"/>
                    </a:cubicBezTo>
                    <a:cubicBezTo>
                      <a:pt x="1967414" y="0"/>
                      <a:pt x="1967414" y="0"/>
                      <a:pt x="1967414" y="0"/>
                    </a:cubicBezTo>
                    <a:cubicBezTo>
                      <a:pt x="2049198" y="0"/>
                      <a:pt x="2147339" y="57280"/>
                      <a:pt x="2188231" y="126833"/>
                    </a:cubicBezTo>
                    <a:cubicBezTo>
                      <a:pt x="2760718" y="1118992"/>
                      <a:pt x="2760718" y="1118992"/>
                      <a:pt x="2760718" y="1118992"/>
                    </a:cubicBezTo>
                    <a:cubicBezTo>
                      <a:pt x="2801610" y="1188545"/>
                      <a:pt x="2801610" y="1303103"/>
                      <a:pt x="2760718" y="1372657"/>
                    </a:cubicBezTo>
                    <a:cubicBezTo>
                      <a:pt x="2188231" y="2364815"/>
                      <a:pt x="2188231" y="2364815"/>
                      <a:pt x="2188231" y="2364815"/>
                    </a:cubicBezTo>
                    <a:cubicBezTo>
                      <a:pt x="2147339" y="2434369"/>
                      <a:pt x="2049198" y="2491648"/>
                      <a:pt x="1967414" y="2491648"/>
                    </a:cubicBezTo>
                    <a:close/>
                  </a:path>
                </a:pathLst>
              </a:custGeom>
              <a:solidFill>
                <a:schemeClr val="accent1"/>
              </a:solidFill>
              <a:ln w="19050">
                <a:noFill/>
              </a:ln>
              <a:effectLst>
                <a:innerShdw blurRad="63500" dist="63500" dir="2700000">
                  <a:prstClr val="black">
                    <a:alpha val="50000"/>
                  </a:prstClr>
                </a:innerShdw>
              </a:effectLst>
            </p:spPr>
            <p:txBody>
              <a:bodyPr vert="horz" wrap="square" lIns="68580" tIns="34290" rIns="68580" bIns="34290" numCol="1" anchor="t" anchorCtr="0" compatLnSpc="1">
                <a:prstTxWarp prst="textNoShape">
                  <a:avLst/>
                </a:prstTxWarp>
                <a:noAutofit/>
              </a:bodyPr>
              <a:lstStyle/>
              <a:p>
                <a:endParaRPr lang="zh-CN" altLang="en-US" sz="1013">
                  <a:solidFill>
                    <a:prstClr val="black"/>
                  </a:solidFill>
                </a:endParaRPr>
              </a:p>
            </p:txBody>
          </p:sp>
          <p:sp>
            <p:nvSpPr>
              <p:cNvPr id="17" name="Freeform 5"/>
              <p:cNvSpPr>
                <a:spLocks/>
              </p:cNvSpPr>
              <p:nvPr/>
            </p:nvSpPr>
            <p:spPr bwMode="auto">
              <a:xfrm rot="10800000">
                <a:off x="3656172" y="1456205"/>
                <a:ext cx="1495486" cy="1325435"/>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chemeClr val="bg1">
                  <a:alpha val="0"/>
                </a:schemeClr>
              </a:solidFill>
              <a:ln w="38100">
                <a:gradFill flip="none" rotWithShape="1">
                  <a:gsLst>
                    <a:gs pos="100000">
                      <a:schemeClr val="bg1"/>
                    </a:gs>
                    <a:gs pos="0">
                      <a:schemeClr val="bg1">
                        <a:lumMod val="75000"/>
                      </a:schemeClr>
                    </a:gs>
                  </a:gsLst>
                  <a:lin ang="2700000" scaled="1"/>
                  <a:tileRect/>
                </a:gradFill>
              </a:ln>
              <a:effec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nvGrpSpPr>
            <p:cNvPr id="26" name="组合 25"/>
            <p:cNvGrpSpPr/>
            <p:nvPr/>
          </p:nvGrpSpPr>
          <p:grpSpPr>
            <a:xfrm>
              <a:off x="5324340" y="3872674"/>
              <a:ext cx="391456" cy="405434"/>
              <a:chOff x="9450388" y="2662238"/>
              <a:chExt cx="133350" cy="138112"/>
            </a:xfrm>
            <a:solidFill>
              <a:srgbClr val="FFB850"/>
            </a:solidFill>
          </p:grpSpPr>
          <p:sp>
            <p:nvSpPr>
              <p:cNvPr id="27" name="Rectangle 239"/>
              <p:cNvSpPr>
                <a:spLocks noChangeArrowheads="1"/>
              </p:cNvSpPr>
              <p:nvPr/>
            </p:nvSpPr>
            <p:spPr bwMode="auto">
              <a:xfrm>
                <a:off x="9450388" y="2778125"/>
                <a:ext cx="26988" cy="22225"/>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28" name="Rectangle 240"/>
              <p:cNvSpPr>
                <a:spLocks noChangeArrowheads="1"/>
              </p:cNvSpPr>
              <p:nvPr/>
            </p:nvSpPr>
            <p:spPr bwMode="auto">
              <a:xfrm>
                <a:off x="9488488" y="2751138"/>
                <a:ext cx="22225" cy="49212"/>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29" name="Rectangle 241"/>
              <p:cNvSpPr>
                <a:spLocks noChangeArrowheads="1"/>
              </p:cNvSpPr>
              <p:nvPr/>
            </p:nvSpPr>
            <p:spPr bwMode="auto">
              <a:xfrm>
                <a:off x="9521825" y="2713038"/>
                <a:ext cx="23813" cy="87312"/>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30" name="Rectangle 242"/>
              <p:cNvSpPr>
                <a:spLocks noChangeArrowheads="1"/>
              </p:cNvSpPr>
              <p:nvPr/>
            </p:nvSpPr>
            <p:spPr bwMode="auto">
              <a:xfrm>
                <a:off x="9556750" y="2662238"/>
                <a:ext cx="26988" cy="138112"/>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31" name="Freeform 243"/>
              <p:cNvSpPr>
                <a:spLocks/>
              </p:cNvSpPr>
              <p:nvPr/>
            </p:nvSpPr>
            <p:spPr bwMode="auto">
              <a:xfrm>
                <a:off x="9556750" y="2662238"/>
                <a:ext cx="26988" cy="138112"/>
              </a:xfrm>
              <a:custGeom>
                <a:avLst/>
                <a:gdLst>
                  <a:gd name="T0" fmla="*/ 17 w 17"/>
                  <a:gd name="T1" fmla="*/ 87 h 87"/>
                  <a:gd name="T2" fmla="*/ 0 w 17"/>
                  <a:gd name="T3" fmla="*/ 87 h 87"/>
                  <a:gd name="T4" fmla="*/ 0 w 17"/>
                  <a:gd name="T5" fmla="*/ 0 h 87"/>
                  <a:gd name="T6" fmla="*/ 17 w 17"/>
                  <a:gd name="T7" fmla="*/ 0 h 87"/>
                </a:gdLst>
                <a:ahLst/>
                <a:cxnLst>
                  <a:cxn ang="0">
                    <a:pos x="T0" y="T1"/>
                  </a:cxn>
                  <a:cxn ang="0">
                    <a:pos x="T2" y="T3"/>
                  </a:cxn>
                  <a:cxn ang="0">
                    <a:pos x="T4" y="T5"/>
                  </a:cxn>
                  <a:cxn ang="0">
                    <a:pos x="T6" y="T7"/>
                  </a:cxn>
                </a:cxnLst>
                <a:rect l="0" t="0" r="r" b="b"/>
                <a:pathLst>
                  <a:path w="17" h="87">
                    <a:moveTo>
                      <a:pt x="17" y="87"/>
                    </a:moveTo>
                    <a:lnTo>
                      <a:pt x="0" y="87"/>
                    </a:lnTo>
                    <a:lnTo>
                      <a:pt x="0" y="0"/>
                    </a:lnTo>
                    <a:lnTo>
                      <a:pt x="17" y="0"/>
                    </a:lnTo>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grpSp>
        <p:nvGrpSpPr>
          <p:cNvPr id="55" name="组合 54"/>
          <p:cNvGrpSpPr/>
          <p:nvPr/>
        </p:nvGrpSpPr>
        <p:grpSpPr>
          <a:xfrm>
            <a:off x="3607827" y="1910840"/>
            <a:ext cx="1104281" cy="985348"/>
            <a:chOff x="4809807" y="2098338"/>
            <a:chExt cx="1472183" cy="1314101"/>
          </a:xfrm>
        </p:grpSpPr>
        <p:grpSp>
          <p:nvGrpSpPr>
            <p:cNvPr id="10" name="组合 9"/>
            <p:cNvGrpSpPr/>
            <p:nvPr/>
          </p:nvGrpSpPr>
          <p:grpSpPr>
            <a:xfrm>
              <a:off x="4809807" y="2098338"/>
              <a:ext cx="1472183" cy="1314101"/>
              <a:chOff x="3342359" y="1161598"/>
              <a:chExt cx="2123116" cy="1895135"/>
            </a:xfrm>
          </p:grpSpPr>
          <p:sp>
            <p:nvSpPr>
              <p:cNvPr id="11" name="任意多边形 10"/>
              <p:cNvSpPr>
                <a:spLocks/>
              </p:cNvSpPr>
              <p:nvPr/>
            </p:nvSpPr>
            <p:spPr bwMode="auto">
              <a:xfrm rot="10800000">
                <a:off x="3342359" y="1161598"/>
                <a:ext cx="2123116" cy="1895135"/>
              </a:xfrm>
              <a:custGeom>
                <a:avLst/>
                <a:gdLst>
                  <a:gd name="connsiteX0" fmla="*/ 1795626 w 2791387"/>
                  <a:gd name="connsiteY0" fmla="*/ 2117139 h 2491648"/>
                  <a:gd name="connsiteX1" fmla="*/ 1950063 w 2791387"/>
                  <a:gd name="connsiteY1" fmla="*/ 2028434 h 2491648"/>
                  <a:gd name="connsiteX2" fmla="*/ 2350454 w 2791387"/>
                  <a:gd name="connsiteY2" fmla="*/ 1334530 h 2491648"/>
                  <a:gd name="connsiteX3" fmla="*/ 2350454 w 2791387"/>
                  <a:gd name="connsiteY3" fmla="*/ 1157119 h 2491648"/>
                  <a:gd name="connsiteX4" fmla="*/ 1950063 w 2791387"/>
                  <a:gd name="connsiteY4" fmla="*/ 463215 h 2491648"/>
                  <a:gd name="connsiteX5" fmla="*/ 1795626 w 2791387"/>
                  <a:gd name="connsiteY5" fmla="*/ 374509 h 2491648"/>
                  <a:gd name="connsiteX6" fmla="*/ 994844 w 2791387"/>
                  <a:gd name="connsiteY6" fmla="*/ 374509 h 2491648"/>
                  <a:gd name="connsiteX7" fmla="*/ 840408 w 2791387"/>
                  <a:gd name="connsiteY7" fmla="*/ 463215 h 2491648"/>
                  <a:gd name="connsiteX8" fmla="*/ 440017 w 2791387"/>
                  <a:gd name="connsiteY8" fmla="*/ 1157119 h 2491648"/>
                  <a:gd name="connsiteX9" fmla="*/ 440017 w 2791387"/>
                  <a:gd name="connsiteY9" fmla="*/ 1334530 h 2491648"/>
                  <a:gd name="connsiteX10" fmla="*/ 840408 w 2791387"/>
                  <a:gd name="connsiteY10" fmla="*/ 2028434 h 2491648"/>
                  <a:gd name="connsiteX11" fmla="*/ 994844 w 2791387"/>
                  <a:gd name="connsiteY11" fmla="*/ 2117139 h 2491648"/>
                  <a:gd name="connsiteX12" fmla="*/ 1967414 w 2791387"/>
                  <a:gd name="connsiteY12" fmla="*/ 2491648 h 2491648"/>
                  <a:gd name="connsiteX13" fmla="*/ 822440 w 2791387"/>
                  <a:gd name="connsiteY13" fmla="*/ 2491648 h 2491648"/>
                  <a:gd name="connsiteX14" fmla="*/ 601623 w 2791387"/>
                  <a:gd name="connsiteY14" fmla="*/ 2364815 h 2491648"/>
                  <a:gd name="connsiteX15" fmla="*/ 29136 w 2791387"/>
                  <a:gd name="connsiteY15" fmla="*/ 1372657 h 2491648"/>
                  <a:gd name="connsiteX16" fmla="*/ 29136 w 2791387"/>
                  <a:gd name="connsiteY16" fmla="*/ 1118992 h 2491648"/>
                  <a:gd name="connsiteX17" fmla="*/ 601623 w 2791387"/>
                  <a:gd name="connsiteY17" fmla="*/ 126833 h 2491648"/>
                  <a:gd name="connsiteX18" fmla="*/ 822440 w 2791387"/>
                  <a:gd name="connsiteY18" fmla="*/ 0 h 2491648"/>
                  <a:gd name="connsiteX19" fmla="*/ 1967414 w 2791387"/>
                  <a:gd name="connsiteY19" fmla="*/ 0 h 2491648"/>
                  <a:gd name="connsiteX20" fmla="*/ 2188231 w 2791387"/>
                  <a:gd name="connsiteY20" fmla="*/ 126833 h 2491648"/>
                  <a:gd name="connsiteX21" fmla="*/ 2760718 w 2791387"/>
                  <a:gd name="connsiteY21" fmla="*/ 1118992 h 2491648"/>
                  <a:gd name="connsiteX22" fmla="*/ 2760718 w 2791387"/>
                  <a:gd name="connsiteY22" fmla="*/ 1372657 h 2491648"/>
                  <a:gd name="connsiteX23" fmla="*/ 2188231 w 2791387"/>
                  <a:gd name="connsiteY23" fmla="*/ 2364815 h 2491648"/>
                  <a:gd name="connsiteX24" fmla="*/ 1967414 w 2791387"/>
                  <a:gd name="connsiteY24" fmla="*/ 2491648 h 24916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791387" h="2491648">
                    <a:moveTo>
                      <a:pt x="1795626" y="2117139"/>
                    </a:moveTo>
                    <a:cubicBezTo>
                      <a:pt x="1852825" y="2117139"/>
                      <a:pt x="1921463" y="2077079"/>
                      <a:pt x="1950063" y="2028434"/>
                    </a:cubicBezTo>
                    <a:cubicBezTo>
                      <a:pt x="1950063" y="2028434"/>
                      <a:pt x="1950063" y="2028434"/>
                      <a:pt x="2350454" y="1334530"/>
                    </a:cubicBezTo>
                    <a:cubicBezTo>
                      <a:pt x="2379053" y="1285885"/>
                      <a:pt x="2379053" y="1205764"/>
                      <a:pt x="2350454" y="1157119"/>
                    </a:cubicBezTo>
                    <a:cubicBezTo>
                      <a:pt x="2350454" y="1157119"/>
                      <a:pt x="2350454" y="1157119"/>
                      <a:pt x="1950063" y="463215"/>
                    </a:cubicBezTo>
                    <a:cubicBezTo>
                      <a:pt x="1921463" y="414570"/>
                      <a:pt x="1852825" y="374509"/>
                      <a:pt x="1795626" y="374509"/>
                    </a:cubicBezTo>
                    <a:cubicBezTo>
                      <a:pt x="1795626" y="374509"/>
                      <a:pt x="1795626" y="374509"/>
                      <a:pt x="994844" y="374509"/>
                    </a:cubicBezTo>
                    <a:cubicBezTo>
                      <a:pt x="939075" y="374509"/>
                      <a:pt x="869007" y="414570"/>
                      <a:pt x="840408" y="463215"/>
                    </a:cubicBezTo>
                    <a:cubicBezTo>
                      <a:pt x="840408" y="463215"/>
                      <a:pt x="840408" y="463215"/>
                      <a:pt x="440017" y="1157119"/>
                    </a:cubicBezTo>
                    <a:cubicBezTo>
                      <a:pt x="412847" y="1205764"/>
                      <a:pt x="412847" y="1285885"/>
                      <a:pt x="440017" y="1334530"/>
                    </a:cubicBezTo>
                    <a:cubicBezTo>
                      <a:pt x="440017" y="1334530"/>
                      <a:pt x="440017" y="1334530"/>
                      <a:pt x="840408" y="2028434"/>
                    </a:cubicBezTo>
                    <a:cubicBezTo>
                      <a:pt x="869007" y="2077079"/>
                      <a:pt x="939075" y="2117139"/>
                      <a:pt x="994844" y="2117139"/>
                    </a:cubicBezTo>
                    <a:close/>
                    <a:moveTo>
                      <a:pt x="1967414" y="2491648"/>
                    </a:moveTo>
                    <a:lnTo>
                      <a:pt x="822440" y="2491648"/>
                    </a:lnTo>
                    <a:cubicBezTo>
                      <a:pt x="742700" y="2491648"/>
                      <a:pt x="642515" y="2434369"/>
                      <a:pt x="601623" y="2364815"/>
                    </a:cubicBezTo>
                    <a:cubicBezTo>
                      <a:pt x="29136" y="1372657"/>
                      <a:pt x="29136" y="1372657"/>
                      <a:pt x="29136" y="1372657"/>
                    </a:cubicBezTo>
                    <a:cubicBezTo>
                      <a:pt x="-9712" y="1303103"/>
                      <a:pt x="-9712" y="1188545"/>
                      <a:pt x="29136" y="1118992"/>
                    </a:cubicBezTo>
                    <a:cubicBezTo>
                      <a:pt x="601623" y="126833"/>
                      <a:pt x="601623" y="126833"/>
                      <a:pt x="601623" y="126833"/>
                    </a:cubicBezTo>
                    <a:cubicBezTo>
                      <a:pt x="642515" y="57280"/>
                      <a:pt x="742700" y="0"/>
                      <a:pt x="822440" y="0"/>
                    </a:cubicBezTo>
                    <a:cubicBezTo>
                      <a:pt x="1967414" y="0"/>
                      <a:pt x="1967414" y="0"/>
                      <a:pt x="1967414" y="0"/>
                    </a:cubicBezTo>
                    <a:cubicBezTo>
                      <a:pt x="2049198" y="0"/>
                      <a:pt x="2147339" y="57280"/>
                      <a:pt x="2188231" y="126833"/>
                    </a:cubicBezTo>
                    <a:cubicBezTo>
                      <a:pt x="2760718" y="1118992"/>
                      <a:pt x="2760718" y="1118992"/>
                      <a:pt x="2760718" y="1118992"/>
                    </a:cubicBezTo>
                    <a:cubicBezTo>
                      <a:pt x="2801610" y="1188545"/>
                      <a:pt x="2801610" y="1303103"/>
                      <a:pt x="2760718" y="1372657"/>
                    </a:cubicBezTo>
                    <a:cubicBezTo>
                      <a:pt x="2188231" y="2364815"/>
                      <a:pt x="2188231" y="2364815"/>
                      <a:pt x="2188231" y="2364815"/>
                    </a:cubicBezTo>
                    <a:cubicBezTo>
                      <a:pt x="2147339" y="2434369"/>
                      <a:pt x="2049198" y="2491648"/>
                      <a:pt x="1967414" y="2491648"/>
                    </a:cubicBezTo>
                    <a:close/>
                  </a:path>
                </a:pathLst>
              </a:custGeom>
              <a:solidFill>
                <a:schemeClr val="accent3"/>
              </a:solidFill>
              <a:ln w="19050">
                <a:noFill/>
              </a:ln>
              <a:effectLst>
                <a:innerShdw blurRad="63500" dist="63500" dir="2700000">
                  <a:prstClr val="black">
                    <a:alpha val="50000"/>
                  </a:prstClr>
                </a:innerShdw>
              </a:effectLst>
            </p:spPr>
            <p:txBody>
              <a:bodyPr vert="horz" wrap="square" lIns="68580" tIns="34290" rIns="68580" bIns="34290" numCol="1" anchor="t" anchorCtr="0" compatLnSpc="1">
                <a:prstTxWarp prst="textNoShape">
                  <a:avLst/>
                </a:prstTxWarp>
                <a:noAutofit/>
              </a:bodyPr>
              <a:lstStyle/>
              <a:p>
                <a:endParaRPr lang="zh-CN" altLang="en-US" sz="1013">
                  <a:solidFill>
                    <a:prstClr val="black"/>
                  </a:solidFill>
                </a:endParaRPr>
              </a:p>
            </p:txBody>
          </p:sp>
          <p:sp>
            <p:nvSpPr>
              <p:cNvPr id="13" name="Freeform 5"/>
              <p:cNvSpPr>
                <a:spLocks/>
              </p:cNvSpPr>
              <p:nvPr/>
            </p:nvSpPr>
            <p:spPr bwMode="auto">
              <a:xfrm rot="10800000">
                <a:off x="3656172" y="1456206"/>
                <a:ext cx="1495486" cy="1325435"/>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chemeClr val="bg1">
                  <a:alpha val="0"/>
                </a:schemeClr>
              </a:solidFill>
              <a:ln w="38100">
                <a:gradFill flip="none" rotWithShape="1">
                  <a:gsLst>
                    <a:gs pos="100000">
                      <a:schemeClr val="bg1"/>
                    </a:gs>
                    <a:gs pos="0">
                      <a:schemeClr val="bg1">
                        <a:lumMod val="75000"/>
                      </a:schemeClr>
                    </a:gs>
                  </a:gsLst>
                  <a:lin ang="2700000" scaled="1"/>
                  <a:tileRect/>
                </a:gradFill>
              </a:ln>
              <a:effec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nvGrpSpPr>
            <p:cNvPr id="32" name="Group 4"/>
            <p:cNvGrpSpPr>
              <a:grpSpLocks noChangeAspect="1"/>
            </p:cNvGrpSpPr>
            <p:nvPr/>
          </p:nvGrpSpPr>
          <p:grpSpPr bwMode="auto">
            <a:xfrm>
              <a:off x="5291820" y="2555111"/>
              <a:ext cx="510888" cy="395046"/>
              <a:chOff x="3494" y="1896"/>
              <a:chExt cx="688" cy="532"/>
            </a:xfrm>
            <a:solidFill>
              <a:srgbClr val="C65885"/>
            </a:solidFill>
          </p:grpSpPr>
          <p:sp>
            <p:nvSpPr>
              <p:cNvPr id="33" name="Rectangle 5"/>
              <p:cNvSpPr>
                <a:spLocks noChangeArrowheads="1"/>
              </p:cNvSpPr>
              <p:nvPr/>
            </p:nvSpPr>
            <p:spPr bwMode="auto">
              <a:xfrm>
                <a:off x="4124" y="2007"/>
                <a:ext cx="58" cy="421"/>
              </a:xfrm>
              <a:prstGeom prst="rect">
                <a:avLst/>
              </a:prstGeom>
              <a:solidFill>
                <a:schemeClr val="accent3"/>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34" name="Freeform 6"/>
              <p:cNvSpPr>
                <a:spLocks noEditPoints="1"/>
              </p:cNvSpPr>
              <p:nvPr/>
            </p:nvSpPr>
            <p:spPr bwMode="auto">
              <a:xfrm>
                <a:off x="3608" y="1896"/>
                <a:ext cx="459" cy="532"/>
              </a:xfrm>
              <a:custGeom>
                <a:avLst/>
                <a:gdLst>
                  <a:gd name="T0" fmla="*/ 176 w 192"/>
                  <a:gd name="T1" fmla="*/ 46 h 222"/>
                  <a:gd name="T2" fmla="*/ 132 w 192"/>
                  <a:gd name="T3" fmla="*/ 0 h 222"/>
                  <a:gd name="T4" fmla="*/ 60 w 192"/>
                  <a:gd name="T5" fmla="*/ 0 h 222"/>
                  <a:gd name="T6" fmla="*/ 18 w 192"/>
                  <a:gd name="T7" fmla="*/ 46 h 222"/>
                  <a:gd name="T8" fmla="*/ 0 w 192"/>
                  <a:gd name="T9" fmla="*/ 46 h 222"/>
                  <a:gd name="T10" fmla="*/ 0 w 192"/>
                  <a:gd name="T11" fmla="*/ 222 h 222"/>
                  <a:gd name="T12" fmla="*/ 192 w 192"/>
                  <a:gd name="T13" fmla="*/ 222 h 222"/>
                  <a:gd name="T14" fmla="*/ 192 w 192"/>
                  <a:gd name="T15" fmla="*/ 46 h 222"/>
                  <a:gd name="T16" fmla="*/ 176 w 192"/>
                  <a:gd name="T17" fmla="*/ 46 h 222"/>
                  <a:gd name="T18" fmla="*/ 113 w 192"/>
                  <a:gd name="T19" fmla="*/ 42 h 222"/>
                  <a:gd name="T20" fmla="*/ 77 w 192"/>
                  <a:gd name="T21" fmla="*/ 42 h 222"/>
                  <a:gd name="T22" fmla="*/ 67 w 192"/>
                  <a:gd name="T23" fmla="*/ 31 h 222"/>
                  <a:gd name="T24" fmla="*/ 77 w 192"/>
                  <a:gd name="T25" fmla="*/ 20 h 222"/>
                  <a:gd name="T26" fmla="*/ 113 w 192"/>
                  <a:gd name="T27" fmla="*/ 20 h 222"/>
                  <a:gd name="T28" fmla="*/ 124 w 192"/>
                  <a:gd name="T29" fmla="*/ 31 h 222"/>
                  <a:gd name="T30" fmla="*/ 113 w 192"/>
                  <a:gd name="T31" fmla="*/ 42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92" h="222">
                    <a:moveTo>
                      <a:pt x="176" y="46"/>
                    </a:moveTo>
                    <a:cubicBezTo>
                      <a:pt x="166" y="26"/>
                      <a:pt x="148" y="0"/>
                      <a:pt x="132" y="0"/>
                    </a:cubicBezTo>
                    <a:cubicBezTo>
                      <a:pt x="60" y="0"/>
                      <a:pt x="60" y="0"/>
                      <a:pt x="60" y="0"/>
                    </a:cubicBezTo>
                    <a:cubicBezTo>
                      <a:pt x="45" y="0"/>
                      <a:pt x="29" y="25"/>
                      <a:pt x="18" y="46"/>
                    </a:cubicBezTo>
                    <a:cubicBezTo>
                      <a:pt x="0" y="46"/>
                      <a:pt x="0" y="46"/>
                      <a:pt x="0" y="46"/>
                    </a:cubicBezTo>
                    <a:cubicBezTo>
                      <a:pt x="0" y="222"/>
                      <a:pt x="0" y="222"/>
                      <a:pt x="0" y="222"/>
                    </a:cubicBezTo>
                    <a:cubicBezTo>
                      <a:pt x="192" y="222"/>
                      <a:pt x="192" y="222"/>
                      <a:pt x="192" y="222"/>
                    </a:cubicBezTo>
                    <a:cubicBezTo>
                      <a:pt x="192" y="46"/>
                      <a:pt x="192" y="46"/>
                      <a:pt x="192" y="46"/>
                    </a:cubicBezTo>
                    <a:lnTo>
                      <a:pt x="176" y="46"/>
                    </a:lnTo>
                    <a:close/>
                    <a:moveTo>
                      <a:pt x="113" y="42"/>
                    </a:moveTo>
                    <a:cubicBezTo>
                      <a:pt x="77" y="42"/>
                      <a:pt x="77" y="42"/>
                      <a:pt x="77" y="42"/>
                    </a:cubicBezTo>
                    <a:cubicBezTo>
                      <a:pt x="72" y="42"/>
                      <a:pt x="67" y="37"/>
                      <a:pt x="67" y="31"/>
                    </a:cubicBezTo>
                    <a:cubicBezTo>
                      <a:pt x="67" y="25"/>
                      <a:pt x="72" y="20"/>
                      <a:pt x="77" y="20"/>
                    </a:cubicBezTo>
                    <a:cubicBezTo>
                      <a:pt x="113" y="20"/>
                      <a:pt x="113" y="20"/>
                      <a:pt x="113" y="20"/>
                    </a:cubicBezTo>
                    <a:cubicBezTo>
                      <a:pt x="119" y="20"/>
                      <a:pt x="124" y="25"/>
                      <a:pt x="124" y="31"/>
                    </a:cubicBezTo>
                    <a:cubicBezTo>
                      <a:pt x="124" y="37"/>
                      <a:pt x="119" y="42"/>
                      <a:pt x="113" y="42"/>
                    </a:cubicBezTo>
                    <a:close/>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35" name="Rectangle 7"/>
              <p:cNvSpPr>
                <a:spLocks noChangeArrowheads="1"/>
              </p:cNvSpPr>
              <p:nvPr/>
            </p:nvSpPr>
            <p:spPr bwMode="auto">
              <a:xfrm>
                <a:off x="3494" y="2007"/>
                <a:ext cx="57" cy="421"/>
              </a:xfrm>
              <a:prstGeom prst="rect">
                <a:avLst/>
              </a:prstGeom>
              <a:solidFill>
                <a:schemeClr val="accent3"/>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grpSp>
        <p:nvGrpSpPr>
          <p:cNvPr id="57" name="组合 56"/>
          <p:cNvGrpSpPr/>
          <p:nvPr/>
        </p:nvGrpSpPr>
        <p:grpSpPr>
          <a:xfrm>
            <a:off x="4489813" y="2421166"/>
            <a:ext cx="1104281" cy="985348"/>
            <a:chOff x="5985636" y="2778930"/>
            <a:chExt cx="1472183" cy="1314101"/>
          </a:xfrm>
        </p:grpSpPr>
        <p:grpSp>
          <p:nvGrpSpPr>
            <p:cNvPr id="18" name="组合 17"/>
            <p:cNvGrpSpPr/>
            <p:nvPr/>
          </p:nvGrpSpPr>
          <p:grpSpPr>
            <a:xfrm>
              <a:off x="5985636" y="2778930"/>
              <a:ext cx="1472183" cy="1314101"/>
              <a:chOff x="3342359" y="1161598"/>
              <a:chExt cx="2123116" cy="1895135"/>
            </a:xfrm>
          </p:grpSpPr>
          <p:sp>
            <p:nvSpPr>
              <p:cNvPr id="19" name="任意多边形 18"/>
              <p:cNvSpPr>
                <a:spLocks/>
              </p:cNvSpPr>
              <p:nvPr/>
            </p:nvSpPr>
            <p:spPr bwMode="auto">
              <a:xfrm rot="10800000">
                <a:off x="3342359" y="1161598"/>
                <a:ext cx="2123116" cy="1895135"/>
              </a:xfrm>
              <a:custGeom>
                <a:avLst/>
                <a:gdLst>
                  <a:gd name="connsiteX0" fmla="*/ 1795626 w 2791387"/>
                  <a:gd name="connsiteY0" fmla="*/ 2117139 h 2491648"/>
                  <a:gd name="connsiteX1" fmla="*/ 1950063 w 2791387"/>
                  <a:gd name="connsiteY1" fmla="*/ 2028434 h 2491648"/>
                  <a:gd name="connsiteX2" fmla="*/ 2350454 w 2791387"/>
                  <a:gd name="connsiteY2" fmla="*/ 1334530 h 2491648"/>
                  <a:gd name="connsiteX3" fmla="*/ 2350454 w 2791387"/>
                  <a:gd name="connsiteY3" fmla="*/ 1157119 h 2491648"/>
                  <a:gd name="connsiteX4" fmla="*/ 1950063 w 2791387"/>
                  <a:gd name="connsiteY4" fmla="*/ 463215 h 2491648"/>
                  <a:gd name="connsiteX5" fmla="*/ 1795626 w 2791387"/>
                  <a:gd name="connsiteY5" fmla="*/ 374509 h 2491648"/>
                  <a:gd name="connsiteX6" fmla="*/ 994844 w 2791387"/>
                  <a:gd name="connsiteY6" fmla="*/ 374509 h 2491648"/>
                  <a:gd name="connsiteX7" fmla="*/ 840408 w 2791387"/>
                  <a:gd name="connsiteY7" fmla="*/ 463215 h 2491648"/>
                  <a:gd name="connsiteX8" fmla="*/ 440017 w 2791387"/>
                  <a:gd name="connsiteY8" fmla="*/ 1157119 h 2491648"/>
                  <a:gd name="connsiteX9" fmla="*/ 440017 w 2791387"/>
                  <a:gd name="connsiteY9" fmla="*/ 1334530 h 2491648"/>
                  <a:gd name="connsiteX10" fmla="*/ 840408 w 2791387"/>
                  <a:gd name="connsiteY10" fmla="*/ 2028434 h 2491648"/>
                  <a:gd name="connsiteX11" fmla="*/ 994844 w 2791387"/>
                  <a:gd name="connsiteY11" fmla="*/ 2117139 h 2491648"/>
                  <a:gd name="connsiteX12" fmla="*/ 1967414 w 2791387"/>
                  <a:gd name="connsiteY12" fmla="*/ 2491648 h 2491648"/>
                  <a:gd name="connsiteX13" fmla="*/ 822440 w 2791387"/>
                  <a:gd name="connsiteY13" fmla="*/ 2491648 h 2491648"/>
                  <a:gd name="connsiteX14" fmla="*/ 601623 w 2791387"/>
                  <a:gd name="connsiteY14" fmla="*/ 2364815 h 2491648"/>
                  <a:gd name="connsiteX15" fmla="*/ 29136 w 2791387"/>
                  <a:gd name="connsiteY15" fmla="*/ 1372657 h 2491648"/>
                  <a:gd name="connsiteX16" fmla="*/ 29136 w 2791387"/>
                  <a:gd name="connsiteY16" fmla="*/ 1118992 h 2491648"/>
                  <a:gd name="connsiteX17" fmla="*/ 601623 w 2791387"/>
                  <a:gd name="connsiteY17" fmla="*/ 126833 h 2491648"/>
                  <a:gd name="connsiteX18" fmla="*/ 822440 w 2791387"/>
                  <a:gd name="connsiteY18" fmla="*/ 0 h 2491648"/>
                  <a:gd name="connsiteX19" fmla="*/ 1967414 w 2791387"/>
                  <a:gd name="connsiteY19" fmla="*/ 0 h 2491648"/>
                  <a:gd name="connsiteX20" fmla="*/ 2188231 w 2791387"/>
                  <a:gd name="connsiteY20" fmla="*/ 126833 h 2491648"/>
                  <a:gd name="connsiteX21" fmla="*/ 2760718 w 2791387"/>
                  <a:gd name="connsiteY21" fmla="*/ 1118992 h 2491648"/>
                  <a:gd name="connsiteX22" fmla="*/ 2760718 w 2791387"/>
                  <a:gd name="connsiteY22" fmla="*/ 1372657 h 2491648"/>
                  <a:gd name="connsiteX23" fmla="*/ 2188231 w 2791387"/>
                  <a:gd name="connsiteY23" fmla="*/ 2364815 h 2491648"/>
                  <a:gd name="connsiteX24" fmla="*/ 1967414 w 2791387"/>
                  <a:gd name="connsiteY24" fmla="*/ 2491648 h 24916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791387" h="2491648">
                    <a:moveTo>
                      <a:pt x="1795626" y="2117139"/>
                    </a:moveTo>
                    <a:cubicBezTo>
                      <a:pt x="1852825" y="2117139"/>
                      <a:pt x="1921463" y="2077079"/>
                      <a:pt x="1950063" y="2028434"/>
                    </a:cubicBezTo>
                    <a:cubicBezTo>
                      <a:pt x="1950063" y="2028434"/>
                      <a:pt x="1950063" y="2028434"/>
                      <a:pt x="2350454" y="1334530"/>
                    </a:cubicBezTo>
                    <a:cubicBezTo>
                      <a:pt x="2379053" y="1285885"/>
                      <a:pt x="2379053" y="1205764"/>
                      <a:pt x="2350454" y="1157119"/>
                    </a:cubicBezTo>
                    <a:cubicBezTo>
                      <a:pt x="2350454" y="1157119"/>
                      <a:pt x="2350454" y="1157119"/>
                      <a:pt x="1950063" y="463215"/>
                    </a:cubicBezTo>
                    <a:cubicBezTo>
                      <a:pt x="1921463" y="414570"/>
                      <a:pt x="1852825" y="374509"/>
                      <a:pt x="1795626" y="374509"/>
                    </a:cubicBezTo>
                    <a:cubicBezTo>
                      <a:pt x="1795626" y="374509"/>
                      <a:pt x="1795626" y="374509"/>
                      <a:pt x="994844" y="374509"/>
                    </a:cubicBezTo>
                    <a:cubicBezTo>
                      <a:pt x="939075" y="374509"/>
                      <a:pt x="869007" y="414570"/>
                      <a:pt x="840408" y="463215"/>
                    </a:cubicBezTo>
                    <a:cubicBezTo>
                      <a:pt x="840408" y="463215"/>
                      <a:pt x="840408" y="463215"/>
                      <a:pt x="440017" y="1157119"/>
                    </a:cubicBezTo>
                    <a:cubicBezTo>
                      <a:pt x="412847" y="1205764"/>
                      <a:pt x="412847" y="1285885"/>
                      <a:pt x="440017" y="1334530"/>
                    </a:cubicBezTo>
                    <a:cubicBezTo>
                      <a:pt x="440017" y="1334530"/>
                      <a:pt x="440017" y="1334530"/>
                      <a:pt x="840408" y="2028434"/>
                    </a:cubicBezTo>
                    <a:cubicBezTo>
                      <a:pt x="869007" y="2077079"/>
                      <a:pt x="939075" y="2117139"/>
                      <a:pt x="994844" y="2117139"/>
                    </a:cubicBezTo>
                    <a:close/>
                    <a:moveTo>
                      <a:pt x="1967414" y="2491648"/>
                    </a:moveTo>
                    <a:lnTo>
                      <a:pt x="822440" y="2491648"/>
                    </a:lnTo>
                    <a:cubicBezTo>
                      <a:pt x="742700" y="2491648"/>
                      <a:pt x="642515" y="2434369"/>
                      <a:pt x="601623" y="2364815"/>
                    </a:cubicBezTo>
                    <a:cubicBezTo>
                      <a:pt x="29136" y="1372657"/>
                      <a:pt x="29136" y="1372657"/>
                      <a:pt x="29136" y="1372657"/>
                    </a:cubicBezTo>
                    <a:cubicBezTo>
                      <a:pt x="-9712" y="1303103"/>
                      <a:pt x="-9712" y="1188545"/>
                      <a:pt x="29136" y="1118992"/>
                    </a:cubicBezTo>
                    <a:cubicBezTo>
                      <a:pt x="601623" y="126833"/>
                      <a:pt x="601623" y="126833"/>
                      <a:pt x="601623" y="126833"/>
                    </a:cubicBezTo>
                    <a:cubicBezTo>
                      <a:pt x="642515" y="57280"/>
                      <a:pt x="742700" y="0"/>
                      <a:pt x="822440" y="0"/>
                    </a:cubicBezTo>
                    <a:cubicBezTo>
                      <a:pt x="1967414" y="0"/>
                      <a:pt x="1967414" y="0"/>
                      <a:pt x="1967414" y="0"/>
                    </a:cubicBezTo>
                    <a:cubicBezTo>
                      <a:pt x="2049198" y="0"/>
                      <a:pt x="2147339" y="57280"/>
                      <a:pt x="2188231" y="126833"/>
                    </a:cubicBezTo>
                    <a:cubicBezTo>
                      <a:pt x="2760718" y="1118992"/>
                      <a:pt x="2760718" y="1118992"/>
                      <a:pt x="2760718" y="1118992"/>
                    </a:cubicBezTo>
                    <a:cubicBezTo>
                      <a:pt x="2801610" y="1188545"/>
                      <a:pt x="2801610" y="1303103"/>
                      <a:pt x="2760718" y="1372657"/>
                    </a:cubicBezTo>
                    <a:cubicBezTo>
                      <a:pt x="2188231" y="2364815"/>
                      <a:pt x="2188231" y="2364815"/>
                      <a:pt x="2188231" y="2364815"/>
                    </a:cubicBezTo>
                    <a:cubicBezTo>
                      <a:pt x="2147339" y="2434369"/>
                      <a:pt x="2049198" y="2491648"/>
                      <a:pt x="1967414" y="2491648"/>
                    </a:cubicBezTo>
                    <a:close/>
                  </a:path>
                </a:pathLst>
              </a:custGeom>
              <a:solidFill>
                <a:schemeClr val="accent4"/>
              </a:solidFill>
              <a:ln w="19050">
                <a:noFill/>
              </a:ln>
              <a:effectLst>
                <a:innerShdw blurRad="63500" dist="63500" dir="2700000">
                  <a:prstClr val="black">
                    <a:alpha val="50000"/>
                  </a:prstClr>
                </a:innerShdw>
              </a:effectLst>
            </p:spPr>
            <p:txBody>
              <a:bodyPr vert="horz" wrap="square" lIns="68580" tIns="34290" rIns="68580" bIns="34290" numCol="1" anchor="t" anchorCtr="0" compatLnSpc="1">
                <a:prstTxWarp prst="textNoShape">
                  <a:avLst/>
                </a:prstTxWarp>
                <a:noAutofit/>
              </a:bodyPr>
              <a:lstStyle/>
              <a:p>
                <a:endParaRPr lang="zh-CN" altLang="en-US" sz="1013">
                  <a:solidFill>
                    <a:prstClr val="black"/>
                  </a:solidFill>
                </a:endParaRPr>
              </a:p>
            </p:txBody>
          </p:sp>
          <p:sp>
            <p:nvSpPr>
              <p:cNvPr id="21" name="Freeform 5"/>
              <p:cNvSpPr>
                <a:spLocks/>
              </p:cNvSpPr>
              <p:nvPr/>
            </p:nvSpPr>
            <p:spPr bwMode="auto">
              <a:xfrm rot="10800000">
                <a:off x="3656172" y="1456206"/>
                <a:ext cx="1495486" cy="1325435"/>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chemeClr val="bg1">
                  <a:alpha val="0"/>
                </a:schemeClr>
              </a:solidFill>
              <a:ln w="38100">
                <a:gradFill flip="none" rotWithShape="1">
                  <a:gsLst>
                    <a:gs pos="100000">
                      <a:schemeClr val="bg1"/>
                    </a:gs>
                    <a:gs pos="0">
                      <a:schemeClr val="bg1">
                        <a:lumMod val="75000"/>
                      </a:schemeClr>
                    </a:gs>
                  </a:gsLst>
                  <a:lin ang="2700000" scaled="1"/>
                  <a:tileRect/>
                </a:gradFill>
              </a:ln>
              <a:effec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nvGrpSpPr>
            <p:cNvPr id="36" name="组合 35"/>
            <p:cNvGrpSpPr/>
            <p:nvPr/>
          </p:nvGrpSpPr>
          <p:grpSpPr>
            <a:xfrm>
              <a:off x="6499590" y="3222679"/>
              <a:ext cx="457152" cy="458487"/>
              <a:chOff x="458010" y="4063526"/>
              <a:chExt cx="1087437" cy="1090612"/>
            </a:xfrm>
            <a:solidFill>
              <a:srgbClr val="1A9BA9"/>
            </a:solidFill>
          </p:grpSpPr>
          <p:sp>
            <p:nvSpPr>
              <p:cNvPr id="37" name="Freeform 11"/>
              <p:cNvSpPr>
                <a:spLocks noEditPoints="1"/>
              </p:cNvSpPr>
              <p:nvPr/>
            </p:nvSpPr>
            <p:spPr bwMode="auto">
              <a:xfrm>
                <a:off x="458010" y="4063526"/>
                <a:ext cx="1087437" cy="1090612"/>
              </a:xfrm>
              <a:custGeom>
                <a:avLst/>
                <a:gdLst>
                  <a:gd name="T0" fmla="*/ 0 w 685"/>
                  <a:gd name="T1" fmla="*/ 0 h 687"/>
                  <a:gd name="T2" fmla="*/ 0 w 685"/>
                  <a:gd name="T3" fmla="*/ 687 h 687"/>
                  <a:gd name="T4" fmla="*/ 685 w 685"/>
                  <a:gd name="T5" fmla="*/ 687 h 687"/>
                  <a:gd name="T6" fmla="*/ 685 w 685"/>
                  <a:gd name="T7" fmla="*/ 0 h 687"/>
                  <a:gd name="T8" fmla="*/ 0 w 685"/>
                  <a:gd name="T9" fmla="*/ 0 h 687"/>
                  <a:gd name="T10" fmla="*/ 58 w 685"/>
                  <a:gd name="T11" fmla="*/ 57 h 687"/>
                  <a:gd name="T12" fmla="*/ 628 w 685"/>
                  <a:gd name="T13" fmla="*/ 57 h 687"/>
                  <a:gd name="T14" fmla="*/ 628 w 685"/>
                  <a:gd name="T15" fmla="*/ 441 h 687"/>
                  <a:gd name="T16" fmla="*/ 442 w 685"/>
                  <a:gd name="T17" fmla="*/ 630 h 687"/>
                  <a:gd name="T18" fmla="*/ 58 w 685"/>
                  <a:gd name="T19" fmla="*/ 630 h 687"/>
                  <a:gd name="T20" fmla="*/ 58 w 685"/>
                  <a:gd name="T21" fmla="*/ 57 h 6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85" h="687">
                    <a:moveTo>
                      <a:pt x="0" y="0"/>
                    </a:moveTo>
                    <a:lnTo>
                      <a:pt x="0" y="687"/>
                    </a:lnTo>
                    <a:lnTo>
                      <a:pt x="685" y="687"/>
                    </a:lnTo>
                    <a:lnTo>
                      <a:pt x="685" y="0"/>
                    </a:lnTo>
                    <a:lnTo>
                      <a:pt x="0" y="0"/>
                    </a:lnTo>
                    <a:close/>
                    <a:moveTo>
                      <a:pt x="58" y="57"/>
                    </a:moveTo>
                    <a:lnTo>
                      <a:pt x="628" y="57"/>
                    </a:lnTo>
                    <a:lnTo>
                      <a:pt x="628" y="441"/>
                    </a:lnTo>
                    <a:lnTo>
                      <a:pt x="442" y="630"/>
                    </a:lnTo>
                    <a:lnTo>
                      <a:pt x="58" y="630"/>
                    </a:lnTo>
                    <a:lnTo>
                      <a:pt x="58" y="57"/>
                    </a:lnTo>
                    <a:close/>
                  </a:path>
                </a:pathLst>
              </a:custGeom>
              <a:solidFill>
                <a:schemeClr val="accent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38" name="Rectangle 12"/>
              <p:cNvSpPr>
                <a:spLocks noChangeArrowheads="1"/>
              </p:cNvSpPr>
              <p:nvPr/>
            </p:nvSpPr>
            <p:spPr bwMode="auto">
              <a:xfrm>
                <a:off x="682625" y="4338638"/>
                <a:ext cx="636587" cy="71437"/>
              </a:xfrm>
              <a:prstGeom prst="rect">
                <a:avLst/>
              </a:prstGeom>
              <a:solidFill>
                <a:schemeClr val="accent4"/>
              </a:solidFill>
              <a:ln w="9525">
                <a:noFill/>
                <a:miter lim="800000"/>
                <a:headEnd/>
                <a:tailEnd/>
              </a:ln>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39" name="Rectangle 13"/>
              <p:cNvSpPr>
                <a:spLocks noChangeArrowheads="1"/>
              </p:cNvSpPr>
              <p:nvPr/>
            </p:nvSpPr>
            <p:spPr bwMode="auto">
              <a:xfrm>
                <a:off x="682625" y="4562475"/>
                <a:ext cx="636587" cy="71437"/>
              </a:xfrm>
              <a:prstGeom prst="rect">
                <a:avLst/>
              </a:prstGeom>
              <a:solidFill>
                <a:schemeClr val="accent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40" name="Rectangle 14"/>
              <p:cNvSpPr>
                <a:spLocks noChangeArrowheads="1"/>
              </p:cNvSpPr>
              <p:nvPr/>
            </p:nvSpPr>
            <p:spPr bwMode="auto">
              <a:xfrm>
                <a:off x="682625" y="4786313"/>
                <a:ext cx="382587" cy="71437"/>
              </a:xfrm>
              <a:prstGeom prst="rect">
                <a:avLst/>
              </a:prstGeom>
              <a:solidFill>
                <a:schemeClr val="accent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grpSp>
        <p:nvGrpSpPr>
          <p:cNvPr id="52" name="组合 51"/>
          <p:cNvGrpSpPr/>
          <p:nvPr/>
        </p:nvGrpSpPr>
        <p:grpSpPr>
          <a:xfrm>
            <a:off x="4163357" y="911766"/>
            <a:ext cx="1104281" cy="985348"/>
            <a:chOff x="5550418" y="765931"/>
            <a:chExt cx="1472183" cy="1314101"/>
          </a:xfrm>
        </p:grpSpPr>
        <p:grpSp>
          <p:nvGrpSpPr>
            <p:cNvPr id="22" name="组合 21"/>
            <p:cNvGrpSpPr/>
            <p:nvPr/>
          </p:nvGrpSpPr>
          <p:grpSpPr>
            <a:xfrm>
              <a:off x="5550418" y="765931"/>
              <a:ext cx="1472183" cy="1314101"/>
              <a:chOff x="3342359" y="1161598"/>
              <a:chExt cx="2123116" cy="1895135"/>
            </a:xfrm>
          </p:grpSpPr>
          <p:sp>
            <p:nvSpPr>
              <p:cNvPr id="23" name="任意多边形 22"/>
              <p:cNvSpPr>
                <a:spLocks/>
              </p:cNvSpPr>
              <p:nvPr/>
            </p:nvSpPr>
            <p:spPr bwMode="auto">
              <a:xfrm rot="10800000">
                <a:off x="3342359" y="1161598"/>
                <a:ext cx="2123116" cy="1895135"/>
              </a:xfrm>
              <a:custGeom>
                <a:avLst/>
                <a:gdLst>
                  <a:gd name="connsiteX0" fmla="*/ 1795626 w 2791387"/>
                  <a:gd name="connsiteY0" fmla="*/ 2117139 h 2491648"/>
                  <a:gd name="connsiteX1" fmla="*/ 1950063 w 2791387"/>
                  <a:gd name="connsiteY1" fmla="*/ 2028434 h 2491648"/>
                  <a:gd name="connsiteX2" fmla="*/ 2350454 w 2791387"/>
                  <a:gd name="connsiteY2" fmla="*/ 1334530 h 2491648"/>
                  <a:gd name="connsiteX3" fmla="*/ 2350454 w 2791387"/>
                  <a:gd name="connsiteY3" fmla="*/ 1157119 h 2491648"/>
                  <a:gd name="connsiteX4" fmla="*/ 1950063 w 2791387"/>
                  <a:gd name="connsiteY4" fmla="*/ 463215 h 2491648"/>
                  <a:gd name="connsiteX5" fmla="*/ 1795626 w 2791387"/>
                  <a:gd name="connsiteY5" fmla="*/ 374509 h 2491648"/>
                  <a:gd name="connsiteX6" fmla="*/ 994844 w 2791387"/>
                  <a:gd name="connsiteY6" fmla="*/ 374509 h 2491648"/>
                  <a:gd name="connsiteX7" fmla="*/ 840408 w 2791387"/>
                  <a:gd name="connsiteY7" fmla="*/ 463215 h 2491648"/>
                  <a:gd name="connsiteX8" fmla="*/ 440017 w 2791387"/>
                  <a:gd name="connsiteY8" fmla="*/ 1157119 h 2491648"/>
                  <a:gd name="connsiteX9" fmla="*/ 440017 w 2791387"/>
                  <a:gd name="connsiteY9" fmla="*/ 1334530 h 2491648"/>
                  <a:gd name="connsiteX10" fmla="*/ 840408 w 2791387"/>
                  <a:gd name="connsiteY10" fmla="*/ 2028434 h 2491648"/>
                  <a:gd name="connsiteX11" fmla="*/ 994844 w 2791387"/>
                  <a:gd name="connsiteY11" fmla="*/ 2117139 h 2491648"/>
                  <a:gd name="connsiteX12" fmla="*/ 1967414 w 2791387"/>
                  <a:gd name="connsiteY12" fmla="*/ 2491648 h 2491648"/>
                  <a:gd name="connsiteX13" fmla="*/ 822440 w 2791387"/>
                  <a:gd name="connsiteY13" fmla="*/ 2491648 h 2491648"/>
                  <a:gd name="connsiteX14" fmla="*/ 601623 w 2791387"/>
                  <a:gd name="connsiteY14" fmla="*/ 2364815 h 2491648"/>
                  <a:gd name="connsiteX15" fmla="*/ 29136 w 2791387"/>
                  <a:gd name="connsiteY15" fmla="*/ 1372657 h 2491648"/>
                  <a:gd name="connsiteX16" fmla="*/ 29136 w 2791387"/>
                  <a:gd name="connsiteY16" fmla="*/ 1118992 h 2491648"/>
                  <a:gd name="connsiteX17" fmla="*/ 601623 w 2791387"/>
                  <a:gd name="connsiteY17" fmla="*/ 126833 h 2491648"/>
                  <a:gd name="connsiteX18" fmla="*/ 822440 w 2791387"/>
                  <a:gd name="connsiteY18" fmla="*/ 0 h 2491648"/>
                  <a:gd name="connsiteX19" fmla="*/ 1967414 w 2791387"/>
                  <a:gd name="connsiteY19" fmla="*/ 0 h 2491648"/>
                  <a:gd name="connsiteX20" fmla="*/ 2188231 w 2791387"/>
                  <a:gd name="connsiteY20" fmla="*/ 126833 h 2491648"/>
                  <a:gd name="connsiteX21" fmla="*/ 2760718 w 2791387"/>
                  <a:gd name="connsiteY21" fmla="*/ 1118992 h 2491648"/>
                  <a:gd name="connsiteX22" fmla="*/ 2760718 w 2791387"/>
                  <a:gd name="connsiteY22" fmla="*/ 1372657 h 2491648"/>
                  <a:gd name="connsiteX23" fmla="*/ 2188231 w 2791387"/>
                  <a:gd name="connsiteY23" fmla="*/ 2364815 h 2491648"/>
                  <a:gd name="connsiteX24" fmla="*/ 1967414 w 2791387"/>
                  <a:gd name="connsiteY24" fmla="*/ 2491648 h 24916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791387" h="2491648">
                    <a:moveTo>
                      <a:pt x="1795626" y="2117139"/>
                    </a:moveTo>
                    <a:cubicBezTo>
                      <a:pt x="1852825" y="2117139"/>
                      <a:pt x="1921463" y="2077079"/>
                      <a:pt x="1950063" y="2028434"/>
                    </a:cubicBezTo>
                    <a:cubicBezTo>
                      <a:pt x="1950063" y="2028434"/>
                      <a:pt x="1950063" y="2028434"/>
                      <a:pt x="2350454" y="1334530"/>
                    </a:cubicBezTo>
                    <a:cubicBezTo>
                      <a:pt x="2379053" y="1285885"/>
                      <a:pt x="2379053" y="1205764"/>
                      <a:pt x="2350454" y="1157119"/>
                    </a:cubicBezTo>
                    <a:cubicBezTo>
                      <a:pt x="2350454" y="1157119"/>
                      <a:pt x="2350454" y="1157119"/>
                      <a:pt x="1950063" y="463215"/>
                    </a:cubicBezTo>
                    <a:cubicBezTo>
                      <a:pt x="1921463" y="414570"/>
                      <a:pt x="1852825" y="374509"/>
                      <a:pt x="1795626" y="374509"/>
                    </a:cubicBezTo>
                    <a:cubicBezTo>
                      <a:pt x="1795626" y="374509"/>
                      <a:pt x="1795626" y="374509"/>
                      <a:pt x="994844" y="374509"/>
                    </a:cubicBezTo>
                    <a:cubicBezTo>
                      <a:pt x="939075" y="374509"/>
                      <a:pt x="869007" y="414570"/>
                      <a:pt x="840408" y="463215"/>
                    </a:cubicBezTo>
                    <a:cubicBezTo>
                      <a:pt x="840408" y="463215"/>
                      <a:pt x="840408" y="463215"/>
                      <a:pt x="440017" y="1157119"/>
                    </a:cubicBezTo>
                    <a:cubicBezTo>
                      <a:pt x="412847" y="1205764"/>
                      <a:pt x="412847" y="1285885"/>
                      <a:pt x="440017" y="1334530"/>
                    </a:cubicBezTo>
                    <a:cubicBezTo>
                      <a:pt x="440017" y="1334530"/>
                      <a:pt x="440017" y="1334530"/>
                      <a:pt x="840408" y="2028434"/>
                    </a:cubicBezTo>
                    <a:cubicBezTo>
                      <a:pt x="869007" y="2077079"/>
                      <a:pt x="939075" y="2117139"/>
                      <a:pt x="994844" y="2117139"/>
                    </a:cubicBezTo>
                    <a:close/>
                    <a:moveTo>
                      <a:pt x="1967414" y="2491648"/>
                    </a:moveTo>
                    <a:lnTo>
                      <a:pt x="822440" y="2491648"/>
                    </a:lnTo>
                    <a:cubicBezTo>
                      <a:pt x="742700" y="2491648"/>
                      <a:pt x="642515" y="2434369"/>
                      <a:pt x="601623" y="2364815"/>
                    </a:cubicBezTo>
                    <a:cubicBezTo>
                      <a:pt x="29136" y="1372657"/>
                      <a:pt x="29136" y="1372657"/>
                      <a:pt x="29136" y="1372657"/>
                    </a:cubicBezTo>
                    <a:cubicBezTo>
                      <a:pt x="-9712" y="1303103"/>
                      <a:pt x="-9712" y="1188545"/>
                      <a:pt x="29136" y="1118992"/>
                    </a:cubicBezTo>
                    <a:cubicBezTo>
                      <a:pt x="601623" y="126833"/>
                      <a:pt x="601623" y="126833"/>
                      <a:pt x="601623" y="126833"/>
                    </a:cubicBezTo>
                    <a:cubicBezTo>
                      <a:pt x="642515" y="57280"/>
                      <a:pt x="742700" y="0"/>
                      <a:pt x="822440" y="0"/>
                    </a:cubicBezTo>
                    <a:cubicBezTo>
                      <a:pt x="1967414" y="0"/>
                      <a:pt x="1967414" y="0"/>
                      <a:pt x="1967414" y="0"/>
                    </a:cubicBezTo>
                    <a:cubicBezTo>
                      <a:pt x="2049198" y="0"/>
                      <a:pt x="2147339" y="57280"/>
                      <a:pt x="2188231" y="126833"/>
                    </a:cubicBezTo>
                    <a:cubicBezTo>
                      <a:pt x="2760718" y="1118992"/>
                      <a:pt x="2760718" y="1118992"/>
                      <a:pt x="2760718" y="1118992"/>
                    </a:cubicBezTo>
                    <a:cubicBezTo>
                      <a:pt x="2801610" y="1188545"/>
                      <a:pt x="2801610" y="1303103"/>
                      <a:pt x="2760718" y="1372657"/>
                    </a:cubicBezTo>
                    <a:cubicBezTo>
                      <a:pt x="2188231" y="2364815"/>
                      <a:pt x="2188231" y="2364815"/>
                      <a:pt x="2188231" y="2364815"/>
                    </a:cubicBezTo>
                    <a:cubicBezTo>
                      <a:pt x="2147339" y="2434369"/>
                      <a:pt x="2049198" y="2491648"/>
                      <a:pt x="1967414" y="2491648"/>
                    </a:cubicBezTo>
                    <a:close/>
                  </a:path>
                </a:pathLst>
              </a:custGeom>
              <a:solidFill>
                <a:schemeClr val="accent1"/>
              </a:solidFill>
              <a:ln w="19050">
                <a:noFill/>
              </a:ln>
              <a:effectLst>
                <a:innerShdw blurRad="63500" dist="63500" dir="2700000">
                  <a:prstClr val="black">
                    <a:alpha val="50000"/>
                  </a:prstClr>
                </a:innerShdw>
              </a:effectLst>
            </p:spPr>
            <p:txBody>
              <a:bodyPr vert="horz" wrap="square" lIns="68580" tIns="34290" rIns="68580" bIns="34290" numCol="1" anchor="t" anchorCtr="0" compatLnSpc="1">
                <a:prstTxWarp prst="textNoShape">
                  <a:avLst/>
                </a:prstTxWarp>
                <a:noAutofit/>
              </a:bodyPr>
              <a:lstStyle/>
              <a:p>
                <a:endParaRPr lang="zh-CN" altLang="en-US" sz="1013">
                  <a:solidFill>
                    <a:prstClr val="black"/>
                  </a:solidFill>
                </a:endParaRPr>
              </a:p>
            </p:txBody>
          </p:sp>
          <p:sp>
            <p:nvSpPr>
              <p:cNvPr id="25" name="Freeform 5"/>
              <p:cNvSpPr>
                <a:spLocks/>
              </p:cNvSpPr>
              <p:nvPr/>
            </p:nvSpPr>
            <p:spPr bwMode="auto">
              <a:xfrm rot="10800000">
                <a:off x="3656172" y="1456206"/>
                <a:ext cx="1495486" cy="1325435"/>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chemeClr val="bg1">
                  <a:alpha val="0"/>
                </a:schemeClr>
              </a:solidFill>
              <a:ln w="38100">
                <a:gradFill flip="none" rotWithShape="1">
                  <a:gsLst>
                    <a:gs pos="100000">
                      <a:schemeClr val="bg1"/>
                    </a:gs>
                    <a:gs pos="0">
                      <a:schemeClr val="bg1">
                        <a:lumMod val="75000"/>
                      </a:schemeClr>
                    </a:gs>
                  </a:gsLst>
                  <a:lin ang="2700000" scaled="1"/>
                  <a:tileRect/>
                </a:gradFill>
              </a:ln>
              <a:effec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nvGrpSpPr>
            <p:cNvPr id="41" name="Group 17"/>
            <p:cNvGrpSpPr>
              <a:grpSpLocks noChangeAspect="1"/>
            </p:cNvGrpSpPr>
            <p:nvPr/>
          </p:nvGrpSpPr>
          <p:grpSpPr bwMode="auto">
            <a:xfrm>
              <a:off x="6087464" y="1170184"/>
              <a:ext cx="457188" cy="490764"/>
              <a:chOff x="231" y="1205"/>
              <a:chExt cx="640" cy="687"/>
            </a:xfrm>
            <a:solidFill>
              <a:srgbClr val="00AF92"/>
            </a:solidFill>
          </p:grpSpPr>
          <p:sp>
            <p:nvSpPr>
              <p:cNvPr id="42" name="Freeform 18"/>
              <p:cNvSpPr>
                <a:spLocks/>
              </p:cNvSpPr>
              <p:nvPr/>
            </p:nvSpPr>
            <p:spPr bwMode="auto">
              <a:xfrm>
                <a:off x="231" y="1205"/>
                <a:ext cx="499" cy="687"/>
              </a:xfrm>
              <a:custGeom>
                <a:avLst/>
                <a:gdLst>
                  <a:gd name="T0" fmla="*/ 442 w 499"/>
                  <a:gd name="T1" fmla="*/ 629 h 687"/>
                  <a:gd name="T2" fmla="*/ 57 w 499"/>
                  <a:gd name="T3" fmla="*/ 629 h 687"/>
                  <a:gd name="T4" fmla="*/ 57 w 499"/>
                  <a:gd name="T5" fmla="*/ 200 h 687"/>
                  <a:gd name="T6" fmla="*/ 200 w 499"/>
                  <a:gd name="T7" fmla="*/ 200 h 687"/>
                  <a:gd name="T8" fmla="*/ 200 w 499"/>
                  <a:gd name="T9" fmla="*/ 57 h 687"/>
                  <a:gd name="T10" fmla="*/ 442 w 499"/>
                  <a:gd name="T11" fmla="*/ 57 h 687"/>
                  <a:gd name="T12" fmla="*/ 442 w 499"/>
                  <a:gd name="T13" fmla="*/ 116 h 687"/>
                  <a:gd name="T14" fmla="*/ 494 w 499"/>
                  <a:gd name="T15" fmla="*/ 64 h 687"/>
                  <a:gd name="T16" fmla="*/ 499 w 499"/>
                  <a:gd name="T17" fmla="*/ 59 h 687"/>
                  <a:gd name="T18" fmla="*/ 499 w 499"/>
                  <a:gd name="T19" fmla="*/ 0 h 687"/>
                  <a:gd name="T20" fmla="*/ 143 w 499"/>
                  <a:gd name="T21" fmla="*/ 0 h 687"/>
                  <a:gd name="T22" fmla="*/ 143 w 499"/>
                  <a:gd name="T23" fmla="*/ 0 h 687"/>
                  <a:gd name="T24" fmla="*/ 0 w 499"/>
                  <a:gd name="T25" fmla="*/ 143 h 687"/>
                  <a:gd name="T26" fmla="*/ 0 w 499"/>
                  <a:gd name="T27" fmla="*/ 687 h 687"/>
                  <a:gd name="T28" fmla="*/ 499 w 499"/>
                  <a:gd name="T29" fmla="*/ 687 h 687"/>
                  <a:gd name="T30" fmla="*/ 499 w 499"/>
                  <a:gd name="T31" fmla="*/ 429 h 687"/>
                  <a:gd name="T32" fmla="*/ 442 w 499"/>
                  <a:gd name="T33" fmla="*/ 486 h 687"/>
                  <a:gd name="T34" fmla="*/ 442 w 499"/>
                  <a:gd name="T35" fmla="*/ 629 h 6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99" h="687">
                    <a:moveTo>
                      <a:pt x="442" y="629"/>
                    </a:moveTo>
                    <a:lnTo>
                      <a:pt x="57" y="629"/>
                    </a:lnTo>
                    <a:lnTo>
                      <a:pt x="57" y="200"/>
                    </a:lnTo>
                    <a:lnTo>
                      <a:pt x="200" y="200"/>
                    </a:lnTo>
                    <a:lnTo>
                      <a:pt x="200" y="57"/>
                    </a:lnTo>
                    <a:lnTo>
                      <a:pt x="442" y="57"/>
                    </a:lnTo>
                    <a:lnTo>
                      <a:pt x="442" y="116"/>
                    </a:lnTo>
                    <a:lnTo>
                      <a:pt x="494" y="64"/>
                    </a:lnTo>
                    <a:lnTo>
                      <a:pt x="499" y="59"/>
                    </a:lnTo>
                    <a:lnTo>
                      <a:pt x="499" y="0"/>
                    </a:lnTo>
                    <a:lnTo>
                      <a:pt x="143" y="0"/>
                    </a:lnTo>
                    <a:lnTo>
                      <a:pt x="143" y="0"/>
                    </a:lnTo>
                    <a:lnTo>
                      <a:pt x="0" y="143"/>
                    </a:lnTo>
                    <a:lnTo>
                      <a:pt x="0" y="687"/>
                    </a:lnTo>
                    <a:lnTo>
                      <a:pt x="499" y="687"/>
                    </a:lnTo>
                    <a:lnTo>
                      <a:pt x="499" y="429"/>
                    </a:lnTo>
                    <a:lnTo>
                      <a:pt x="442" y="486"/>
                    </a:lnTo>
                    <a:lnTo>
                      <a:pt x="442" y="629"/>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43" name="Freeform 19"/>
              <p:cNvSpPr>
                <a:spLocks noEditPoints="1"/>
              </p:cNvSpPr>
              <p:nvPr/>
            </p:nvSpPr>
            <p:spPr bwMode="auto">
              <a:xfrm>
                <a:off x="436" y="1310"/>
                <a:ext cx="435" cy="431"/>
              </a:xfrm>
              <a:custGeom>
                <a:avLst/>
                <a:gdLst>
                  <a:gd name="T0" fmla="*/ 50 w 435"/>
                  <a:gd name="T1" fmla="*/ 279 h 431"/>
                  <a:gd name="T2" fmla="*/ 50 w 435"/>
                  <a:gd name="T3" fmla="*/ 279 h 431"/>
                  <a:gd name="T4" fmla="*/ 50 w 435"/>
                  <a:gd name="T5" fmla="*/ 279 h 431"/>
                  <a:gd name="T6" fmla="*/ 50 w 435"/>
                  <a:gd name="T7" fmla="*/ 279 h 431"/>
                  <a:gd name="T8" fmla="*/ 0 w 435"/>
                  <a:gd name="T9" fmla="*/ 431 h 431"/>
                  <a:gd name="T10" fmla="*/ 155 w 435"/>
                  <a:gd name="T11" fmla="*/ 381 h 431"/>
                  <a:gd name="T12" fmla="*/ 155 w 435"/>
                  <a:gd name="T13" fmla="*/ 381 h 431"/>
                  <a:gd name="T14" fmla="*/ 155 w 435"/>
                  <a:gd name="T15" fmla="*/ 381 h 431"/>
                  <a:gd name="T16" fmla="*/ 155 w 435"/>
                  <a:gd name="T17" fmla="*/ 381 h 431"/>
                  <a:gd name="T18" fmla="*/ 435 w 435"/>
                  <a:gd name="T19" fmla="*/ 102 h 431"/>
                  <a:gd name="T20" fmla="*/ 330 w 435"/>
                  <a:gd name="T21" fmla="*/ 0 h 431"/>
                  <a:gd name="T22" fmla="*/ 50 w 435"/>
                  <a:gd name="T23" fmla="*/ 279 h 431"/>
                  <a:gd name="T24" fmla="*/ 50 w 435"/>
                  <a:gd name="T25" fmla="*/ 279 h 431"/>
                  <a:gd name="T26" fmla="*/ 141 w 435"/>
                  <a:gd name="T27" fmla="*/ 360 h 431"/>
                  <a:gd name="T28" fmla="*/ 38 w 435"/>
                  <a:gd name="T29" fmla="*/ 396 h 431"/>
                  <a:gd name="T30" fmla="*/ 72 w 435"/>
                  <a:gd name="T31" fmla="*/ 291 h 431"/>
                  <a:gd name="T32" fmla="*/ 141 w 435"/>
                  <a:gd name="T33" fmla="*/ 360 h 4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35" h="431">
                    <a:moveTo>
                      <a:pt x="50" y="279"/>
                    </a:moveTo>
                    <a:lnTo>
                      <a:pt x="50" y="279"/>
                    </a:lnTo>
                    <a:lnTo>
                      <a:pt x="50" y="279"/>
                    </a:lnTo>
                    <a:lnTo>
                      <a:pt x="50" y="279"/>
                    </a:lnTo>
                    <a:lnTo>
                      <a:pt x="0" y="431"/>
                    </a:lnTo>
                    <a:lnTo>
                      <a:pt x="155" y="381"/>
                    </a:lnTo>
                    <a:lnTo>
                      <a:pt x="155" y="381"/>
                    </a:lnTo>
                    <a:lnTo>
                      <a:pt x="155" y="381"/>
                    </a:lnTo>
                    <a:lnTo>
                      <a:pt x="155" y="381"/>
                    </a:lnTo>
                    <a:lnTo>
                      <a:pt x="435" y="102"/>
                    </a:lnTo>
                    <a:lnTo>
                      <a:pt x="330" y="0"/>
                    </a:lnTo>
                    <a:lnTo>
                      <a:pt x="50" y="279"/>
                    </a:lnTo>
                    <a:lnTo>
                      <a:pt x="50" y="279"/>
                    </a:lnTo>
                    <a:close/>
                    <a:moveTo>
                      <a:pt x="141" y="360"/>
                    </a:moveTo>
                    <a:lnTo>
                      <a:pt x="38" y="396"/>
                    </a:lnTo>
                    <a:lnTo>
                      <a:pt x="72" y="291"/>
                    </a:lnTo>
                    <a:lnTo>
                      <a:pt x="141" y="360"/>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grpSp>
        <p:nvGrpSpPr>
          <p:cNvPr id="59" name="组合 58"/>
          <p:cNvGrpSpPr/>
          <p:nvPr/>
        </p:nvGrpSpPr>
        <p:grpSpPr>
          <a:xfrm>
            <a:off x="3037348" y="3910194"/>
            <a:ext cx="1104281" cy="985348"/>
            <a:chOff x="4049268" y="4764761"/>
            <a:chExt cx="1472183" cy="1314101"/>
          </a:xfrm>
        </p:grpSpPr>
        <p:grpSp>
          <p:nvGrpSpPr>
            <p:cNvPr id="2" name="组合 1"/>
            <p:cNvGrpSpPr/>
            <p:nvPr/>
          </p:nvGrpSpPr>
          <p:grpSpPr>
            <a:xfrm>
              <a:off x="4049268" y="4764761"/>
              <a:ext cx="1472183" cy="1314101"/>
              <a:chOff x="3342359" y="1161598"/>
              <a:chExt cx="2123116" cy="1895135"/>
            </a:xfrm>
          </p:grpSpPr>
          <p:sp>
            <p:nvSpPr>
              <p:cNvPr id="3" name="任意多边形 2"/>
              <p:cNvSpPr>
                <a:spLocks/>
              </p:cNvSpPr>
              <p:nvPr/>
            </p:nvSpPr>
            <p:spPr bwMode="auto">
              <a:xfrm rot="10800000">
                <a:off x="3342359" y="1161598"/>
                <a:ext cx="2123116" cy="1895135"/>
              </a:xfrm>
              <a:custGeom>
                <a:avLst/>
                <a:gdLst>
                  <a:gd name="connsiteX0" fmla="*/ 1795626 w 2791387"/>
                  <a:gd name="connsiteY0" fmla="*/ 2117139 h 2491648"/>
                  <a:gd name="connsiteX1" fmla="*/ 1950063 w 2791387"/>
                  <a:gd name="connsiteY1" fmla="*/ 2028434 h 2491648"/>
                  <a:gd name="connsiteX2" fmla="*/ 2350454 w 2791387"/>
                  <a:gd name="connsiteY2" fmla="*/ 1334530 h 2491648"/>
                  <a:gd name="connsiteX3" fmla="*/ 2350454 w 2791387"/>
                  <a:gd name="connsiteY3" fmla="*/ 1157119 h 2491648"/>
                  <a:gd name="connsiteX4" fmla="*/ 1950063 w 2791387"/>
                  <a:gd name="connsiteY4" fmla="*/ 463215 h 2491648"/>
                  <a:gd name="connsiteX5" fmla="*/ 1795626 w 2791387"/>
                  <a:gd name="connsiteY5" fmla="*/ 374509 h 2491648"/>
                  <a:gd name="connsiteX6" fmla="*/ 994844 w 2791387"/>
                  <a:gd name="connsiteY6" fmla="*/ 374509 h 2491648"/>
                  <a:gd name="connsiteX7" fmla="*/ 840408 w 2791387"/>
                  <a:gd name="connsiteY7" fmla="*/ 463215 h 2491648"/>
                  <a:gd name="connsiteX8" fmla="*/ 440017 w 2791387"/>
                  <a:gd name="connsiteY8" fmla="*/ 1157119 h 2491648"/>
                  <a:gd name="connsiteX9" fmla="*/ 440017 w 2791387"/>
                  <a:gd name="connsiteY9" fmla="*/ 1334530 h 2491648"/>
                  <a:gd name="connsiteX10" fmla="*/ 840408 w 2791387"/>
                  <a:gd name="connsiteY10" fmla="*/ 2028434 h 2491648"/>
                  <a:gd name="connsiteX11" fmla="*/ 994844 w 2791387"/>
                  <a:gd name="connsiteY11" fmla="*/ 2117139 h 2491648"/>
                  <a:gd name="connsiteX12" fmla="*/ 1967414 w 2791387"/>
                  <a:gd name="connsiteY12" fmla="*/ 2491648 h 2491648"/>
                  <a:gd name="connsiteX13" fmla="*/ 822440 w 2791387"/>
                  <a:gd name="connsiteY13" fmla="*/ 2491648 h 2491648"/>
                  <a:gd name="connsiteX14" fmla="*/ 601623 w 2791387"/>
                  <a:gd name="connsiteY14" fmla="*/ 2364815 h 2491648"/>
                  <a:gd name="connsiteX15" fmla="*/ 29136 w 2791387"/>
                  <a:gd name="connsiteY15" fmla="*/ 1372657 h 2491648"/>
                  <a:gd name="connsiteX16" fmla="*/ 29136 w 2791387"/>
                  <a:gd name="connsiteY16" fmla="*/ 1118992 h 2491648"/>
                  <a:gd name="connsiteX17" fmla="*/ 601623 w 2791387"/>
                  <a:gd name="connsiteY17" fmla="*/ 126833 h 2491648"/>
                  <a:gd name="connsiteX18" fmla="*/ 822440 w 2791387"/>
                  <a:gd name="connsiteY18" fmla="*/ 0 h 2491648"/>
                  <a:gd name="connsiteX19" fmla="*/ 1967414 w 2791387"/>
                  <a:gd name="connsiteY19" fmla="*/ 0 h 2491648"/>
                  <a:gd name="connsiteX20" fmla="*/ 2188231 w 2791387"/>
                  <a:gd name="connsiteY20" fmla="*/ 126833 h 2491648"/>
                  <a:gd name="connsiteX21" fmla="*/ 2760718 w 2791387"/>
                  <a:gd name="connsiteY21" fmla="*/ 1118992 h 2491648"/>
                  <a:gd name="connsiteX22" fmla="*/ 2760718 w 2791387"/>
                  <a:gd name="connsiteY22" fmla="*/ 1372657 h 2491648"/>
                  <a:gd name="connsiteX23" fmla="*/ 2188231 w 2791387"/>
                  <a:gd name="connsiteY23" fmla="*/ 2364815 h 2491648"/>
                  <a:gd name="connsiteX24" fmla="*/ 1967414 w 2791387"/>
                  <a:gd name="connsiteY24" fmla="*/ 2491648 h 24916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791387" h="2491648">
                    <a:moveTo>
                      <a:pt x="1795626" y="2117139"/>
                    </a:moveTo>
                    <a:cubicBezTo>
                      <a:pt x="1852825" y="2117139"/>
                      <a:pt x="1921463" y="2077079"/>
                      <a:pt x="1950063" y="2028434"/>
                    </a:cubicBezTo>
                    <a:cubicBezTo>
                      <a:pt x="1950063" y="2028434"/>
                      <a:pt x="1950063" y="2028434"/>
                      <a:pt x="2350454" y="1334530"/>
                    </a:cubicBezTo>
                    <a:cubicBezTo>
                      <a:pt x="2379053" y="1285885"/>
                      <a:pt x="2379053" y="1205764"/>
                      <a:pt x="2350454" y="1157119"/>
                    </a:cubicBezTo>
                    <a:cubicBezTo>
                      <a:pt x="2350454" y="1157119"/>
                      <a:pt x="2350454" y="1157119"/>
                      <a:pt x="1950063" y="463215"/>
                    </a:cubicBezTo>
                    <a:cubicBezTo>
                      <a:pt x="1921463" y="414570"/>
                      <a:pt x="1852825" y="374509"/>
                      <a:pt x="1795626" y="374509"/>
                    </a:cubicBezTo>
                    <a:cubicBezTo>
                      <a:pt x="1795626" y="374509"/>
                      <a:pt x="1795626" y="374509"/>
                      <a:pt x="994844" y="374509"/>
                    </a:cubicBezTo>
                    <a:cubicBezTo>
                      <a:pt x="939075" y="374509"/>
                      <a:pt x="869007" y="414570"/>
                      <a:pt x="840408" y="463215"/>
                    </a:cubicBezTo>
                    <a:cubicBezTo>
                      <a:pt x="840408" y="463215"/>
                      <a:pt x="840408" y="463215"/>
                      <a:pt x="440017" y="1157119"/>
                    </a:cubicBezTo>
                    <a:cubicBezTo>
                      <a:pt x="412847" y="1205764"/>
                      <a:pt x="412847" y="1285885"/>
                      <a:pt x="440017" y="1334530"/>
                    </a:cubicBezTo>
                    <a:cubicBezTo>
                      <a:pt x="440017" y="1334530"/>
                      <a:pt x="440017" y="1334530"/>
                      <a:pt x="840408" y="2028434"/>
                    </a:cubicBezTo>
                    <a:cubicBezTo>
                      <a:pt x="869007" y="2077079"/>
                      <a:pt x="939075" y="2117139"/>
                      <a:pt x="994844" y="2117139"/>
                    </a:cubicBezTo>
                    <a:close/>
                    <a:moveTo>
                      <a:pt x="1967414" y="2491648"/>
                    </a:moveTo>
                    <a:lnTo>
                      <a:pt x="822440" y="2491648"/>
                    </a:lnTo>
                    <a:cubicBezTo>
                      <a:pt x="742700" y="2491648"/>
                      <a:pt x="642515" y="2434369"/>
                      <a:pt x="601623" y="2364815"/>
                    </a:cubicBezTo>
                    <a:cubicBezTo>
                      <a:pt x="29136" y="1372657"/>
                      <a:pt x="29136" y="1372657"/>
                      <a:pt x="29136" y="1372657"/>
                    </a:cubicBezTo>
                    <a:cubicBezTo>
                      <a:pt x="-9712" y="1303103"/>
                      <a:pt x="-9712" y="1188545"/>
                      <a:pt x="29136" y="1118992"/>
                    </a:cubicBezTo>
                    <a:cubicBezTo>
                      <a:pt x="601623" y="126833"/>
                      <a:pt x="601623" y="126833"/>
                      <a:pt x="601623" y="126833"/>
                    </a:cubicBezTo>
                    <a:cubicBezTo>
                      <a:pt x="642515" y="57280"/>
                      <a:pt x="742700" y="0"/>
                      <a:pt x="822440" y="0"/>
                    </a:cubicBezTo>
                    <a:cubicBezTo>
                      <a:pt x="1967414" y="0"/>
                      <a:pt x="1967414" y="0"/>
                      <a:pt x="1967414" y="0"/>
                    </a:cubicBezTo>
                    <a:cubicBezTo>
                      <a:pt x="2049198" y="0"/>
                      <a:pt x="2147339" y="57280"/>
                      <a:pt x="2188231" y="126833"/>
                    </a:cubicBezTo>
                    <a:cubicBezTo>
                      <a:pt x="2760718" y="1118992"/>
                      <a:pt x="2760718" y="1118992"/>
                      <a:pt x="2760718" y="1118992"/>
                    </a:cubicBezTo>
                    <a:cubicBezTo>
                      <a:pt x="2801610" y="1188545"/>
                      <a:pt x="2801610" y="1303103"/>
                      <a:pt x="2760718" y="1372657"/>
                    </a:cubicBezTo>
                    <a:cubicBezTo>
                      <a:pt x="2188231" y="2364815"/>
                      <a:pt x="2188231" y="2364815"/>
                      <a:pt x="2188231" y="2364815"/>
                    </a:cubicBezTo>
                    <a:cubicBezTo>
                      <a:pt x="2147339" y="2434369"/>
                      <a:pt x="2049198" y="2491648"/>
                      <a:pt x="1967414" y="2491648"/>
                    </a:cubicBezTo>
                    <a:close/>
                  </a:path>
                </a:pathLst>
              </a:custGeom>
              <a:solidFill>
                <a:schemeClr val="accent2"/>
              </a:solidFill>
              <a:ln w="19050">
                <a:noFill/>
              </a:ln>
              <a:effectLst>
                <a:innerShdw blurRad="63500" dist="63500" dir="2700000">
                  <a:prstClr val="black">
                    <a:alpha val="50000"/>
                  </a:prstClr>
                </a:innerShdw>
              </a:effectLst>
            </p:spPr>
            <p:txBody>
              <a:bodyPr vert="horz" wrap="square" lIns="68580" tIns="34290" rIns="68580" bIns="34290" numCol="1" anchor="t" anchorCtr="0" compatLnSpc="1">
                <a:prstTxWarp prst="textNoShape">
                  <a:avLst/>
                </a:prstTxWarp>
                <a:noAutofit/>
              </a:bodyPr>
              <a:lstStyle/>
              <a:p>
                <a:endParaRPr lang="zh-CN" altLang="en-US" sz="1013">
                  <a:solidFill>
                    <a:prstClr val="black"/>
                  </a:solidFill>
                </a:endParaRPr>
              </a:p>
            </p:txBody>
          </p:sp>
          <p:sp>
            <p:nvSpPr>
              <p:cNvPr id="5" name="Freeform 5"/>
              <p:cNvSpPr>
                <a:spLocks/>
              </p:cNvSpPr>
              <p:nvPr/>
            </p:nvSpPr>
            <p:spPr bwMode="auto">
              <a:xfrm rot="10800000">
                <a:off x="3656172" y="1456206"/>
                <a:ext cx="1495486" cy="1325435"/>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chemeClr val="bg1">
                  <a:alpha val="0"/>
                </a:schemeClr>
              </a:solidFill>
              <a:ln w="38100">
                <a:gradFill flip="none" rotWithShape="1">
                  <a:gsLst>
                    <a:gs pos="100000">
                      <a:schemeClr val="bg1"/>
                    </a:gs>
                    <a:gs pos="0">
                      <a:schemeClr val="bg1">
                        <a:lumMod val="75000"/>
                      </a:schemeClr>
                    </a:gs>
                  </a:gsLst>
                  <a:lin ang="2700000" scaled="1"/>
                  <a:tileRect/>
                </a:gradFill>
              </a:ln>
              <a:effec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nvGrpSpPr>
            <p:cNvPr id="44" name="组合 43"/>
            <p:cNvGrpSpPr/>
            <p:nvPr/>
          </p:nvGrpSpPr>
          <p:grpSpPr>
            <a:xfrm>
              <a:off x="4528052" y="5320727"/>
              <a:ext cx="514609" cy="202170"/>
              <a:chOff x="9374188" y="5727700"/>
              <a:chExt cx="133350" cy="52388"/>
            </a:xfrm>
            <a:solidFill>
              <a:srgbClr val="663A77"/>
            </a:solidFill>
          </p:grpSpPr>
          <p:sp>
            <p:nvSpPr>
              <p:cNvPr id="45" name="Freeform 276"/>
              <p:cNvSpPr>
                <a:spLocks/>
              </p:cNvSpPr>
              <p:nvPr/>
            </p:nvSpPr>
            <p:spPr bwMode="auto">
              <a:xfrm>
                <a:off x="9374188" y="5727700"/>
                <a:ext cx="87313" cy="52388"/>
              </a:xfrm>
              <a:custGeom>
                <a:avLst/>
                <a:gdLst>
                  <a:gd name="T0" fmla="*/ 7 w 23"/>
                  <a:gd name="T1" fmla="*/ 11 h 14"/>
                  <a:gd name="T2" fmla="*/ 3 w 23"/>
                  <a:gd name="T3" fmla="*/ 7 h 14"/>
                  <a:gd name="T4" fmla="*/ 7 w 23"/>
                  <a:gd name="T5" fmla="*/ 3 h 14"/>
                  <a:gd name="T6" fmla="*/ 15 w 23"/>
                  <a:gd name="T7" fmla="*/ 3 h 14"/>
                  <a:gd name="T8" fmla="*/ 16 w 23"/>
                  <a:gd name="T9" fmla="*/ 3 h 14"/>
                  <a:gd name="T10" fmla="*/ 16 w 23"/>
                  <a:gd name="T11" fmla="*/ 3 h 14"/>
                  <a:gd name="T12" fmla="*/ 16 w 23"/>
                  <a:gd name="T13" fmla="*/ 3 h 14"/>
                  <a:gd name="T14" fmla="*/ 17 w 23"/>
                  <a:gd name="T15" fmla="*/ 3 h 14"/>
                  <a:gd name="T16" fmla="*/ 17 w 23"/>
                  <a:gd name="T17" fmla="*/ 4 h 14"/>
                  <a:gd name="T18" fmla="*/ 17 w 23"/>
                  <a:gd name="T19" fmla="*/ 4 h 14"/>
                  <a:gd name="T20" fmla="*/ 18 w 23"/>
                  <a:gd name="T21" fmla="*/ 4 h 14"/>
                  <a:gd name="T22" fmla="*/ 19 w 23"/>
                  <a:gd name="T23" fmla="*/ 6 h 14"/>
                  <a:gd name="T24" fmla="*/ 19 w 23"/>
                  <a:gd name="T25" fmla="*/ 6 h 14"/>
                  <a:gd name="T26" fmla="*/ 19 w 23"/>
                  <a:gd name="T27" fmla="*/ 7 h 14"/>
                  <a:gd name="T28" fmla="*/ 19 w 23"/>
                  <a:gd name="T29" fmla="*/ 8 h 14"/>
                  <a:gd name="T30" fmla="*/ 20 w 23"/>
                  <a:gd name="T31" fmla="*/ 8 h 14"/>
                  <a:gd name="T32" fmla="*/ 23 w 23"/>
                  <a:gd name="T33" fmla="*/ 8 h 14"/>
                  <a:gd name="T34" fmla="*/ 23 w 23"/>
                  <a:gd name="T35" fmla="*/ 7 h 14"/>
                  <a:gd name="T36" fmla="*/ 22 w 23"/>
                  <a:gd name="T37" fmla="*/ 5 h 14"/>
                  <a:gd name="T38" fmla="*/ 22 w 23"/>
                  <a:gd name="T39" fmla="*/ 5 h 14"/>
                  <a:gd name="T40" fmla="*/ 21 w 23"/>
                  <a:gd name="T41" fmla="*/ 3 h 14"/>
                  <a:gd name="T42" fmla="*/ 21 w 23"/>
                  <a:gd name="T43" fmla="*/ 2 h 14"/>
                  <a:gd name="T44" fmla="*/ 19 w 23"/>
                  <a:gd name="T45" fmla="*/ 1 h 14"/>
                  <a:gd name="T46" fmla="*/ 19 w 23"/>
                  <a:gd name="T47" fmla="*/ 1 h 14"/>
                  <a:gd name="T48" fmla="*/ 15 w 23"/>
                  <a:gd name="T49" fmla="*/ 0 h 14"/>
                  <a:gd name="T50" fmla="*/ 7 w 23"/>
                  <a:gd name="T51" fmla="*/ 0 h 14"/>
                  <a:gd name="T52" fmla="*/ 0 w 23"/>
                  <a:gd name="T53" fmla="*/ 7 h 14"/>
                  <a:gd name="T54" fmla="*/ 7 w 23"/>
                  <a:gd name="T55" fmla="*/ 14 h 14"/>
                  <a:gd name="T56" fmla="*/ 12 w 23"/>
                  <a:gd name="T57" fmla="*/ 14 h 14"/>
                  <a:gd name="T58" fmla="*/ 10 w 23"/>
                  <a:gd name="T59" fmla="*/ 11 h 14"/>
                  <a:gd name="T60" fmla="*/ 7 w 23"/>
                  <a:gd name="T61" fmla="*/ 11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23" h="14">
                    <a:moveTo>
                      <a:pt x="7" y="11"/>
                    </a:moveTo>
                    <a:cubicBezTo>
                      <a:pt x="5" y="11"/>
                      <a:pt x="3" y="9"/>
                      <a:pt x="3" y="7"/>
                    </a:cubicBezTo>
                    <a:cubicBezTo>
                      <a:pt x="3" y="5"/>
                      <a:pt x="5" y="3"/>
                      <a:pt x="7" y="3"/>
                    </a:cubicBezTo>
                    <a:cubicBezTo>
                      <a:pt x="15" y="3"/>
                      <a:pt x="15" y="3"/>
                      <a:pt x="15" y="3"/>
                    </a:cubicBezTo>
                    <a:cubicBezTo>
                      <a:pt x="16" y="3"/>
                      <a:pt x="16" y="3"/>
                      <a:pt x="16" y="3"/>
                    </a:cubicBezTo>
                    <a:cubicBezTo>
                      <a:pt x="16" y="3"/>
                      <a:pt x="16" y="3"/>
                      <a:pt x="16" y="3"/>
                    </a:cubicBezTo>
                    <a:cubicBezTo>
                      <a:pt x="16" y="3"/>
                      <a:pt x="16" y="3"/>
                      <a:pt x="16" y="3"/>
                    </a:cubicBezTo>
                    <a:cubicBezTo>
                      <a:pt x="17" y="3"/>
                      <a:pt x="17" y="3"/>
                      <a:pt x="17" y="3"/>
                    </a:cubicBezTo>
                    <a:cubicBezTo>
                      <a:pt x="17" y="4"/>
                      <a:pt x="17" y="4"/>
                      <a:pt x="17" y="4"/>
                    </a:cubicBezTo>
                    <a:cubicBezTo>
                      <a:pt x="17" y="4"/>
                      <a:pt x="17" y="4"/>
                      <a:pt x="17" y="4"/>
                    </a:cubicBezTo>
                    <a:cubicBezTo>
                      <a:pt x="18" y="4"/>
                      <a:pt x="18" y="4"/>
                      <a:pt x="18" y="4"/>
                    </a:cubicBezTo>
                    <a:cubicBezTo>
                      <a:pt x="19" y="5"/>
                      <a:pt x="19" y="5"/>
                      <a:pt x="19" y="6"/>
                    </a:cubicBezTo>
                    <a:cubicBezTo>
                      <a:pt x="19" y="6"/>
                      <a:pt x="19" y="6"/>
                      <a:pt x="19" y="6"/>
                    </a:cubicBezTo>
                    <a:cubicBezTo>
                      <a:pt x="19" y="7"/>
                      <a:pt x="19" y="7"/>
                      <a:pt x="19" y="7"/>
                    </a:cubicBezTo>
                    <a:cubicBezTo>
                      <a:pt x="19" y="8"/>
                      <a:pt x="19" y="8"/>
                      <a:pt x="19" y="8"/>
                    </a:cubicBezTo>
                    <a:cubicBezTo>
                      <a:pt x="20" y="8"/>
                      <a:pt x="20" y="8"/>
                      <a:pt x="20" y="8"/>
                    </a:cubicBezTo>
                    <a:cubicBezTo>
                      <a:pt x="23" y="8"/>
                      <a:pt x="23" y="8"/>
                      <a:pt x="23" y="8"/>
                    </a:cubicBezTo>
                    <a:cubicBezTo>
                      <a:pt x="23" y="7"/>
                      <a:pt x="23" y="7"/>
                      <a:pt x="23" y="7"/>
                    </a:cubicBezTo>
                    <a:cubicBezTo>
                      <a:pt x="23" y="6"/>
                      <a:pt x="22" y="6"/>
                      <a:pt x="22" y="5"/>
                    </a:cubicBezTo>
                    <a:cubicBezTo>
                      <a:pt x="22" y="5"/>
                      <a:pt x="22" y="5"/>
                      <a:pt x="22" y="5"/>
                    </a:cubicBezTo>
                    <a:cubicBezTo>
                      <a:pt x="22" y="4"/>
                      <a:pt x="22" y="3"/>
                      <a:pt x="21" y="3"/>
                    </a:cubicBezTo>
                    <a:cubicBezTo>
                      <a:pt x="21" y="2"/>
                      <a:pt x="21" y="2"/>
                      <a:pt x="21" y="2"/>
                    </a:cubicBezTo>
                    <a:cubicBezTo>
                      <a:pt x="20" y="2"/>
                      <a:pt x="20" y="1"/>
                      <a:pt x="19" y="1"/>
                    </a:cubicBezTo>
                    <a:cubicBezTo>
                      <a:pt x="19" y="1"/>
                      <a:pt x="19" y="1"/>
                      <a:pt x="19" y="1"/>
                    </a:cubicBezTo>
                    <a:cubicBezTo>
                      <a:pt x="18" y="0"/>
                      <a:pt x="17" y="0"/>
                      <a:pt x="15" y="0"/>
                    </a:cubicBezTo>
                    <a:cubicBezTo>
                      <a:pt x="7" y="0"/>
                      <a:pt x="7" y="0"/>
                      <a:pt x="7" y="0"/>
                    </a:cubicBezTo>
                    <a:cubicBezTo>
                      <a:pt x="3" y="0"/>
                      <a:pt x="0" y="3"/>
                      <a:pt x="0" y="7"/>
                    </a:cubicBezTo>
                    <a:cubicBezTo>
                      <a:pt x="0" y="11"/>
                      <a:pt x="3" y="14"/>
                      <a:pt x="7" y="14"/>
                    </a:cubicBezTo>
                    <a:cubicBezTo>
                      <a:pt x="12" y="14"/>
                      <a:pt x="12" y="14"/>
                      <a:pt x="12" y="14"/>
                    </a:cubicBezTo>
                    <a:cubicBezTo>
                      <a:pt x="11" y="14"/>
                      <a:pt x="10" y="12"/>
                      <a:pt x="10" y="11"/>
                    </a:cubicBezTo>
                    <a:lnTo>
                      <a:pt x="7" y="11"/>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46" name="Freeform 277"/>
              <p:cNvSpPr>
                <a:spLocks/>
              </p:cNvSpPr>
              <p:nvPr/>
            </p:nvSpPr>
            <p:spPr bwMode="auto">
              <a:xfrm>
                <a:off x="9420225" y="5727700"/>
                <a:ext cx="87313" cy="52388"/>
              </a:xfrm>
              <a:custGeom>
                <a:avLst/>
                <a:gdLst>
                  <a:gd name="T0" fmla="*/ 16 w 23"/>
                  <a:gd name="T1" fmla="*/ 0 h 14"/>
                  <a:gd name="T2" fmla="*/ 11 w 23"/>
                  <a:gd name="T3" fmla="*/ 0 h 14"/>
                  <a:gd name="T4" fmla="*/ 13 w 23"/>
                  <a:gd name="T5" fmla="*/ 3 h 14"/>
                  <a:gd name="T6" fmla="*/ 16 w 23"/>
                  <a:gd name="T7" fmla="*/ 3 h 14"/>
                  <a:gd name="T8" fmla="*/ 20 w 23"/>
                  <a:gd name="T9" fmla="*/ 7 h 14"/>
                  <a:gd name="T10" fmla="*/ 16 w 23"/>
                  <a:gd name="T11" fmla="*/ 11 h 14"/>
                  <a:gd name="T12" fmla="*/ 8 w 23"/>
                  <a:gd name="T13" fmla="*/ 11 h 14"/>
                  <a:gd name="T14" fmla="*/ 4 w 23"/>
                  <a:gd name="T15" fmla="*/ 9 h 14"/>
                  <a:gd name="T16" fmla="*/ 4 w 23"/>
                  <a:gd name="T17" fmla="*/ 9 h 14"/>
                  <a:gd name="T18" fmla="*/ 4 w 23"/>
                  <a:gd name="T19" fmla="*/ 7 h 14"/>
                  <a:gd name="T20" fmla="*/ 4 w 23"/>
                  <a:gd name="T21" fmla="*/ 7 h 14"/>
                  <a:gd name="T22" fmla="*/ 3 w 23"/>
                  <a:gd name="T23" fmla="*/ 6 h 14"/>
                  <a:gd name="T24" fmla="*/ 1 w 23"/>
                  <a:gd name="T25" fmla="*/ 6 h 14"/>
                  <a:gd name="T26" fmla="*/ 0 w 23"/>
                  <a:gd name="T27" fmla="*/ 7 h 14"/>
                  <a:gd name="T28" fmla="*/ 8 w 23"/>
                  <a:gd name="T29" fmla="*/ 14 h 14"/>
                  <a:gd name="T30" fmla="*/ 16 w 23"/>
                  <a:gd name="T31" fmla="*/ 14 h 14"/>
                  <a:gd name="T32" fmla="*/ 23 w 23"/>
                  <a:gd name="T33" fmla="*/ 7 h 14"/>
                  <a:gd name="T34" fmla="*/ 16 w 23"/>
                  <a:gd name="T35" fmla="*/ 0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3" h="14">
                    <a:moveTo>
                      <a:pt x="16" y="0"/>
                    </a:moveTo>
                    <a:cubicBezTo>
                      <a:pt x="11" y="0"/>
                      <a:pt x="11" y="0"/>
                      <a:pt x="11" y="0"/>
                    </a:cubicBezTo>
                    <a:cubicBezTo>
                      <a:pt x="12" y="1"/>
                      <a:pt x="13" y="2"/>
                      <a:pt x="13" y="3"/>
                    </a:cubicBezTo>
                    <a:cubicBezTo>
                      <a:pt x="16" y="3"/>
                      <a:pt x="16" y="3"/>
                      <a:pt x="16" y="3"/>
                    </a:cubicBezTo>
                    <a:cubicBezTo>
                      <a:pt x="18" y="3"/>
                      <a:pt x="20" y="5"/>
                      <a:pt x="20" y="7"/>
                    </a:cubicBezTo>
                    <a:cubicBezTo>
                      <a:pt x="20" y="9"/>
                      <a:pt x="18" y="11"/>
                      <a:pt x="16" y="11"/>
                    </a:cubicBezTo>
                    <a:cubicBezTo>
                      <a:pt x="8" y="11"/>
                      <a:pt x="8" y="11"/>
                      <a:pt x="8" y="11"/>
                    </a:cubicBezTo>
                    <a:cubicBezTo>
                      <a:pt x="6" y="11"/>
                      <a:pt x="5" y="11"/>
                      <a:pt x="4" y="9"/>
                    </a:cubicBezTo>
                    <a:cubicBezTo>
                      <a:pt x="4" y="9"/>
                      <a:pt x="4" y="9"/>
                      <a:pt x="4" y="9"/>
                    </a:cubicBezTo>
                    <a:cubicBezTo>
                      <a:pt x="4" y="8"/>
                      <a:pt x="4" y="8"/>
                      <a:pt x="4" y="7"/>
                    </a:cubicBezTo>
                    <a:cubicBezTo>
                      <a:pt x="4" y="7"/>
                      <a:pt x="4" y="7"/>
                      <a:pt x="4" y="7"/>
                    </a:cubicBezTo>
                    <a:cubicBezTo>
                      <a:pt x="3" y="6"/>
                      <a:pt x="3" y="6"/>
                      <a:pt x="3" y="6"/>
                    </a:cubicBezTo>
                    <a:cubicBezTo>
                      <a:pt x="1" y="6"/>
                      <a:pt x="1" y="6"/>
                      <a:pt x="1" y="6"/>
                    </a:cubicBezTo>
                    <a:cubicBezTo>
                      <a:pt x="0" y="7"/>
                      <a:pt x="0" y="7"/>
                      <a:pt x="0" y="7"/>
                    </a:cubicBezTo>
                    <a:cubicBezTo>
                      <a:pt x="0" y="11"/>
                      <a:pt x="4" y="14"/>
                      <a:pt x="8" y="14"/>
                    </a:cubicBezTo>
                    <a:cubicBezTo>
                      <a:pt x="16" y="14"/>
                      <a:pt x="16" y="14"/>
                      <a:pt x="16" y="14"/>
                    </a:cubicBezTo>
                    <a:cubicBezTo>
                      <a:pt x="20" y="14"/>
                      <a:pt x="23" y="11"/>
                      <a:pt x="23" y="7"/>
                    </a:cubicBezTo>
                    <a:cubicBezTo>
                      <a:pt x="23" y="3"/>
                      <a:pt x="20" y="0"/>
                      <a:pt x="16" y="0"/>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grpSp>
        <p:nvGrpSpPr>
          <p:cNvPr id="50" name="组合 49"/>
          <p:cNvGrpSpPr/>
          <p:nvPr/>
        </p:nvGrpSpPr>
        <p:grpSpPr>
          <a:xfrm>
            <a:off x="2730124" y="1394877"/>
            <a:ext cx="1104281" cy="985348"/>
            <a:chOff x="3639690" y="1410229"/>
            <a:chExt cx="1472183" cy="1314101"/>
          </a:xfrm>
        </p:grpSpPr>
        <p:grpSp>
          <p:nvGrpSpPr>
            <p:cNvPr id="6" name="组合 5"/>
            <p:cNvGrpSpPr/>
            <p:nvPr/>
          </p:nvGrpSpPr>
          <p:grpSpPr>
            <a:xfrm>
              <a:off x="3639690" y="1410229"/>
              <a:ext cx="1472183" cy="1314101"/>
              <a:chOff x="3342359" y="1161598"/>
              <a:chExt cx="2123116" cy="1895135"/>
            </a:xfrm>
          </p:grpSpPr>
          <p:sp>
            <p:nvSpPr>
              <p:cNvPr id="7" name="任意多边形 6"/>
              <p:cNvSpPr>
                <a:spLocks/>
              </p:cNvSpPr>
              <p:nvPr/>
            </p:nvSpPr>
            <p:spPr bwMode="auto">
              <a:xfrm rot="10800000">
                <a:off x="3342359" y="1161598"/>
                <a:ext cx="2123116" cy="1895135"/>
              </a:xfrm>
              <a:custGeom>
                <a:avLst/>
                <a:gdLst>
                  <a:gd name="connsiteX0" fmla="*/ 1795626 w 2791387"/>
                  <a:gd name="connsiteY0" fmla="*/ 2117139 h 2491648"/>
                  <a:gd name="connsiteX1" fmla="*/ 1950063 w 2791387"/>
                  <a:gd name="connsiteY1" fmla="*/ 2028434 h 2491648"/>
                  <a:gd name="connsiteX2" fmla="*/ 2350454 w 2791387"/>
                  <a:gd name="connsiteY2" fmla="*/ 1334530 h 2491648"/>
                  <a:gd name="connsiteX3" fmla="*/ 2350454 w 2791387"/>
                  <a:gd name="connsiteY3" fmla="*/ 1157119 h 2491648"/>
                  <a:gd name="connsiteX4" fmla="*/ 1950063 w 2791387"/>
                  <a:gd name="connsiteY4" fmla="*/ 463215 h 2491648"/>
                  <a:gd name="connsiteX5" fmla="*/ 1795626 w 2791387"/>
                  <a:gd name="connsiteY5" fmla="*/ 374509 h 2491648"/>
                  <a:gd name="connsiteX6" fmla="*/ 994844 w 2791387"/>
                  <a:gd name="connsiteY6" fmla="*/ 374509 h 2491648"/>
                  <a:gd name="connsiteX7" fmla="*/ 840408 w 2791387"/>
                  <a:gd name="connsiteY7" fmla="*/ 463215 h 2491648"/>
                  <a:gd name="connsiteX8" fmla="*/ 440017 w 2791387"/>
                  <a:gd name="connsiteY8" fmla="*/ 1157119 h 2491648"/>
                  <a:gd name="connsiteX9" fmla="*/ 440017 w 2791387"/>
                  <a:gd name="connsiteY9" fmla="*/ 1334530 h 2491648"/>
                  <a:gd name="connsiteX10" fmla="*/ 840408 w 2791387"/>
                  <a:gd name="connsiteY10" fmla="*/ 2028434 h 2491648"/>
                  <a:gd name="connsiteX11" fmla="*/ 994844 w 2791387"/>
                  <a:gd name="connsiteY11" fmla="*/ 2117139 h 2491648"/>
                  <a:gd name="connsiteX12" fmla="*/ 1967414 w 2791387"/>
                  <a:gd name="connsiteY12" fmla="*/ 2491648 h 2491648"/>
                  <a:gd name="connsiteX13" fmla="*/ 822440 w 2791387"/>
                  <a:gd name="connsiteY13" fmla="*/ 2491648 h 2491648"/>
                  <a:gd name="connsiteX14" fmla="*/ 601623 w 2791387"/>
                  <a:gd name="connsiteY14" fmla="*/ 2364815 h 2491648"/>
                  <a:gd name="connsiteX15" fmla="*/ 29136 w 2791387"/>
                  <a:gd name="connsiteY15" fmla="*/ 1372657 h 2491648"/>
                  <a:gd name="connsiteX16" fmla="*/ 29136 w 2791387"/>
                  <a:gd name="connsiteY16" fmla="*/ 1118992 h 2491648"/>
                  <a:gd name="connsiteX17" fmla="*/ 601623 w 2791387"/>
                  <a:gd name="connsiteY17" fmla="*/ 126833 h 2491648"/>
                  <a:gd name="connsiteX18" fmla="*/ 822440 w 2791387"/>
                  <a:gd name="connsiteY18" fmla="*/ 0 h 2491648"/>
                  <a:gd name="connsiteX19" fmla="*/ 1967414 w 2791387"/>
                  <a:gd name="connsiteY19" fmla="*/ 0 h 2491648"/>
                  <a:gd name="connsiteX20" fmla="*/ 2188231 w 2791387"/>
                  <a:gd name="connsiteY20" fmla="*/ 126833 h 2491648"/>
                  <a:gd name="connsiteX21" fmla="*/ 2760718 w 2791387"/>
                  <a:gd name="connsiteY21" fmla="*/ 1118992 h 2491648"/>
                  <a:gd name="connsiteX22" fmla="*/ 2760718 w 2791387"/>
                  <a:gd name="connsiteY22" fmla="*/ 1372657 h 2491648"/>
                  <a:gd name="connsiteX23" fmla="*/ 2188231 w 2791387"/>
                  <a:gd name="connsiteY23" fmla="*/ 2364815 h 2491648"/>
                  <a:gd name="connsiteX24" fmla="*/ 1967414 w 2791387"/>
                  <a:gd name="connsiteY24" fmla="*/ 2491648 h 24916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791387" h="2491648">
                    <a:moveTo>
                      <a:pt x="1795626" y="2117139"/>
                    </a:moveTo>
                    <a:cubicBezTo>
                      <a:pt x="1852825" y="2117139"/>
                      <a:pt x="1921463" y="2077079"/>
                      <a:pt x="1950063" y="2028434"/>
                    </a:cubicBezTo>
                    <a:cubicBezTo>
                      <a:pt x="1950063" y="2028434"/>
                      <a:pt x="1950063" y="2028434"/>
                      <a:pt x="2350454" y="1334530"/>
                    </a:cubicBezTo>
                    <a:cubicBezTo>
                      <a:pt x="2379053" y="1285885"/>
                      <a:pt x="2379053" y="1205764"/>
                      <a:pt x="2350454" y="1157119"/>
                    </a:cubicBezTo>
                    <a:cubicBezTo>
                      <a:pt x="2350454" y="1157119"/>
                      <a:pt x="2350454" y="1157119"/>
                      <a:pt x="1950063" y="463215"/>
                    </a:cubicBezTo>
                    <a:cubicBezTo>
                      <a:pt x="1921463" y="414570"/>
                      <a:pt x="1852825" y="374509"/>
                      <a:pt x="1795626" y="374509"/>
                    </a:cubicBezTo>
                    <a:cubicBezTo>
                      <a:pt x="1795626" y="374509"/>
                      <a:pt x="1795626" y="374509"/>
                      <a:pt x="994844" y="374509"/>
                    </a:cubicBezTo>
                    <a:cubicBezTo>
                      <a:pt x="939075" y="374509"/>
                      <a:pt x="869007" y="414570"/>
                      <a:pt x="840408" y="463215"/>
                    </a:cubicBezTo>
                    <a:cubicBezTo>
                      <a:pt x="840408" y="463215"/>
                      <a:pt x="840408" y="463215"/>
                      <a:pt x="440017" y="1157119"/>
                    </a:cubicBezTo>
                    <a:cubicBezTo>
                      <a:pt x="412847" y="1205764"/>
                      <a:pt x="412847" y="1285885"/>
                      <a:pt x="440017" y="1334530"/>
                    </a:cubicBezTo>
                    <a:cubicBezTo>
                      <a:pt x="440017" y="1334530"/>
                      <a:pt x="440017" y="1334530"/>
                      <a:pt x="840408" y="2028434"/>
                    </a:cubicBezTo>
                    <a:cubicBezTo>
                      <a:pt x="869007" y="2077079"/>
                      <a:pt x="939075" y="2117139"/>
                      <a:pt x="994844" y="2117139"/>
                    </a:cubicBezTo>
                    <a:close/>
                    <a:moveTo>
                      <a:pt x="1967414" y="2491648"/>
                    </a:moveTo>
                    <a:lnTo>
                      <a:pt x="822440" y="2491648"/>
                    </a:lnTo>
                    <a:cubicBezTo>
                      <a:pt x="742700" y="2491648"/>
                      <a:pt x="642515" y="2434369"/>
                      <a:pt x="601623" y="2364815"/>
                    </a:cubicBezTo>
                    <a:cubicBezTo>
                      <a:pt x="29136" y="1372657"/>
                      <a:pt x="29136" y="1372657"/>
                      <a:pt x="29136" y="1372657"/>
                    </a:cubicBezTo>
                    <a:cubicBezTo>
                      <a:pt x="-9712" y="1303103"/>
                      <a:pt x="-9712" y="1188545"/>
                      <a:pt x="29136" y="1118992"/>
                    </a:cubicBezTo>
                    <a:cubicBezTo>
                      <a:pt x="601623" y="126833"/>
                      <a:pt x="601623" y="126833"/>
                      <a:pt x="601623" y="126833"/>
                    </a:cubicBezTo>
                    <a:cubicBezTo>
                      <a:pt x="642515" y="57280"/>
                      <a:pt x="742700" y="0"/>
                      <a:pt x="822440" y="0"/>
                    </a:cubicBezTo>
                    <a:cubicBezTo>
                      <a:pt x="1967414" y="0"/>
                      <a:pt x="1967414" y="0"/>
                      <a:pt x="1967414" y="0"/>
                    </a:cubicBezTo>
                    <a:cubicBezTo>
                      <a:pt x="2049198" y="0"/>
                      <a:pt x="2147339" y="57280"/>
                      <a:pt x="2188231" y="126833"/>
                    </a:cubicBezTo>
                    <a:cubicBezTo>
                      <a:pt x="2760718" y="1118992"/>
                      <a:pt x="2760718" y="1118992"/>
                      <a:pt x="2760718" y="1118992"/>
                    </a:cubicBezTo>
                    <a:cubicBezTo>
                      <a:pt x="2801610" y="1188545"/>
                      <a:pt x="2801610" y="1303103"/>
                      <a:pt x="2760718" y="1372657"/>
                    </a:cubicBezTo>
                    <a:cubicBezTo>
                      <a:pt x="2188231" y="2364815"/>
                      <a:pt x="2188231" y="2364815"/>
                      <a:pt x="2188231" y="2364815"/>
                    </a:cubicBezTo>
                    <a:cubicBezTo>
                      <a:pt x="2147339" y="2434369"/>
                      <a:pt x="2049198" y="2491648"/>
                      <a:pt x="1967414" y="2491648"/>
                    </a:cubicBezTo>
                    <a:close/>
                  </a:path>
                </a:pathLst>
              </a:custGeom>
              <a:solidFill>
                <a:schemeClr val="accent2"/>
              </a:solidFill>
              <a:ln w="19050">
                <a:noFill/>
              </a:ln>
              <a:effectLst>
                <a:innerShdw blurRad="63500" dist="63500" dir="2700000">
                  <a:prstClr val="black">
                    <a:alpha val="50000"/>
                  </a:prstClr>
                </a:innerShdw>
              </a:effectLst>
            </p:spPr>
            <p:txBody>
              <a:bodyPr vert="horz" wrap="square" lIns="68580" tIns="34290" rIns="68580" bIns="34290" numCol="1" anchor="t" anchorCtr="0" compatLnSpc="1">
                <a:prstTxWarp prst="textNoShape">
                  <a:avLst/>
                </a:prstTxWarp>
                <a:noAutofit/>
              </a:bodyPr>
              <a:lstStyle/>
              <a:p>
                <a:endParaRPr lang="zh-CN" altLang="en-US" sz="1013">
                  <a:solidFill>
                    <a:prstClr val="black"/>
                  </a:solidFill>
                </a:endParaRPr>
              </a:p>
            </p:txBody>
          </p:sp>
          <p:sp>
            <p:nvSpPr>
              <p:cNvPr id="9" name="Freeform 5"/>
              <p:cNvSpPr>
                <a:spLocks/>
              </p:cNvSpPr>
              <p:nvPr/>
            </p:nvSpPr>
            <p:spPr bwMode="auto">
              <a:xfrm rot="10800000">
                <a:off x="3656172" y="1456206"/>
                <a:ext cx="1495486" cy="1325435"/>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chemeClr val="bg1">
                  <a:alpha val="0"/>
                </a:schemeClr>
              </a:solidFill>
              <a:ln w="38100">
                <a:gradFill flip="none" rotWithShape="1">
                  <a:gsLst>
                    <a:gs pos="100000">
                      <a:schemeClr val="bg1"/>
                    </a:gs>
                    <a:gs pos="0">
                      <a:schemeClr val="bg1">
                        <a:lumMod val="75000"/>
                      </a:schemeClr>
                    </a:gs>
                  </a:gsLst>
                  <a:lin ang="2700000" scaled="1"/>
                  <a:tileRect/>
                </a:gradFill>
              </a:ln>
              <a:effec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sp>
          <p:nvSpPr>
            <p:cNvPr id="47" name="Freeform 310"/>
            <p:cNvSpPr>
              <a:spLocks noEditPoints="1"/>
            </p:cNvSpPr>
            <p:nvPr/>
          </p:nvSpPr>
          <p:spPr bwMode="auto">
            <a:xfrm>
              <a:off x="4104786" y="1791923"/>
              <a:ext cx="531100" cy="524114"/>
            </a:xfrm>
            <a:custGeom>
              <a:avLst/>
              <a:gdLst>
                <a:gd name="T0" fmla="*/ 31 w 32"/>
                <a:gd name="T1" fmla="*/ 13 h 31"/>
                <a:gd name="T2" fmla="*/ 28 w 32"/>
                <a:gd name="T3" fmla="*/ 13 h 31"/>
                <a:gd name="T4" fmla="*/ 26 w 32"/>
                <a:gd name="T5" fmla="*/ 9 h 31"/>
                <a:gd name="T6" fmla="*/ 28 w 32"/>
                <a:gd name="T7" fmla="*/ 7 h 31"/>
                <a:gd name="T8" fmla="*/ 28 w 32"/>
                <a:gd name="T9" fmla="*/ 6 h 31"/>
                <a:gd name="T10" fmla="*/ 26 w 32"/>
                <a:gd name="T11" fmla="*/ 3 h 31"/>
                <a:gd name="T12" fmla="*/ 25 w 32"/>
                <a:gd name="T13" fmla="*/ 3 h 31"/>
                <a:gd name="T14" fmla="*/ 22 w 32"/>
                <a:gd name="T15" fmla="*/ 6 h 31"/>
                <a:gd name="T16" fmla="*/ 19 w 32"/>
                <a:gd name="T17" fmla="*/ 4 h 31"/>
                <a:gd name="T18" fmla="*/ 19 w 32"/>
                <a:gd name="T19" fmla="*/ 1 h 31"/>
                <a:gd name="T20" fmla="*/ 18 w 32"/>
                <a:gd name="T21" fmla="*/ 0 h 31"/>
                <a:gd name="T22" fmla="*/ 14 w 32"/>
                <a:gd name="T23" fmla="*/ 0 h 31"/>
                <a:gd name="T24" fmla="*/ 13 w 32"/>
                <a:gd name="T25" fmla="*/ 1 h 31"/>
                <a:gd name="T26" fmla="*/ 13 w 32"/>
                <a:gd name="T27" fmla="*/ 4 h 31"/>
                <a:gd name="T28" fmla="*/ 10 w 32"/>
                <a:gd name="T29" fmla="*/ 6 h 31"/>
                <a:gd name="T30" fmla="*/ 8 w 32"/>
                <a:gd name="T31" fmla="*/ 3 h 31"/>
                <a:gd name="T32" fmla="*/ 6 w 32"/>
                <a:gd name="T33" fmla="*/ 3 h 31"/>
                <a:gd name="T34" fmla="*/ 4 w 32"/>
                <a:gd name="T35" fmla="*/ 6 h 31"/>
                <a:gd name="T36" fmla="*/ 4 w 32"/>
                <a:gd name="T37" fmla="*/ 7 h 31"/>
                <a:gd name="T38" fmla="*/ 6 w 32"/>
                <a:gd name="T39" fmla="*/ 9 h 31"/>
                <a:gd name="T40" fmla="*/ 5 w 32"/>
                <a:gd name="T41" fmla="*/ 13 h 31"/>
                <a:gd name="T42" fmla="*/ 1 w 32"/>
                <a:gd name="T43" fmla="*/ 13 h 31"/>
                <a:gd name="T44" fmla="*/ 0 w 32"/>
                <a:gd name="T45" fmla="*/ 14 h 31"/>
                <a:gd name="T46" fmla="*/ 0 w 32"/>
                <a:gd name="T47" fmla="*/ 17 h 31"/>
                <a:gd name="T48" fmla="*/ 1 w 32"/>
                <a:gd name="T49" fmla="*/ 18 h 31"/>
                <a:gd name="T50" fmla="*/ 5 w 32"/>
                <a:gd name="T51" fmla="*/ 18 h 31"/>
                <a:gd name="T52" fmla="*/ 6 w 32"/>
                <a:gd name="T53" fmla="*/ 22 h 31"/>
                <a:gd name="T54" fmla="*/ 4 w 32"/>
                <a:gd name="T55" fmla="*/ 24 h 31"/>
                <a:gd name="T56" fmla="*/ 4 w 32"/>
                <a:gd name="T57" fmla="*/ 25 h 31"/>
                <a:gd name="T58" fmla="*/ 6 w 32"/>
                <a:gd name="T59" fmla="*/ 28 h 31"/>
                <a:gd name="T60" fmla="*/ 8 w 32"/>
                <a:gd name="T61" fmla="*/ 28 h 31"/>
                <a:gd name="T62" fmla="*/ 10 w 32"/>
                <a:gd name="T63" fmla="*/ 26 h 31"/>
                <a:gd name="T64" fmla="*/ 13 w 32"/>
                <a:gd name="T65" fmla="*/ 27 h 31"/>
                <a:gd name="T66" fmla="*/ 13 w 32"/>
                <a:gd name="T67" fmla="*/ 30 h 31"/>
                <a:gd name="T68" fmla="*/ 14 w 32"/>
                <a:gd name="T69" fmla="*/ 31 h 31"/>
                <a:gd name="T70" fmla="*/ 18 w 32"/>
                <a:gd name="T71" fmla="*/ 31 h 31"/>
                <a:gd name="T72" fmla="*/ 19 w 32"/>
                <a:gd name="T73" fmla="*/ 30 h 31"/>
                <a:gd name="T74" fmla="*/ 19 w 32"/>
                <a:gd name="T75" fmla="*/ 27 h 31"/>
                <a:gd name="T76" fmla="*/ 22 w 32"/>
                <a:gd name="T77" fmla="*/ 26 h 31"/>
                <a:gd name="T78" fmla="*/ 25 w 32"/>
                <a:gd name="T79" fmla="*/ 28 h 31"/>
                <a:gd name="T80" fmla="*/ 26 w 32"/>
                <a:gd name="T81" fmla="*/ 28 h 31"/>
                <a:gd name="T82" fmla="*/ 28 w 32"/>
                <a:gd name="T83" fmla="*/ 25 h 31"/>
                <a:gd name="T84" fmla="*/ 28 w 32"/>
                <a:gd name="T85" fmla="*/ 24 h 31"/>
                <a:gd name="T86" fmla="*/ 26 w 32"/>
                <a:gd name="T87" fmla="*/ 22 h 31"/>
                <a:gd name="T88" fmla="*/ 28 w 32"/>
                <a:gd name="T89" fmla="*/ 18 h 31"/>
                <a:gd name="T90" fmla="*/ 31 w 32"/>
                <a:gd name="T91" fmla="*/ 18 h 31"/>
                <a:gd name="T92" fmla="*/ 32 w 32"/>
                <a:gd name="T93" fmla="*/ 17 h 31"/>
                <a:gd name="T94" fmla="*/ 32 w 32"/>
                <a:gd name="T95" fmla="*/ 14 h 31"/>
                <a:gd name="T96" fmla="*/ 31 w 32"/>
                <a:gd name="T97" fmla="*/ 13 h 31"/>
                <a:gd name="T98" fmla="*/ 16 w 32"/>
                <a:gd name="T99" fmla="*/ 23 h 31"/>
                <a:gd name="T100" fmla="*/ 9 w 32"/>
                <a:gd name="T101" fmla="*/ 16 h 31"/>
                <a:gd name="T102" fmla="*/ 16 w 32"/>
                <a:gd name="T103" fmla="*/ 9 h 31"/>
                <a:gd name="T104" fmla="*/ 23 w 32"/>
                <a:gd name="T105" fmla="*/ 16 h 31"/>
                <a:gd name="T106" fmla="*/ 16 w 32"/>
                <a:gd name="T107" fmla="*/ 23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32" h="31">
                  <a:moveTo>
                    <a:pt x="31" y="13"/>
                  </a:moveTo>
                  <a:cubicBezTo>
                    <a:pt x="28" y="13"/>
                    <a:pt x="28" y="13"/>
                    <a:pt x="28" y="13"/>
                  </a:cubicBezTo>
                  <a:cubicBezTo>
                    <a:pt x="27" y="12"/>
                    <a:pt x="27" y="10"/>
                    <a:pt x="26" y="9"/>
                  </a:cubicBezTo>
                  <a:cubicBezTo>
                    <a:pt x="28" y="7"/>
                    <a:pt x="28" y="7"/>
                    <a:pt x="28" y="7"/>
                  </a:cubicBezTo>
                  <a:cubicBezTo>
                    <a:pt x="29" y="7"/>
                    <a:pt x="29" y="6"/>
                    <a:pt x="28" y="6"/>
                  </a:cubicBezTo>
                  <a:cubicBezTo>
                    <a:pt x="26" y="3"/>
                    <a:pt x="26" y="3"/>
                    <a:pt x="26" y="3"/>
                  </a:cubicBezTo>
                  <a:cubicBezTo>
                    <a:pt x="26" y="3"/>
                    <a:pt x="25" y="3"/>
                    <a:pt x="25" y="3"/>
                  </a:cubicBezTo>
                  <a:cubicBezTo>
                    <a:pt x="22" y="6"/>
                    <a:pt x="22" y="6"/>
                    <a:pt x="22" y="6"/>
                  </a:cubicBezTo>
                  <a:cubicBezTo>
                    <a:pt x="21" y="5"/>
                    <a:pt x="20" y="4"/>
                    <a:pt x="19" y="4"/>
                  </a:cubicBezTo>
                  <a:cubicBezTo>
                    <a:pt x="19" y="1"/>
                    <a:pt x="19" y="1"/>
                    <a:pt x="19" y="1"/>
                  </a:cubicBezTo>
                  <a:cubicBezTo>
                    <a:pt x="19" y="0"/>
                    <a:pt x="18" y="0"/>
                    <a:pt x="18" y="0"/>
                  </a:cubicBezTo>
                  <a:cubicBezTo>
                    <a:pt x="14" y="0"/>
                    <a:pt x="14" y="0"/>
                    <a:pt x="14" y="0"/>
                  </a:cubicBezTo>
                  <a:cubicBezTo>
                    <a:pt x="14" y="0"/>
                    <a:pt x="13" y="0"/>
                    <a:pt x="13" y="1"/>
                  </a:cubicBezTo>
                  <a:cubicBezTo>
                    <a:pt x="13" y="4"/>
                    <a:pt x="13" y="4"/>
                    <a:pt x="13" y="4"/>
                  </a:cubicBezTo>
                  <a:cubicBezTo>
                    <a:pt x="12" y="4"/>
                    <a:pt x="11" y="5"/>
                    <a:pt x="10" y="6"/>
                  </a:cubicBezTo>
                  <a:cubicBezTo>
                    <a:pt x="8" y="3"/>
                    <a:pt x="8" y="3"/>
                    <a:pt x="8" y="3"/>
                  </a:cubicBezTo>
                  <a:cubicBezTo>
                    <a:pt x="7" y="3"/>
                    <a:pt x="7" y="3"/>
                    <a:pt x="6" y="3"/>
                  </a:cubicBezTo>
                  <a:cubicBezTo>
                    <a:pt x="4" y="6"/>
                    <a:pt x="4" y="6"/>
                    <a:pt x="4" y="6"/>
                  </a:cubicBezTo>
                  <a:cubicBezTo>
                    <a:pt x="3" y="6"/>
                    <a:pt x="3" y="7"/>
                    <a:pt x="4" y="7"/>
                  </a:cubicBezTo>
                  <a:cubicBezTo>
                    <a:pt x="6" y="9"/>
                    <a:pt x="6" y="9"/>
                    <a:pt x="6" y="9"/>
                  </a:cubicBezTo>
                  <a:cubicBezTo>
                    <a:pt x="5" y="10"/>
                    <a:pt x="5" y="12"/>
                    <a:pt x="5" y="13"/>
                  </a:cubicBezTo>
                  <a:cubicBezTo>
                    <a:pt x="1" y="13"/>
                    <a:pt x="1" y="13"/>
                    <a:pt x="1" y="13"/>
                  </a:cubicBezTo>
                  <a:cubicBezTo>
                    <a:pt x="1" y="13"/>
                    <a:pt x="0" y="13"/>
                    <a:pt x="0" y="14"/>
                  </a:cubicBezTo>
                  <a:cubicBezTo>
                    <a:pt x="0" y="17"/>
                    <a:pt x="0" y="17"/>
                    <a:pt x="0" y="17"/>
                  </a:cubicBezTo>
                  <a:cubicBezTo>
                    <a:pt x="0" y="18"/>
                    <a:pt x="1" y="18"/>
                    <a:pt x="1" y="18"/>
                  </a:cubicBezTo>
                  <a:cubicBezTo>
                    <a:pt x="5" y="18"/>
                    <a:pt x="5" y="18"/>
                    <a:pt x="5" y="18"/>
                  </a:cubicBezTo>
                  <a:cubicBezTo>
                    <a:pt x="5" y="20"/>
                    <a:pt x="5" y="21"/>
                    <a:pt x="6" y="22"/>
                  </a:cubicBezTo>
                  <a:cubicBezTo>
                    <a:pt x="4" y="24"/>
                    <a:pt x="4" y="24"/>
                    <a:pt x="4" y="24"/>
                  </a:cubicBezTo>
                  <a:cubicBezTo>
                    <a:pt x="3" y="25"/>
                    <a:pt x="3" y="25"/>
                    <a:pt x="4" y="25"/>
                  </a:cubicBezTo>
                  <a:cubicBezTo>
                    <a:pt x="6" y="28"/>
                    <a:pt x="6" y="28"/>
                    <a:pt x="6" y="28"/>
                  </a:cubicBezTo>
                  <a:cubicBezTo>
                    <a:pt x="7" y="28"/>
                    <a:pt x="7" y="28"/>
                    <a:pt x="8" y="28"/>
                  </a:cubicBezTo>
                  <a:cubicBezTo>
                    <a:pt x="10" y="26"/>
                    <a:pt x="10" y="26"/>
                    <a:pt x="10" y="26"/>
                  </a:cubicBezTo>
                  <a:cubicBezTo>
                    <a:pt x="11" y="26"/>
                    <a:pt x="12" y="27"/>
                    <a:pt x="13" y="27"/>
                  </a:cubicBezTo>
                  <a:cubicBezTo>
                    <a:pt x="13" y="30"/>
                    <a:pt x="13" y="30"/>
                    <a:pt x="13" y="30"/>
                  </a:cubicBezTo>
                  <a:cubicBezTo>
                    <a:pt x="13" y="31"/>
                    <a:pt x="14" y="31"/>
                    <a:pt x="14" y="31"/>
                  </a:cubicBezTo>
                  <a:cubicBezTo>
                    <a:pt x="18" y="31"/>
                    <a:pt x="18" y="31"/>
                    <a:pt x="18" y="31"/>
                  </a:cubicBezTo>
                  <a:cubicBezTo>
                    <a:pt x="18" y="31"/>
                    <a:pt x="19" y="31"/>
                    <a:pt x="19" y="30"/>
                  </a:cubicBezTo>
                  <a:cubicBezTo>
                    <a:pt x="19" y="27"/>
                    <a:pt x="19" y="27"/>
                    <a:pt x="19" y="27"/>
                  </a:cubicBezTo>
                  <a:cubicBezTo>
                    <a:pt x="20" y="27"/>
                    <a:pt x="21" y="26"/>
                    <a:pt x="22" y="26"/>
                  </a:cubicBezTo>
                  <a:cubicBezTo>
                    <a:pt x="25" y="28"/>
                    <a:pt x="25" y="28"/>
                    <a:pt x="25" y="28"/>
                  </a:cubicBezTo>
                  <a:cubicBezTo>
                    <a:pt x="25" y="28"/>
                    <a:pt x="26" y="28"/>
                    <a:pt x="26" y="28"/>
                  </a:cubicBezTo>
                  <a:cubicBezTo>
                    <a:pt x="28" y="25"/>
                    <a:pt x="28" y="25"/>
                    <a:pt x="28" y="25"/>
                  </a:cubicBezTo>
                  <a:cubicBezTo>
                    <a:pt x="29" y="25"/>
                    <a:pt x="29" y="25"/>
                    <a:pt x="28" y="24"/>
                  </a:cubicBezTo>
                  <a:cubicBezTo>
                    <a:pt x="26" y="22"/>
                    <a:pt x="26" y="22"/>
                    <a:pt x="26" y="22"/>
                  </a:cubicBezTo>
                  <a:cubicBezTo>
                    <a:pt x="27" y="21"/>
                    <a:pt x="27" y="20"/>
                    <a:pt x="28" y="18"/>
                  </a:cubicBezTo>
                  <a:cubicBezTo>
                    <a:pt x="31" y="18"/>
                    <a:pt x="31" y="18"/>
                    <a:pt x="31" y="18"/>
                  </a:cubicBezTo>
                  <a:cubicBezTo>
                    <a:pt x="31" y="18"/>
                    <a:pt x="32" y="18"/>
                    <a:pt x="32" y="17"/>
                  </a:cubicBezTo>
                  <a:cubicBezTo>
                    <a:pt x="32" y="14"/>
                    <a:pt x="32" y="14"/>
                    <a:pt x="32" y="14"/>
                  </a:cubicBezTo>
                  <a:cubicBezTo>
                    <a:pt x="32" y="13"/>
                    <a:pt x="31" y="13"/>
                    <a:pt x="31" y="13"/>
                  </a:cubicBezTo>
                  <a:close/>
                  <a:moveTo>
                    <a:pt x="16" y="23"/>
                  </a:moveTo>
                  <a:cubicBezTo>
                    <a:pt x="12" y="23"/>
                    <a:pt x="9" y="19"/>
                    <a:pt x="9" y="16"/>
                  </a:cubicBezTo>
                  <a:cubicBezTo>
                    <a:pt x="9" y="12"/>
                    <a:pt x="12" y="9"/>
                    <a:pt x="16" y="9"/>
                  </a:cubicBezTo>
                  <a:cubicBezTo>
                    <a:pt x="20" y="9"/>
                    <a:pt x="23" y="12"/>
                    <a:pt x="23" y="16"/>
                  </a:cubicBezTo>
                  <a:cubicBezTo>
                    <a:pt x="23" y="19"/>
                    <a:pt x="20" y="23"/>
                    <a:pt x="16" y="23"/>
                  </a:cubicBezTo>
                  <a:close/>
                </a:path>
              </a:pathLst>
            </a:custGeom>
            <a:solidFill>
              <a:schemeClr val="accent2"/>
            </a:solidFill>
            <a:ln>
              <a:noFill/>
            </a:ln>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nvGrpSpPr>
          <p:cNvPr id="81" name="组合 80"/>
          <p:cNvGrpSpPr/>
          <p:nvPr/>
        </p:nvGrpSpPr>
        <p:grpSpPr>
          <a:xfrm>
            <a:off x="1603097" y="1863714"/>
            <a:ext cx="1023632" cy="404529"/>
            <a:chOff x="2137185" y="2035489"/>
            <a:chExt cx="1364664" cy="539497"/>
          </a:xfrm>
        </p:grpSpPr>
        <p:sp>
          <p:nvSpPr>
            <p:cNvPr id="48" name="任意多边形 47"/>
            <p:cNvSpPr/>
            <p:nvPr/>
          </p:nvSpPr>
          <p:spPr>
            <a:xfrm>
              <a:off x="2137185" y="2086036"/>
              <a:ext cx="1298152" cy="488950"/>
            </a:xfrm>
            <a:custGeom>
              <a:avLst/>
              <a:gdLst>
                <a:gd name="connsiteX0" fmla="*/ 1054100 w 1054100"/>
                <a:gd name="connsiteY0" fmla="*/ 0 h 488950"/>
                <a:gd name="connsiteX1" fmla="*/ 0 w 1054100"/>
                <a:gd name="connsiteY1" fmla="*/ 0 h 488950"/>
                <a:gd name="connsiteX2" fmla="*/ 0 w 1054100"/>
                <a:gd name="connsiteY2" fmla="*/ 488950 h 488950"/>
              </a:gdLst>
              <a:ahLst/>
              <a:cxnLst>
                <a:cxn ang="0">
                  <a:pos x="connsiteX0" y="connsiteY0"/>
                </a:cxn>
                <a:cxn ang="0">
                  <a:pos x="connsiteX1" y="connsiteY1"/>
                </a:cxn>
                <a:cxn ang="0">
                  <a:pos x="connsiteX2" y="connsiteY2"/>
                </a:cxn>
              </a:cxnLst>
              <a:rect l="l" t="t" r="r" b="b"/>
              <a:pathLst>
                <a:path w="1054100" h="488950">
                  <a:moveTo>
                    <a:pt x="1054100" y="0"/>
                  </a:moveTo>
                  <a:lnTo>
                    <a:pt x="0" y="0"/>
                  </a:lnTo>
                  <a:lnTo>
                    <a:pt x="0" y="488950"/>
                  </a:lnTo>
                </a:path>
              </a:pathLst>
            </a:custGeom>
            <a:noFill/>
            <a:ln w="19050">
              <a:solidFill>
                <a:schemeClr val="bg1">
                  <a:lumMod val="50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1" name="椭圆 50"/>
            <p:cNvSpPr/>
            <p:nvPr/>
          </p:nvSpPr>
          <p:spPr>
            <a:xfrm>
              <a:off x="3400573" y="2035489"/>
              <a:ext cx="101276" cy="101276"/>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80" name="组合 79"/>
          <p:cNvGrpSpPr/>
          <p:nvPr/>
        </p:nvGrpSpPr>
        <p:grpSpPr>
          <a:xfrm>
            <a:off x="1598666" y="3383016"/>
            <a:ext cx="1895631" cy="404529"/>
            <a:chOff x="2131277" y="4061694"/>
            <a:chExt cx="2527179" cy="539497"/>
          </a:xfrm>
        </p:grpSpPr>
        <p:sp>
          <p:nvSpPr>
            <p:cNvPr id="53" name="任意多边形 52"/>
            <p:cNvSpPr/>
            <p:nvPr/>
          </p:nvSpPr>
          <p:spPr>
            <a:xfrm>
              <a:off x="2131277" y="4112241"/>
              <a:ext cx="2460668" cy="488950"/>
            </a:xfrm>
            <a:custGeom>
              <a:avLst/>
              <a:gdLst>
                <a:gd name="connsiteX0" fmla="*/ 1054100 w 1054100"/>
                <a:gd name="connsiteY0" fmla="*/ 0 h 488950"/>
                <a:gd name="connsiteX1" fmla="*/ 0 w 1054100"/>
                <a:gd name="connsiteY1" fmla="*/ 0 h 488950"/>
                <a:gd name="connsiteX2" fmla="*/ 0 w 1054100"/>
                <a:gd name="connsiteY2" fmla="*/ 488950 h 488950"/>
              </a:gdLst>
              <a:ahLst/>
              <a:cxnLst>
                <a:cxn ang="0">
                  <a:pos x="connsiteX0" y="connsiteY0"/>
                </a:cxn>
                <a:cxn ang="0">
                  <a:pos x="connsiteX1" y="connsiteY1"/>
                </a:cxn>
                <a:cxn ang="0">
                  <a:pos x="connsiteX2" y="connsiteY2"/>
                </a:cxn>
              </a:cxnLst>
              <a:rect l="l" t="t" r="r" b="b"/>
              <a:pathLst>
                <a:path w="1054100" h="488950">
                  <a:moveTo>
                    <a:pt x="1054100" y="0"/>
                  </a:moveTo>
                  <a:lnTo>
                    <a:pt x="0" y="0"/>
                  </a:lnTo>
                  <a:lnTo>
                    <a:pt x="0" y="488950"/>
                  </a:lnTo>
                </a:path>
              </a:pathLst>
            </a:custGeom>
            <a:noFill/>
            <a:ln w="19050">
              <a:solidFill>
                <a:schemeClr val="bg1">
                  <a:lumMod val="50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6" name="椭圆 55"/>
            <p:cNvSpPr/>
            <p:nvPr/>
          </p:nvSpPr>
          <p:spPr>
            <a:xfrm>
              <a:off x="4557180" y="4061694"/>
              <a:ext cx="101276" cy="101276"/>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82" name="组合 81"/>
          <p:cNvGrpSpPr/>
          <p:nvPr/>
        </p:nvGrpSpPr>
        <p:grpSpPr>
          <a:xfrm>
            <a:off x="5445439" y="1116794"/>
            <a:ext cx="1000847" cy="244098"/>
            <a:chOff x="7259641" y="1039365"/>
            <a:chExt cx="1334288" cy="325539"/>
          </a:xfrm>
        </p:grpSpPr>
        <p:sp>
          <p:nvSpPr>
            <p:cNvPr id="75" name="任意多边形 74"/>
            <p:cNvSpPr/>
            <p:nvPr/>
          </p:nvSpPr>
          <p:spPr>
            <a:xfrm flipH="1">
              <a:off x="7326153" y="1089912"/>
              <a:ext cx="1267776" cy="274992"/>
            </a:xfrm>
            <a:custGeom>
              <a:avLst/>
              <a:gdLst>
                <a:gd name="connsiteX0" fmla="*/ 1054100 w 1054100"/>
                <a:gd name="connsiteY0" fmla="*/ 0 h 488950"/>
                <a:gd name="connsiteX1" fmla="*/ 0 w 1054100"/>
                <a:gd name="connsiteY1" fmla="*/ 0 h 488950"/>
                <a:gd name="connsiteX2" fmla="*/ 0 w 1054100"/>
                <a:gd name="connsiteY2" fmla="*/ 488950 h 488950"/>
              </a:gdLst>
              <a:ahLst/>
              <a:cxnLst>
                <a:cxn ang="0">
                  <a:pos x="connsiteX0" y="connsiteY0"/>
                </a:cxn>
                <a:cxn ang="0">
                  <a:pos x="connsiteX1" y="connsiteY1"/>
                </a:cxn>
                <a:cxn ang="0">
                  <a:pos x="connsiteX2" y="connsiteY2"/>
                </a:cxn>
              </a:cxnLst>
              <a:rect l="l" t="t" r="r" b="b"/>
              <a:pathLst>
                <a:path w="1054100" h="488950">
                  <a:moveTo>
                    <a:pt x="1054100" y="0"/>
                  </a:moveTo>
                  <a:lnTo>
                    <a:pt x="0" y="0"/>
                  </a:lnTo>
                  <a:lnTo>
                    <a:pt x="0" y="488950"/>
                  </a:lnTo>
                </a:path>
              </a:pathLst>
            </a:custGeom>
            <a:noFill/>
            <a:ln w="19050">
              <a:solidFill>
                <a:schemeClr val="bg1">
                  <a:lumMod val="50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78" name="椭圆 77"/>
            <p:cNvSpPr/>
            <p:nvPr/>
          </p:nvSpPr>
          <p:spPr>
            <a:xfrm flipH="1">
              <a:off x="7259641" y="1039365"/>
              <a:ext cx="101276" cy="101276"/>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83" name="组合 82"/>
          <p:cNvGrpSpPr/>
          <p:nvPr/>
        </p:nvGrpSpPr>
        <p:grpSpPr>
          <a:xfrm>
            <a:off x="4870591" y="2179184"/>
            <a:ext cx="1578197" cy="155879"/>
            <a:chOff x="6493275" y="2456214"/>
            <a:chExt cx="2103989" cy="207886"/>
          </a:xfrm>
        </p:grpSpPr>
        <p:sp>
          <p:nvSpPr>
            <p:cNvPr id="71" name="任意多边形 70"/>
            <p:cNvSpPr/>
            <p:nvPr/>
          </p:nvSpPr>
          <p:spPr>
            <a:xfrm flipH="1">
              <a:off x="6554828" y="2506762"/>
              <a:ext cx="2042436" cy="157338"/>
            </a:xfrm>
            <a:custGeom>
              <a:avLst/>
              <a:gdLst>
                <a:gd name="connsiteX0" fmla="*/ 1054100 w 1054100"/>
                <a:gd name="connsiteY0" fmla="*/ 0 h 488950"/>
                <a:gd name="connsiteX1" fmla="*/ 0 w 1054100"/>
                <a:gd name="connsiteY1" fmla="*/ 0 h 488950"/>
                <a:gd name="connsiteX2" fmla="*/ 0 w 1054100"/>
                <a:gd name="connsiteY2" fmla="*/ 488950 h 488950"/>
              </a:gdLst>
              <a:ahLst/>
              <a:cxnLst>
                <a:cxn ang="0">
                  <a:pos x="connsiteX0" y="connsiteY0"/>
                </a:cxn>
                <a:cxn ang="0">
                  <a:pos x="connsiteX1" y="connsiteY1"/>
                </a:cxn>
                <a:cxn ang="0">
                  <a:pos x="connsiteX2" y="connsiteY2"/>
                </a:cxn>
              </a:cxnLst>
              <a:rect l="l" t="t" r="r" b="b"/>
              <a:pathLst>
                <a:path w="1054100" h="488950">
                  <a:moveTo>
                    <a:pt x="1054100" y="0"/>
                  </a:moveTo>
                  <a:lnTo>
                    <a:pt x="0" y="0"/>
                  </a:lnTo>
                  <a:lnTo>
                    <a:pt x="0" y="488950"/>
                  </a:lnTo>
                </a:path>
              </a:pathLst>
            </a:custGeom>
            <a:noFill/>
            <a:ln w="19050">
              <a:solidFill>
                <a:schemeClr val="bg1">
                  <a:lumMod val="50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74" name="椭圆 73"/>
            <p:cNvSpPr/>
            <p:nvPr/>
          </p:nvSpPr>
          <p:spPr>
            <a:xfrm flipH="1">
              <a:off x="6493275" y="2456214"/>
              <a:ext cx="97782" cy="101276"/>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79" name="组合 78"/>
          <p:cNvGrpSpPr/>
          <p:nvPr/>
        </p:nvGrpSpPr>
        <p:grpSpPr>
          <a:xfrm>
            <a:off x="4224468" y="4090381"/>
            <a:ext cx="2221818" cy="261467"/>
            <a:chOff x="5631891" y="5005066"/>
            <a:chExt cx="2962038" cy="348704"/>
          </a:xfrm>
        </p:grpSpPr>
        <p:sp>
          <p:nvSpPr>
            <p:cNvPr id="69" name="任意多边形 68"/>
            <p:cNvSpPr/>
            <p:nvPr/>
          </p:nvSpPr>
          <p:spPr>
            <a:xfrm flipH="1">
              <a:off x="5693446" y="5055613"/>
              <a:ext cx="2900483" cy="298157"/>
            </a:xfrm>
            <a:custGeom>
              <a:avLst/>
              <a:gdLst>
                <a:gd name="connsiteX0" fmla="*/ 1054100 w 1054100"/>
                <a:gd name="connsiteY0" fmla="*/ 0 h 488950"/>
                <a:gd name="connsiteX1" fmla="*/ 0 w 1054100"/>
                <a:gd name="connsiteY1" fmla="*/ 0 h 488950"/>
                <a:gd name="connsiteX2" fmla="*/ 0 w 1054100"/>
                <a:gd name="connsiteY2" fmla="*/ 488950 h 488950"/>
              </a:gdLst>
              <a:ahLst/>
              <a:cxnLst>
                <a:cxn ang="0">
                  <a:pos x="connsiteX0" y="connsiteY0"/>
                </a:cxn>
                <a:cxn ang="0">
                  <a:pos x="connsiteX1" y="connsiteY1"/>
                </a:cxn>
                <a:cxn ang="0">
                  <a:pos x="connsiteX2" y="connsiteY2"/>
                </a:cxn>
              </a:cxnLst>
              <a:rect l="l" t="t" r="r" b="b"/>
              <a:pathLst>
                <a:path w="1054100" h="488950">
                  <a:moveTo>
                    <a:pt x="1054100" y="0"/>
                  </a:moveTo>
                  <a:lnTo>
                    <a:pt x="0" y="0"/>
                  </a:lnTo>
                  <a:lnTo>
                    <a:pt x="0" y="488950"/>
                  </a:lnTo>
                </a:path>
              </a:pathLst>
            </a:custGeom>
            <a:noFill/>
            <a:ln w="19050">
              <a:solidFill>
                <a:schemeClr val="bg1">
                  <a:lumMod val="50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70" name="椭圆 69"/>
            <p:cNvSpPr/>
            <p:nvPr/>
          </p:nvSpPr>
          <p:spPr>
            <a:xfrm flipH="1">
              <a:off x="5631891" y="5005066"/>
              <a:ext cx="97782" cy="101276"/>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84" name="组合 83"/>
          <p:cNvGrpSpPr/>
          <p:nvPr/>
        </p:nvGrpSpPr>
        <p:grpSpPr>
          <a:xfrm>
            <a:off x="5584900" y="3192318"/>
            <a:ext cx="861386" cy="180341"/>
            <a:chOff x="7445563" y="3807371"/>
            <a:chExt cx="1148366" cy="240510"/>
          </a:xfrm>
        </p:grpSpPr>
        <p:sp>
          <p:nvSpPr>
            <p:cNvPr id="62" name="任意多边形 61"/>
            <p:cNvSpPr/>
            <p:nvPr/>
          </p:nvSpPr>
          <p:spPr>
            <a:xfrm flipH="1">
              <a:off x="7507119" y="3857919"/>
              <a:ext cx="1086810" cy="189962"/>
            </a:xfrm>
            <a:custGeom>
              <a:avLst/>
              <a:gdLst>
                <a:gd name="connsiteX0" fmla="*/ 1054100 w 1054100"/>
                <a:gd name="connsiteY0" fmla="*/ 0 h 488950"/>
                <a:gd name="connsiteX1" fmla="*/ 0 w 1054100"/>
                <a:gd name="connsiteY1" fmla="*/ 0 h 488950"/>
                <a:gd name="connsiteX2" fmla="*/ 0 w 1054100"/>
                <a:gd name="connsiteY2" fmla="*/ 488950 h 488950"/>
              </a:gdLst>
              <a:ahLst/>
              <a:cxnLst>
                <a:cxn ang="0">
                  <a:pos x="connsiteX0" y="connsiteY0"/>
                </a:cxn>
                <a:cxn ang="0">
                  <a:pos x="connsiteX1" y="connsiteY1"/>
                </a:cxn>
                <a:cxn ang="0">
                  <a:pos x="connsiteX2" y="connsiteY2"/>
                </a:cxn>
              </a:cxnLst>
              <a:rect l="l" t="t" r="r" b="b"/>
              <a:pathLst>
                <a:path w="1054100" h="488950">
                  <a:moveTo>
                    <a:pt x="1054100" y="0"/>
                  </a:moveTo>
                  <a:lnTo>
                    <a:pt x="0" y="0"/>
                  </a:lnTo>
                  <a:lnTo>
                    <a:pt x="0" y="488950"/>
                  </a:lnTo>
                </a:path>
              </a:pathLst>
            </a:custGeom>
            <a:noFill/>
            <a:ln w="19050">
              <a:solidFill>
                <a:schemeClr val="bg1">
                  <a:lumMod val="50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5" name="椭圆 64"/>
            <p:cNvSpPr/>
            <p:nvPr/>
          </p:nvSpPr>
          <p:spPr>
            <a:xfrm flipH="1">
              <a:off x="7445563" y="3807371"/>
              <a:ext cx="97782" cy="101276"/>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60" name="组合 59"/>
          <p:cNvGrpSpPr/>
          <p:nvPr/>
        </p:nvGrpSpPr>
        <p:grpSpPr>
          <a:xfrm>
            <a:off x="1441903" y="2309204"/>
            <a:ext cx="1563719" cy="636615"/>
            <a:chOff x="1922286" y="2574951"/>
            <a:chExt cx="2084688" cy="849017"/>
          </a:xfrm>
        </p:grpSpPr>
        <p:sp>
          <p:nvSpPr>
            <p:cNvPr id="49" name="文本框 126"/>
            <p:cNvSpPr txBox="1"/>
            <p:nvPr/>
          </p:nvSpPr>
          <p:spPr>
            <a:xfrm>
              <a:off x="1922286" y="2574951"/>
              <a:ext cx="1645308" cy="338633"/>
            </a:xfrm>
            <a:prstGeom prst="rect">
              <a:avLst/>
            </a:prstGeom>
            <a:noFill/>
          </p:spPr>
          <p:txBody>
            <a:bodyPr wrap="square" rtlCol="0">
              <a:spAutoFit/>
            </a:bodyPr>
            <a:lstStyle/>
            <a:p>
              <a:r>
                <a:rPr lang="zh-CN" altLang="en-US" sz="1050" dirty="0">
                  <a:solidFill>
                    <a:prstClr val="black">
                      <a:lumMod val="65000"/>
                      <a:lumOff val="35000"/>
                    </a:prstClr>
                  </a:solidFill>
                  <a:latin typeface="时尚中黑简体" panose="01010104010101010101" pitchFamily="2" charset="-122"/>
                  <a:ea typeface="时尚中黑简体" panose="01010104010101010101" pitchFamily="2" charset="-122"/>
                </a:rPr>
                <a:t>添加标题</a:t>
              </a:r>
            </a:p>
          </p:txBody>
        </p:sp>
        <p:sp>
          <p:nvSpPr>
            <p:cNvPr id="85" name="文本框 113"/>
            <p:cNvSpPr txBox="1"/>
            <p:nvPr/>
          </p:nvSpPr>
          <p:spPr>
            <a:xfrm>
              <a:off x="1939506" y="2839056"/>
              <a:ext cx="2067468" cy="584912"/>
            </a:xfrm>
            <a:prstGeom prst="rect">
              <a:avLst/>
            </a:prstGeom>
            <a:noFill/>
          </p:spPr>
          <p:txBody>
            <a:bodyPr wrap="square" rtlCol="0">
              <a:spAutoFit/>
            </a:bodyPr>
            <a:lstStyle/>
            <a:p>
              <a:pPr algn="just">
                <a:lnSpc>
                  <a:spcPct val="15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a:t>
              </a:r>
            </a:p>
          </p:txBody>
        </p:sp>
      </p:grpSp>
      <p:grpSp>
        <p:nvGrpSpPr>
          <p:cNvPr id="61" name="组合 60"/>
          <p:cNvGrpSpPr/>
          <p:nvPr/>
        </p:nvGrpSpPr>
        <p:grpSpPr>
          <a:xfrm>
            <a:off x="1432377" y="3814165"/>
            <a:ext cx="1557670" cy="654477"/>
            <a:chOff x="1909586" y="4582028"/>
            <a:chExt cx="2076623" cy="872837"/>
          </a:xfrm>
        </p:grpSpPr>
        <p:sp>
          <p:nvSpPr>
            <p:cNvPr id="54" name="文本框 131"/>
            <p:cNvSpPr txBox="1"/>
            <p:nvPr/>
          </p:nvSpPr>
          <p:spPr>
            <a:xfrm>
              <a:off x="1909586" y="4582028"/>
              <a:ext cx="1645308" cy="338633"/>
            </a:xfrm>
            <a:prstGeom prst="rect">
              <a:avLst/>
            </a:prstGeom>
            <a:noFill/>
          </p:spPr>
          <p:txBody>
            <a:bodyPr wrap="square" rtlCol="0">
              <a:spAutoFit/>
            </a:bodyPr>
            <a:lstStyle/>
            <a:p>
              <a:r>
                <a:rPr lang="zh-CN" altLang="en-US" sz="1050" dirty="0">
                  <a:solidFill>
                    <a:prstClr val="black">
                      <a:lumMod val="65000"/>
                      <a:lumOff val="35000"/>
                    </a:prstClr>
                  </a:solidFill>
                  <a:latin typeface="时尚中黑简体" panose="01010104010101010101" pitchFamily="2" charset="-122"/>
                  <a:ea typeface="时尚中黑简体" panose="01010104010101010101" pitchFamily="2" charset="-122"/>
                </a:rPr>
                <a:t>添加标题</a:t>
              </a:r>
            </a:p>
          </p:txBody>
        </p:sp>
        <p:sp>
          <p:nvSpPr>
            <p:cNvPr id="86" name="文本框 113"/>
            <p:cNvSpPr txBox="1"/>
            <p:nvPr/>
          </p:nvSpPr>
          <p:spPr>
            <a:xfrm>
              <a:off x="1918742" y="4869954"/>
              <a:ext cx="2067467" cy="584911"/>
            </a:xfrm>
            <a:prstGeom prst="rect">
              <a:avLst/>
            </a:prstGeom>
            <a:noFill/>
          </p:spPr>
          <p:txBody>
            <a:bodyPr wrap="square" rtlCol="0">
              <a:spAutoFit/>
            </a:bodyPr>
            <a:lstStyle/>
            <a:p>
              <a:pPr algn="just">
                <a:lnSpc>
                  <a:spcPct val="15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a:t>
              </a:r>
            </a:p>
          </p:txBody>
        </p:sp>
      </p:grpSp>
      <p:grpSp>
        <p:nvGrpSpPr>
          <p:cNvPr id="73" name="组合 72"/>
          <p:cNvGrpSpPr/>
          <p:nvPr/>
        </p:nvGrpSpPr>
        <p:grpSpPr>
          <a:xfrm>
            <a:off x="6045926" y="1438371"/>
            <a:ext cx="1550802" cy="625004"/>
            <a:chOff x="8060187" y="1413570"/>
            <a:chExt cx="2067467" cy="833531"/>
          </a:xfrm>
        </p:grpSpPr>
        <p:sp>
          <p:nvSpPr>
            <p:cNvPr id="76" name="文本框 138"/>
            <p:cNvSpPr txBox="1"/>
            <p:nvPr/>
          </p:nvSpPr>
          <p:spPr>
            <a:xfrm>
              <a:off x="8068381" y="1413570"/>
              <a:ext cx="1645309" cy="338633"/>
            </a:xfrm>
            <a:prstGeom prst="rect">
              <a:avLst/>
            </a:prstGeom>
            <a:noFill/>
          </p:spPr>
          <p:txBody>
            <a:bodyPr wrap="square" rtlCol="0">
              <a:spAutoFit/>
            </a:bodyPr>
            <a:lstStyle/>
            <a:p>
              <a:r>
                <a:rPr lang="zh-CN" altLang="en-US" sz="1050" dirty="0">
                  <a:solidFill>
                    <a:prstClr val="black">
                      <a:lumMod val="65000"/>
                      <a:lumOff val="35000"/>
                    </a:prstClr>
                  </a:solidFill>
                  <a:latin typeface="时尚中黑简体" panose="01010104010101010101" pitchFamily="2" charset="-122"/>
                  <a:ea typeface="时尚中黑简体" panose="01010104010101010101" pitchFamily="2" charset="-122"/>
                </a:rPr>
                <a:t>添加标题</a:t>
              </a:r>
            </a:p>
          </p:txBody>
        </p:sp>
        <p:sp>
          <p:nvSpPr>
            <p:cNvPr id="87" name="文本框 113"/>
            <p:cNvSpPr txBox="1"/>
            <p:nvPr/>
          </p:nvSpPr>
          <p:spPr>
            <a:xfrm>
              <a:off x="8060187" y="1662190"/>
              <a:ext cx="2067467" cy="584911"/>
            </a:xfrm>
            <a:prstGeom prst="rect">
              <a:avLst/>
            </a:prstGeom>
            <a:noFill/>
          </p:spPr>
          <p:txBody>
            <a:bodyPr wrap="square" rtlCol="0">
              <a:spAutoFit/>
            </a:bodyPr>
            <a:lstStyle/>
            <a:p>
              <a:pPr algn="just">
                <a:lnSpc>
                  <a:spcPct val="15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a:t>
              </a:r>
            </a:p>
          </p:txBody>
        </p:sp>
      </p:grpSp>
      <p:grpSp>
        <p:nvGrpSpPr>
          <p:cNvPr id="68" name="组合 67"/>
          <p:cNvGrpSpPr/>
          <p:nvPr/>
        </p:nvGrpSpPr>
        <p:grpSpPr>
          <a:xfrm>
            <a:off x="6007334" y="2395449"/>
            <a:ext cx="1573820" cy="615368"/>
            <a:chOff x="8008735" y="2689969"/>
            <a:chExt cx="2098154" cy="820680"/>
          </a:xfrm>
        </p:grpSpPr>
        <p:sp>
          <p:nvSpPr>
            <p:cNvPr id="72" name="文本框 145"/>
            <p:cNvSpPr txBox="1"/>
            <p:nvPr/>
          </p:nvSpPr>
          <p:spPr>
            <a:xfrm>
              <a:off x="8008735" y="2689969"/>
              <a:ext cx="1645308" cy="338633"/>
            </a:xfrm>
            <a:prstGeom prst="rect">
              <a:avLst/>
            </a:prstGeom>
            <a:noFill/>
          </p:spPr>
          <p:txBody>
            <a:bodyPr wrap="square" rtlCol="0">
              <a:spAutoFit/>
            </a:bodyPr>
            <a:lstStyle/>
            <a:p>
              <a:r>
                <a:rPr lang="zh-CN" altLang="en-US" sz="1050" dirty="0">
                  <a:solidFill>
                    <a:prstClr val="black">
                      <a:lumMod val="65000"/>
                      <a:lumOff val="35000"/>
                    </a:prstClr>
                  </a:solidFill>
                  <a:latin typeface="时尚中黑简体" panose="01010104010101010101" pitchFamily="2" charset="-122"/>
                  <a:ea typeface="时尚中黑简体" panose="01010104010101010101" pitchFamily="2" charset="-122"/>
                </a:rPr>
                <a:t>添加标题</a:t>
              </a:r>
            </a:p>
          </p:txBody>
        </p:sp>
        <p:sp>
          <p:nvSpPr>
            <p:cNvPr id="88" name="文本框 113"/>
            <p:cNvSpPr txBox="1"/>
            <p:nvPr/>
          </p:nvSpPr>
          <p:spPr>
            <a:xfrm>
              <a:off x="8039422" y="2925738"/>
              <a:ext cx="2067467" cy="584911"/>
            </a:xfrm>
            <a:prstGeom prst="rect">
              <a:avLst/>
            </a:prstGeom>
            <a:noFill/>
          </p:spPr>
          <p:txBody>
            <a:bodyPr wrap="square" rtlCol="0">
              <a:spAutoFit/>
            </a:bodyPr>
            <a:lstStyle/>
            <a:p>
              <a:pPr algn="just">
                <a:lnSpc>
                  <a:spcPct val="15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a:t>
              </a:r>
            </a:p>
          </p:txBody>
        </p:sp>
      </p:grpSp>
      <p:grpSp>
        <p:nvGrpSpPr>
          <p:cNvPr id="67" name="组合 66"/>
          <p:cNvGrpSpPr/>
          <p:nvPr/>
        </p:nvGrpSpPr>
        <p:grpSpPr>
          <a:xfrm>
            <a:off x="6043264" y="3421326"/>
            <a:ext cx="1553464" cy="615368"/>
            <a:chOff x="8056638" y="4058121"/>
            <a:chExt cx="2071016" cy="820680"/>
          </a:xfrm>
        </p:grpSpPr>
        <p:sp>
          <p:nvSpPr>
            <p:cNvPr id="63" name="文本框 162"/>
            <p:cNvSpPr txBox="1"/>
            <p:nvPr/>
          </p:nvSpPr>
          <p:spPr>
            <a:xfrm>
              <a:off x="8056638" y="4058121"/>
              <a:ext cx="1645307" cy="338633"/>
            </a:xfrm>
            <a:prstGeom prst="rect">
              <a:avLst/>
            </a:prstGeom>
            <a:noFill/>
          </p:spPr>
          <p:txBody>
            <a:bodyPr wrap="square" rtlCol="0">
              <a:spAutoFit/>
            </a:bodyPr>
            <a:lstStyle/>
            <a:p>
              <a:r>
                <a:rPr lang="zh-CN" altLang="en-US" sz="1050" dirty="0">
                  <a:solidFill>
                    <a:prstClr val="black">
                      <a:lumMod val="65000"/>
                      <a:lumOff val="35000"/>
                    </a:prstClr>
                  </a:solidFill>
                  <a:latin typeface="时尚中黑简体" panose="01010104010101010101" pitchFamily="2" charset="-122"/>
                  <a:ea typeface="时尚中黑简体" panose="01010104010101010101" pitchFamily="2" charset="-122"/>
                </a:rPr>
                <a:t>添加标题</a:t>
              </a:r>
            </a:p>
          </p:txBody>
        </p:sp>
        <p:sp>
          <p:nvSpPr>
            <p:cNvPr id="89" name="文本框 113"/>
            <p:cNvSpPr txBox="1"/>
            <p:nvPr/>
          </p:nvSpPr>
          <p:spPr>
            <a:xfrm>
              <a:off x="8060187" y="4293890"/>
              <a:ext cx="2067467" cy="584911"/>
            </a:xfrm>
            <a:prstGeom prst="rect">
              <a:avLst/>
            </a:prstGeom>
            <a:noFill/>
          </p:spPr>
          <p:txBody>
            <a:bodyPr wrap="square" rtlCol="0">
              <a:spAutoFit/>
            </a:bodyPr>
            <a:lstStyle/>
            <a:p>
              <a:pPr algn="just">
                <a:lnSpc>
                  <a:spcPct val="15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a:t>
              </a:r>
            </a:p>
          </p:txBody>
        </p:sp>
      </p:grpSp>
      <p:grpSp>
        <p:nvGrpSpPr>
          <p:cNvPr id="64" name="组合 63"/>
          <p:cNvGrpSpPr/>
          <p:nvPr/>
        </p:nvGrpSpPr>
        <p:grpSpPr>
          <a:xfrm>
            <a:off x="6027849" y="4373121"/>
            <a:ext cx="1553305" cy="611017"/>
            <a:chOff x="8036086" y="5327472"/>
            <a:chExt cx="2070803" cy="814877"/>
          </a:xfrm>
        </p:grpSpPr>
        <p:sp>
          <p:nvSpPr>
            <p:cNvPr id="66" name="文本框 152"/>
            <p:cNvSpPr txBox="1"/>
            <p:nvPr/>
          </p:nvSpPr>
          <p:spPr>
            <a:xfrm>
              <a:off x="8036086" y="5327472"/>
              <a:ext cx="1645308" cy="338633"/>
            </a:xfrm>
            <a:prstGeom prst="rect">
              <a:avLst/>
            </a:prstGeom>
            <a:noFill/>
          </p:spPr>
          <p:txBody>
            <a:bodyPr wrap="square" rtlCol="0">
              <a:spAutoFit/>
            </a:bodyPr>
            <a:lstStyle/>
            <a:p>
              <a:r>
                <a:rPr lang="zh-CN" altLang="en-US" sz="1050" dirty="0">
                  <a:solidFill>
                    <a:prstClr val="black">
                      <a:lumMod val="65000"/>
                      <a:lumOff val="35000"/>
                    </a:prstClr>
                  </a:solidFill>
                  <a:latin typeface="时尚中黑简体" panose="01010104010101010101" pitchFamily="2" charset="-122"/>
                  <a:ea typeface="时尚中黑简体" panose="01010104010101010101" pitchFamily="2" charset="-122"/>
                </a:rPr>
                <a:t>添加标题</a:t>
              </a:r>
            </a:p>
          </p:txBody>
        </p:sp>
        <p:sp>
          <p:nvSpPr>
            <p:cNvPr id="90" name="文本框 113"/>
            <p:cNvSpPr txBox="1"/>
            <p:nvPr/>
          </p:nvSpPr>
          <p:spPr>
            <a:xfrm>
              <a:off x="8039422" y="5557438"/>
              <a:ext cx="2067467" cy="584911"/>
            </a:xfrm>
            <a:prstGeom prst="rect">
              <a:avLst/>
            </a:prstGeom>
            <a:noFill/>
          </p:spPr>
          <p:txBody>
            <a:bodyPr wrap="square" rtlCol="0">
              <a:spAutoFit/>
            </a:bodyPr>
            <a:lstStyle/>
            <a:p>
              <a:pPr algn="just">
                <a:lnSpc>
                  <a:spcPct val="15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a:t>
              </a:r>
            </a:p>
          </p:txBody>
        </p:sp>
      </p:grpSp>
      <p:sp>
        <p:nvSpPr>
          <p:cNvPr id="4" name="标题 3"/>
          <p:cNvSpPr>
            <a:spLocks noGrp="1"/>
          </p:cNvSpPr>
          <p:nvPr>
            <p:ph type="title"/>
          </p:nvPr>
        </p:nvSpPr>
        <p:spPr/>
        <p:txBody>
          <a:bodyPr/>
          <a:lstStyle/>
          <a:p>
            <a:endParaRPr lang="zh-CN" altLang="en-US"/>
          </a:p>
        </p:txBody>
      </p:sp>
    </p:spTree>
    <p:extLst>
      <p:ext uri="{BB962C8B-B14F-4D97-AF65-F5344CB8AC3E}">
        <p14:creationId xmlns:p14="http://schemas.microsoft.com/office/powerpoint/2010/main" val="3127345776"/>
      </p:ext>
    </p:extLst>
  </p:cSld>
  <p:clrMapOvr>
    <a:masterClrMapping/>
  </p:clrMapOvr>
  <mc:AlternateContent xmlns:mc="http://schemas.openxmlformats.org/markup-compatibility/2006" xmlns:p14="http://schemas.microsoft.com/office/powerpoint/2010/main">
    <mc:Choice Requires="p14">
      <p:transition spd="slow" p14:dur="1600" advClick="0" advTm="0">
        <p14:prism isInverted="1"/>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58"/>
                                        </p:tgtEl>
                                        <p:attrNameLst>
                                          <p:attrName>style.visibility</p:attrName>
                                        </p:attrNameLst>
                                      </p:cBhvr>
                                      <p:to>
                                        <p:strVal val="visible"/>
                                      </p:to>
                                    </p:set>
                                    <p:animEffect transition="in" filter="fade">
                                      <p:cBhvr>
                                        <p:cTn id="7" dur="750"/>
                                        <p:tgtEl>
                                          <p:spTgt spid="58"/>
                                        </p:tgtEl>
                                      </p:cBhvr>
                                    </p:animEffect>
                                  </p:childTnLst>
                                </p:cTn>
                              </p:par>
                              <p:par>
                                <p:cTn id="8" presetID="10" presetClass="entr" presetSubtype="0" fill="hold" nodeType="withEffect">
                                  <p:stCondLst>
                                    <p:cond delay="250"/>
                                  </p:stCondLst>
                                  <p:childTnLst>
                                    <p:set>
                                      <p:cBhvr>
                                        <p:cTn id="9" dur="1" fill="hold">
                                          <p:stCondLst>
                                            <p:cond delay="0"/>
                                          </p:stCondLst>
                                        </p:cTn>
                                        <p:tgtEl>
                                          <p:spTgt spid="55"/>
                                        </p:tgtEl>
                                        <p:attrNameLst>
                                          <p:attrName>style.visibility</p:attrName>
                                        </p:attrNameLst>
                                      </p:cBhvr>
                                      <p:to>
                                        <p:strVal val="visible"/>
                                      </p:to>
                                    </p:set>
                                    <p:animEffect transition="in" filter="fade">
                                      <p:cBhvr>
                                        <p:cTn id="10" dur="750"/>
                                        <p:tgtEl>
                                          <p:spTgt spid="55"/>
                                        </p:tgtEl>
                                      </p:cBhvr>
                                    </p:animEffect>
                                  </p:childTnLst>
                                </p:cTn>
                              </p:par>
                              <p:par>
                                <p:cTn id="11" presetID="10" presetClass="entr" presetSubtype="0" fill="hold" nodeType="withEffect">
                                  <p:stCondLst>
                                    <p:cond delay="500"/>
                                  </p:stCondLst>
                                  <p:childTnLst>
                                    <p:set>
                                      <p:cBhvr>
                                        <p:cTn id="12" dur="1" fill="hold">
                                          <p:stCondLst>
                                            <p:cond delay="0"/>
                                          </p:stCondLst>
                                        </p:cTn>
                                        <p:tgtEl>
                                          <p:spTgt spid="57"/>
                                        </p:tgtEl>
                                        <p:attrNameLst>
                                          <p:attrName>style.visibility</p:attrName>
                                        </p:attrNameLst>
                                      </p:cBhvr>
                                      <p:to>
                                        <p:strVal val="visible"/>
                                      </p:to>
                                    </p:set>
                                    <p:animEffect transition="in" filter="fade">
                                      <p:cBhvr>
                                        <p:cTn id="13" dur="750"/>
                                        <p:tgtEl>
                                          <p:spTgt spid="57"/>
                                        </p:tgtEl>
                                      </p:cBhvr>
                                    </p:animEffect>
                                  </p:childTnLst>
                                </p:cTn>
                              </p:par>
                              <p:par>
                                <p:cTn id="14" presetID="10" presetClass="entr" presetSubtype="0" fill="hold" nodeType="withEffect">
                                  <p:stCondLst>
                                    <p:cond delay="750"/>
                                  </p:stCondLst>
                                  <p:childTnLst>
                                    <p:set>
                                      <p:cBhvr>
                                        <p:cTn id="15" dur="1" fill="hold">
                                          <p:stCondLst>
                                            <p:cond delay="0"/>
                                          </p:stCondLst>
                                        </p:cTn>
                                        <p:tgtEl>
                                          <p:spTgt spid="52"/>
                                        </p:tgtEl>
                                        <p:attrNameLst>
                                          <p:attrName>style.visibility</p:attrName>
                                        </p:attrNameLst>
                                      </p:cBhvr>
                                      <p:to>
                                        <p:strVal val="visible"/>
                                      </p:to>
                                    </p:set>
                                    <p:animEffect transition="in" filter="fade">
                                      <p:cBhvr>
                                        <p:cTn id="16" dur="750"/>
                                        <p:tgtEl>
                                          <p:spTgt spid="52"/>
                                        </p:tgtEl>
                                      </p:cBhvr>
                                    </p:animEffect>
                                  </p:childTnLst>
                                </p:cTn>
                              </p:par>
                              <p:par>
                                <p:cTn id="17" presetID="10" presetClass="entr" presetSubtype="0" fill="hold" nodeType="withEffect">
                                  <p:stCondLst>
                                    <p:cond delay="1000"/>
                                  </p:stCondLst>
                                  <p:childTnLst>
                                    <p:set>
                                      <p:cBhvr>
                                        <p:cTn id="18" dur="1" fill="hold">
                                          <p:stCondLst>
                                            <p:cond delay="0"/>
                                          </p:stCondLst>
                                        </p:cTn>
                                        <p:tgtEl>
                                          <p:spTgt spid="59"/>
                                        </p:tgtEl>
                                        <p:attrNameLst>
                                          <p:attrName>style.visibility</p:attrName>
                                        </p:attrNameLst>
                                      </p:cBhvr>
                                      <p:to>
                                        <p:strVal val="visible"/>
                                      </p:to>
                                    </p:set>
                                    <p:animEffect transition="in" filter="fade">
                                      <p:cBhvr>
                                        <p:cTn id="19" dur="750"/>
                                        <p:tgtEl>
                                          <p:spTgt spid="59"/>
                                        </p:tgtEl>
                                      </p:cBhvr>
                                    </p:animEffect>
                                  </p:childTnLst>
                                </p:cTn>
                              </p:par>
                              <p:par>
                                <p:cTn id="20" presetID="10" presetClass="entr" presetSubtype="0" fill="hold" nodeType="withEffect">
                                  <p:stCondLst>
                                    <p:cond delay="1250"/>
                                  </p:stCondLst>
                                  <p:childTnLst>
                                    <p:set>
                                      <p:cBhvr>
                                        <p:cTn id="21" dur="1" fill="hold">
                                          <p:stCondLst>
                                            <p:cond delay="0"/>
                                          </p:stCondLst>
                                        </p:cTn>
                                        <p:tgtEl>
                                          <p:spTgt spid="50"/>
                                        </p:tgtEl>
                                        <p:attrNameLst>
                                          <p:attrName>style.visibility</p:attrName>
                                        </p:attrNameLst>
                                      </p:cBhvr>
                                      <p:to>
                                        <p:strVal val="visible"/>
                                      </p:to>
                                    </p:set>
                                    <p:animEffect transition="in" filter="fade">
                                      <p:cBhvr>
                                        <p:cTn id="22" dur="750"/>
                                        <p:tgtEl>
                                          <p:spTgt spid="50"/>
                                        </p:tgtEl>
                                      </p:cBhvr>
                                    </p:animEffect>
                                  </p:childTnLst>
                                </p:cTn>
                              </p:par>
                            </p:childTnLst>
                          </p:cTn>
                        </p:par>
                        <p:par>
                          <p:cTn id="23" fill="hold">
                            <p:stCondLst>
                              <p:cond delay="2000"/>
                            </p:stCondLst>
                            <p:childTnLst>
                              <p:par>
                                <p:cTn id="24" presetID="22" presetClass="entr" presetSubtype="2" fill="hold" nodeType="afterEffect">
                                  <p:stCondLst>
                                    <p:cond delay="0"/>
                                  </p:stCondLst>
                                  <p:childTnLst>
                                    <p:set>
                                      <p:cBhvr>
                                        <p:cTn id="25" dur="1" fill="hold">
                                          <p:stCondLst>
                                            <p:cond delay="0"/>
                                          </p:stCondLst>
                                        </p:cTn>
                                        <p:tgtEl>
                                          <p:spTgt spid="81"/>
                                        </p:tgtEl>
                                        <p:attrNameLst>
                                          <p:attrName>style.visibility</p:attrName>
                                        </p:attrNameLst>
                                      </p:cBhvr>
                                      <p:to>
                                        <p:strVal val="visible"/>
                                      </p:to>
                                    </p:set>
                                    <p:animEffect transition="in" filter="wipe(right)">
                                      <p:cBhvr>
                                        <p:cTn id="26" dur="500"/>
                                        <p:tgtEl>
                                          <p:spTgt spid="81"/>
                                        </p:tgtEl>
                                      </p:cBhvr>
                                    </p:animEffect>
                                  </p:childTnLst>
                                </p:cTn>
                              </p:par>
                              <p:par>
                                <p:cTn id="27" presetID="22" presetClass="entr" presetSubtype="2" fill="hold" nodeType="withEffect">
                                  <p:stCondLst>
                                    <p:cond delay="0"/>
                                  </p:stCondLst>
                                  <p:childTnLst>
                                    <p:set>
                                      <p:cBhvr>
                                        <p:cTn id="28" dur="1" fill="hold">
                                          <p:stCondLst>
                                            <p:cond delay="0"/>
                                          </p:stCondLst>
                                        </p:cTn>
                                        <p:tgtEl>
                                          <p:spTgt spid="80"/>
                                        </p:tgtEl>
                                        <p:attrNameLst>
                                          <p:attrName>style.visibility</p:attrName>
                                        </p:attrNameLst>
                                      </p:cBhvr>
                                      <p:to>
                                        <p:strVal val="visible"/>
                                      </p:to>
                                    </p:set>
                                    <p:animEffect transition="in" filter="wipe(right)">
                                      <p:cBhvr>
                                        <p:cTn id="29" dur="500"/>
                                        <p:tgtEl>
                                          <p:spTgt spid="80"/>
                                        </p:tgtEl>
                                      </p:cBhvr>
                                    </p:animEffect>
                                  </p:childTnLst>
                                </p:cTn>
                              </p:par>
                              <p:par>
                                <p:cTn id="30" presetID="22" presetClass="entr" presetSubtype="8" fill="hold" nodeType="withEffect">
                                  <p:stCondLst>
                                    <p:cond delay="0"/>
                                  </p:stCondLst>
                                  <p:childTnLst>
                                    <p:set>
                                      <p:cBhvr>
                                        <p:cTn id="31" dur="1" fill="hold">
                                          <p:stCondLst>
                                            <p:cond delay="0"/>
                                          </p:stCondLst>
                                        </p:cTn>
                                        <p:tgtEl>
                                          <p:spTgt spid="83"/>
                                        </p:tgtEl>
                                        <p:attrNameLst>
                                          <p:attrName>style.visibility</p:attrName>
                                        </p:attrNameLst>
                                      </p:cBhvr>
                                      <p:to>
                                        <p:strVal val="visible"/>
                                      </p:to>
                                    </p:set>
                                    <p:animEffect transition="in" filter="wipe(left)">
                                      <p:cBhvr>
                                        <p:cTn id="32" dur="500"/>
                                        <p:tgtEl>
                                          <p:spTgt spid="83"/>
                                        </p:tgtEl>
                                      </p:cBhvr>
                                    </p:animEffect>
                                  </p:childTnLst>
                                </p:cTn>
                              </p:par>
                              <p:par>
                                <p:cTn id="33" presetID="22" presetClass="entr" presetSubtype="8" fill="hold" nodeType="withEffect">
                                  <p:stCondLst>
                                    <p:cond delay="0"/>
                                  </p:stCondLst>
                                  <p:childTnLst>
                                    <p:set>
                                      <p:cBhvr>
                                        <p:cTn id="34" dur="1" fill="hold">
                                          <p:stCondLst>
                                            <p:cond delay="0"/>
                                          </p:stCondLst>
                                        </p:cTn>
                                        <p:tgtEl>
                                          <p:spTgt spid="82"/>
                                        </p:tgtEl>
                                        <p:attrNameLst>
                                          <p:attrName>style.visibility</p:attrName>
                                        </p:attrNameLst>
                                      </p:cBhvr>
                                      <p:to>
                                        <p:strVal val="visible"/>
                                      </p:to>
                                    </p:set>
                                    <p:animEffect transition="in" filter="wipe(left)">
                                      <p:cBhvr>
                                        <p:cTn id="35" dur="500"/>
                                        <p:tgtEl>
                                          <p:spTgt spid="82"/>
                                        </p:tgtEl>
                                      </p:cBhvr>
                                    </p:animEffect>
                                  </p:childTnLst>
                                </p:cTn>
                              </p:par>
                              <p:par>
                                <p:cTn id="36" presetID="22" presetClass="entr" presetSubtype="8" fill="hold" nodeType="withEffect">
                                  <p:stCondLst>
                                    <p:cond delay="0"/>
                                  </p:stCondLst>
                                  <p:childTnLst>
                                    <p:set>
                                      <p:cBhvr>
                                        <p:cTn id="37" dur="1" fill="hold">
                                          <p:stCondLst>
                                            <p:cond delay="0"/>
                                          </p:stCondLst>
                                        </p:cTn>
                                        <p:tgtEl>
                                          <p:spTgt spid="84"/>
                                        </p:tgtEl>
                                        <p:attrNameLst>
                                          <p:attrName>style.visibility</p:attrName>
                                        </p:attrNameLst>
                                      </p:cBhvr>
                                      <p:to>
                                        <p:strVal val="visible"/>
                                      </p:to>
                                    </p:set>
                                    <p:animEffect transition="in" filter="wipe(left)">
                                      <p:cBhvr>
                                        <p:cTn id="38" dur="500"/>
                                        <p:tgtEl>
                                          <p:spTgt spid="84"/>
                                        </p:tgtEl>
                                      </p:cBhvr>
                                    </p:animEffect>
                                  </p:childTnLst>
                                </p:cTn>
                              </p:par>
                              <p:par>
                                <p:cTn id="39" presetID="22" presetClass="entr" presetSubtype="8" fill="hold" nodeType="withEffect">
                                  <p:stCondLst>
                                    <p:cond delay="0"/>
                                  </p:stCondLst>
                                  <p:childTnLst>
                                    <p:set>
                                      <p:cBhvr>
                                        <p:cTn id="40" dur="1" fill="hold">
                                          <p:stCondLst>
                                            <p:cond delay="0"/>
                                          </p:stCondLst>
                                        </p:cTn>
                                        <p:tgtEl>
                                          <p:spTgt spid="79"/>
                                        </p:tgtEl>
                                        <p:attrNameLst>
                                          <p:attrName>style.visibility</p:attrName>
                                        </p:attrNameLst>
                                      </p:cBhvr>
                                      <p:to>
                                        <p:strVal val="visible"/>
                                      </p:to>
                                    </p:set>
                                    <p:animEffect transition="in" filter="wipe(left)">
                                      <p:cBhvr>
                                        <p:cTn id="41" dur="500"/>
                                        <p:tgtEl>
                                          <p:spTgt spid="79"/>
                                        </p:tgtEl>
                                      </p:cBhvr>
                                    </p:animEffect>
                                  </p:childTnLst>
                                </p:cTn>
                              </p:par>
                            </p:childTnLst>
                          </p:cTn>
                        </p:par>
                        <p:par>
                          <p:cTn id="42" fill="hold">
                            <p:stCondLst>
                              <p:cond delay="2500"/>
                            </p:stCondLst>
                            <p:childTnLst>
                              <p:par>
                                <p:cTn id="43" presetID="14" presetClass="entr" presetSubtype="5" fill="hold" nodeType="afterEffect">
                                  <p:stCondLst>
                                    <p:cond delay="0"/>
                                  </p:stCondLst>
                                  <p:childTnLst>
                                    <p:set>
                                      <p:cBhvr>
                                        <p:cTn id="44" dur="1" fill="hold">
                                          <p:stCondLst>
                                            <p:cond delay="0"/>
                                          </p:stCondLst>
                                        </p:cTn>
                                        <p:tgtEl>
                                          <p:spTgt spid="73"/>
                                        </p:tgtEl>
                                        <p:attrNameLst>
                                          <p:attrName>style.visibility</p:attrName>
                                        </p:attrNameLst>
                                      </p:cBhvr>
                                      <p:to>
                                        <p:strVal val="visible"/>
                                      </p:to>
                                    </p:set>
                                    <p:animEffect transition="in" filter="randombar(vertical)">
                                      <p:cBhvr>
                                        <p:cTn id="45" dur="500"/>
                                        <p:tgtEl>
                                          <p:spTgt spid="73"/>
                                        </p:tgtEl>
                                      </p:cBhvr>
                                    </p:animEffect>
                                  </p:childTnLst>
                                </p:cTn>
                              </p:par>
                              <p:par>
                                <p:cTn id="46" presetID="14" presetClass="entr" presetSubtype="5" fill="hold" nodeType="withEffect">
                                  <p:stCondLst>
                                    <p:cond delay="0"/>
                                  </p:stCondLst>
                                  <p:childTnLst>
                                    <p:set>
                                      <p:cBhvr>
                                        <p:cTn id="47" dur="1" fill="hold">
                                          <p:stCondLst>
                                            <p:cond delay="0"/>
                                          </p:stCondLst>
                                        </p:cTn>
                                        <p:tgtEl>
                                          <p:spTgt spid="60"/>
                                        </p:tgtEl>
                                        <p:attrNameLst>
                                          <p:attrName>style.visibility</p:attrName>
                                        </p:attrNameLst>
                                      </p:cBhvr>
                                      <p:to>
                                        <p:strVal val="visible"/>
                                      </p:to>
                                    </p:set>
                                    <p:animEffect transition="in" filter="randombar(vertical)">
                                      <p:cBhvr>
                                        <p:cTn id="48" dur="500"/>
                                        <p:tgtEl>
                                          <p:spTgt spid="60"/>
                                        </p:tgtEl>
                                      </p:cBhvr>
                                    </p:animEffect>
                                  </p:childTnLst>
                                </p:cTn>
                              </p:par>
                              <p:par>
                                <p:cTn id="49" presetID="14" presetClass="entr" presetSubtype="5" fill="hold" nodeType="withEffect">
                                  <p:stCondLst>
                                    <p:cond delay="0"/>
                                  </p:stCondLst>
                                  <p:childTnLst>
                                    <p:set>
                                      <p:cBhvr>
                                        <p:cTn id="50" dur="1" fill="hold">
                                          <p:stCondLst>
                                            <p:cond delay="0"/>
                                          </p:stCondLst>
                                        </p:cTn>
                                        <p:tgtEl>
                                          <p:spTgt spid="61"/>
                                        </p:tgtEl>
                                        <p:attrNameLst>
                                          <p:attrName>style.visibility</p:attrName>
                                        </p:attrNameLst>
                                      </p:cBhvr>
                                      <p:to>
                                        <p:strVal val="visible"/>
                                      </p:to>
                                    </p:set>
                                    <p:animEffect transition="in" filter="randombar(vertical)">
                                      <p:cBhvr>
                                        <p:cTn id="51" dur="500"/>
                                        <p:tgtEl>
                                          <p:spTgt spid="61"/>
                                        </p:tgtEl>
                                      </p:cBhvr>
                                    </p:animEffect>
                                  </p:childTnLst>
                                </p:cTn>
                              </p:par>
                              <p:par>
                                <p:cTn id="52" presetID="14" presetClass="entr" presetSubtype="5" fill="hold" nodeType="withEffect">
                                  <p:stCondLst>
                                    <p:cond delay="0"/>
                                  </p:stCondLst>
                                  <p:childTnLst>
                                    <p:set>
                                      <p:cBhvr>
                                        <p:cTn id="53" dur="1" fill="hold">
                                          <p:stCondLst>
                                            <p:cond delay="0"/>
                                          </p:stCondLst>
                                        </p:cTn>
                                        <p:tgtEl>
                                          <p:spTgt spid="68"/>
                                        </p:tgtEl>
                                        <p:attrNameLst>
                                          <p:attrName>style.visibility</p:attrName>
                                        </p:attrNameLst>
                                      </p:cBhvr>
                                      <p:to>
                                        <p:strVal val="visible"/>
                                      </p:to>
                                    </p:set>
                                    <p:animEffect transition="in" filter="randombar(vertical)">
                                      <p:cBhvr>
                                        <p:cTn id="54" dur="500"/>
                                        <p:tgtEl>
                                          <p:spTgt spid="68"/>
                                        </p:tgtEl>
                                      </p:cBhvr>
                                    </p:animEffect>
                                  </p:childTnLst>
                                </p:cTn>
                              </p:par>
                              <p:par>
                                <p:cTn id="55" presetID="14" presetClass="entr" presetSubtype="5" fill="hold" nodeType="withEffect">
                                  <p:stCondLst>
                                    <p:cond delay="0"/>
                                  </p:stCondLst>
                                  <p:childTnLst>
                                    <p:set>
                                      <p:cBhvr>
                                        <p:cTn id="56" dur="1" fill="hold">
                                          <p:stCondLst>
                                            <p:cond delay="0"/>
                                          </p:stCondLst>
                                        </p:cTn>
                                        <p:tgtEl>
                                          <p:spTgt spid="67"/>
                                        </p:tgtEl>
                                        <p:attrNameLst>
                                          <p:attrName>style.visibility</p:attrName>
                                        </p:attrNameLst>
                                      </p:cBhvr>
                                      <p:to>
                                        <p:strVal val="visible"/>
                                      </p:to>
                                    </p:set>
                                    <p:animEffect transition="in" filter="randombar(vertical)">
                                      <p:cBhvr>
                                        <p:cTn id="57" dur="500"/>
                                        <p:tgtEl>
                                          <p:spTgt spid="67"/>
                                        </p:tgtEl>
                                      </p:cBhvr>
                                    </p:animEffect>
                                  </p:childTnLst>
                                </p:cTn>
                              </p:par>
                              <p:par>
                                <p:cTn id="58" presetID="14" presetClass="entr" presetSubtype="5" fill="hold" nodeType="withEffect">
                                  <p:stCondLst>
                                    <p:cond delay="0"/>
                                  </p:stCondLst>
                                  <p:childTnLst>
                                    <p:set>
                                      <p:cBhvr>
                                        <p:cTn id="59" dur="1" fill="hold">
                                          <p:stCondLst>
                                            <p:cond delay="0"/>
                                          </p:stCondLst>
                                        </p:cTn>
                                        <p:tgtEl>
                                          <p:spTgt spid="64"/>
                                        </p:tgtEl>
                                        <p:attrNameLst>
                                          <p:attrName>style.visibility</p:attrName>
                                        </p:attrNameLst>
                                      </p:cBhvr>
                                      <p:to>
                                        <p:strVal val="visible"/>
                                      </p:to>
                                    </p:set>
                                    <p:animEffect transition="in" filter="randombar(vertical)">
                                      <p:cBhvr>
                                        <p:cTn id="60" dur="500"/>
                                        <p:tgtEl>
                                          <p:spTgt spid="6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文本框 4"/>
          <p:cNvSpPr txBox="1"/>
          <p:nvPr/>
        </p:nvSpPr>
        <p:spPr>
          <a:xfrm>
            <a:off x="1486113" y="1294033"/>
            <a:ext cx="1831793" cy="369332"/>
          </a:xfrm>
          <a:prstGeom prst="rect">
            <a:avLst/>
          </a:prstGeom>
          <a:noFill/>
        </p:spPr>
        <p:txBody>
          <a:bodyPr wrap="square" rtlCol="0">
            <a:spAutoFit/>
          </a:bodyPr>
          <a:lstStyle/>
          <a:p>
            <a:pPr algn="ctr"/>
            <a:r>
              <a:rPr lang="en-US" altLang="zh-CN" sz="1800" dirty="0" smtClean="0">
                <a:solidFill>
                  <a:schemeClr val="tx1">
                    <a:lumMod val="50000"/>
                    <a:lumOff val="50000"/>
                  </a:schemeClr>
                </a:solidFill>
                <a:latin typeface="微软雅黑" panose="020B0503020204020204" pitchFamily="34" charset="-122"/>
                <a:ea typeface="微软雅黑" panose="020B0503020204020204" pitchFamily="34" charset="-122"/>
              </a:rPr>
              <a:t>201X</a:t>
            </a:r>
            <a:r>
              <a:rPr lang="zh-CN" altLang="en-US" sz="1800" dirty="0" smtClean="0">
                <a:solidFill>
                  <a:schemeClr val="tx1">
                    <a:lumMod val="50000"/>
                    <a:lumOff val="50000"/>
                  </a:schemeClr>
                </a:solidFill>
                <a:latin typeface="微软雅黑" panose="020B0503020204020204" pitchFamily="34" charset="-122"/>
                <a:ea typeface="微软雅黑" panose="020B0503020204020204" pitchFamily="34" charset="-122"/>
              </a:rPr>
              <a:t>年度</a:t>
            </a:r>
            <a:r>
              <a:rPr lang="zh-CN" altLang="en-US" sz="1800" dirty="0">
                <a:solidFill>
                  <a:schemeClr val="tx1">
                    <a:lumMod val="50000"/>
                    <a:lumOff val="50000"/>
                  </a:schemeClr>
                </a:solidFill>
                <a:latin typeface="微软雅黑" panose="020B0503020204020204" pitchFamily="34" charset="-122"/>
                <a:ea typeface="微软雅黑" panose="020B0503020204020204" pitchFamily="34" charset="-122"/>
              </a:rPr>
              <a:t>情况</a:t>
            </a:r>
          </a:p>
        </p:txBody>
      </p:sp>
      <p:sp>
        <p:nvSpPr>
          <p:cNvPr id="20" name="文本框 38"/>
          <p:cNvSpPr txBox="1"/>
          <p:nvPr/>
        </p:nvSpPr>
        <p:spPr>
          <a:xfrm>
            <a:off x="6072130" y="1294033"/>
            <a:ext cx="1700270" cy="369332"/>
          </a:xfrm>
          <a:prstGeom prst="rect">
            <a:avLst/>
          </a:prstGeom>
          <a:noFill/>
        </p:spPr>
        <p:txBody>
          <a:bodyPr wrap="square" rtlCol="0">
            <a:spAutoFit/>
          </a:bodyPr>
          <a:lstStyle/>
          <a:p>
            <a:pPr algn="ctr"/>
            <a:r>
              <a:rPr lang="en-US" altLang="zh-CN" sz="1800" dirty="0" smtClean="0">
                <a:solidFill>
                  <a:schemeClr val="bg1">
                    <a:lumMod val="50000"/>
                  </a:schemeClr>
                </a:solidFill>
                <a:latin typeface="微软雅黑" panose="020B0503020204020204" pitchFamily="34" charset="-122"/>
                <a:ea typeface="微软雅黑" panose="020B0503020204020204" pitchFamily="34" charset="-122"/>
              </a:rPr>
              <a:t>201X</a:t>
            </a:r>
            <a:r>
              <a:rPr lang="zh-CN" altLang="en-US" sz="1800" dirty="0" smtClean="0">
                <a:solidFill>
                  <a:schemeClr val="bg1">
                    <a:lumMod val="50000"/>
                  </a:schemeClr>
                </a:solidFill>
                <a:latin typeface="微软雅黑" panose="020B0503020204020204" pitchFamily="34" charset="-122"/>
                <a:ea typeface="微软雅黑" panose="020B0503020204020204" pitchFamily="34" charset="-122"/>
              </a:rPr>
              <a:t>年度情况</a:t>
            </a:r>
            <a:endParaRPr lang="zh-CN" altLang="en-US" sz="1800" dirty="0">
              <a:solidFill>
                <a:schemeClr val="bg1">
                  <a:lumMod val="50000"/>
                </a:schemeClr>
              </a:solidFill>
              <a:latin typeface="微软雅黑" panose="020B0503020204020204" pitchFamily="34" charset="-122"/>
              <a:ea typeface="微软雅黑" panose="020B0503020204020204" pitchFamily="34" charset="-122"/>
            </a:endParaRPr>
          </a:p>
        </p:txBody>
      </p:sp>
      <p:grpSp>
        <p:nvGrpSpPr>
          <p:cNvPr id="24" name="组合 23"/>
          <p:cNvGrpSpPr/>
          <p:nvPr/>
        </p:nvGrpSpPr>
        <p:grpSpPr>
          <a:xfrm>
            <a:off x="3793191" y="2398215"/>
            <a:ext cx="1720121" cy="1184969"/>
            <a:chOff x="5057588" y="3197619"/>
            <a:chExt cx="2293494" cy="1579959"/>
          </a:xfrm>
        </p:grpSpPr>
        <p:grpSp>
          <p:nvGrpSpPr>
            <p:cNvPr id="8" name="组合 7"/>
            <p:cNvGrpSpPr/>
            <p:nvPr/>
          </p:nvGrpSpPr>
          <p:grpSpPr>
            <a:xfrm>
              <a:off x="5057588" y="3197619"/>
              <a:ext cx="2293494" cy="1579959"/>
              <a:chOff x="2183817" y="975542"/>
              <a:chExt cx="1632394" cy="1407237"/>
            </a:xfrm>
          </p:grpSpPr>
          <p:sp>
            <p:nvSpPr>
              <p:cNvPr id="9" name="六边形 8"/>
              <p:cNvSpPr/>
              <p:nvPr/>
            </p:nvSpPr>
            <p:spPr>
              <a:xfrm>
                <a:off x="2183817" y="975542"/>
                <a:ext cx="1632394" cy="1407237"/>
              </a:xfrm>
              <a:prstGeom prst="hexagon">
                <a:avLst/>
              </a:prstGeom>
              <a:gradFill flip="none" rotWithShape="1">
                <a:gsLst>
                  <a:gs pos="61000">
                    <a:srgbClr val="F6F6F6"/>
                  </a:gs>
                  <a:gs pos="30000">
                    <a:srgbClr val="E0E0E0"/>
                  </a:gs>
                  <a:gs pos="1000">
                    <a:srgbClr val="DEDEDE"/>
                  </a:gs>
                  <a:gs pos="100000">
                    <a:schemeClr val="bg1"/>
                  </a:gs>
                </a:gsLst>
                <a:lin ang="13500000" scaled="1"/>
                <a:tileRect/>
              </a:gradFill>
              <a:ln w="19050">
                <a:noFill/>
              </a:ln>
              <a:effectLst>
                <a:outerShdw blurRad="622300" dist="317500" dir="2400000" algn="tl" rotWithShape="0">
                  <a:srgbClr val="696969">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0" name="六边形 9"/>
              <p:cNvSpPr/>
              <p:nvPr/>
            </p:nvSpPr>
            <p:spPr>
              <a:xfrm>
                <a:off x="2183817" y="975542"/>
                <a:ext cx="1632394" cy="1407237"/>
              </a:xfrm>
              <a:prstGeom prst="hexagon">
                <a:avLst/>
              </a:prstGeom>
              <a:gradFill>
                <a:gsLst>
                  <a:gs pos="64000">
                    <a:srgbClr val="F3F3F3"/>
                  </a:gs>
                  <a:gs pos="32000">
                    <a:srgbClr val="DEDEDE"/>
                  </a:gs>
                  <a:gs pos="0">
                    <a:srgbClr val="CBCBCB"/>
                  </a:gs>
                  <a:gs pos="100000">
                    <a:srgbClr val="F9F9F9"/>
                  </a:gs>
                </a:gsLst>
                <a:lin ang="2700000" scaled="1"/>
              </a:gradFill>
              <a:ln w="19050">
                <a:noFill/>
              </a:ln>
              <a:effectLst>
                <a:softEdge rad="381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sp>
          <p:nvSpPr>
            <p:cNvPr id="11" name="文本框 2"/>
            <p:cNvSpPr txBox="1"/>
            <p:nvPr/>
          </p:nvSpPr>
          <p:spPr>
            <a:xfrm>
              <a:off x="5538341" y="3339350"/>
              <a:ext cx="1362549" cy="738664"/>
            </a:xfrm>
            <a:prstGeom prst="rect">
              <a:avLst/>
            </a:prstGeom>
            <a:noFill/>
          </p:spPr>
          <p:txBody>
            <a:bodyPr wrap="square" rtlCol="0">
              <a:spAutoFit/>
            </a:bodyPr>
            <a:lstStyle/>
            <a:p>
              <a:pPr algn="ctr"/>
              <a:r>
                <a:rPr lang="en-US" altLang="zh-CN" sz="3000" dirty="0">
                  <a:solidFill>
                    <a:schemeClr val="bg1">
                      <a:lumMod val="50000"/>
                    </a:schemeClr>
                  </a:solidFill>
                  <a:latin typeface="Impact" panose="020B0806030902050204" pitchFamily="34" charset="0"/>
                  <a:ea typeface="方正正中黑简体" panose="02000000000000000000" pitchFamily="2" charset="-122"/>
                </a:rPr>
                <a:t>VS</a:t>
              </a:r>
              <a:endParaRPr lang="zh-CN" altLang="en-US" sz="3000" dirty="0">
                <a:solidFill>
                  <a:schemeClr val="bg1">
                    <a:lumMod val="50000"/>
                  </a:schemeClr>
                </a:solidFill>
                <a:latin typeface="Impact" panose="020B0806030902050204" pitchFamily="34" charset="0"/>
                <a:ea typeface="方正正中黑简体" panose="02000000000000000000" pitchFamily="2" charset="-122"/>
              </a:endParaRPr>
            </a:p>
          </p:txBody>
        </p:sp>
        <p:sp>
          <p:nvSpPr>
            <p:cNvPr id="51" name="文本框 2"/>
            <p:cNvSpPr txBox="1"/>
            <p:nvPr/>
          </p:nvSpPr>
          <p:spPr>
            <a:xfrm>
              <a:off x="5192572" y="4010434"/>
              <a:ext cx="1984966" cy="492443"/>
            </a:xfrm>
            <a:prstGeom prst="rect">
              <a:avLst/>
            </a:prstGeom>
            <a:noFill/>
          </p:spPr>
          <p:txBody>
            <a:bodyPr wrap="square" rtlCol="0">
              <a:spAutoFit/>
            </a:bodyPr>
            <a:lstStyle/>
            <a:p>
              <a:pPr algn="ctr"/>
              <a:r>
                <a:rPr lang="zh-CN" altLang="en-US" sz="1800" dirty="0">
                  <a:solidFill>
                    <a:schemeClr val="tx1">
                      <a:lumMod val="50000"/>
                      <a:lumOff val="50000"/>
                    </a:schemeClr>
                  </a:solidFill>
                  <a:latin typeface="微软雅黑" panose="020B0503020204020204" pitchFamily="34" charset="-122"/>
                  <a:ea typeface="微软雅黑" panose="020B0503020204020204" pitchFamily="34" charset="-122"/>
                </a:rPr>
                <a:t>与去年对比</a:t>
              </a:r>
            </a:p>
          </p:txBody>
        </p:sp>
      </p:grpSp>
      <p:grpSp>
        <p:nvGrpSpPr>
          <p:cNvPr id="18" name="组合 17"/>
          <p:cNvGrpSpPr/>
          <p:nvPr/>
        </p:nvGrpSpPr>
        <p:grpSpPr>
          <a:xfrm>
            <a:off x="5253768" y="1775314"/>
            <a:ext cx="3389017" cy="1184969"/>
            <a:chOff x="7005024" y="2367085"/>
            <a:chExt cx="4518689" cy="1579959"/>
          </a:xfrm>
        </p:grpSpPr>
        <p:grpSp>
          <p:nvGrpSpPr>
            <p:cNvPr id="12" name="组合 11"/>
            <p:cNvGrpSpPr/>
            <p:nvPr/>
          </p:nvGrpSpPr>
          <p:grpSpPr>
            <a:xfrm>
              <a:off x="7005024" y="2367085"/>
              <a:ext cx="4518689" cy="1579959"/>
              <a:chOff x="2183817" y="975542"/>
              <a:chExt cx="1632394" cy="1407237"/>
            </a:xfrm>
          </p:grpSpPr>
          <p:sp>
            <p:nvSpPr>
              <p:cNvPr id="13" name="六边形 12"/>
              <p:cNvSpPr/>
              <p:nvPr/>
            </p:nvSpPr>
            <p:spPr>
              <a:xfrm>
                <a:off x="2183817" y="975542"/>
                <a:ext cx="1632394" cy="1407237"/>
              </a:xfrm>
              <a:prstGeom prst="hexagon">
                <a:avLst/>
              </a:prstGeom>
              <a:gradFill flip="none" rotWithShape="1">
                <a:gsLst>
                  <a:gs pos="61000">
                    <a:srgbClr val="F6F6F6"/>
                  </a:gs>
                  <a:gs pos="30000">
                    <a:srgbClr val="E0E0E0"/>
                  </a:gs>
                  <a:gs pos="1000">
                    <a:srgbClr val="DEDEDE"/>
                  </a:gs>
                  <a:gs pos="100000">
                    <a:schemeClr val="bg1"/>
                  </a:gs>
                </a:gsLst>
                <a:lin ang="13500000" scaled="1"/>
                <a:tileRect/>
              </a:gradFill>
              <a:ln w="19050">
                <a:noFill/>
              </a:ln>
              <a:effectLst>
                <a:outerShdw blurRad="622300" dist="317500" dir="2400000" algn="tl" rotWithShape="0">
                  <a:srgbClr val="696969">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4" name="六边形 13"/>
              <p:cNvSpPr/>
              <p:nvPr/>
            </p:nvSpPr>
            <p:spPr>
              <a:xfrm>
                <a:off x="2183817" y="975542"/>
                <a:ext cx="1632394" cy="1407237"/>
              </a:xfrm>
              <a:prstGeom prst="hexagon">
                <a:avLst/>
              </a:prstGeom>
              <a:gradFill>
                <a:gsLst>
                  <a:gs pos="64000">
                    <a:srgbClr val="F3F3F3"/>
                  </a:gs>
                  <a:gs pos="32000">
                    <a:srgbClr val="DEDEDE"/>
                  </a:gs>
                  <a:gs pos="0">
                    <a:srgbClr val="CBCBCB"/>
                  </a:gs>
                  <a:gs pos="100000">
                    <a:srgbClr val="F9F9F9"/>
                  </a:gs>
                </a:gsLst>
                <a:lin ang="2700000" scaled="1"/>
              </a:gradFill>
              <a:ln w="19050">
                <a:noFill/>
              </a:ln>
              <a:effectLst>
                <a:softEdge rad="381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sp>
          <p:nvSpPr>
            <p:cNvPr id="43" name="文本框 70"/>
            <p:cNvSpPr txBox="1"/>
            <p:nvPr/>
          </p:nvSpPr>
          <p:spPr>
            <a:xfrm>
              <a:off x="8247680" y="2591752"/>
              <a:ext cx="1720276" cy="430887"/>
            </a:xfrm>
            <a:prstGeom prst="rect">
              <a:avLst/>
            </a:prstGeom>
            <a:noFill/>
          </p:spPr>
          <p:txBody>
            <a:bodyPr wrap="square" rtlCol="0">
              <a:spAutoFit/>
            </a:bodyPr>
            <a:lstStyle/>
            <a:p>
              <a:r>
                <a:rPr lang="zh-CN" altLang="en-US" sz="1500" b="1" dirty="0">
                  <a:solidFill>
                    <a:schemeClr val="bg1">
                      <a:lumMod val="50000"/>
                    </a:schemeClr>
                  </a:solidFill>
                  <a:latin typeface="微软雅黑" panose="020B0503020204020204" pitchFamily="34" charset="-122"/>
                  <a:ea typeface="微软雅黑" panose="020B0503020204020204" pitchFamily="34" charset="-122"/>
                </a:rPr>
                <a:t>添加标题</a:t>
              </a:r>
            </a:p>
          </p:txBody>
        </p:sp>
        <p:sp>
          <p:nvSpPr>
            <p:cNvPr id="48" name="文本框 113"/>
            <p:cNvSpPr txBox="1"/>
            <p:nvPr/>
          </p:nvSpPr>
          <p:spPr>
            <a:xfrm>
              <a:off x="8249961" y="3025628"/>
              <a:ext cx="2538862" cy="815608"/>
            </a:xfrm>
            <a:prstGeom prst="rect">
              <a:avLst/>
            </a:prstGeom>
            <a:noFill/>
          </p:spPr>
          <p:txBody>
            <a:bodyPr wrap="square" rtlCol="0">
              <a:spAutoFit/>
            </a:bodyPr>
            <a:lstStyle/>
            <a:p>
              <a:pPr algn="just">
                <a:lnSpc>
                  <a:spcPct val="15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单击添加详细文字说明，或复制文本黏贴自此右键只保留文字单击添加详细文字说明，或复制文本黏贴自此右键只保留文字</a:t>
              </a:r>
            </a:p>
          </p:txBody>
        </p:sp>
        <p:grpSp>
          <p:nvGrpSpPr>
            <p:cNvPr id="111" name="组合 110"/>
            <p:cNvGrpSpPr/>
            <p:nvPr/>
          </p:nvGrpSpPr>
          <p:grpSpPr>
            <a:xfrm>
              <a:off x="7537723" y="2859740"/>
              <a:ext cx="555501" cy="599725"/>
              <a:chOff x="79836" y="1653714"/>
              <a:chExt cx="555501" cy="599725"/>
            </a:xfrm>
            <a:solidFill>
              <a:srgbClr val="00B0F0"/>
            </a:solidFill>
          </p:grpSpPr>
          <p:sp>
            <p:nvSpPr>
              <p:cNvPr id="52" name="Freeform 46"/>
              <p:cNvSpPr>
                <a:spLocks/>
              </p:cNvSpPr>
              <p:nvPr/>
            </p:nvSpPr>
            <p:spPr bwMode="auto">
              <a:xfrm>
                <a:off x="199123" y="1924935"/>
                <a:ext cx="129812" cy="146132"/>
              </a:xfrm>
              <a:custGeom>
                <a:avLst/>
                <a:gdLst>
                  <a:gd name="T0" fmla="*/ 42 w 47"/>
                  <a:gd name="T1" fmla="*/ 19 h 53"/>
                  <a:gd name="T2" fmla="*/ 33 w 47"/>
                  <a:gd name="T3" fmla="*/ 49 h 53"/>
                  <a:gd name="T4" fmla="*/ 5 w 47"/>
                  <a:gd name="T5" fmla="*/ 34 h 53"/>
                  <a:gd name="T6" fmla="*/ 14 w 47"/>
                  <a:gd name="T7" fmla="*/ 4 h 53"/>
                  <a:gd name="T8" fmla="*/ 42 w 47"/>
                  <a:gd name="T9" fmla="*/ 19 h 53"/>
                </a:gdLst>
                <a:ahLst/>
                <a:cxnLst>
                  <a:cxn ang="0">
                    <a:pos x="T0" y="T1"/>
                  </a:cxn>
                  <a:cxn ang="0">
                    <a:pos x="T2" y="T3"/>
                  </a:cxn>
                  <a:cxn ang="0">
                    <a:pos x="T4" y="T5"/>
                  </a:cxn>
                  <a:cxn ang="0">
                    <a:pos x="T6" y="T7"/>
                  </a:cxn>
                  <a:cxn ang="0">
                    <a:pos x="T8" y="T9"/>
                  </a:cxn>
                </a:cxnLst>
                <a:rect l="0" t="0" r="r" b="b"/>
                <a:pathLst>
                  <a:path w="47" h="53">
                    <a:moveTo>
                      <a:pt x="42" y="19"/>
                    </a:moveTo>
                    <a:cubicBezTo>
                      <a:pt x="47" y="32"/>
                      <a:pt x="43" y="45"/>
                      <a:pt x="33" y="49"/>
                    </a:cubicBezTo>
                    <a:cubicBezTo>
                      <a:pt x="23" y="53"/>
                      <a:pt x="11" y="47"/>
                      <a:pt x="5" y="34"/>
                    </a:cubicBezTo>
                    <a:cubicBezTo>
                      <a:pt x="0" y="22"/>
                      <a:pt x="4" y="8"/>
                      <a:pt x="14" y="4"/>
                    </a:cubicBezTo>
                    <a:cubicBezTo>
                      <a:pt x="24" y="0"/>
                      <a:pt x="37" y="7"/>
                      <a:pt x="42" y="19"/>
                    </a:cubicBezTo>
                    <a:close/>
                  </a:path>
                </a:pathLst>
              </a:custGeom>
              <a:solidFill>
                <a:schemeClr val="accent3"/>
              </a:solidFill>
              <a:ln>
                <a:noFill/>
              </a:ln>
              <a:extLst/>
            </p:spPr>
            <p:txBody>
              <a:bodyPr vert="horz" wrap="square" lIns="68580" tIns="34290" rIns="68580" bIns="34290" numCol="1" anchor="t" anchorCtr="0" compatLnSpc="1">
                <a:prstTxWarp prst="textNoShape">
                  <a:avLst/>
                </a:prstTxWarp>
              </a:bodyPr>
              <a:lstStyle/>
              <a:p>
                <a:endParaRPr lang="zh-CN" altLang="en-US" sz="1013"/>
              </a:p>
            </p:txBody>
          </p:sp>
          <p:sp>
            <p:nvSpPr>
              <p:cNvPr id="53" name="Freeform 47"/>
              <p:cNvSpPr>
                <a:spLocks/>
              </p:cNvSpPr>
              <p:nvPr/>
            </p:nvSpPr>
            <p:spPr bwMode="auto">
              <a:xfrm>
                <a:off x="79836" y="1996247"/>
                <a:ext cx="320437" cy="257191"/>
              </a:xfrm>
              <a:custGeom>
                <a:avLst/>
                <a:gdLst>
                  <a:gd name="T0" fmla="*/ 110 w 116"/>
                  <a:gd name="T1" fmla="*/ 79 h 93"/>
                  <a:gd name="T2" fmla="*/ 101 w 116"/>
                  <a:gd name="T3" fmla="*/ 38 h 93"/>
                  <a:gd name="T4" fmla="*/ 89 w 116"/>
                  <a:gd name="T5" fmla="*/ 29 h 93"/>
                  <a:gd name="T6" fmla="*/ 84 w 116"/>
                  <a:gd name="T7" fmla="*/ 28 h 93"/>
                  <a:gd name="T8" fmla="*/ 89 w 116"/>
                  <a:gd name="T9" fmla="*/ 35 h 93"/>
                  <a:gd name="T10" fmla="*/ 83 w 116"/>
                  <a:gd name="T11" fmla="*/ 40 h 93"/>
                  <a:gd name="T12" fmla="*/ 87 w 116"/>
                  <a:gd name="T13" fmla="*/ 48 h 93"/>
                  <a:gd name="T14" fmla="*/ 79 w 116"/>
                  <a:gd name="T15" fmla="*/ 93 h 93"/>
                  <a:gd name="T16" fmla="*/ 79 w 116"/>
                  <a:gd name="T17" fmla="*/ 93 h 93"/>
                  <a:gd name="T18" fmla="*/ 79 w 116"/>
                  <a:gd name="T19" fmla="*/ 93 h 93"/>
                  <a:gd name="T20" fmla="*/ 79 w 116"/>
                  <a:gd name="T21" fmla="*/ 93 h 93"/>
                  <a:gd name="T22" fmla="*/ 79 w 116"/>
                  <a:gd name="T23" fmla="*/ 93 h 93"/>
                  <a:gd name="T24" fmla="*/ 64 w 116"/>
                  <a:gd name="T25" fmla="*/ 50 h 93"/>
                  <a:gd name="T26" fmla="*/ 66 w 116"/>
                  <a:gd name="T27" fmla="*/ 42 h 93"/>
                  <a:gd name="T28" fmla="*/ 60 w 116"/>
                  <a:gd name="T29" fmla="*/ 37 h 93"/>
                  <a:gd name="T30" fmla="*/ 63 w 116"/>
                  <a:gd name="T31" fmla="*/ 29 h 93"/>
                  <a:gd name="T32" fmla="*/ 34 w 116"/>
                  <a:gd name="T33" fmla="*/ 34 h 93"/>
                  <a:gd name="T34" fmla="*/ 44 w 116"/>
                  <a:gd name="T35" fmla="*/ 9 h 93"/>
                  <a:gd name="T36" fmla="*/ 17 w 116"/>
                  <a:gd name="T37" fmla="*/ 0 h 93"/>
                  <a:gd name="T38" fmla="*/ 5 w 116"/>
                  <a:gd name="T39" fmla="*/ 43 h 93"/>
                  <a:gd name="T40" fmla="*/ 4 w 116"/>
                  <a:gd name="T41" fmla="*/ 46 h 93"/>
                  <a:gd name="T42" fmla="*/ 3 w 116"/>
                  <a:gd name="T43" fmla="*/ 47 h 93"/>
                  <a:gd name="T44" fmla="*/ 3 w 116"/>
                  <a:gd name="T45" fmla="*/ 48 h 93"/>
                  <a:gd name="T46" fmla="*/ 3 w 116"/>
                  <a:gd name="T47" fmla="*/ 48 h 93"/>
                  <a:gd name="T48" fmla="*/ 3 w 116"/>
                  <a:gd name="T49" fmla="*/ 48 h 93"/>
                  <a:gd name="T50" fmla="*/ 3 w 116"/>
                  <a:gd name="T51" fmla="*/ 48 h 93"/>
                  <a:gd name="T52" fmla="*/ 18 w 116"/>
                  <a:gd name="T53" fmla="*/ 64 h 93"/>
                  <a:gd name="T54" fmla="*/ 18 w 116"/>
                  <a:gd name="T55" fmla="*/ 64 h 93"/>
                  <a:gd name="T56" fmla="*/ 18 w 116"/>
                  <a:gd name="T57" fmla="*/ 64 h 93"/>
                  <a:gd name="T58" fmla="*/ 23 w 116"/>
                  <a:gd name="T59" fmla="*/ 62 h 93"/>
                  <a:gd name="T60" fmla="*/ 34 w 116"/>
                  <a:gd name="T61" fmla="*/ 59 h 93"/>
                  <a:gd name="T62" fmla="*/ 41 w 116"/>
                  <a:gd name="T63" fmla="*/ 57 h 93"/>
                  <a:gd name="T64" fmla="*/ 43 w 116"/>
                  <a:gd name="T65" fmla="*/ 93 h 93"/>
                  <a:gd name="T66" fmla="*/ 89 w 116"/>
                  <a:gd name="T67" fmla="*/ 93 h 93"/>
                  <a:gd name="T68" fmla="*/ 99 w 116"/>
                  <a:gd name="T69" fmla="*/ 93 h 93"/>
                  <a:gd name="T70" fmla="*/ 116 w 116"/>
                  <a:gd name="T71" fmla="*/ 93 h 93"/>
                  <a:gd name="T72" fmla="*/ 110 w 116"/>
                  <a:gd name="T73" fmla="*/ 79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16" h="93">
                    <a:moveTo>
                      <a:pt x="110" y="79"/>
                    </a:moveTo>
                    <a:cubicBezTo>
                      <a:pt x="106" y="69"/>
                      <a:pt x="104" y="51"/>
                      <a:pt x="101" y="38"/>
                    </a:cubicBezTo>
                    <a:cubicBezTo>
                      <a:pt x="100" y="32"/>
                      <a:pt x="96" y="29"/>
                      <a:pt x="89" y="29"/>
                    </a:cubicBezTo>
                    <a:cubicBezTo>
                      <a:pt x="88" y="29"/>
                      <a:pt x="85" y="28"/>
                      <a:pt x="84" y="28"/>
                    </a:cubicBezTo>
                    <a:cubicBezTo>
                      <a:pt x="89" y="35"/>
                      <a:pt x="89" y="35"/>
                      <a:pt x="89" y="35"/>
                    </a:cubicBezTo>
                    <a:cubicBezTo>
                      <a:pt x="83" y="40"/>
                      <a:pt x="83" y="40"/>
                      <a:pt x="83" y="40"/>
                    </a:cubicBezTo>
                    <a:cubicBezTo>
                      <a:pt x="87" y="48"/>
                      <a:pt x="87" y="48"/>
                      <a:pt x="87" y="48"/>
                    </a:cubicBezTo>
                    <a:cubicBezTo>
                      <a:pt x="79" y="93"/>
                      <a:pt x="79" y="93"/>
                      <a:pt x="79" y="93"/>
                    </a:cubicBezTo>
                    <a:cubicBezTo>
                      <a:pt x="79" y="93"/>
                      <a:pt x="79" y="93"/>
                      <a:pt x="79" y="93"/>
                    </a:cubicBezTo>
                    <a:cubicBezTo>
                      <a:pt x="79" y="93"/>
                      <a:pt x="79" y="93"/>
                      <a:pt x="79" y="93"/>
                    </a:cubicBezTo>
                    <a:cubicBezTo>
                      <a:pt x="79" y="93"/>
                      <a:pt x="79" y="93"/>
                      <a:pt x="79" y="93"/>
                    </a:cubicBezTo>
                    <a:cubicBezTo>
                      <a:pt x="79" y="93"/>
                      <a:pt x="79" y="93"/>
                      <a:pt x="79" y="93"/>
                    </a:cubicBezTo>
                    <a:cubicBezTo>
                      <a:pt x="64" y="50"/>
                      <a:pt x="64" y="50"/>
                      <a:pt x="64" y="50"/>
                    </a:cubicBezTo>
                    <a:cubicBezTo>
                      <a:pt x="66" y="42"/>
                      <a:pt x="66" y="42"/>
                      <a:pt x="66" y="42"/>
                    </a:cubicBezTo>
                    <a:cubicBezTo>
                      <a:pt x="60" y="37"/>
                      <a:pt x="60" y="37"/>
                      <a:pt x="60" y="37"/>
                    </a:cubicBezTo>
                    <a:cubicBezTo>
                      <a:pt x="63" y="29"/>
                      <a:pt x="63" y="29"/>
                      <a:pt x="63" y="29"/>
                    </a:cubicBezTo>
                    <a:cubicBezTo>
                      <a:pt x="56" y="29"/>
                      <a:pt x="34" y="34"/>
                      <a:pt x="34" y="34"/>
                    </a:cubicBezTo>
                    <a:cubicBezTo>
                      <a:pt x="44" y="9"/>
                      <a:pt x="44" y="9"/>
                      <a:pt x="44" y="9"/>
                    </a:cubicBezTo>
                    <a:cubicBezTo>
                      <a:pt x="35" y="5"/>
                      <a:pt x="26" y="2"/>
                      <a:pt x="17" y="0"/>
                    </a:cubicBezTo>
                    <a:cubicBezTo>
                      <a:pt x="5" y="43"/>
                      <a:pt x="5" y="43"/>
                      <a:pt x="5" y="43"/>
                    </a:cubicBezTo>
                    <a:cubicBezTo>
                      <a:pt x="4" y="46"/>
                      <a:pt x="4" y="46"/>
                      <a:pt x="4" y="46"/>
                    </a:cubicBezTo>
                    <a:cubicBezTo>
                      <a:pt x="3" y="47"/>
                      <a:pt x="3" y="47"/>
                      <a:pt x="3" y="47"/>
                    </a:cubicBezTo>
                    <a:cubicBezTo>
                      <a:pt x="3" y="48"/>
                      <a:pt x="3" y="48"/>
                      <a:pt x="3" y="48"/>
                    </a:cubicBezTo>
                    <a:cubicBezTo>
                      <a:pt x="3" y="48"/>
                      <a:pt x="3" y="48"/>
                      <a:pt x="3" y="48"/>
                    </a:cubicBezTo>
                    <a:cubicBezTo>
                      <a:pt x="3" y="48"/>
                      <a:pt x="3" y="48"/>
                      <a:pt x="3" y="48"/>
                    </a:cubicBezTo>
                    <a:cubicBezTo>
                      <a:pt x="3" y="48"/>
                      <a:pt x="3" y="48"/>
                      <a:pt x="3" y="48"/>
                    </a:cubicBezTo>
                    <a:cubicBezTo>
                      <a:pt x="0" y="45"/>
                      <a:pt x="31" y="78"/>
                      <a:pt x="18" y="64"/>
                    </a:cubicBezTo>
                    <a:cubicBezTo>
                      <a:pt x="18" y="64"/>
                      <a:pt x="18" y="64"/>
                      <a:pt x="18" y="64"/>
                    </a:cubicBezTo>
                    <a:cubicBezTo>
                      <a:pt x="18" y="64"/>
                      <a:pt x="18" y="64"/>
                      <a:pt x="18" y="64"/>
                    </a:cubicBezTo>
                    <a:cubicBezTo>
                      <a:pt x="23" y="62"/>
                      <a:pt x="23" y="62"/>
                      <a:pt x="23" y="62"/>
                    </a:cubicBezTo>
                    <a:cubicBezTo>
                      <a:pt x="34" y="59"/>
                      <a:pt x="34" y="59"/>
                      <a:pt x="34" y="59"/>
                    </a:cubicBezTo>
                    <a:cubicBezTo>
                      <a:pt x="41" y="57"/>
                      <a:pt x="41" y="57"/>
                      <a:pt x="41" y="57"/>
                    </a:cubicBezTo>
                    <a:cubicBezTo>
                      <a:pt x="41" y="69"/>
                      <a:pt x="42" y="81"/>
                      <a:pt x="43" y="93"/>
                    </a:cubicBezTo>
                    <a:cubicBezTo>
                      <a:pt x="89" y="93"/>
                      <a:pt x="89" y="93"/>
                      <a:pt x="89" y="93"/>
                    </a:cubicBezTo>
                    <a:cubicBezTo>
                      <a:pt x="99" y="93"/>
                      <a:pt x="99" y="93"/>
                      <a:pt x="99" y="93"/>
                    </a:cubicBezTo>
                    <a:cubicBezTo>
                      <a:pt x="116" y="93"/>
                      <a:pt x="116" y="93"/>
                      <a:pt x="116" y="93"/>
                    </a:cubicBezTo>
                    <a:lnTo>
                      <a:pt x="110" y="79"/>
                    </a:lnTo>
                    <a:close/>
                  </a:path>
                </a:pathLst>
              </a:custGeom>
              <a:solidFill>
                <a:schemeClr val="accent3"/>
              </a:solidFill>
              <a:ln>
                <a:noFill/>
              </a:ln>
              <a:extLst/>
            </p:spPr>
            <p:txBody>
              <a:bodyPr vert="horz" wrap="square" lIns="68580" tIns="34290" rIns="68580" bIns="34290" numCol="1" anchor="t" anchorCtr="0" compatLnSpc="1">
                <a:prstTxWarp prst="textNoShape">
                  <a:avLst/>
                </a:prstTxWarp>
              </a:bodyPr>
              <a:lstStyle/>
              <a:p>
                <a:endParaRPr lang="zh-CN" altLang="en-US" sz="1013"/>
              </a:p>
            </p:txBody>
          </p:sp>
          <p:sp>
            <p:nvSpPr>
              <p:cNvPr id="54" name="Freeform 48"/>
              <p:cNvSpPr>
                <a:spLocks/>
              </p:cNvSpPr>
              <p:nvPr/>
            </p:nvSpPr>
            <p:spPr bwMode="auto">
              <a:xfrm>
                <a:off x="298528" y="2251101"/>
                <a:ext cx="0" cy="2338"/>
              </a:xfrm>
              <a:custGeom>
                <a:avLst/>
                <a:gdLst>
                  <a:gd name="T0" fmla="*/ 2 h 2"/>
                  <a:gd name="T1" fmla="*/ 0 h 2"/>
                  <a:gd name="T2" fmla="*/ 2 h 2"/>
                  <a:gd name="T3" fmla="*/ 0 h 2"/>
                  <a:gd name="T4" fmla="*/ 2 h 2"/>
                </a:gdLst>
                <a:ahLst/>
                <a:cxnLst>
                  <a:cxn ang="0">
                    <a:pos x="0" y="T0"/>
                  </a:cxn>
                  <a:cxn ang="0">
                    <a:pos x="0" y="T1"/>
                  </a:cxn>
                  <a:cxn ang="0">
                    <a:pos x="0" y="T2"/>
                  </a:cxn>
                  <a:cxn ang="0">
                    <a:pos x="0" y="T3"/>
                  </a:cxn>
                  <a:cxn ang="0">
                    <a:pos x="0" y="T4"/>
                  </a:cxn>
                </a:cxnLst>
                <a:rect l="0" t="0" r="r" b="b"/>
                <a:pathLst>
                  <a:path h="2">
                    <a:moveTo>
                      <a:pt x="0" y="2"/>
                    </a:moveTo>
                    <a:lnTo>
                      <a:pt x="0" y="0"/>
                    </a:lnTo>
                    <a:lnTo>
                      <a:pt x="0" y="2"/>
                    </a:lnTo>
                    <a:lnTo>
                      <a:pt x="0" y="0"/>
                    </a:lnTo>
                    <a:lnTo>
                      <a:pt x="0" y="2"/>
                    </a:lnTo>
                    <a:close/>
                  </a:path>
                </a:pathLst>
              </a:custGeom>
              <a:grpFill/>
              <a:ln>
                <a:noFill/>
              </a:ln>
              <a:extLst/>
            </p:spPr>
            <p:txBody>
              <a:bodyPr vert="horz" wrap="square" lIns="68580" tIns="34290" rIns="68580" bIns="34290" numCol="1" anchor="t" anchorCtr="0" compatLnSpc="1">
                <a:prstTxWarp prst="textNoShape">
                  <a:avLst/>
                </a:prstTxWarp>
              </a:bodyPr>
              <a:lstStyle/>
              <a:p>
                <a:endParaRPr lang="zh-CN" altLang="en-US" sz="1013"/>
              </a:p>
            </p:txBody>
          </p:sp>
          <p:sp>
            <p:nvSpPr>
              <p:cNvPr id="55" name="Freeform 49"/>
              <p:cNvSpPr>
                <a:spLocks/>
              </p:cNvSpPr>
              <p:nvPr/>
            </p:nvSpPr>
            <p:spPr bwMode="auto">
              <a:xfrm>
                <a:off x="276308" y="2074573"/>
                <a:ext cx="19882" cy="40917"/>
              </a:xfrm>
              <a:custGeom>
                <a:avLst/>
                <a:gdLst>
                  <a:gd name="T0" fmla="*/ 12 w 17"/>
                  <a:gd name="T1" fmla="*/ 0 h 35"/>
                  <a:gd name="T2" fmla="*/ 17 w 17"/>
                  <a:gd name="T3" fmla="*/ 21 h 35"/>
                  <a:gd name="T4" fmla="*/ 9 w 17"/>
                  <a:gd name="T5" fmla="*/ 35 h 35"/>
                  <a:gd name="T6" fmla="*/ 0 w 17"/>
                  <a:gd name="T7" fmla="*/ 21 h 35"/>
                  <a:gd name="T8" fmla="*/ 2 w 17"/>
                  <a:gd name="T9" fmla="*/ 0 h 35"/>
                  <a:gd name="T10" fmla="*/ 12 w 17"/>
                  <a:gd name="T11" fmla="*/ 0 h 35"/>
                </a:gdLst>
                <a:ahLst/>
                <a:cxnLst>
                  <a:cxn ang="0">
                    <a:pos x="T0" y="T1"/>
                  </a:cxn>
                  <a:cxn ang="0">
                    <a:pos x="T2" y="T3"/>
                  </a:cxn>
                  <a:cxn ang="0">
                    <a:pos x="T4" y="T5"/>
                  </a:cxn>
                  <a:cxn ang="0">
                    <a:pos x="T6" y="T7"/>
                  </a:cxn>
                  <a:cxn ang="0">
                    <a:pos x="T8" y="T9"/>
                  </a:cxn>
                  <a:cxn ang="0">
                    <a:pos x="T10" y="T11"/>
                  </a:cxn>
                </a:cxnLst>
                <a:rect l="0" t="0" r="r" b="b"/>
                <a:pathLst>
                  <a:path w="17" h="35">
                    <a:moveTo>
                      <a:pt x="12" y="0"/>
                    </a:moveTo>
                    <a:lnTo>
                      <a:pt x="17" y="21"/>
                    </a:lnTo>
                    <a:lnTo>
                      <a:pt x="9" y="35"/>
                    </a:lnTo>
                    <a:lnTo>
                      <a:pt x="0" y="21"/>
                    </a:lnTo>
                    <a:lnTo>
                      <a:pt x="2" y="0"/>
                    </a:lnTo>
                    <a:lnTo>
                      <a:pt x="12" y="0"/>
                    </a:lnTo>
                    <a:close/>
                  </a:path>
                </a:pathLst>
              </a:custGeom>
              <a:solidFill>
                <a:schemeClr val="accent3"/>
              </a:solidFill>
              <a:ln>
                <a:noFill/>
              </a:ln>
              <a:extLst/>
            </p:spPr>
            <p:txBody>
              <a:bodyPr vert="horz" wrap="square" lIns="68580" tIns="34290" rIns="68580" bIns="34290" numCol="1" anchor="t" anchorCtr="0" compatLnSpc="1">
                <a:prstTxWarp prst="textNoShape">
                  <a:avLst/>
                </a:prstTxWarp>
              </a:bodyPr>
              <a:lstStyle/>
              <a:p>
                <a:endParaRPr lang="zh-CN" altLang="en-US" sz="1013"/>
              </a:p>
            </p:txBody>
          </p:sp>
          <p:sp>
            <p:nvSpPr>
              <p:cNvPr id="56" name="Freeform 50"/>
              <p:cNvSpPr>
                <a:spLocks/>
              </p:cNvSpPr>
              <p:nvPr/>
            </p:nvSpPr>
            <p:spPr bwMode="auto">
              <a:xfrm>
                <a:off x="278647" y="2101462"/>
                <a:ext cx="30406" cy="151977"/>
              </a:xfrm>
              <a:custGeom>
                <a:avLst/>
                <a:gdLst>
                  <a:gd name="T0" fmla="*/ 12 w 26"/>
                  <a:gd name="T1" fmla="*/ 0 h 130"/>
                  <a:gd name="T2" fmla="*/ 26 w 26"/>
                  <a:gd name="T3" fmla="*/ 128 h 130"/>
                  <a:gd name="T4" fmla="*/ 17 w 26"/>
                  <a:gd name="T5" fmla="*/ 130 h 130"/>
                  <a:gd name="T6" fmla="*/ 7 w 26"/>
                  <a:gd name="T7" fmla="*/ 130 h 130"/>
                  <a:gd name="T8" fmla="*/ 0 w 26"/>
                  <a:gd name="T9" fmla="*/ 0 h 130"/>
                  <a:gd name="T10" fmla="*/ 12 w 26"/>
                  <a:gd name="T11" fmla="*/ 0 h 130"/>
                </a:gdLst>
                <a:ahLst/>
                <a:cxnLst>
                  <a:cxn ang="0">
                    <a:pos x="T0" y="T1"/>
                  </a:cxn>
                  <a:cxn ang="0">
                    <a:pos x="T2" y="T3"/>
                  </a:cxn>
                  <a:cxn ang="0">
                    <a:pos x="T4" y="T5"/>
                  </a:cxn>
                  <a:cxn ang="0">
                    <a:pos x="T6" y="T7"/>
                  </a:cxn>
                  <a:cxn ang="0">
                    <a:pos x="T8" y="T9"/>
                  </a:cxn>
                  <a:cxn ang="0">
                    <a:pos x="T10" y="T11"/>
                  </a:cxn>
                </a:cxnLst>
                <a:rect l="0" t="0" r="r" b="b"/>
                <a:pathLst>
                  <a:path w="26" h="130">
                    <a:moveTo>
                      <a:pt x="12" y="0"/>
                    </a:moveTo>
                    <a:lnTo>
                      <a:pt x="26" y="128"/>
                    </a:lnTo>
                    <a:lnTo>
                      <a:pt x="17" y="130"/>
                    </a:lnTo>
                    <a:lnTo>
                      <a:pt x="7" y="130"/>
                    </a:lnTo>
                    <a:lnTo>
                      <a:pt x="0" y="0"/>
                    </a:lnTo>
                    <a:lnTo>
                      <a:pt x="12" y="0"/>
                    </a:lnTo>
                    <a:close/>
                  </a:path>
                </a:pathLst>
              </a:custGeom>
              <a:solidFill>
                <a:schemeClr val="accent3"/>
              </a:solidFill>
              <a:ln>
                <a:noFill/>
              </a:ln>
              <a:extLst/>
            </p:spPr>
            <p:txBody>
              <a:bodyPr vert="horz" wrap="square" lIns="68580" tIns="34290" rIns="68580" bIns="34290" numCol="1" anchor="t" anchorCtr="0" compatLnSpc="1">
                <a:prstTxWarp prst="textNoShape">
                  <a:avLst/>
                </a:prstTxWarp>
              </a:bodyPr>
              <a:lstStyle/>
              <a:p>
                <a:endParaRPr lang="zh-CN" altLang="en-US" sz="1013"/>
              </a:p>
            </p:txBody>
          </p:sp>
          <p:sp>
            <p:nvSpPr>
              <p:cNvPr id="57" name="Freeform 51"/>
              <p:cNvSpPr>
                <a:spLocks/>
              </p:cNvSpPr>
              <p:nvPr/>
            </p:nvSpPr>
            <p:spPr bwMode="auto">
              <a:xfrm>
                <a:off x="378052" y="1809198"/>
                <a:ext cx="97067" cy="192894"/>
              </a:xfrm>
              <a:custGeom>
                <a:avLst/>
                <a:gdLst>
                  <a:gd name="T0" fmla="*/ 10 w 35"/>
                  <a:gd name="T1" fmla="*/ 45 h 70"/>
                  <a:gd name="T2" fmla="*/ 18 w 35"/>
                  <a:gd name="T3" fmla="*/ 53 h 70"/>
                  <a:gd name="T4" fmla="*/ 25 w 35"/>
                  <a:gd name="T5" fmla="*/ 46 h 70"/>
                  <a:gd name="T6" fmla="*/ 17 w 35"/>
                  <a:gd name="T7" fmla="*/ 38 h 70"/>
                  <a:gd name="T8" fmla="*/ 6 w 35"/>
                  <a:gd name="T9" fmla="*/ 34 h 70"/>
                  <a:gd name="T10" fmla="*/ 0 w 35"/>
                  <a:gd name="T11" fmla="*/ 22 h 70"/>
                  <a:gd name="T12" fmla="*/ 13 w 35"/>
                  <a:gd name="T13" fmla="*/ 7 h 70"/>
                  <a:gd name="T14" fmla="*/ 13 w 35"/>
                  <a:gd name="T15" fmla="*/ 0 h 70"/>
                  <a:gd name="T16" fmla="*/ 21 w 35"/>
                  <a:gd name="T17" fmla="*/ 0 h 70"/>
                  <a:gd name="T18" fmla="*/ 21 w 35"/>
                  <a:gd name="T19" fmla="*/ 8 h 70"/>
                  <a:gd name="T20" fmla="*/ 26 w 35"/>
                  <a:gd name="T21" fmla="*/ 11 h 70"/>
                  <a:gd name="T22" fmla="*/ 26 w 35"/>
                  <a:gd name="T23" fmla="*/ 8 h 70"/>
                  <a:gd name="T24" fmla="*/ 32 w 35"/>
                  <a:gd name="T25" fmla="*/ 8 h 70"/>
                  <a:gd name="T26" fmla="*/ 32 w 35"/>
                  <a:gd name="T27" fmla="*/ 22 h 70"/>
                  <a:gd name="T28" fmla="*/ 24 w 35"/>
                  <a:gd name="T29" fmla="*/ 22 h 70"/>
                  <a:gd name="T30" fmla="*/ 17 w 35"/>
                  <a:gd name="T31" fmla="*/ 16 h 70"/>
                  <a:gd name="T32" fmla="*/ 10 w 35"/>
                  <a:gd name="T33" fmla="*/ 22 h 70"/>
                  <a:gd name="T34" fmla="*/ 18 w 35"/>
                  <a:gd name="T35" fmla="*/ 29 h 70"/>
                  <a:gd name="T36" fmla="*/ 29 w 35"/>
                  <a:gd name="T37" fmla="*/ 33 h 70"/>
                  <a:gd name="T38" fmla="*/ 35 w 35"/>
                  <a:gd name="T39" fmla="*/ 46 h 70"/>
                  <a:gd name="T40" fmla="*/ 21 w 35"/>
                  <a:gd name="T41" fmla="*/ 62 h 70"/>
                  <a:gd name="T42" fmla="*/ 21 w 35"/>
                  <a:gd name="T43" fmla="*/ 70 h 70"/>
                  <a:gd name="T44" fmla="*/ 13 w 35"/>
                  <a:gd name="T45" fmla="*/ 70 h 70"/>
                  <a:gd name="T46" fmla="*/ 13 w 35"/>
                  <a:gd name="T47" fmla="*/ 61 h 70"/>
                  <a:gd name="T48" fmla="*/ 13 w 35"/>
                  <a:gd name="T49" fmla="*/ 61 h 70"/>
                  <a:gd name="T50" fmla="*/ 8 w 35"/>
                  <a:gd name="T51" fmla="*/ 58 h 70"/>
                  <a:gd name="T52" fmla="*/ 8 w 35"/>
                  <a:gd name="T53" fmla="*/ 61 h 70"/>
                  <a:gd name="T54" fmla="*/ 1 w 35"/>
                  <a:gd name="T55" fmla="*/ 61 h 70"/>
                  <a:gd name="T56" fmla="*/ 1 w 35"/>
                  <a:gd name="T57" fmla="*/ 45 h 70"/>
                  <a:gd name="T58" fmla="*/ 10 w 35"/>
                  <a:gd name="T59" fmla="*/ 45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35" h="70">
                    <a:moveTo>
                      <a:pt x="10" y="45"/>
                    </a:moveTo>
                    <a:cubicBezTo>
                      <a:pt x="10" y="50"/>
                      <a:pt x="13" y="53"/>
                      <a:pt x="18" y="53"/>
                    </a:cubicBezTo>
                    <a:cubicBezTo>
                      <a:pt x="22" y="53"/>
                      <a:pt x="25" y="51"/>
                      <a:pt x="25" y="46"/>
                    </a:cubicBezTo>
                    <a:cubicBezTo>
                      <a:pt x="25" y="41"/>
                      <a:pt x="21" y="40"/>
                      <a:pt x="17" y="38"/>
                    </a:cubicBezTo>
                    <a:cubicBezTo>
                      <a:pt x="14" y="37"/>
                      <a:pt x="9" y="36"/>
                      <a:pt x="6" y="34"/>
                    </a:cubicBezTo>
                    <a:cubicBezTo>
                      <a:pt x="2" y="31"/>
                      <a:pt x="0" y="27"/>
                      <a:pt x="0" y="22"/>
                    </a:cubicBezTo>
                    <a:cubicBezTo>
                      <a:pt x="0" y="15"/>
                      <a:pt x="6" y="8"/>
                      <a:pt x="13" y="7"/>
                    </a:cubicBezTo>
                    <a:cubicBezTo>
                      <a:pt x="13" y="0"/>
                      <a:pt x="13" y="0"/>
                      <a:pt x="13" y="0"/>
                    </a:cubicBezTo>
                    <a:cubicBezTo>
                      <a:pt x="21" y="0"/>
                      <a:pt x="21" y="0"/>
                      <a:pt x="21" y="0"/>
                    </a:cubicBezTo>
                    <a:cubicBezTo>
                      <a:pt x="21" y="8"/>
                      <a:pt x="21" y="8"/>
                      <a:pt x="21" y="8"/>
                    </a:cubicBezTo>
                    <a:cubicBezTo>
                      <a:pt x="23" y="8"/>
                      <a:pt x="24" y="9"/>
                      <a:pt x="26" y="11"/>
                    </a:cubicBezTo>
                    <a:cubicBezTo>
                      <a:pt x="26" y="8"/>
                      <a:pt x="26" y="8"/>
                      <a:pt x="26" y="8"/>
                    </a:cubicBezTo>
                    <a:cubicBezTo>
                      <a:pt x="32" y="8"/>
                      <a:pt x="32" y="8"/>
                      <a:pt x="32" y="8"/>
                    </a:cubicBezTo>
                    <a:cubicBezTo>
                      <a:pt x="32" y="22"/>
                      <a:pt x="32" y="22"/>
                      <a:pt x="32" y="22"/>
                    </a:cubicBezTo>
                    <a:cubicBezTo>
                      <a:pt x="24" y="22"/>
                      <a:pt x="24" y="22"/>
                      <a:pt x="24" y="22"/>
                    </a:cubicBezTo>
                    <a:cubicBezTo>
                      <a:pt x="24" y="18"/>
                      <a:pt x="21" y="16"/>
                      <a:pt x="17" y="16"/>
                    </a:cubicBezTo>
                    <a:cubicBezTo>
                      <a:pt x="13" y="16"/>
                      <a:pt x="10" y="18"/>
                      <a:pt x="10" y="22"/>
                    </a:cubicBezTo>
                    <a:cubicBezTo>
                      <a:pt x="10" y="26"/>
                      <a:pt x="14" y="28"/>
                      <a:pt x="18" y="29"/>
                    </a:cubicBezTo>
                    <a:cubicBezTo>
                      <a:pt x="21" y="30"/>
                      <a:pt x="26" y="31"/>
                      <a:pt x="29" y="33"/>
                    </a:cubicBezTo>
                    <a:cubicBezTo>
                      <a:pt x="33" y="36"/>
                      <a:pt x="35" y="41"/>
                      <a:pt x="35" y="46"/>
                    </a:cubicBezTo>
                    <a:cubicBezTo>
                      <a:pt x="35" y="54"/>
                      <a:pt x="29" y="61"/>
                      <a:pt x="21" y="62"/>
                    </a:cubicBezTo>
                    <a:cubicBezTo>
                      <a:pt x="21" y="70"/>
                      <a:pt x="21" y="70"/>
                      <a:pt x="21" y="70"/>
                    </a:cubicBezTo>
                    <a:cubicBezTo>
                      <a:pt x="13" y="70"/>
                      <a:pt x="13" y="70"/>
                      <a:pt x="13" y="70"/>
                    </a:cubicBezTo>
                    <a:cubicBezTo>
                      <a:pt x="13" y="61"/>
                      <a:pt x="13" y="61"/>
                      <a:pt x="13" y="61"/>
                    </a:cubicBezTo>
                    <a:cubicBezTo>
                      <a:pt x="13" y="61"/>
                      <a:pt x="13" y="61"/>
                      <a:pt x="13" y="61"/>
                    </a:cubicBezTo>
                    <a:cubicBezTo>
                      <a:pt x="11" y="60"/>
                      <a:pt x="10" y="59"/>
                      <a:pt x="8" y="58"/>
                    </a:cubicBezTo>
                    <a:cubicBezTo>
                      <a:pt x="8" y="61"/>
                      <a:pt x="8" y="61"/>
                      <a:pt x="8" y="61"/>
                    </a:cubicBezTo>
                    <a:cubicBezTo>
                      <a:pt x="1" y="61"/>
                      <a:pt x="1" y="61"/>
                      <a:pt x="1" y="61"/>
                    </a:cubicBezTo>
                    <a:cubicBezTo>
                      <a:pt x="1" y="45"/>
                      <a:pt x="1" y="45"/>
                      <a:pt x="1" y="45"/>
                    </a:cubicBezTo>
                    <a:lnTo>
                      <a:pt x="10" y="45"/>
                    </a:lnTo>
                    <a:close/>
                  </a:path>
                </a:pathLst>
              </a:custGeom>
              <a:solidFill>
                <a:schemeClr val="accent3"/>
              </a:solidFill>
              <a:ln>
                <a:noFill/>
              </a:ln>
              <a:extLst/>
            </p:spPr>
            <p:txBody>
              <a:bodyPr vert="horz" wrap="square" lIns="68580" tIns="34290" rIns="68580" bIns="34290" numCol="1" anchor="t" anchorCtr="0" compatLnSpc="1">
                <a:prstTxWarp prst="textNoShape">
                  <a:avLst/>
                </a:prstTxWarp>
              </a:bodyPr>
              <a:lstStyle/>
              <a:p>
                <a:endParaRPr lang="zh-CN" altLang="en-US" sz="1013"/>
              </a:p>
            </p:txBody>
          </p:sp>
          <p:sp>
            <p:nvSpPr>
              <p:cNvPr id="58" name="Rectangle 52"/>
              <p:cNvSpPr>
                <a:spLocks noChangeArrowheads="1"/>
              </p:cNvSpPr>
              <p:nvPr/>
            </p:nvSpPr>
            <p:spPr bwMode="auto">
              <a:xfrm>
                <a:off x="367527" y="2046516"/>
                <a:ext cx="111100" cy="36241"/>
              </a:xfrm>
              <a:prstGeom prst="rect">
                <a:avLst/>
              </a:prstGeom>
              <a:solidFill>
                <a:schemeClr val="accent3"/>
              </a:solidFill>
              <a:ln>
                <a:noFill/>
              </a:ln>
              <a:extLst/>
            </p:spPr>
            <p:txBody>
              <a:bodyPr vert="horz" wrap="square" lIns="68580" tIns="34290" rIns="68580" bIns="34290" numCol="1" anchor="t" anchorCtr="0" compatLnSpc="1">
                <a:prstTxWarp prst="textNoShape">
                  <a:avLst/>
                </a:prstTxWarp>
              </a:bodyPr>
              <a:lstStyle/>
              <a:p>
                <a:endParaRPr lang="zh-CN" altLang="en-US" sz="1013"/>
              </a:p>
            </p:txBody>
          </p:sp>
          <p:sp>
            <p:nvSpPr>
              <p:cNvPr id="59" name="Freeform 53"/>
              <p:cNvSpPr>
                <a:spLocks noEditPoints="1"/>
              </p:cNvSpPr>
              <p:nvPr/>
            </p:nvSpPr>
            <p:spPr bwMode="auto">
              <a:xfrm>
                <a:off x="309053" y="1756592"/>
                <a:ext cx="230387" cy="275897"/>
              </a:xfrm>
              <a:custGeom>
                <a:avLst/>
                <a:gdLst>
                  <a:gd name="T0" fmla="*/ 83 w 83"/>
                  <a:gd name="T1" fmla="*/ 41 h 100"/>
                  <a:gd name="T2" fmla="*/ 41 w 83"/>
                  <a:gd name="T3" fmla="*/ 0 h 100"/>
                  <a:gd name="T4" fmla="*/ 0 w 83"/>
                  <a:gd name="T5" fmla="*/ 41 h 100"/>
                  <a:gd name="T6" fmla="*/ 0 w 83"/>
                  <a:gd name="T7" fmla="*/ 45 h 100"/>
                  <a:gd name="T8" fmla="*/ 16 w 83"/>
                  <a:gd name="T9" fmla="*/ 82 h 100"/>
                  <a:gd name="T10" fmla="*/ 19 w 83"/>
                  <a:gd name="T11" fmla="*/ 100 h 100"/>
                  <a:gd name="T12" fmla="*/ 38 w 83"/>
                  <a:gd name="T13" fmla="*/ 100 h 100"/>
                  <a:gd name="T14" fmla="*/ 44 w 83"/>
                  <a:gd name="T15" fmla="*/ 100 h 100"/>
                  <a:gd name="T16" fmla="*/ 63 w 83"/>
                  <a:gd name="T17" fmla="*/ 100 h 100"/>
                  <a:gd name="T18" fmla="*/ 66 w 83"/>
                  <a:gd name="T19" fmla="*/ 82 h 100"/>
                  <a:gd name="T20" fmla="*/ 82 w 83"/>
                  <a:gd name="T21" fmla="*/ 45 h 100"/>
                  <a:gd name="T22" fmla="*/ 83 w 83"/>
                  <a:gd name="T23" fmla="*/ 41 h 100"/>
                  <a:gd name="T24" fmla="*/ 75 w 83"/>
                  <a:gd name="T25" fmla="*/ 43 h 100"/>
                  <a:gd name="T26" fmla="*/ 75 w 83"/>
                  <a:gd name="T27" fmla="*/ 48 h 100"/>
                  <a:gd name="T28" fmla="*/ 75 w 83"/>
                  <a:gd name="T29" fmla="*/ 48 h 100"/>
                  <a:gd name="T30" fmla="*/ 60 w 83"/>
                  <a:gd name="T31" fmla="*/ 77 h 100"/>
                  <a:gd name="T32" fmla="*/ 56 w 83"/>
                  <a:gd name="T33" fmla="*/ 93 h 100"/>
                  <a:gd name="T34" fmla="*/ 27 w 83"/>
                  <a:gd name="T35" fmla="*/ 93 h 100"/>
                  <a:gd name="T36" fmla="*/ 22 w 83"/>
                  <a:gd name="T37" fmla="*/ 78 h 100"/>
                  <a:gd name="T38" fmla="*/ 7 w 83"/>
                  <a:gd name="T39" fmla="*/ 48 h 100"/>
                  <a:gd name="T40" fmla="*/ 8 w 83"/>
                  <a:gd name="T41" fmla="*/ 48 h 100"/>
                  <a:gd name="T42" fmla="*/ 7 w 83"/>
                  <a:gd name="T43" fmla="*/ 43 h 100"/>
                  <a:gd name="T44" fmla="*/ 7 w 83"/>
                  <a:gd name="T45" fmla="*/ 41 h 100"/>
                  <a:gd name="T46" fmla="*/ 41 w 83"/>
                  <a:gd name="T47" fmla="*/ 7 h 100"/>
                  <a:gd name="T48" fmla="*/ 75 w 83"/>
                  <a:gd name="T49" fmla="*/ 41 h 100"/>
                  <a:gd name="T50" fmla="*/ 75 w 83"/>
                  <a:gd name="T51" fmla="*/ 43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83" h="100">
                    <a:moveTo>
                      <a:pt x="83" y="41"/>
                    </a:moveTo>
                    <a:cubicBezTo>
                      <a:pt x="83" y="18"/>
                      <a:pt x="64" y="0"/>
                      <a:pt x="41" y="0"/>
                    </a:cubicBezTo>
                    <a:cubicBezTo>
                      <a:pt x="18" y="0"/>
                      <a:pt x="0" y="18"/>
                      <a:pt x="0" y="41"/>
                    </a:cubicBezTo>
                    <a:cubicBezTo>
                      <a:pt x="0" y="43"/>
                      <a:pt x="0" y="44"/>
                      <a:pt x="0" y="45"/>
                    </a:cubicBezTo>
                    <a:cubicBezTo>
                      <a:pt x="0" y="46"/>
                      <a:pt x="1" y="62"/>
                      <a:pt x="16" y="82"/>
                    </a:cubicBezTo>
                    <a:cubicBezTo>
                      <a:pt x="21" y="88"/>
                      <a:pt x="19" y="100"/>
                      <a:pt x="19" y="100"/>
                    </a:cubicBezTo>
                    <a:cubicBezTo>
                      <a:pt x="25" y="100"/>
                      <a:pt x="32" y="100"/>
                      <a:pt x="38" y="100"/>
                    </a:cubicBezTo>
                    <a:cubicBezTo>
                      <a:pt x="40" y="100"/>
                      <a:pt x="42" y="100"/>
                      <a:pt x="44" y="100"/>
                    </a:cubicBezTo>
                    <a:cubicBezTo>
                      <a:pt x="51" y="100"/>
                      <a:pt x="57" y="100"/>
                      <a:pt x="63" y="100"/>
                    </a:cubicBezTo>
                    <a:cubicBezTo>
                      <a:pt x="63" y="100"/>
                      <a:pt x="61" y="88"/>
                      <a:pt x="66" y="82"/>
                    </a:cubicBezTo>
                    <a:cubicBezTo>
                      <a:pt x="82" y="62"/>
                      <a:pt x="83" y="46"/>
                      <a:pt x="82" y="45"/>
                    </a:cubicBezTo>
                    <a:cubicBezTo>
                      <a:pt x="82" y="44"/>
                      <a:pt x="83" y="43"/>
                      <a:pt x="83" y="41"/>
                    </a:cubicBezTo>
                    <a:close/>
                    <a:moveTo>
                      <a:pt x="75" y="43"/>
                    </a:moveTo>
                    <a:cubicBezTo>
                      <a:pt x="75" y="48"/>
                      <a:pt x="75" y="48"/>
                      <a:pt x="75" y="48"/>
                    </a:cubicBezTo>
                    <a:cubicBezTo>
                      <a:pt x="75" y="48"/>
                      <a:pt x="75" y="48"/>
                      <a:pt x="75" y="48"/>
                    </a:cubicBezTo>
                    <a:cubicBezTo>
                      <a:pt x="74" y="52"/>
                      <a:pt x="71" y="63"/>
                      <a:pt x="60" y="77"/>
                    </a:cubicBezTo>
                    <a:cubicBezTo>
                      <a:pt x="57" y="82"/>
                      <a:pt x="56" y="88"/>
                      <a:pt x="56" y="93"/>
                    </a:cubicBezTo>
                    <a:cubicBezTo>
                      <a:pt x="27" y="93"/>
                      <a:pt x="27" y="93"/>
                      <a:pt x="27" y="93"/>
                    </a:cubicBezTo>
                    <a:cubicBezTo>
                      <a:pt x="26" y="88"/>
                      <a:pt x="25" y="82"/>
                      <a:pt x="22" y="78"/>
                    </a:cubicBezTo>
                    <a:cubicBezTo>
                      <a:pt x="11" y="63"/>
                      <a:pt x="8" y="52"/>
                      <a:pt x="7" y="48"/>
                    </a:cubicBezTo>
                    <a:cubicBezTo>
                      <a:pt x="8" y="48"/>
                      <a:pt x="8" y="48"/>
                      <a:pt x="8" y="48"/>
                    </a:cubicBezTo>
                    <a:cubicBezTo>
                      <a:pt x="7" y="43"/>
                      <a:pt x="7" y="43"/>
                      <a:pt x="7" y="43"/>
                    </a:cubicBezTo>
                    <a:cubicBezTo>
                      <a:pt x="7" y="42"/>
                      <a:pt x="7" y="42"/>
                      <a:pt x="7" y="41"/>
                    </a:cubicBezTo>
                    <a:cubicBezTo>
                      <a:pt x="7" y="22"/>
                      <a:pt x="22" y="7"/>
                      <a:pt x="41" y="7"/>
                    </a:cubicBezTo>
                    <a:cubicBezTo>
                      <a:pt x="60" y="7"/>
                      <a:pt x="75" y="22"/>
                      <a:pt x="75" y="41"/>
                    </a:cubicBezTo>
                    <a:cubicBezTo>
                      <a:pt x="75" y="42"/>
                      <a:pt x="75" y="42"/>
                      <a:pt x="75" y="43"/>
                    </a:cubicBezTo>
                    <a:close/>
                  </a:path>
                </a:pathLst>
              </a:custGeom>
              <a:solidFill>
                <a:schemeClr val="accent3"/>
              </a:solidFill>
              <a:ln>
                <a:noFill/>
              </a:ln>
              <a:extLst/>
            </p:spPr>
            <p:txBody>
              <a:bodyPr vert="horz" wrap="square" lIns="68580" tIns="34290" rIns="68580" bIns="34290" numCol="1" anchor="t" anchorCtr="0" compatLnSpc="1">
                <a:prstTxWarp prst="textNoShape">
                  <a:avLst/>
                </a:prstTxWarp>
              </a:bodyPr>
              <a:lstStyle/>
              <a:p>
                <a:endParaRPr lang="zh-CN" altLang="en-US" sz="1013"/>
              </a:p>
            </p:txBody>
          </p:sp>
          <p:sp>
            <p:nvSpPr>
              <p:cNvPr id="60" name="Freeform 54"/>
              <p:cNvSpPr>
                <a:spLocks/>
              </p:cNvSpPr>
              <p:nvPr/>
            </p:nvSpPr>
            <p:spPr bwMode="auto">
              <a:xfrm>
                <a:off x="387409" y="2087434"/>
                <a:ext cx="71338" cy="22212"/>
              </a:xfrm>
              <a:custGeom>
                <a:avLst/>
                <a:gdLst>
                  <a:gd name="T0" fmla="*/ 0 w 26"/>
                  <a:gd name="T1" fmla="*/ 0 h 8"/>
                  <a:gd name="T2" fmla="*/ 0 w 26"/>
                  <a:gd name="T3" fmla="*/ 2 h 8"/>
                  <a:gd name="T4" fmla="*/ 6 w 26"/>
                  <a:gd name="T5" fmla="*/ 8 h 8"/>
                  <a:gd name="T6" fmla="*/ 20 w 26"/>
                  <a:gd name="T7" fmla="*/ 8 h 8"/>
                  <a:gd name="T8" fmla="*/ 26 w 26"/>
                  <a:gd name="T9" fmla="*/ 2 h 8"/>
                  <a:gd name="T10" fmla="*/ 26 w 26"/>
                  <a:gd name="T11" fmla="*/ 0 h 8"/>
                  <a:gd name="T12" fmla="*/ 0 w 26"/>
                  <a:gd name="T13" fmla="*/ 0 h 8"/>
                </a:gdLst>
                <a:ahLst/>
                <a:cxnLst>
                  <a:cxn ang="0">
                    <a:pos x="T0" y="T1"/>
                  </a:cxn>
                  <a:cxn ang="0">
                    <a:pos x="T2" y="T3"/>
                  </a:cxn>
                  <a:cxn ang="0">
                    <a:pos x="T4" y="T5"/>
                  </a:cxn>
                  <a:cxn ang="0">
                    <a:pos x="T6" y="T7"/>
                  </a:cxn>
                  <a:cxn ang="0">
                    <a:pos x="T8" y="T9"/>
                  </a:cxn>
                  <a:cxn ang="0">
                    <a:pos x="T10" y="T11"/>
                  </a:cxn>
                  <a:cxn ang="0">
                    <a:pos x="T12" y="T13"/>
                  </a:cxn>
                </a:cxnLst>
                <a:rect l="0" t="0" r="r" b="b"/>
                <a:pathLst>
                  <a:path w="26" h="8">
                    <a:moveTo>
                      <a:pt x="0" y="0"/>
                    </a:moveTo>
                    <a:cubicBezTo>
                      <a:pt x="0" y="2"/>
                      <a:pt x="0" y="2"/>
                      <a:pt x="0" y="2"/>
                    </a:cubicBezTo>
                    <a:cubicBezTo>
                      <a:pt x="0" y="6"/>
                      <a:pt x="3" y="8"/>
                      <a:pt x="6" y="8"/>
                    </a:cubicBezTo>
                    <a:cubicBezTo>
                      <a:pt x="20" y="8"/>
                      <a:pt x="20" y="8"/>
                      <a:pt x="20" y="8"/>
                    </a:cubicBezTo>
                    <a:cubicBezTo>
                      <a:pt x="23" y="8"/>
                      <a:pt x="26" y="6"/>
                      <a:pt x="26" y="2"/>
                    </a:cubicBezTo>
                    <a:cubicBezTo>
                      <a:pt x="26" y="0"/>
                      <a:pt x="26" y="0"/>
                      <a:pt x="26" y="0"/>
                    </a:cubicBezTo>
                    <a:lnTo>
                      <a:pt x="0" y="0"/>
                    </a:lnTo>
                    <a:close/>
                  </a:path>
                </a:pathLst>
              </a:custGeom>
              <a:solidFill>
                <a:schemeClr val="accent3"/>
              </a:solidFill>
              <a:ln>
                <a:noFill/>
              </a:ln>
              <a:extLst/>
            </p:spPr>
            <p:txBody>
              <a:bodyPr vert="horz" wrap="square" lIns="68580" tIns="34290" rIns="68580" bIns="34290" numCol="1" anchor="t" anchorCtr="0" compatLnSpc="1">
                <a:prstTxWarp prst="textNoShape">
                  <a:avLst/>
                </a:prstTxWarp>
              </a:bodyPr>
              <a:lstStyle/>
              <a:p>
                <a:endParaRPr lang="zh-CN" altLang="en-US" sz="1013"/>
              </a:p>
            </p:txBody>
          </p:sp>
          <p:sp>
            <p:nvSpPr>
              <p:cNvPr id="61" name="Rectangle 55"/>
              <p:cNvSpPr>
                <a:spLocks noChangeArrowheads="1"/>
              </p:cNvSpPr>
              <p:nvPr/>
            </p:nvSpPr>
            <p:spPr bwMode="auto">
              <a:xfrm>
                <a:off x="361680" y="2044179"/>
                <a:ext cx="121626" cy="8183"/>
              </a:xfrm>
              <a:prstGeom prst="rect">
                <a:avLst/>
              </a:prstGeom>
              <a:solidFill>
                <a:schemeClr val="accent3"/>
              </a:solidFill>
              <a:ln>
                <a:noFill/>
              </a:ln>
              <a:extLst/>
            </p:spPr>
            <p:txBody>
              <a:bodyPr vert="horz" wrap="square" lIns="68580" tIns="34290" rIns="68580" bIns="34290" numCol="1" anchor="t" anchorCtr="0" compatLnSpc="1">
                <a:prstTxWarp prst="textNoShape">
                  <a:avLst/>
                </a:prstTxWarp>
              </a:bodyPr>
              <a:lstStyle/>
              <a:p>
                <a:endParaRPr lang="zh-CN" altLang="en-US" sz="1013"/>
              </a:p>
            </p:txBody>
          </p:sp>
          <p:sp>
            <p:nvSpPr>
              <p:cNvPr id="62" name="Rectangle 56"/>
              <p:cNvSpPr>
                <a:spLocks noChangeArrowheads="1"/>
              </p:cNvSpPr>
              <p:nvPr/>
            </p:nvSpPr>
            <p:spPr bwMode="auto">
              <a:xfrm>
                <a:off x="361680" y="2060544"/>
                <a:ext cx="121626" cy="10522"/>
              </a:xfrm>
              <a:prstGeom prst="rect">
                <a:avLst/>
              </a:prstGeom>
              <a:solidFill>
                <a:schemeClr val="accent3"/>
              </a:solidFill>
              <a:ln>
                <a:noFill/>
              </a:ln>
              <a:extLst/>
            </p:spPr>
            <p:txBody>
              <a:bodyPr vert="horz" wrap="square" lIns="68580" tIns="34290" rIns="68580" bIns="34290" numCol="1" anchor="t" anchorCtr="0" compatLnSpc="1">
                <a:prstTxWarp prst="textNoShape">
                  <a:avLst/>
                </a:prstTxWarp>
              </a:bodyPr>
              <a:lstStyle/>
              <a:p>
                <a:endParaRPr lang="zh-CN" altLang="en-US" sz="1013"/>
              </a:p>
            </p:txBody>
          </p:sp>
          <p:sp>
            <p:nvSpPr>
              <p:cNvPr id="63" name="Freeform 57"/>
              <p:cNvSpPr>
                <a:spLocks/>
              </p:cNvSpPr>
              <p:nvPr/>
            </p:nvSpPr>
            <p:spPr bwMode="auto">
              <a:xfrm>
                <a:off x="361680" y="2079250"/>
                <a:ext cx="121626" cy="22212"/>
              </a:xfrm>
              <a:custGeom>
                <a:avLst/>
                <a:gdLst>
                  <a:gd name="T0" fmla="*/ 0 w 44"/>
                  <a:gd name="T1" fmla="*/ 0 h 8"/>
                  <a:gd name="T2" fmla="*/ 11 w 44"/>
                  <a:gd name="T3" fmla="*/ 8 h 8"/>
                  <a:gd name="T4" fmla="*/ 34 w 44"/>
                  <a:gd name="T5" fmla="*/ 8 h 8"/>
                  <a:gd name="T6" fmla="*/ 44 w 44"/>
                  <a:gd name="T7" fmla="*/ 0 h 8"/>
                  <a:gd name="T8" fmla="*/ 0 w 44"/>
                  <a:gd name="T9" fmla="*/ 0 h 8"/>
                </a:gdLst>
                <a:ahLst/>
                <a:cxnLst>
                  <a:cxn ang="0">
                    <a:pos x="T0" y="T1"/>
                  </a:cxn>
                  <a:cxn ang="0">
                    <a:pos x="T2" y="T3"/>
                  </a:cxn>
                  <a:cxn ang="0">
                    <a:pos x="T4" y="T5"/>
                  </a:cxn>
                  <a:cxn ang="0">
                    <a:pos x="T6" y="T7"/>
                  </a:cxn>
                  <a:cxn ang="0">
                    <a:pos x="T8" y="T9"/>
                  </a:cxn>
                </a:cxnLst>
                <a:rect l="0" t="0" r="r" b="b"/>
                <a:pathLst>
                  <a:path w="44" h="8">
                    <a:moveTo>
                      <a:pt x="0" y="0"/>
                    </a:moveTo>
                    <a:cubicBezTo>
                      <a:pt x="1" y="4"/>
                      <a:pt x="5" y="8"/>
                      <a:pt x="11" y="8"/>
                    </a:cubicBezTo>
                    <a:cubicBezTo>
                      <a:pt x="34" y="8"/>
                      <a:pt x="34" y="8"/>
                      <a:pt x="34" y="8"/>
                    </a:cubicBezTo>
                    <a:cubicBezTo>
                      <a:pt x="39" y="8"/>
                      <a:pt x="44" y="4"/>
                      <a:pt x="44" y="0"/>
                    </a:cubicBezTo>
                    <a:lnTo>
                      <a:pt x="0" y="0"/>
                    </a:lnTo>
                    <a:close/>
                  </a:path>
                </a:pathLst>
              </a:custGeom>
              <a:solidFill>
                <a:schemeClr val="accent3"/>
              </a:solidFill>
              <a:ln>
                <a:noFill/>
              </a:ln>
              <a:extLst/>
            </p:spPr>
            <p:txBody>
              <a:bodyPr vert="horz" wrap="square" lIns="68580" tIns="34290" rIns="68580" bIns="34290" numCol="1" anchor="t" anchorCtr="0" compatLnSpc="1">
                <a:prstTxWarp prst="textNoShape">
                  <a:avLst/>
                </a:prstTxWarp>
              </a:bodyPr>
              <a:lstStyle/>
              <a:p>
                <a:endParaRPr lang="zh-CN" altLang="en-US" sz="1013"/>
              </a:p>
            </p:txBody>
          </p:sp>
          <p:sp>
            <p:nvSpPr>
              <p:cNvPr id="64" name="Freeform 58"/>
              <p:cNvSpPr>
                <a:spLocks/>
              </p:cNvSpPr>
              <p:nvPr/>
            </p:nvSpPr>
            <p:spPr bwMode="auto">
              <a:xfrm>
                <a:off x="417814" y="1653714"/>
                <a:ext cx="24559" cy="63129"/>
              </a:xfrm>
              <a:custGeom>
                <a:avLst/>
                <a:gdLst>
                  <a:gd name="T0" fmla="*/ 4 w 9"/>
                  <a:gd name="T1" fmla="*/ 23 h 23"/>
                  <a:gd name="T2" fmla="*/ 0 w 9"/>
                  <a:gd name="T3" fmla="*/ 19 h 23"/>
                  <a:gd name="T4" fmla="*/ 0 w 9"/>
                  <a:gd name="T5" fmla="*/ 5 h 23"/>
                  <a:gd name="T6" fmla="*/ 4 w 9"/>
                  <a:gd name="T7" fmla="*/ 0 h 23"/>
                  <a:gd name="T8" fmla="*/ 9 w 9"/>
                  <a:gd name="T9" fmla="*/ 5 h 23"/>
                  <a:gd name="T10" fmla="*/ 9 w 9"/>
                  <a:gd name="T11" fmla="*/ 19 h 23"/>
                  <a:gd name="T12" fmla="*/ 4 w 9"/>
                  <a:gd name="T13" fmla="*/ 23 h 23"/>
                </a:gdLst>
                <a:ahLst/>
                <a:cxnLst>
                  <a:cxn ang="0">
                    <a:pos x="T0" y="T1"/>
                  </a:cxn>
                  <a:cxn ang="0">
                    <a:pos x="T2" y="T3"/>
                  </a:cxn>
                  <a:cxn ang="0">
                    <a:pos x="T4" y="T5"/>
                  </a:cxn>
                  <a:cxn ang="0">
                    <a:pos x="T6" y="T7"/>
                  </a:cxn>
                  <a:cxn ang="0">
                    <a:pos x="T8" y="T9"/>
                  </a:cxn>
                  <a:cxn ang="0">
                    <a:pos x="T10" y="T11"/>
                  </a:cxn>
                  <a:cxn ang="0">
                    <a:pos x="T12" y="T13"/>
                  </a:cxn>
                </a:cxnLst>
                <a:rect l="0" t="0" r="r" b="b"/>
                <a:pathLst>
                  <a:path w="9" h="23">
                    <a:moveTo>
                      <a:pt x="4" y="23"/>
                    </a:moveTo>
                    <a:cubicBezTo>
                      <a:pt x="2" y="23"/>
                      <a:pt x="0" y="21"/>
                      <a:pt x="0" y="19"/>
                    </a:cubicBezTo>
                    <a:cubicBezTo>
                      <a:pt x="0" y="5"/>
                      <a:pt x="0" y="5"/>
                      <a:pt x="0" y="5"/>
                    </a:cubicBezTo>
                    <a:cubicBezTo>
                      <a:pt x="0" y="2"/>
                      <a:pt x="2" y="0"/>
                      <a:pt x="4" y="0"/>
                    </a:cubicBezTo>
                    <a:cubicBezTo>
                      <a:pt x="7" y="0"/>
                      <a:pt x="9" y="2"/>
                      <a:pt x="9" y="5"/>
                    </a:cubicBezTo>
                    <a:cubicBezTo>
                      <a:pt x="9" y="19"/>
                      <a:pt x="9" y="19"/>
                      <a:pt x="9" y="19"/>
                    </a:cubicBezTo>
                    <a:cubicBezTo>
                      <a:pt x="9" y="21"/>
                      <a:pt x="7" y="23"/>
                      <a:pt x="4" y="23"/>
                    </a:cubicBezTo>
                    <a:close/>
                  </a:path>
                </a:pathLst>
              </a:custGeom>
              <a:solidFill>
                <a:schemeClr val="accent3"/>
              </a:solidFill>
              <a:ln>
                <a:noFill/>
              </a:ln>
              <a:extLst/>
            </p:spPr>
            <p:txBody>
              <a:bodyPr vert="horz" wrap="square" lIns="68580" tIns="34290" rIns="68580" bIns="34290" numCol="1" anchor="t" anchorCtr="0" compatLnSpc="1">
                <a:prstTxWarp prst="textNoShape">
                  <a:avLst/>
                </a:prstTxWarp>
              </a:bodyPr>
              <a:lstStyle/>
              <a:p>
                <a:endParaRPr lang="zh-CN" altLang="en-US" sz="1013"/>
              </a:p>
            </p:txBody>
          </p:sp>
          <p:sp>
            <p:nvSpPr>
              <p:cNvPr id="65" name="Freeform 59"/>
              <p:cNvSpPr>
                <a:spLocks/>
              </p:cNvSpPr>
              <p:nvPr/>
            </p:nvSpPr>
            <p:spPr bwMode="auto">
              <a:xfrm>
                <a:off x="314901" y="1675926"/>
                <a:ext cx="46779" cy="60791"/>
              </a:xfrm>
              <a:custGeom>
                <a:avLst/>
                <a:gdLst>
                  <a:gd name="T0" fmla="*/ 12 w 17"/>
                  <a:gd name="T1" fmla="*/ 22 h 22"/>
                  <a:gd name="T2" fmla="*/ 8 w 17"/>
                  <a:gd name="T3" fmla="*/ 20 h 22"/>
                  <a:gd name="T4" fmla="*/ 1 w 17"/>
                  <a:gd name="T5" fmla="*/ 7 h 22"/>
                  <a:gd name="T6" fmla="*/ 3 w 17"/>
                  <a:gd name="T7" fmla="*/ 1 h 22"/>
                  <a:gd name="T8" fmla="*/ 9 w 17"/>
                  <a:gd name="T9" fmla="*/ 3 h 22"/>
                  <a:gd name="T10" fmla="*/ 16 w 17"/>
                  <a:gd name="T11" fmla="*/ 15 h 22"/>
                  <a:gd name="T12" fmla="*/ 14 w 17"/>
                  <a:gd name="T13" fmla="*/ 21 h 22"/>
                  <a:gd name="T14" fmla="*/ 12 w 17"/>
                  <a:gd name="T15" fmla="*/ 22 h 2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7" h="22">
                    <a:moveTo>
                      <a:pt x="12" y="22"/>
                    </a:moveTo>
                    <a:cubicBezTo>
                      <a:pt x="11" y="22"/>
                      <a:pt x="9" y="21"/>
                      <a:pt x="8" y="20"/>
                    </a:cubicBezTo>
                    <a:cubicBezTo>
                      <a:pt x="1" y="7"/>
                      <a:pt x="1" y="7"/>
                      <a:pt x="1" y="7"/>
                    </a:cubicBezTo>
                    <a:cubicBezTo>
                      <a:pt x="0" y="5"/>
                      <a:pt x="1" y="3"/>
                      <a:pt x="3" y="1"/>
                    </a:cubicBezTo>
                    <a:cubicBezTo>
                      <a:pt x="5" y="0"/>
                      <a:pt x="8" y="1"/>
                      <a:pt x="9" y="3"/>
                    </a:cubicBezTo>
                    <a:cubicBezTo>
                      <a:pt x="16" y="15"/>
                      <a:pt x="16" y="15"/>
                      <a:pt x="16" y="15"/>
                    </a:cubicBezTo>
                    <a:cubicBezTo>
                      <a:pt x="17" y="17"/>
                      <a:pt x="16" y="20"/>
                      <a:pt x="14" y="21"/>
                    </a:cubicBezTo>
                    <a:cubicBezTo>
                      <a:pt x="14" y="22"/>
                      <a:pt x="13" y="22"/>
                      <a:pt x="12" y="22"/>
                    </a:cubicBezTo>
                    <a:close/>
                  </a:path>
                </a:pathLst>
              </a:custGeom>
              <a:solidFill>
                <a:schemeClr val="accent3"/>
              </a:solidFill>
              <a:ln>
                <a:noFill/>
              </a:ln>
              <a:extLst/>
            </p:spPr>
            <p:txBody>
              <a:bodyPr vert="horz" wrap="square" lIns="68580" tIns="34290" rIns="68580" bIns="34290" numCol="1" anchor="t" anchorCtr="0" compatLnSpc="1">
                <a:prstTxWarp prst="textNoShape">
                  <a:avLst/>
                </a:prstTxWarp>
              </a:bodyPr>
              <a:lstStyle/>
              <a:p>
                <a:endParaRPr lang="zh-CN" altLang="en-US" sz="1013"/>
              </a:p>
            </p:txBody>
          </p:sp>
          <p:sp>
            <p:nvSpPr>
              <p:cNvPr id="66" name="Freeform 60"/>
              <p:cNvSpPr>
                <a:spLocks/>
              </p:cNvSpPr>
              <p:nvPr/>
            </p:nvSpPr>
            <p:spPr bwMode="auto">
              <a:xfrm>
                <a:off x="240054" y="1748408"/>
                <a:ext cx="60813" cy="43255"/>
              </a:xfrm>
              <a:custGeom>
                <a:avLst/>
                <a:gdLst>
                  <a:gd name="T0" fmla="*/ 17 w 22"/>
                  <a:gd name="T1" fmla="*/ 16 h 16"/>
                  <a:gd name="T2" fmla="*/ 15 w 22"/>
                  <a:gd name="T3" fmla="*/ 16 h 16"/>
                  <a:gd name="T4" fmla="*/ 3 w 22"/>
                  <a:gd name="T5" fmla="*/ 9 h 16"/>
                  <a:gd name="T6" fmla="*/ 1 w 22"/>
                  <a:gd name="T7" fmla="*/ 3 h 16"/>
                  <a:gd name="T8" fmla="*/ 7 w 22"/>
                  <a:gd name="T9" fmla="*/ 1 h 16"/>
                  <a:gd name="T10" fmla="*/ 19 w 22"/>
                  <a:gd name="T11" fmla="*/ 8 h 16"/>
                  <a:gd name="T12" fmla="*/ 21 w 22"/>
                  <a:gd name="T13" fmla="*/ 14 h 16"/>
                  <a:gd name="T14" fmla="*/ 17 w 22"/>
                  <a:gd name="T15" fmla="*/ 16 h 1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2" h="16">
                    <a:moveTo>
                      <a:pt x="17" y="16"/>
                    </a:moveTo>
                    <a:cubicBezTo>
                      <a:pt x="16" y="16"/>
                      <a:pt x="15" y="16"/>
                      <a:pt x="15" y="16"/>
                    </a:cubicBezTo>
                    <a:cubicBezTo>
                      <a:pt x="3" y="9"/>
                      <a:pt x="3" y="9"/>
                      <a:pt x="3" y="9"/>
                    </a:cubicBezTo>
                    <a:cubicBezTo>
                      <a:pt x="0" y="7"/>
                      <a:pt x="0" y="5"/>
                      <a:pt x="1" y="3"/>
                    </a:cubicBezTo>
                    <a:cubicBezTo>
                      <a:pt x="2" y="0"/>
                      <a:pt x="5" y="0"/>
                      <a:pt x="7" y="1"/>
                    </a:cubicBezTo>
                    <a:cubicBezTo>
                      <a:pt x="19" y="8"/>
                      <a:pt x="19" y="8"/>
                      <a:pt x="19" y="8"/>
                    </a:cubicBezTo>
                    <a:cubicBezTo>
                      <a:pt x="21" y="9"/>
                      <a:pt x="22" y="12"/>
                      <a:pt x="21" y="14"/>
                    </a:cubicBezTo>
                    <a:cubicBezTo>
                      <a:pt x="20" y="15"/>
                      <a:pt x="19" y="16"/>
                      <a:pt x="17" y="16"/>
                    </a:cubicBezTo>
                    <a:close/>
                  </a:path>
                </a:pathLst>
              </a:custGeom>
              <a:solidFill>
                <a:schemeClr val="accent3"/>
              </a:solidFill>
              <a:ln>
                <a:noFill/>
              </a:ln>
              <a:extLst/>
            </p:spPr>
            <p:txBody>
              <a:bodyPr vert="horz" wrap="square" lIns="68580" tIns="34290" rIns="68580" bIns="34290" numCol="1" anchor="t" anchorCtr="0" compatLnSpc="1">
                <a:prstTxWarp prst="textNoShape">
                  <a:avLst/>
                </a:prstTxWarp>
              </a:bodyPr>
              <a:lstStyle/>
              <a:p>
                <a:endParaRPr lang="zh-CN" altLang="en-US" sz="1013"/>
              </a:p>
            </p:txBody>
          </p:sp>
          <p:sp>
            <p:nvSpPr>
              <p:cNvPr id="67" name="Freeform 61"/>
              <p:cNvSpPr>
                <a:spLocks/>
              </p:cNvSpPr>
              <p:nvPr/>
            </p:nvSpPr>
            <p:spPr bwMode="auto">
              <a:xfrm>
                <a:off x="213157" y="1847777"/>
                <a:ext cx="60813" cy="24550"/>
              </a:xfrm>
              <a:custGeom>
                <a:avLst/>
                <a:gdLst>
                  <a:gd name="T0" fmla="*/ 18 w 22"/>
                  <a:gd name="T1" fmla="*/ 9 h 9"/>
                  <a:gd name="T2" fmla="*/ 4 w 22"/>
                  <a:gd name="T3" fmla="*/ 9 h 9"/>
                  <a:gd name="T4" fmla="*/ 0 w 22"/>
                  <a:gd name="T5" fmla="*/ 5 h 9"/>
                  <a:gd name="T6" fmla="*/ 4 w 22"/>
                  <a:gd name="T7" fmla="*/ 0 h 9"/>
                  <a:gd name="T8" fmla="*/ 18 w 22"/>
                  <a:gd name="T9" fmla="*/ 0 h 9"/>
                  <a:gd name="T10" fmla="*/ 22 w 22"/>
                  <a:gd name="T11" fmla="*/ 5 h 9"/>
                  <a:gd name="T12" fmla="*/ 18 w 22"/>
                  <a:gd name="T13" fmla="*/ 9 h 9"/>
                </a:gdLst>
                <a:ahLst/>
                <a:cxnLst>
                  <a:cxn ang="0">
                    <a:pos x="T0" y="T1"/>
                  </a:cxn>
                  <a:cxn ang="0">
                    <a:pos x="T2" y="T3"/>
                  </a:cxn>
                  <a:cxn ang="0">
                    <a:pos x="T4" y="T5"/>
                  </a:cxn>
                  <a:cxn ang="0">
                    <a:pos x="T6" y="T7"/>
                  </a:cxn>
                  <a:cxn ang="0">
                    <a:pos x="T8" y="T9"/>
                  </a:cxn>
                  <a:cxn ang="0">
                    <a:pos x="T10" y="T11"/>
                  </a:cxn>
                  <a:cxn ang="0">
                    <a:pos x="T12" y="T13"/>
                  </a:cxn>
                </a:cxnLst>
                <a:rect l="0" t="0" r="r" b="b"/>
                <a:pathLst>
                  <a:path w="22" h="9">
                    <a:moveTo>
                      <a:pt x="18" y="9"/>
                    </a:moveTo>
                    <a:cubicBezTo>
                      <a:pt x="4" y="9"/>
                      <a:pt x="4" y="9"/>
                      <a:pt x="4" y="9"/>
                    </a:cubicBezTo>
                    <a:cubicBezTo>
                      <a:pt x="2" y="9"/>
                      <a:pt x="0" y="7"/>
                      <a:pt x="0" y="5"/>
                    </a:cubicBezTo>
                    <a:cubicBezTo>
                      <a:pt x="0" y="2"/>
                      <a:pt x="2" y="0"/>
                      <a:pt x="4" y="0"/>
                    </a:cubicBezTo>
                    <a:cubicBezTo>
                      <a:pt x="18" y="0"/>
                      <a:pt x="18" y="0"/>
                      <a:pt x="18" y="0"/>
                    </a:cubicBezTo>
                    <a:cubicBezTo>
                      <a:pt x="21" y="0"/>
                      <a:pt x="22" y="2"/>
                      <a:pt x="22" y="5"/>
                    </a:cubicBezTo>
                    <a:cubicBezTo>
                      <a:pt x="22" y="7"/>
                      <a:pt x="21" y="9"/>
                      <a:pt x="18" y="9"/>
                    </a:cubicBezTo>
                    <a:close/>
                  </a:path>
                </a:pathLst>
              </a:custGeom>
              <a:solidFill>
                <a:schemeClr val="accent3"/>
              </a:solidFill>
              <a:ln>
                <a:noFill/>
              </a:ln>
              <a:extLst/>
            </p:spPr>
            <p:txBody>
              <a:bodyPr vert="horz" wrap="square" lIns="68580" tIns="34290" rIns="68580" bIns="34290" numCol="1" anchor="t" anchorCtr="0" compatLnSpc="1">
                <a:prstTxWarp prst="textNoShape">
                  <a:avLst/>
                </a:prstTxWarp>
              </a:bodyPr>
              <a:lstStyle/>
              <a:p>
                <a:endParaRPr lang="zh-CN" altLang="en-US" sz="1013"/>
              </a:p>
            </p:txBody>
          </p:sp>
          <p:sp>
            <p:nvSpPr>
              <p:cNvPr id="68" name="Freeform 62"/>
              <p:cNvSpPr>
                <a:spLocks/>
              </p:cNvSpPr>
              <p:nvPr/>
            </p:nvSpPr>
            <p:spPr bwMode="auto">
              <a:xfrm>
                <a:off x="544118" y="1938963"/>
                <a:ext cx="64321" cy="44424"/>
              </a:xfrm>
              <a:custGeom>
                <a:avLst/>
                <a:gdLst>
                  <a:gd name="T0" fmla="*/ 18 w 23"/>
                  <a:gd name="T1" fmla="*/ 16 h 16"/>
                  <a:gd name="T2" fmla="*/ 15 w 23"/>
                  <a:gd name="T3" fmla="*/ 16 h 16"/>
                  <a:gd name="T4" fmla="*/ 3 w 23"/>
                  <a:gd name="T5" fmla="*/ 9 h 16"/>
                  <a:gd name="T6" fmla="*/ 2 w 23"/>
                  <a:gd name="T7" fmla="*/ 3 h 16"/>
                  <a:gd name="T8" fmla="*/ 8 w 23"/>
                  <a:gd name="T9" fmla="*/ 1 h 16"/>
                  <a:gd name="T10" fmla="*/ 20 w 23"/>
                  <a:gd name="T11" fmla="*/ 8 h 16"/>
                  <a:gd name="T12" fmla="*/ 21 w 23"/>
                  <a:gd name="T13" fmla="*/ 14 h 16"/>
                  <a:gd name="T14" fmla="*/ 18 w 23"/>
                  <a:gd name="T15" fmla="*/ 16 h 1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3" h="16">
                    <a:moveTo>
                      <a:pt x="18" y="16"/>
                    </a:moveTo>
                    <a:cubicBezTo>
                      <a:pt x="17" y="16"/>
                      <a:pt x="16" y="16"/>
                      <a:pt x="15" y="16"/>
                    </a:cubicBezTo>
                    <a:cubicBezTo>
                      <a:pt x="3" y="9"/>
                      <a:pt x="3" y="9"/>
                      <a:pt x="3" y="9"/>
                    </a:cubicBezTo>
                    <a:cubicBezTo>
                      <a:pt x="1" y="7"/>
                      <a:pt x="0" y="5"/>
                      <a:pt x="2" y="3"/>
                    </a:cubicBezTo>
                    <a:cubicBezTo>
                      <a:pt x="3" y="1"/>
                      <a:pt x="5" y="0"/>
                      <a:pt x="8" y="1"/>
                    </a:cubicBezTo>
                    <a:cubicBezTo>
                      <a:pt x="20" y="8"/>
                      <a:pt x="20" y="8"/>
                      <a:pt x="20" y="8"/>
                    </a:cubicBezTo>
                    <a:cubicBezTo>
                      <a:pt x="22" y="9"/>
                      <a:pt x="23" y="12"/>
                      <a:pt x="21" y="14"/>
                    </a:cubicBezTo>
                    <a:cubicBezTo>
                      <a:pt x="21" y="15"/>
                      <a:pt x="19" y="16"/>
                      <a:pt x="18" y="16"/>
                    </a:cubicBezTo>
                    <a:close/>
                  </a:path>
                </a:pathLst>
              </a:custGeom>
              <a:solidFill>
                <a:schemeClr val="accent3"/>
              </a:solidFill>
              <a:ln>
                <a:noFill/>
              </a:ln>
              <a:extLst/>
            </p:spPr>
            <p:txBody>
              <a:bodyPr vert="horz" wrap="square" lIns="68580" tIns="34290" rIns="68580" bIns="34290" numCol="1" anchor="t" anchorCtr="0" compatLnSpc="1">
                <a:prstTxWarp prst="textNoShape">
                  <a:avLst/>
                </a:prstTxWarp>
              </a:bodyPr>
              <a:lstStyle/>
              <a:p>
                <a:endParaRPr lang="zh-CN" altLang="en-US" sz="1013"/>
              </a:p>
            </p:txBody>
          </p:sp>
          <p:sp>
            <p:nvSpPr>
              <p:cNvPr id="69" name="Freeform 63"/>
              <p:cNvSpPr>
                <a:spLocks/>
              </p:cNvSpPr>
              <p:nvPr/>
            </p:nvSpPr>
            <p:spPr bwMode="auto">
              <a:xfrm>
                <a:off x="572185" y="1860637"/>
                <a:ext cx="63152" cy="22212"/>
              </a:xfrm>
              <a:custGeom>
                <a:avLst/>
                <a:gdLst>
                  <a:gd name="T0" fmla="*/ 18 w 23"/>
                  <a:gd name="T1" fmla="*/ 8 h 8"/>
                  <a:gd name="T2" fmla="*/ 4 w 23"/>
                  <a:gd name="T3" fmla="*/ 8 h 8"/>
                  <a:gd name="T4" fmla="*/ 0 w 23"/>
                  <a:gd name="T5" fmla="*/ 4 h 8"/>
                  <a:gd name="T6" fmla="*/ 4 w 23"/>
                  <a:gd name="T7" fmla="*/ 0 h 8"/>
                  <a:gd name="T8" fmla="*/ 18 w 23"/>
                  <a:gd name="T9" fmla="*/ 0 h 8"/>
                  <a:gd name="T10" fmla="*/ 23 w 23"/>
                  <a:gd name="T11" fmla="*/ 4 h 8"/>
                  <a:gd name="T12" fmla="*/ 18 w 23"/>
                  <a:gd name="T13" fmla="*/ 8 h 8"/>
                </a:gdLst>
                <a:ahLst/>
                <a:cxnLst>
                  <a:cxn ang="0">
                    <a:pos x="T0" y="T1"/>
                  </a:cxn>
                  <a:cxn ang="0">
                    <a:pos x="T2" y="T3"/>
                  </a:cxn>
                  <a:cxn ang="0">
                    <a:pos x="T4" y="T5"/>
                  </a:cxn>
                  <a:cxn ang="0">
                    <a:pos x="T6" y="T7"/>
                  </a:cxn>
                  <a:cxn ang="0">
                    <a:pos x="T8" y="T9"/>
                  </a:cxn>
                  <a:cxn ang="0">
                    <a:pos x="T10" y="T11"/>
                  </a:cxn>
                  <a:cxn ang="0">
                    <a:pos x="T12" y="T13"/>
                  </a:cxn>
                </a:cxnLst>
                <a:rect l="0" t="0" r="r" b="b"/>
                <a:pathLst>
                  <a:path w="23" h="8">
                    <a:moveTo>
                      <a:pt x="18" y="8"/>
                    </a:moveTo>
                    <a:cubicBezTo>
                      <a:pt x="4" y="8"/>
                      <a:pt x="4" y="8"/>
                      <a:pt x="4" y="8"/>
                    </a:cubicBezTo>
                    <a:cubicBezTo>
                      <a:pt x="2" y="8"/>
                      <a:pt x="0" y="7"/>
                      <a:pt x="0" y="4"/>
                    </a:cubicBezTo>
                    <a:cubicBezTo>
                      <a:pt x="0" y="2"/>
                      <a:pt x="2" y="0"/>
                      <a:pt x="4" y="0"/>
                    </a:cubicBezTo>
                    <a:cubicBezTo>
                      <a:pt x="18" y="0"/>
                      <a:pt x="18" y="0"/>
                      <a:pt x="18" y="0"/>
                    </a:cubicBezTo>
                    <a:cubicBezTo>
                      <a:pt x="21" y="0"/>
                      <a:pt x="23" y="2"/>
                      <a:pt x="23" y="4"/>
                    </a:cubicBezTo>
                    <a:cubicBezTo>
                      <a:pt x="23" y="7"/>
                      <a:pt x="21" y="8"/>
                      <a:pt x="18" y="8"/>
                    </a:cubicBezTo>
                    <a:close/>
                  </a:path>
                </a:pathLst>
              </a:custGeom>
              <a:solidFill>
                <a:schemeClr val="accent3"/>
              </a:solidFill>
              <a:ln>
                <a:noFill/>
              </a:ln>
              <a:extLst/>
            </p:spPr>
            <p:txBody>
              <a:bodyPr vert="horz" wrap="square" lIns="68580" tIns="34290" rIns="68580" bIns="34290" numCol="1" anchor="t" anchorCtr="0" compatLnSpc="1">
                <a:prstTxWarp prst="textNoShape">
                  <a:avLst/>
                </a:prstTxWarp>
              </a:bodyPr>
              <a:lstStyle/>
              <a:p>
                <a:endParaRPr lang="zh-CN" altLang="en-US" sz="1013"/>
              </a:p>
            </p:txBody>
          </p:sp>
          <p:sp>
            <p:nvSpPr>
              <p:cNvPr id="70" name="Freeform 64"/>
              <p:cNvSpPr>
                <a:spLocks/>
              </p:cNvSpPr>
              <p:nvPr/>
            </p:nvSpPr>
            <p:spPr bwMode="auto">
              <a:xfrm>
                <a:off x="552305" y="1758928"/>
                <a:ext cx="60813" cy="44424"/>
              </a:xfrm>
              <a:custGeom>
                <a:avLst/>
                <a:gdLst>
                  <a:gd name="T0" fmla="*/ 5 w 22"/>
                  <a:gd name="T1" fmla="*/ 16 h 16"/>
                  <a:gd name="T2" fmla="*/ 1 w 22"/>
                  <a:gd name="T3" fmla="*/ 14 h 16"/>
                  <a:gd name="T4" fmla="*/ 2 w 22"/>
                  <a:gd name="T5" fmla="*/ 8 h 16"/>
                  <a:gd name="T6" fmla="*/ 15 w 22"/>
                  <a:gd name="T7" fmla="*/ 1 h 16"/>
                  <a:gd name="T8" fmla="*/ 21 w 22"/>
                  <a:gd name="T9" fmla="*/ 2 h 16"/>
                  <a:gd name="T10" fmla="*/ 19 w 22"/>
                  <a:gd name="T11" fmla="*/ 8 h 16"/>
                  <a:gd name="T12" fmla="*/ 7 w 22"/>
                  <a:gd name="T13" fmla="*/ 16 h 16"/>
                  <a:gd name="T14" fmla="*/ 5 w 22"/>
                  <a:gd name="T15" fmla="*/ 16 h 1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2" h="16">
                    <a:moveTo>
                      <a:pt x="5" y="16"/>
                    </a:moveTo>
                    <a:cubicBezTo>
                      <a:pt x="3" y="16"/>
                      <a:pt x="2" y="15"/>
                      <a:pt x="1" y="14"/>
                    </a:cubicBezTo>
                    <a:cubicBezTo>
                      <a:pt x="0" y="12"/>
                      <a:pt x="0" y="9"/>
                      <a:pt x="2" y="8"/>
                    </a:cubicBezTo>
                    <a:cubicBezTo>
                      <a:pt x="15" y="1"/>
                      <a:pt x="15" y="1"/>
                      <a:pt x="15" y="1"/>
                    </a:cubicBezTo>
                    <a:cubicBezTo>
                      <a:pt x="17" y="0"/>
                      <a:pt x="19" y="0"/>
                      <a:pt x="21" y="2"/>
                    </a:cubicBezTo>
                    <a:cubicBezTo>
                      <a:pt x="22" y="5"/>
                      <a:pt x="21" y="7"/>
                      <a:pt x="19" y="8"/>
                    </a:cubicBezTo>
                    <a:cubicBezTo>
                      <a:pt x="7" y="16"/>
                      <a:pt x="7" y="16"/>
                      <a:pt x="7" y="16"/>
                    </a:cubicBezTo>
                    <a:cubicBezTo>
                      <a:pt x="6" y="16"/>
                      <a:pt x="5" y="16"/>
                      <a:pt x="5" y="16"/>
                    </a:cubicBezTo>
                    <a:close/>
                  </a:path>
                </a:pathLst>
              </a:custGeom>
              <a:solidFill>
                <a:schemeClr val="accent3"/>
              </a:solidFill>
              <a:ln>
                <a:noFill/>
              </a:ln>
              <a:extLst/>
            </p:spPr>
            <p:txBody>
              <a:bodyPr vert="horz" wrap="square" lIns="68580" tIns="34290" rIns="68580" bIns="34290" numCol="1" anchor="t" anchorCtr="0" compatLnSpc="1">
                <a:prstTxWarp prst="textNoShape">
                  <a:avLst/>
                </a:prstTxWarp>
              </a:bodyPr>
              <a:lstStyle/>
              <a:p>
                <a:endParaRPr lang="zh-CN" altLang="en-US" sz="1013"/>
              </a:p>
            </p:txBody>
          </p:sp>
          <p:sp>
            <p:nvSpPr>
              <p:cNvPr id="71" name="Freeform 65"/>
              <p:cNvSpPr>
                <a:spLocks/>
              </p:cNvSpPr>
              <p:nvPr/>
            </p:nvSpPr>
            <p:spPr bwMode="auto">
              <a:xfrm>
                <a:off x="495001" y="1681772"/>
                <a:ext cx="46779" cy="60791"/>
              </a:xfrm>
              <a:custGeom>
                <a:avLst/>
                <a:gdLst>
                  <a:gd name="T0" fmla="*/ 5 w 17"/>
                  <a:gd name="T1" fmla="*/ 22 h 22"/>
                  <a:gd name="T2" fmla="*/ 3 w 17"/>
                  <a:gd name="T3" fmla="*/ 21 h 22"/>
                  <a:gd name="T4" fmla="*/ 1 w 17"/>
                  <a:gd name="T5" fmla="*/ 15 h 22"/>
                  <a:gd name="T6" fmla="*/ 8 w 17"/>
                  <a:gd name="T7" fmla="*/ 3 h 22"/>
                  <a:gd name="T8" fmla="*/ 14 w 17"/>
                  <a:gd name="T9" fmla="*/ 2 h 22"/>
                  <a:gd name="T10" fmla="*/ 16 w 17"/>
                  <a:gd name="T11" fmla="*/ 8 h 22"/>
                  <a:gd name="T12" fmla="*/ 9 w 17"/>
                  <a:gd name="T13" fmla="*/ 20 h 22"/>
                  <a:gd name="T14" fmla="*/ 5 w 17"/>
                  <a:gd name="T15" fmla="*/ 22 h 2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7" h="22">
                    <a:moveTo>
                      <a:pt x="5" y="22"/>
                    </a:moveTo>
                    <a:cubicBezTo>
                      <a:pt x="4" y="22"/>
                      <a:pt x="4" y="22"/>
                      <a:pt x="3" y="21"/>
                    </a:cubicBezTo>
                    <a:cubicBezTo>
                      <a:pt x="1" y="20"/>
                      <a:pt x="0" y="18"/>
                      <a:pt x="1" y="15"/>
                    </a:cubicBezTo>
                    <a:cubicBezTo>
                      <a:pt x="8" y="3"/>
                      <a:pt x="8" y="3"/>
                      <a:pt x="8" y="3"/>
                    </a:cubicBezTo>
                    <a:cubicBezTo>
                      <a:pt x="10" y="1"/>
                      <a:pt x="12" y="0"/>
                      <a:pt x="14" y="2"/>
                    </a:cubicBezTo>
                    <a:cubicBezTo>
                      <a:pt x="17" y="3"/>
                      <a:pt x="17" y="5"/>
                      <a:pt x="16" y="8"/>
                    </a:cubicBezTo>
                    <a:cubicBezTo>
                      <a:pt x="9" y="20"/>
                      <a:pt x="9" y="20"/>
                      <a:pt x="9" y="20"/>
                    </a:cubicBezTo>
                    <a:cubicBezTo>
                      <a:pt x="8" y="21"/>
                      <a:pt x="7" y="22"/>
                      <a:pt x="5" y="22"/>
                    </a:cubicBezTo>
                    <a:close/>
                  </a:path>
                </a:pathLst>
              </a:custGeom>
              <a:solidFill>
                <a:schemeClr val="accent3"/>
              </a:solidFill>
              <a:ln>
                <a:noFill/>
              </a:ln>
              <a:extLst/>
            </p:spPr>
            <p:txBody>
              <a:bodyPr vert="horz" wrap="square" lIns="68580" tIns="34290" rIns="68580" bIns="34290" numCol="1" anchor="t" anchorCtr="0" compatLnSpc="1">
                <a:prstTxWarp prst="textNoShape">
                  <a:avLst/>
                </a:prstTxWarp>
              </a:bodyPr>
              <a:lstStyle/>
              <a:p>
                <a:endParaRPr lang="zh-CN" altLang="en-US" sz="1013"/>
              </a:p>
            </p:txBody>
          </p:sp>
        </p:grpSp>
      </p:grpSp>
      <p:grpSp>
        <p:nvGrpSpPr>
          <p:cNvPr id="23" name="组合 22"/>
          <p:cNvGrpSpPr/>
          <p:nvPr/>
        </p:nvGrpSpPr>
        <p:grpSpPr>
          <a:xfrm>
            <a:off x="5258532" y="3015703"/>
            <a:ext cx="3389017" cy="1184969"/>
            <a:chOff x="7011375" y="4020937"/>
            <a:chExt cx="4518689" cy="1579959"/>
          </a:xfrm>
        </p:grpSpPr>
        <p:grpSp>
          <p:nvGrpSpPr>
            <p:cNvPr id="15" name="组合 14"/>
            <p:cNvGrpSpPr/>
            <p:nvPr/>
          </p:nvGrpSpPr>
          <p:grpSpPr>
            <a:xfrm>
              <a:off x="7011375" y="4020937"/>
              <a:ext cx="4518689" cy="1579959"/>
              <a:chOff x="2183817" y="975542"/>
              <a:chExt cx="1632394" cy="1407237"/>
            </a:xfrm>
          </p:grpSpPr>
          <p:sp>
            <p:nvSpPr>
              <p:cNvPr id="16" name="六边形 15"/>
              <p:cNvSpPr/>
              <p:nvPr/>
            </p:nvSpPr>
            <p:spPr>
              <a:xfrm>
                <a:off x="2183817" y="975542"/>
                <a:ext cx="1632394" cy="1407237"/>
              </a:xfrm>
              <a:prstGeom prst="hexagon">
                <a:avLst/>
              </a:prstGeom>
              <a:gradFill flip="none" rotWithShape="1">
                <a:gsLst>
                  <a:gs pos="61000">
                    <a:srgbClr val="F6F6F6"/>
                  </a:gs>
                  <a:gs pos="30000">
                    <a:srgbClr val="E0E0E0"/>
                  </a:gs>
                  <a:gs pos="1000">
                    <a:srgbClr val="DEDEDE"/>
                  </a:gs>
                  <a:gs pos="100000">
                    <a:schemeClr val="bg1"/>
                  </a:gs>
                </a:gsLst>
                <a:lin ang="13500000" scaled="1"/>
                <a:tileRect/>
              </a:gradFill>
              <a:ln w="19050">
                <a:noFill/>
              </a:ln>
              <a:effectLst>
                <a:outerShdw blurRad="622300" dist="317500" dir="2400000" algn="tl" rotWithShape="0">
                  <a:srgbClr val="696969">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7" name="六边形 16"/>
              <p:cNvSpPr/>
              <p:nvPr/>
            </p:nvSpPr>
            <p:spPr>
              <a:xfrm>
                <a:off x="2183817" y="975542"/>
                <a:ext cx="1632394" cy="1407237"/>
              </a:xfrm>
              <a:prstGeom prst="hexagon">
                <a:avLst/>
              </a:prstGeom>
              <a:gradFill>
                <a:gsLst>
                  <a:gs pos="64000">
                    <a:srgbClr val="F3F3F3"/>
                  </a:gs>
                  <a:gs pos="32000">
                    <a:srgbClr val="DEDEDE"/>
                  </a:gs>
                  <a:gs pos="0">
                    <a:srgbClr val="CBCBCB"/>
                  </a:gs>
                  <a:gs pos="100000">
                    <a:srgbClr val="F9F9F9"/>
                  </a:gs>
                </a:gsLst>
                <a:lin ang="2700000" scaled="1"/>
              </a:gradFill>
              <a:ln w="19050">
                <a:noFill/>
              </a:ln>
              <a:effectLst>
                <a:softEdge rad="381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sp>
          <p:nvSpPr>
            <p:cNvPr id="45" name="文本框 72"/>
            <p:cNvSpPr txBox="1"/>
            <p:nvPr/>
          </p:nvSpPr>
          <p:spPr>
            <a:xfrm>
              <a:off x="8247680" y="4265474"/>
              <a:ext cx="1720276" cy="430887"/>
            </a:xfrm>
            <a:prstGeom prst="rect">
              <a:avLst/>
            </a:prstGeom>
            <a:noFill/>
          </p:spPr>
          <p:txBody>
            <a:bodyPr wrap="square" rtlCol="0">
              <a:spAutoFit/>
            </a:bodyPr>
            <a:lstStyle/>
            <a:p>
              <a:r>
                <a:rPr lang="zh-CN" altLang="en-US" sz="1500" b="1" dirty="0">
                  <a:solidFill>
                    <a:schemeClr val="bg1">
                      <a:lumMod val="50000"/>
                    </a:schemeClr>
                  </a:solidFill>
                  <a:latin typeface="微软雅黑" panose="020B0503020204020204" pitchFamily="34" charset="-122"/>
                  <a:ea typeface="微软雅黑" panose="020B0503020204020204" pitchFamily="34" charset="-122"/>
                </a:rPr>
                <a:t>添加标题</a:t>
              </a:r>
            </a:p>
          </p:txBody>
        </p:sp>
        <p:sp>
          <p:nvSpPr>
            <p:cNvPr id="50" name="文本框 113"/>
            <p:cNvSpPr txBox="1"/>
            <p:nvPr/>
          </p:nvSpPr>
          <p:spPr>
            <a:xfrm>
              <a:off x="8217050" y="4685638"/>
              <a:ext cx="2538862" cy="815608"/>
            </a:xfrm>
            <a:prstGeom prst="rect">
              <a:avLst/>
            </a:prstGeom>
            <a:noFill/>
          </p:spPr>
          <p:txBody>
            <a:bodyPr wrap="square" rtlCol="0">
              <a:spAutoFit/>
            </a:bodyPr>
            <a:lstStyle/>
            <a:p>
              <a:pPr algn="just">
                <a:lnSpc>
                  <a:spcPct val="15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单击添加详细文字说明，或复制文本黏贴自此右键只保留文字单击添加详细文字说明，或复制文本黏贴自此右键只保留文字</a:t>
              </a:r>
            </a:p>
          </p:txBody>
        </p:sp>
        <p:grpSp>
          <p:nvGrpSpPr>
            <p:cNvPr id="112" name="组合 111"/>
            <p:cNvGrpSpPr/>
            <p:nvPr/>
          </p:nvGrpSpPr>
          <p:grpSpPr>
            <a:xfrm>
              <a:off x="7541187" y="4514304"/>
              <a:ext cx="495859" cy="502693"/>
              <a:chOff x="112581" y="2716334"/>
              <a:chExt cx="495859" cy="502693"/>
            </a:xfrm>
            <a:solidFill>
              <a:srgbClr val="00B0F0"/>
            </a:solidFill>
          </p:grpSpPr>
          <p:sp>
            <p:nvSpPr>
              <p:cNvPr id="72" name="Freeform 83"/>
              <p:cNvSpPr>
                <a:spLocks noEditPoints="1"/>
              </p:cNvSpPr>
              <p:nvPr/>
            </p:nvSpPr>
            <p:spPr bwMode="auto">
              <a:xfrm>
                <a:off x="138310" y="2735039"/>
                <a:ext cx="444401" cy="232642"/>
              </a:xfrm>
              <a:custGeom>
                <a:avLst/>
                <a:gdLst>
                  <a:gd name="T0" fmla="*/ 380 w 380"/>
                  <a:gd name="T1" fmla="*/ 199 h 199"/>
                  <a:gd name="T2" fmla="*/ 0 w 380"/>
                  <a:gd name="T3" fmla="*/ 199 h 199"/>
                  <a:gd name="T4" fmla="*/ 0 w 380"/>
                  <a:gd name="T5" fmla="*/ 0 h 199"/>
                  <a:gd name="T6" fmla="*/ 380 w 380"/>
                  <a:gd name="T7" fmla="*/ 0 h 199"/>
                  <a:gd name="T8" fmla="*/ 380 w 380"/>
                  <a:gd name="T9" fmla="*/ 199 h 199"/>
                  <a:gd name="T10" fmla="*/ 380 w 380"/>
                  <a:gd name="T11" fmla="*/ 199 h 199"/>
                  <a:gd name="T12" fmla="*/ 14 w 380"/>
                  <a:gd name="T13" fmla="*/ 187 h 199"/>
                  <a:gd name="T14" fmla="*/ 369 w 380"/>
                  <a:gd name="T15" fmla="*/ 187 h 199"/>
                  <a:gd name="T16" fmla="*/ 369 w 380"/>
                  <a:gd name="T17" fmla="*/ 12 h 199"/>
                  <a:gd name="T18" fmla="*/ 14 w 380"/>
                  <a:gd name="T19" fmla="*/ 12 h 199"/>
                  <a:gd name="T20" fmla="*/ 14 w 380"/>
                  <a:gd name="T21" fmla="*/ 187 h 199"/>
                  <a:gd name="T22" fmla="*/ 14 w 380"/>
                  <a:gd name="T23" fmla="*/ 187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80" h="199">
                    <a:moveTo>
                      <a:pt x="380" y="199"/>
                    </a:moveTo>
                    <a:lnTo>
                      <a:pt x="0" y="199"/>
                    </a:lnTo>
                    <a:lnTo>
                      <a:pt x="0" y="0"/>
                    </a:lnTo>
                    <a:lnTo>
                      <a:pt x="380" y="0"/>
                    </a:lnTo>
                    <a:lnTo>
                      <a:pt x="380" y="199"/>
                    </a:lnTo>
                    <a:lnTo>
                      <a:pt x="380" y="199"/>
                    </a:lnTo>
                    <a:close/>
                    <a:moveTo>
                      <a:pt x="14" y="187"/>
                    </a:moveTo>
                    <a:lnTo>
                      <a:pt x="369" y="187"/>
                    </a:lnTo>
                    <a:lnTo>
                      <a:pt x="369" y="12"/>
                    </a:lnTo>
                    <a:lnTo>
                      <a:pt x="14" y="12"/>
                    </a:lnTo>
                    <a:lnTo>
                      <a:pt x="14" y="187"/>
                    </a:lnTo>
                    <a:lnTo>
                      <a:pt x="14" y="187"/>
                    </a:lnTo>
                    <a:close/>
                  </a:path>
                </a:pathLst>
              </a:custGeom>
              <a:solidFill>
                <a:schemeClr val="accent4"/>
              </a:solidFill>
              <a:ln>
                <a:noFill/>
              </a:ln>
              <a:extLst/>
            </p:spPr>
            <p:txBody>
              <a:bodyPr vert="horz" wrap="square" lIns="68580" tIns="34290" rIns="68580" bIns="34290" numCol="1" anchor="t" anchorCtr="0" compatLnSpc="1">
                <a:prstTxWarp prst="textNoShape">
                  <a:avLst/>
                </a:prstTxWarp>
              </a:bodyPr>
              <a:lstStyle/>
              <a:p>
                <a:endParaRPr lang="zh-CN" altLang="en-US" sz="1013"/>
              </a:p>
            </p:txBody>
          </p:sp>
          <p:sp>
            <p:nvSpPr>
              <p:cNvPr id="73" name="Rectangle 84"/>
              <p:cNvSpPr>
                <a:spLocks noChangeArrowheads="1"/>
              </p:cNvSpPr>
              <p:nvPr/>
            </p:nvSpPr>
            <p:spPr bwMode="auto">
              <a:xfrm>
                <a:off x="112581" y="2716334"/>
                <a:ext cx="495859" cy="54945"/>
              </a:xfrm>
              <a:prstGeom prst="rect">
                <a:avLst/>
              </a:prstGeom>
              <a:solidFill>
                <a:schemeClr val="accent4"/>
              </a:solidFill>
              <a:ln>
                <a:noFill/>
              </a:ln>
              <a:extLst/>
            </p:spPr>
            <p:txBody>
              <a:bodyPr vert="horz" wrap="square" lIns="68580" tIns="34290" rIns="68580" bIns="34290" numCol="1" anchor="t" anchorCtr="0" compatLnSpc="1">
                <a:prstTxWarp prst="textNoShape">
                  <a:avLst/>
                </a:prstTxWarp>
              </a:bodyPr>
              <a:lstStyle/>
              <a:p>
                <a:endParaRPr lang="zh-CN" altLang="en-US" sz="1013"/>
              </a:p>
            </p:txBody>
          </p:sp>
          <p:sp>
            <p:nvSpPr>
              <p:cNvPr id="74" name="Freeform 85"/>
              <p:cNvSpPr>
                <a:spLocks noEditPoints="1"/>
              </p:cNvSpPr>
              <p:nvPr/>
            </p:nvSpPr>
            <p:spPr bwMode="auto">
              <a:xfrm>
                <a:off x="306715" y="2837916"/>
                <a:ext cx="254946" cy="198739"/>
              </a:xfrm>
              <a:custGeom>
                <a:avLst/>
                <a:gdLst>
                  <a:gd name="T0" fmla="*/ 91 w 92"/>
                  <a:gd name="T1" fmla="*/ 40 h 72"/>
                  <a:gd name="T2" fmla="*/ 91 w 92"/>
                  <a:gd name="T3" fmla="*/ 40 h 72"/>
                  <a:gd name="T4" fmla="*/ 91 w 92"/>
                  <a:gd name="T5" fmla="*/ 40 h 72"/>
                  <a:gd name="T6" fmla="*/ 91 w 92"/>
                  <a:gd name="T7" fmla="*/ 40 h 72"/>
                  <a:gd name="T8" fmla="*/ 90 w 92"/>
                  <a:gd name="T9" fmla="*/ 40 h 72"/>
                  <a:gd name="T10" fmla="*/ 89 w 92"/>
                  <a:gd name="T11" fmla="*/ 37 h 72"/>
                  <a:gd name="T12" fmla="*/ 75 w 92"/>
                  <a:gd name="T13" fmla="*/ 17 h 72"/>
                  <a:gd name="T14" fmla="*/ 71 w 92"/>
                  <a:gd name="T15" fmla="*/ 14 h 72"/>
                  <a:gd name="T16" fmla="*/ 65 w 92"/>
                  <a:gd name="T17" fmla="*/ 14 h 72"/>
                  <a:gd name="T18" fmla="*/ 65 w 92"/>
                  <a:gd name="T19" fmla="*/ 14 h 72"/>
                  <a:gd name="T20" fmla="*/ 70 w 92"/>
                  <a:gd name="T21" fmla="*/ 18 h 72"/>
                  <a:gd name="T22" fmla="*/ 64 w 92"/>
                  <a:gd name="T23" fmla="*/ 21 h 72"/>
                  <a:gd name="T24" fmla="*/ 67 w 92"/>
                  <a:gd name="T25" fmla="*/ 25 h 72"/>
                  <a:gd name="T26" fmla="*/ 57 w 92"/>
                  <a:gd name="T27" fmla="*/ 49 h 72"/>
                  <a:gd name="T28" fmla="*/ 57 w 92"/>
                  <a:gd name="T29" fmla="*/ 49 h 72"/>
                  <a:gd name="T30" fmla="*/ 57 w 92"/>
                  <a:gd name="T31" fmla="*/ 49 h 72"/>
                  <a:gd name="T32" fmla="*/ 57 w 92"/>
                  <a:gd name="T33" fmla="*/ 49 h 72"/>
                  <a:gd name="T34" fmla="*/ 57 w 92"/>
                  <a:gd name="T35" fmla="*/ 49 h 72"/>
                  <a:gd name="T36" fmla="*/ 46 w 92"/>
                  <a:gd name="T37" fmla="*/ 26 h 72"/>
                  <a:gd name="T38" fmla="*/ 48 w 92"/>
                  <a:gd name="T39" fmla="*/ 21 h 72"/>
                  <a:gd name="T40" fmla="*/ 43 w 92"/>
                  <a:gd name="T41" fmla="*/ 19 h 72"/>
                  <a:gd name="T42" fmla="*/ 47 w 92"/>
                  <a:gd name="T43" fmla="*/ 15 h 72"/>
                  <a:gd name="T44" fmla="*/ 47 w 92"/>
                  <a:gd name="T45" fmla="*/ 15 h 72"/>
                  <a:gd name="T46" fmla="*/ 42 w 92"/>
                  <a:gd name="T47" fmla="*/ 15 h 72"/>
                  <a:gd name="T48" fmla="*/ 29 w 92"/>
                  <a:gd name="T49" fmla="*/ 14 h 72"/>
                  <a:gd name="T50" fmla="*/ 26 w 92"/>
                  <a:gd name="T51" fmla="*/ 12 h 72"/>
                  <a:gd name="T52" fmla="*/ 8 w 92"/>
                  <a:gd name="T53" fmla="*/ 0 h 72"/>
                  <a:gd name="T54" fmla="*/ 0 w 92"/>
                  <a:gd name="T55" fmla="*/ 12 h 72"/>
                  <a:gd name="T56" fmla="*/ 19 w 92"/>
                  <a:gd name="T57" fmla="*/ 23 h 72"/>
                  <a:gd name="T58" fmla="*/ 38 w 92"/>
                  <a:gd name="T59" fmla="*/ 27 h 72"/>
                  <a:gd name="T60" fmla="*/ 38 w 92"/>
                  <a:gd name="T61" fmla="*/ 72 h 72"/>
                  <a:gd name="T62" fmla="*/ 38 w 92"/>
                  <a:gd name="T63" fmla="*/ 72 h 72"/>
                  <a:gd name="T64" fmla="*/ 78 w 92"/>
                  <a:gd name="T65" fmla="*/ 71 h 72"/>
                  <a:gd name="T66" fmla="*/ 78 w 92"/>
                  <a:gd name="T67" fmla="*/ 70 h 72"/>
                  <a:gd name="T68" fmla="*/ 78 w 92"/>
                  <a:gd name="T69" fmla="*/ 63 h 72"/>
                  <a:gd name="T70" fmla="*/ 82 w 92"/>
                  <a:gd name="T71" fmla="*/ 66 h 72"/>
                  <a:gd name="T72" fmla="*/ 91 w 92"/>
                  <a:gd name="T73" fmla="*/ 48 h 72"/>
                  <a:gd name="T74" fmla="*/ 91 w 92"/>
                  <a:gd name="T75" fmla="*/ 47 h 72"/>
                  <a:gd name="T76" fmla="*/ 91 w 92"/>
                  <a:gd name="T77" fmla="*/ 47 h 72"/>
                  <a:gd name="T78" fmla="*/ 91 w 92"/>
                  <a:gd name="T79" fmla="*/ 40 h 72"/>
                  <a:gd name="T80" fmla="*/ 77 w 92"/>
                  <a:gd name="T81" fmla="*/ 45 h 72"/>
                  <a:gd name="T82" fmla="*/ 77 w 92"/>
                  <a:gd name="T83" fmla="*/ 43 h 72"/>
                  <a:gd name="T84" fmla="*/ 77 w 92"/>
                  <a:gd name="T85" fmla="*/ 44 h 72"/>
                  <a:gd name="T86" fmla="*/ 77 w 92"/>
                  <a:gd name="T87" fmla="*/ 45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92" h="72">
                    <a:moveTo>
                      <a:pt x="91" y="40"/>
                    </a:moveTo>
                    <a:cubicBezTo>
                      <a:pt x="91" y="40"/>
                      <a:pt x="91" y="40"/>
                      <a:pt x="91" y="40"/>
                    </a:cubicBezTo>
                    <a:cubicBezTo>
                      <a:pt x="91" y="40"/>
                      <a:pt x="91" y="40"/>
                      <a:pt x="91" y="40"/>
                    </a:cubicBezTo>
                    <a:cubicBezTo>
                      <a:pt x="91" y="40"/>
                      <a:pt x="91" y="40"/>
                      <a:pt x="91" y="40"/>
                    </a:cubicBezTo>
                    <a:cubicBezTo>
                      <a:pt x="90" y="40"/>
                      <a:pt x="90" y="40"/>
                      <a:pt x="90" y="40"/>
                    </a:cubicBezTo>
                    <a:cubicBezTo>
                      <a:pt x="89" y="37"/>
                      <a:pt x="89" y="37"/>
                      <a:pt x="89" y="37"/>
                    </a:cubicBezTo>
                    <a:cubicBezTo>
                      <a:pt x="75" y="17"/>
                      <a:pt x="75" y="17"/>
                      <a:pt x="75" y="17"/>
                    </a:cubicBezTo>
                    <a:cubicBezTo>
                      <a:pt x="75" y="17"/>
                      <a:pt x="72" y="14"/>
                      <a:pt x="71" y="14"/>
                    </a:cubicBezTo>
                    <a:cubicBezTo>
                      <a:pt x="69" y="14"/>
                      <a:pt x="67" y="14"/>
                      <a:pt x="65" y="14"/>
                    </a:cubicBezTo>
                    <a:cubicBezTo>
                      <a:pt x="65" y="14"/>
                      <a:pt x="65" y="14"/>
                      <a:pt x="65" y="14"/>
                    </a:cubicBezTo>
                    <a:cubicBezTo>
                      <a:pt x="70" y="18"/>
                      <a:pt x="70" y="18"/>
                      <a:pt x="70" y="18"/>
                    </a:cubicBezTo>
                    <a:cubicBezTo>
                      <a:pt x="64" y="21"/>
                      <a:pt x="64" y="21"/>
                      <a:pt x="64" y="21"/>
                    </a:cubicBezTo>
                    <a:cubicBezTo>
                      <a:pt x="67" y="25"/>
                      <a:pt x="67" y="25"/>
                      <a:pt x="67" y="25"/>
                    </a:cubicBezTo>
                    <a:cubicBezTo>
                      <a:pt x="57" y="49"/>
                      <a:pt x="57" y="49"/>
                      <a:pt x="57" y="49"/>
                    </a:cubicBezTo>
                    <a:cubicBezTo>
                      <a:pt x="57" y="49"/>
                      <a:pt x="57" y="49"/>
                      <a:pt x="57" y="49"/>
                    </a:cubicBezTo>
                    <a:cubicBezTo>
                      <a:pt x="57" y="49"/>
                      <a:pt x="57" y="49"/>
                      <a:pt x="57" y="49"/>
                    </a:cubicBezTo>
                    <a:cubicBezTo>
                      <a:pt x="57" y="49"/>
                      <a:pt x="57" y="49"/>
                      <a:pt x="57" y="49"/>
                    </a:cubicBezTo>
                    <a:cubicBezTo>
                      <a:pt x="57" y="49"/>
                      <a:pt x="57" y="49"/>
                      <a:pt x="57" y="49"/>
                    </a:cubicBezTo>
                    <a:cubicBezTo>
                      <a:pt x="46" y="26"/>
                      <a:pt x="46" y="26"/>
                      <a:pt x="46" y="26"/>
                    </a:cubicBezTo>
                    <a:cubicBezTo>
                      <a:pt x="48" y="21"/>
                      <a:pt x="48" y="21"/>
                      <a:pt x="48" y="21"/>
                    </a:cubicBezTo>
                    <a:cubicBezTo>
                      <a:pt x="43" y="19"/>
                      <a:pt x="43" y="19"/>
                      <a:pt x="43" y="19"/>
                    </a:cubicBezTo>
                    <a:cubicBezTo>
                      <a:pt x="47" y="15"/>
                      <a:pt x="47" y="15"/>
                      <a:pt x="47" y="15"/>
                    </a:cubicBezTo>
                    <a:cubicBezTo>
                      <a:pt x="47" y="15"/>
                      <a:pt x="47" y="15"/>
                      <a:pt x="47" y="15"/>
                    </a:cubicBezTo>
                    <a:cubicBezTo>
                      <a:pt x="45" y="15"/>
                      <a:pt x="44" y="15"/>
                      <a:pt x="42" y="15"/>
                    </a:cubicBezTo>
                    <a:cubicBezTo>
                      <a:pt x="42" y="15"/>
                      <a:pt x="30" y="14"/>
                      <a:pt x="29" y="14"/>
                    </a:cubicBezTo>
                    <a:cubicBezTo>
                      <a:pt x="26" y="12"/>
                      <a:pt x="26" y="12"/>
                      <a:pt x="26" y="12"/>
                    </a:cubicBezTo>
                    <a:cubicBezTo>
                      <a:pt x="8" y="0"/>
                      <a:pt x="8" y="0"/>
                      <a:pt x="8" y="0"/>
                    </a:cubicBezTo>
                    <a:cubicBezTo>
                      <a:pt x="5" y="4"/>
                      <a:pt x="2" y="8"/>
                      <a:pt x="0" y="12"/>
                    </a:cubicBezTo>
                    <a:cubicBezTo>
                      <a:pt x="19" y="23"/>
                      <a:pt x="19" y="23"/>
                      <a:pt x="19" y="23"/>
                    </a:cubicBezTo>
                    <a:cubicBezTo>
                      <a:pt x="38" y="27"/>
                      <a:pt x="38" y="27"/>
                      <a:pt x="38" y="27"/>
                    </a:cubicBezTo>
                    <a:cubicBezTo>
                      <a:pt x="38" y="42"/>
                      <a:pt x="38" y="57"/>
                      <a:pt x="38" y="72"/>
                    </a:cubicBezTo>
                    <a:cubicBezTo>
                      <a:pt x="38" y="72"/>
                      <a:pt x="38" y="72"/>
                      <a:pt x="38" y="72"/>
                    </a:cubicBezTo>
                    <a:cubicBezTo>
                      <a:pt x="52" y="72"/>
                      <a:pt x="65" y="71"/>
                      <a:pt x="78" y="71"/>
                    </a:cubicBezTo>
                    <a:cubicBezTo>
                      <a:pt x="78" y="71"/>
                      <a:pt x="78" y="71"/>
                      <a:pt x="78" y="70"/>
                    </a:cubicBezTo>
                    <a:cubicBezTo>
                      <a:pt x="78" y="68"/>
                      <a:pt x="78" y="66"/>
                      <a:pt x="78" y="63"/>
                    </a:cubicBezTo>
                    <a:cubicBezTo>
                      <a:pt x="79" y="64"/>
                      <a:pt x="81" y="65"/>
                      <a:pt x="82" y="66"/>
                    </a:cubicBezTo>
                    <a:cubicBezTo>
                      <a:pt x="91" y="48"/>
                      <a:pt x="91" y="48"/>
                      <a:pt x="91" y="48"/>
                    </a:cubicBezTo>
                    <a:cubicBezTo>
                      <a:pt x="91" y="47"/>
                      <a:pt x="91" y="47"/>
                      <a:pt x="91" y="47"/>
                    </a:cubicBezTo>
                    <a:cubicBezTo>
                      <a:pt x="91" y="47"/>
                      <a:pt x="91" y="47"/>
                      <a:pt x="91" y="47"/>
                    </a:cubicBezTo>
                    <a:cubicBezTo>
                      <a:pt x="91" y="44"/>
                      <a:pt x="92" y="54"/>
                      <a:pt x="91" y="40"/>
                    </a:cubicBezTo>
                    <a:close/>
                    <a:moveTo>
                      <a:pt x="77" y="45"/>
                    </a:moveTo>
                    <a:cubicBezTo>
                      <a:pt x="77" y="44"/>
                      <a:pt x="77" y="44"/>
                      <a:pt x="77" y="43"/>
                    </a:cubicBezTo>
                    <a:cubicBezTo>
                      <a:pt x="77" y="44"/>
                      <a:pt x="77" y="44"/>
                      <a:pt x="77" y="44"/>
                    </a:cubicBezTo>
                    <a:lnTo>
                      <a:pt x="77" y="45"/>
                    </a:lnTo>
                    <a:close/>
                  </a:path>
                </a:pathLst>
              </a:custGeom>
              <a:solidFill>
                <a:schemeClr val="accent4"/>
              </a:solidFill>
              <a:ln>
                <a:noFill/>
              </a:ln>
              <a:extLst/>
            </p:spPr>
            <p:txBody>
              <a:bodyPr vert="horz" wrap="square" lIns="68580" tIns="34290" rIns="68580" bIns="34290" numCol="1" anchor="t" anchorCtr="0" compatLnSpc="1">
                <a:prstTxWarp prst="textNoShape">
                  <a:avLst/>
                </a:prstTxWarp>
              </a:bodyPr>
              <a:lstStyle/>
              <a:p>
                <a:endParaRPr lang="zh-CN" altLang="en-US" sz="1013"/>
              </a:p>
            </p:txBody>
          </p:sp>
          <p:sp>
            <p:nvSpPr>
              <p:cNvPr id="75" name="Rectangle 86"/>
              <p:cNvSpPr>
                <a:spLocks noChangeArrowheads="1"/>
              </p:cNvSpPr>
              <p:nvPr/>
            </p:nvSpPr>
            <p:spPr bwMode="auto">
              <a:xfrm>
                <a:off x="464594" y="2973526"/>
                <a:ext cx="1169" cy="1169"/>
              </a:xfrm>
              <a:prstGeom prst="rect">
                <a:avLst/>
              </a:prstGeom>
              <a:grpFill/>
              <a:ln>
                <a:noFill/>
              </a:ln>
              <a:extLst/>
            </p:spPr>
            <p:txBody>
              <a:bodyPr vert="horz" wrap="square" lIns="68580" tIns="34290" rIns="68580" bIns="34290" numCol="1" anchor="t" anchorCtr="0" compatLnSpc="1">
                <a:prstTxWarp prst="textNoShape">
                  <a:avLst/>
                </a:prstTxWarp>
              </a:bodyPr>
              <a:lstStyle/>
              <a:p>
                <a:endParaRPr lang="zh-CN" altLang="en-US" sz="1013"/>
              </a:p>
            </p:txBody>
          </p:sp>
          <p:sp>
            <p:nvSpPr>
              <p:cNvPr id="76" name="Freeform 87"/>
              <p:cNvSpPr>
                <a:spLocks/>
              </p:cNvSpPr>
              <p:nvPr/>
            </p:nvSpPr>
            <p:spPr bwMode="auto">
              <a:xfrm>
                <a:off x="452899" y="2876494"/>
                <a:ext cx="19882" cy="22212"/>
              </a:xfrm>
              <a:custGeom>
                <a:avLst/>
                <a:gdLst>
                  <a:gd name="T0" fmla="*/ 3 w 17"/>
                  <a:gd name="T1" fmla="*/ 0 h 19"/>
                  <a:gd name="T2" fmla="*/ 0 w 17"/>
                  <a:gd name="T3" fmla="*/ 12 h 19"/>
                  <a:gd name="T4" fmla="*/ 7 w 17"/>
                  <a:gd name="T5" fmla="*/ 19 h 19"/>
                  <a:gd name="T6" fmla="*/ 17 w 17"/>
                  <a:gd name="T7" fmla="*/ 12 h 19"/>
                  <a:gd name="T8" fmla="*/ 12 w 17"/>
                  <a:gd name="T9" fmla="*/ 0 h 19"/>
                  <a:gd name="T10" fmla="*/ 3 w 17"/>
                  <a:gd name="T11" fmla="*/ 0 h 19"/>
                </a:gdLst>
                <a:ahLst/>
                <a:cxnLst>
                  <a:cxn ang="0">
                    <a:pos x="T0" y="T1"/>
                  </a:cxn>
                  <a:cxn ang="0">
                    <a:pos x="T2" y="T3"/>
                  </a:cxn>
                  <a:cxn ang="0">
                    <a:pos x="T4" y="T5"/>
                  </a:cxn>
                  <a:cxn ang="0">
                    <a:pos x="T6" y="T7"/>
                  </a:cxn>
                  <a:cxn ang="0">
                    <a:pos x="T8" y="T9"/>
                  </a:cxn>
                  <a:cxn ang="0">
                    <a:pos x="T10" y="T11"/>
                  </a:cxn>
                </a:cxnLst>
                <a:rect l="0" t="0" r="r" b="b"/>
                <a:pathLst>
                  <a:path w="17" h="19">
                    <a:moveTo>
                      <a:pt x="3" y="0"/>
                    </a:moveTo>
                    <a:lnTo>
                      <a:pt x="0" y="12"/>
                    </a:lnTo>
                    <a:lnTo>
                      <a:pt x="7" y="19"/>
                    </a:lnTo>
                    <a:lnTo>
                      <a:pt x="17" y="12"/>
                    </a:lnTo>
                    <a:lnTo>
                      <a:pt x="12" y="0"/>
                    </a:lnTo>
                    <a:lnTo>
                      <a:pt x="3" y="0"/>
                    </a:lnTo>
                    <a:close/>
                  </a:path>
                </a:pathLst>
              </a:custGeom>
              <a:solidFill>
                <a:schemeClr val="accent4"/>
              </a:solidFill>
              <a:ln>
                <a:noFill/>
              </a:ln>
              <a:extLst/>
            </p:spPr>
            <p:txBody>
              <a:bodyPr vert="horz" wrap="square" lIns="68580" tIns="34290" rIns="68580" bIns="34290" numCol="1" anchor="t" anchorCtr="0" compatLnSpc="1">
                <a:prstTxWarp prst="textNoShape">
                  <a:avLst/>
                </a:prstTxWarp>
              </a:bodyPr>
              <a:lstStyle/>
              <a:p>
                <a:endParaRPr lang="zh-CN" altLang="en-US" sz="1013"/>
              </a:p>
            </p:txBody>
          </p:sp>
          <p:sp>
            <p:nvSpPr>
              <p:cNvPr id="77" name="Freeform 88"/>
              <p:cNvSpPr>
                <a:spLocks/>
              </p:cNvSpPr>
              <p:nvPr/>
            </p:nvSpPr>
            <p:spPr bwMode="auto">
              <a:xfrm>
                <a:off x="452899" y="2890523"/>
                <a:ext cx="22220" cy="91186"/>
              </a:xfrm>
              <a:custGeom>
                <a:avLst/>
                <a:gdLst>
                  <a:gd name="T0" fmla="*/ 3 w 19"/>
                  <a:gd name="T1" fmla="*/ 0 h 78"/>
                  <a:gd name="T2" fmla="*/ 0 w 19"/>
                  <a:gd name="T3" fmla="*/ 71 h 78"/>
                  <a:gd name="T4" fmla="*/ 10 w 19"/>
                  <a:gd name="T5" fmla="*/ 78 h 78"/>
                  <a:gd name="T6" fmla="*/ 19 w 19"/>
                  <a:gd name="T7" fmla="*/ 71 h 78"/>
                  <a:gd name="T8" fmla="*/ 15 w 19"/>
                  <a:gd name="T9" fmla="*/ 0 h 78"/>
                  <a:gd name="T10" fmla="*/ 3 w 19"/>
                  <a:gd name="T11" fmla="*/ 0 h 78"/>
                </a:gdLst>
                <a:ahLst/>
                <a:cxnLst>
                  <a:cxn ang="0">
                    <a:pos x="T0" y="T1"/>
                  </a:cxn>
                  <a:cxn ang="0">
                    <a:pos x="T2" y="T3"/>
                  </a:cxn>
                  <a:cxn ang="0">
                    <a:pos x="T4" y="T5"/>
                  </a:cxn>
                  <a:cxn ang="0">
                    <a:pos x="T6" y="T7"/>
                  </a:cxn>
                  <a:cxn ang="0">
                    <a:pos x="T8" y="T9"/>
                  </a:cxn>
                  <a:cxn ang="0">
                    <a:pos x="T10" y="T11"/>
                  </a:cxn>
                </a:cxnLst>
                <a:rect l="0" t="0" r="r" b="b"/>
                <a:pathLst>
                  <a:path w="19" h="78">
                    <a:moveTo>
                      <a:pt x="3" y="0"/>
                    </a:moveTo>
                    <a:lnTo>
                      <a:pt x="0" y="71"/>
                    </a:lnTo>
                    <a:lnTo>
                      <a:pt x="10" y="78"/>
                    </a:lnTo>
                    <a:lnTo>
                      <a:pt x="19" y="71"/>
                    </a:lnTo>
                    <a:lnTo>
                      <a:pt x="15" y="0"/>
                    </a:lnTo>
                    <a:lnTo>
                      <a:pt x="3" y="0"/>
                    </a:lnTo>
                    <a:close/>
                  </a:path>
                </a:pathLst>
              </a:custGeom>
              <a:solidFill>
                <a:schemeClr val="accent4"/>
              </a:solidFill>
              <a:ln>
                <a:noFill/>
              </a:ln>
              <a:extLst/>
            </p:spPr>
            <p:txBody>
              <a:bodyPr vert="horz" wrap="square" lIns="68580" tIns="34290" rIns="68580" bIns="34290" numCol="1" anchor="t" anchorCtr="0" compatLnSpc="1">
                <a:prstTxWarp prst="textNoShape">
                  <a:avLst/>
                </a:prstTxWarp>
              </a:bodyPr>
              <a:lstStyle/>
              <a:p>
                <a:endParaRPr lang="zh-CN" altLang="en-US" sz="1013"/>
              </a:p>
            </p:txBody>
          </p:sp>
          <p:sp>
            <p:nvSpPr>
              <p:cNvPr id="78" name="Freeform 89"/>
              <p:cNvSpPr>
                <a:spLocks/>
              </p:cNvSpPr>
              <p:nvPr/>
            </p:nvSpPr>
            <p:spPr bwMode="auto">
              <a:xfrm>
                <a:off x="430679" y="2789984"/>
                <a:ext cx="70168" cy="80664"/>
              </a:xfrm>
              <a:custGeom>
                <a:avLst/>
                <a:gdLst>
                  <a:gd name="T0" fmla="*/ 2 w 25"/>
                  <a:gd name="T1" fmla="*/ 11 h 29"/>
                  <a:gd name="T2" fmla="*/ 8 w 25"/>
                  <a:gd name="T3" fmla="*/ 27 h 29"/>
                  <a:gd name="T4" fmla="*/ 23 w 25"/>
                  <a:gd name="T5" fmla="*/ 18 h 29"/>
                  <a:gd name="T6" fmla="*/ 17 w 25"/>
                  <a:gd name="T7" fmla="*/ 2 h 29"/>
                  <a:gd name="T8" fmla="*/ 2 w 25"/>
                  <a:gd name="T9" fmla="*/ 11 h 29"/>
                </a:gdLst>
                <a:ahLst/>
                <a:cxnLst>
                  <a:cxn ang="0">
                    <a:pos x="T0" y="T1"/>
                  </a:cxn>
                  <a:cxn ang="0">
                    <a:pos x="T2" y="T3"/>
                  </a:cxn>
                  <a:cxn ang="0">
                    <a:pos x="T4" y="T5"/>
                  </a:cxn>
                  <a:cxn ang="0">
                    <a:pos x="T6" y="T7"/>
                  </a:cxn>
                  <a:cxn ang="0">
                    <a:pos x="T8" y="T9"/>
                  </a:cxn>
                </a:cxnLst>
                <a:rect l="0" t="0" r="r" b="b"/>
                <a:pathLst>
                  <a:path w="25" h="29">
                    <a:moveTo>
                      <a:pt x="2" y="11"/>
                    </a:moveTo>
                    <a:cubicBezTo>
                      <a:pt x="0" y="18"/>
                      <a:pt x="3" y="25"/>
                      <a:pt x="8" y="27"/>
                    </a:cubicBezTo>
                    <a:cubicBezTo>
                      <a:pt x="14" y="29"/>
                      <a:pt x="20" y="25"/>
                      <a:pt x="23" y="18"/>
                    </a:cubicBezTo>
                    <a:cubicBezTo>
                      <a:pt x="25" y="11"/>
                      <a:pt x="22" y="4"/>
                      <a:pt x="17" y="2"/>
                    </a:cubicBezTo>
                    <a:cubicBezTo>
                      <a:pt x="11" y="0"/>
                      <a:pt x="5" y="4"/>
                      <a:pt x="2" y="11"/>
                    </a:cubicBezTo>
                    <a:close/>
                  </a:path>
                </a:pathLst>
              </a:custGeom>
              <a:solidFill>
                <a:schemeClr val="accent4"/>
              </a:solidFill>
              <a:ln>
                <a:noFill/>
              </a:ln>
              <a:extLst/>
            </p:spPr>
            <p:txBody>
              <a:bodyPr vert="horz" wrap="square" lIns="68580" tIns="34290" rIns="68580" bIns="34290" numCol="1" anchor="t" anchorCtr="0" compatLnSpc="1">
                <a:prstTxWarp prst="textNoShape">
                  <a:avLst/>
                </a:prstTxWarp>
              </a:bodyPr>
              <a:lstStyle/>
              <a:p>
                <a:endParaRPr lang="zh-CN" altLang="en-US" sz="1013"/>
              </a:p>
            </p:txBody>
          </p:sp>
          <p:sp>
            <p:nvSpPr>
              <p:cNvPr id="79" name="Oval 90"/>
              <p:cNvSpPr>
                <a:spLocks noChangeArrowheads="1"/>
              </p:cNvSpPr>
              <p:nvPr/>
            </p:nvSpPr>
            <p:spPr bwMode="auto">
              <a:xfrm>
                <a:off x="160530" y="3047176"/>
                <a:ext cx="57304" cy="72481"/>
              </a:xfrm>
              <a:prstGeom prst="ellipse">
                <a:avLst/>
              </a:prstGeom>
              <a:solidFill>
                <a:schemeClr val="accent4"/>
              </a:solidFill>
              <a:ln>
                <a:noFill/>
              </a:ln>
              <a:extLst/>
            </p:spPr>
            <p:txBody>
              <a:bodyPr vert="horz" wrap="square" lIns="68580" tIns="34290" rIns="68580" bIns="34290" numCol="1" anchor="t" anchorCtr="0" compatLnSpc="1">
                <a:prstTxWarp prst="textNoShape">
                  <a:avLst/>
                </a:prstTxWarp>
              </a:bodyPr>
              <a:lstStyle/>
              <a:p>
                <a:endParaRPr lang="zh-CN" altLang="en-US" sz="1013"/>
              </a:p>
            </p:txBody>
          </p:sp>
          <p:sp>
            <p:nvSpPr>
              <p:cNvPr id="80" name="Freeform 91"/>
              <p:cNvSpPr>
                <a:spLocks/>
              </p:cNvSpPr>
              <p:nvPr/>
            </p:nvSpPr>
            <p:spPr bwMode="auto">
              <a:xfrm>
                <a:off x="124276" y="3125503"/>
                <a:ext cx="129812" cy="93524"/>
              </a:xfrm>
              <a:custGeom>
                <a:avLst/>
                <a:gdLst>
                  <a:gd name="T0" fmla="*/ 38 w 47"/>
                  <a:gd name="T1" fmla="*/ 2 h 34"/>
                  <a:gd name="T2" fmla="*/ 38 w 47"/>
                  <a:gd name="T3" fmla="*/ 2 h 34"/>
                  <a:gd name="T4" fmla="*/ 9 w 47"/>
                  <a:gd name="T5" fmla="*/ 2 h 34"/>
                  <a:gd name="T6" fmla="*/ 9 w 47"/>
                  <a:gd name="T7" fmla="*/ 2 h 34"/>
                  <a:gd name="T8" fmla="*/ 9 w 47"/>
                  <a:gd name="T9" fmla="*/ 2 h 34"/>
                  <a:gd name="T10" fmla="*/ 2 w 47"/>
                  <a:gd name="T11" fmla="*/ 8 h 34"/>
                  <a:gd name="T12" fmla="*/ 0 w 47"/>
                  <a:gd name="T13" fmla="*/ 34 h 34"/>
                  <a:gd name="T14" fmla="*/ 47 w 47"/>
                  <a:gd name="T15" fmla="*/ 34 h 34"/>
                  <a:gd name="T16" fmla="*/ 45 w 47"/>
                  <a:gd name="T17" fmla="*/ 8 h 34"/>
                  <a:gd name="T18" fmla="*/ 39 w 47"/>
                  <a:gd name="T19" fmla="*/ 2 h 34"/>
                  <a:gd name="T20" fmla="*/ 38 w 47"/>
                  <a:gd name="T21" fmla="*/ 2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7" h="34">
                    <a:moveTo>
                      <a:pt x="38" y="2"/>
                    </a:moveTo>
                    <a:cubicBezTo>
                      <a:pt x="38" y="2"/>
                      <a:pt x="38" y="2"/>
                      <a:pt x="38" y="2"/>
                    </a:cubicBezTo>
                    <a:cubicBezTo>
                      <a:pt x="28" y="0"/>
                      <a:pt x="19" y="0"/>
                      <a:pt x="9" y="2"/>
                    </a:cubicBezTo>
                    <a:cubicBezTo>
                      <a:pt x="9" y="2"/>
                      <a:pt x="9" y="2"/>
                      <a:pt x="9" y="2"/>
                    </a:cubicBezTo>
                    <a:cubicBezTo>
                      <a:pt x="9" y="2"/>
                      <a:pt x="9" y="2"/>
                      <a:pt x="9" y="2"/>
                    </a:cubicBezTo>
                    <a:cubicBezTo>
                      <a:pt x="6" y="2"/>
                      <a:pt x="3" y="4"/>
                      <a:pt x="2" y="8"/>
                    </a:cubicBezTo>
                    <a:cubicBezTo>
                      <a:pt x="0" y="34"/>
                      <a:pt x="0" y="34"/>
                      <a:pt x="0" y="34"/>
                    </a:cubicBezTo>
                    <a:cubicBezTo>
                      <a:pt x="47" y="34"/>
                      <a:pt x="47" y="34"/>
                      <a:pt x="47" y="34"/>
                    </a:cubicBezTo>
                    <a:cubicBezTo>
                      <a:pt x="45" y="8"/>
                      <a:pt x="45" y="8"/>
                      <a:pt x="45" y="8"/>
                    </a:cubicBezTo>
                    <a:cubicBezTo>
                      <a:pt x="45" y="4"/>
                      <a:pt x="42" y="2"/>
                      <a:pt x="39" y="2"/>
                    </a:cubicBezTo>
                    <a:cubicBezTo>
                      <a:pt x="38" y="2"/>
                      <a:pt x="38" y="2"/>
                      <a:pt x="38" y="2"/>
                    </a:cubicBezTo>
                    <a:close/>
                  </a:path>
                </a:pathLst>
              </a:custGeom>
              <a:solidFill>
                <a:schemeClr val="accent4"/>
              </a:solidFill>
              <a:ln>
                <a:noFill/>
              </a:ln>
              <a:extLst/>
            </p:spPr>
            <p:txBody>
              <a:bodyPr vert="horz" wrap="square" lIns="68580" tIns="34290" rIns="68580" bIns="34290" numCol="1" anchor="t" anchorCtr="0" compatLnSpc="1">
                <a:prstTxWarp prst="textNoShape">
                  <a:avLst/>
                </a:prstTxWarp>
              </a:bodyPr>
              <a:lstStyle/>
              <a:p>
                <a:endParaRPr lang="zh-CN" altLang="en-US" sz="1013"/>
              </a:p>
            </p:txBody>
          </p:sp>
          <p:sp>
            <p:nvSpPr>
              <p:cNvPr id="81" name="Oval 92"/>
              <p:cNvSpPr>
                <a:spLocks noChangeArrowheads="1"/>
              </p:cNvSpPr>
              <p:nvPr/>
            </p:nvSpPr>
            <p:spPr bwMode="auto">
              <a:xfrm>
                <a:off x="309053" y="3047176"/>
                <a:ext cx="58474" cy="72481"/>
              </a:xfrm>
              <a:prstGeom prst="ellipse">
                <a:avLst/>
              </a:prstGeom>
              <a:solidFill>
                <a:schemeClr val="accent4"/>
              </a:solidFill>
              <a:ln>
                <a:noFill/>
              </a:ln>
              <a:extLst/>
            </p:spPr>
            <p:txBody>
              <a:bodyPr vert="horz" wrap="square" lIns="68580" tIns="34290" rIns="68580" bIns="34290" numCol="1" anchor="t" anchorCtr="0" compatLnSpc="1">
                <a:prstTxWarp prst="textNoShape">
                  <a:avLst/>
                </a:prstTxWarp>
              </a:bodyPr>
              <a:lstStyle/>
              <a:p>
                <a:endParaRPr lang="zh-CN" altLang="en-US" sz="1013"/>
              </a:p>
            </p:txBody>
          </p:sp>
          <p:sp>
            <p:nvSpPr>
              <p:cNvPr id="82" name="Freeform 93"/>
              <p:cNvSpPr>
                <a:spLocks/>
              </p:cNvSpPr>
              <p:nvPr/>
            </p:nvSpPr>
            <p:spPr bwMode="auto">
              <a:xfrm>
                <a:off x="276308" y="3125503"/>
                <a:ext cx="127473" cy="93524"/>
              </a:xfrm>
              <a:custGeom>
                <a:avLst/>
                <a:gdLst>
                  <a:gd name="T0" fmla="*/ 38 w 46"/>
                  <a:gd name="T1" fmla="*/ 2 h 34"/>
                  <a:gd name="T2" fmla="*/ 37 w 46"/>
                  <a:gd name="T3" fmla="*/ 2 h 34"/>
                  <a:gd name="T4" fmla="*/ 9 w 46"/>
                  <a:gd name="T5" fmla="*/ 2 h 34"/>
                  <a:gd name="T6" fmla="*/ 8 w 46"/>
                  <a:gd name="T7" fmla="*/ 2 h 34"/>
                  <a:gd name="T8" fmla="*/ 8 w 46"/>
                  <a:gd name="T9" fmla="*/ 2 h 34"/>
                  <a:gd name="T10" fmla="*/ 2 w 46"/>
                  <a:gd name="T11" fmla="*/ 8 h 34"/>
                  <a:gd name="T12" fmla="*/ 0 w 46"/>
                  <a:gd name="T13" fmla="*/ 34 h 34"/>
                  <a:gd name="T14" fmla="*/ 46 w 46"/>
                  <a:gd name="T15" fmla="*/ 34 h 34"/>
                  <a:gd name="T16" fmla="*/ 44 w 46"/>
                  <a:gd name="T17" fmla="*/ 8 h 34"/>
                  <a:gd name="T18" fmla="*/ 38 w 46"/>
                  <a:gd name="T19" fmla="*/ 2 h 34"/>
                  <a:gd name="T20" fmla="*/ 38 w 46"/>
                  <a:gd name="T21" fmla="*/ 2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6" h="34">
                    <a:moveTo>
                      <a:pt x="38" y="2"/>
                    </a:moveTo>
                    <a:cubicBezTo>
                      <a:pt x="37" y="2"/>
                      <a:pt x="37" y="2"/>
                      <a:pt x="37" y="2"/>
                    </a:cubicBezTo>
                    <a:cubicBezTo>
                      <a:pt x="27" y="0"/>
                      <a:pt x="18" y="0"/>
                      <a:pt x="9" y="2"/>
                    </a:cubicBezTo>
                    <a:cubicBezTo>
                      <a:pt x="9" y="2"/>
                      <a:pt x="8" y="2"/>
                      <a:pt x="8" y="2"/>
                    </a:cubicBezTo>
                    <a:cubicBezTo>
                      <a:pt x="8" y="2"/>
                      <a:pt x="8" y="2"/>
                      <a:pt x="8" y="2"/>
                    </a:cubicBezTo>
                    <a:cubicBezTo>
                      <a:pt x="5" y="2"/>
                      <a:pt x="2" y="4"/>
                      <a:pt x="2" y="8"/>
                    </a:cubicBezTo>
                    <a:cubicBezTo>
                      <a:pt x="0" y="34"/>
                      <a:pt x="0" y="34"/>
                      <a:pt x="0" y="34"/>
                    </a:cubicBezTo>
                    <a:cubicBezTo>
                      <a:pt x="46" y="34"/>
                      <a:pt x="46" y="34"/>
                      <a:pt x="46" y="34"/>
                    </a:cubicBezTo>
                    <a:cubicBezTo>
                      <a:pt x="44" y="8"/>
                      <a:pt x="44" y="8"/>
                      <a:pt x="44" y="8"/>
                    </a:cubicBezTo>
                    <a:cubicBezTo>
                      <a:pt x="44" y="4"/>
                      <a:pt x="41" y="2"/>
                      <a:pt x="38" y="2"/>
                    </a:cubicBezTo>
                    <a:cubicBezTo>
                      <a:pt x="38" y="2"/>
                      <a:pt x="38" y="2"/>
                      <a:pt x="38" y="2"/>
                    </a:cubicBezTo>
                    <a:close/>
                  </a:path>
                </a:pathLst>
              </a:custGeom>
              <a:solidFill>
                <a:schemeClr val="accent4"/>
              </a:solidFill>
              <a:ln>
                <a:noFill/>
              </a:ln>
              <a:extLst/>
            </p:spPr>
            <p:txBody>
              <a:bodyPr vert="horz" wrap="square" lIns="68580" tIns="34290" rIns="68580" bIns="34290" numCol="1" anchor="t" anchorCtr="0" compatLnSpc="1">
                <a:prstTxWarp prst="textNoShape">
                  <a:avLst/>
                </a:prstTxWarp>
              </a:bodyPr>
              <a:lstStyle/>
              <a:p>
                <a:endParaRPr lang="zh-CN" altLang="en-US" sz="1013"/>
              </a:p>
            </p:txBody>
          </p:sp>
          <p:sp>
            <p:nvSpPr>
              <p:cNvPr id="83" name="Oval 94"/>
              <p:cNvSpPr>
                <a:spLocks noChangeArrowheads="1"/>
              </p:cNvSpPr>
              <p:nvPr/>
            </p:nvSpPr>
            <p:spPr bwMode="auto">
              <a:xfrm>
                <a:off x="461085" y="3047176"/>
                <a:ext cx="58474" cy="72481"/>
              </a:xfrm>
              <a:prstGeom prst="ellipse">
                <a:avLst/>
              </a:prstGeom>
              <a:solidFill>
                <a:schemeClr val="accent4"/>
              </a:solidFill>
              <a:ln>
                <a:noFill/>
              </a:ln>
              <a:extLst/>
            </p:spPr>
            <p:txBody>
              <a:bodyPr vert="horz" wrap="square" lIns="68580" tIns="34290" rIns="68580" bIns="34290" numCol="1" anchor="t" anchorCtr="0" compatLnSpc="1">
                <a:prstTxWarp prst="textNoShape">
                  <a:avLst/>
                </a:prstTxWarp>
              </a:bodyPr>
              <a:lstStyle/>
              <a:p>
                <a:endParaRPr lang="zh-CN" altLang="en-US" sz="1013"/>
              </a:p>
            </p:txBody>
          </p:sp>
          <p:sp>
            <p:nvSpPr>
              <p:cNvPr id="84" name="Freeform 95"/>
              <p:cNvSpPr>
                <a:spLocks/>
              </p:cNvSpPr>
              <p:nvPr/>
            </p:nvSpPr>
            <p:spPr bwMode="auto">
              <a:xfrm>
                <a:off x="426002" y="3125503"/>
                <a:ext cx="129812" cy="93524"/>
              </a:xfrm>
              <a:custGeom>
                <a:avLst/>
                <a:gdLst>
                  <a:gd name="T0" fmla="*/ 38 w 47"/>
                  <a:gd name="T1" fmla="*/ 2 h 34"/>
                  <a:gd name="T2" fmla="*/ 37 w 47"/>
                  <a:gd name="T3" fmla="*/ 2 h 34"/>
                  <a:gd name="T4" fmla="*/ 9 w 47"/>
                  <a:gd name="T5" fmla="*/ 2 h 34"/>
                  <a:gd name="T6" fmla="*/ 8 w 47"/>
                  <a:gd name="T7" fmla="*/ 2 h 34"/>
                  <a:gd name="T8" fmla="*/ 8 w 47"/>
                  <a:gd name="T9" fmla="*/ 2 h 34"/>
                  <a:gd name="T10" fmla="*/ 2 w 47"/>
                  <a:gd name="T11" fmla="*/ 8 h 34"/>
                  <a:gd name="T12" fmla="*/ 0 w 47"/>
                  <a:gd name="T13" fmla="*/ 34 h 34"/>
                  <a:gd name="T14" fmla="*/ 47 w 47"/>
                  <a:gd name="T15" fmla="*/ 34 h 34"/>
                  <a:gd name="T16" fmla="*/ 44 w 47"/>
                  <a:gd name="T17" fmla="*/ 8 h 34"/>
                  <a:gd name="T18" fmla="*/ 38 w 47"/>
                  <a:gd name="T19" fmla="*/ 2 h 34"/>
                  <a:gd name="T20" fmla="*/ 38 w 47"/>
                  <a:gd name="T21" fmla="*/ 2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7" h="34">
                    <a:moveTo>
                      <a:pt x="38" y="2"/>
                    </a:moveTo>
                    <a:cubicBezTo>
                      <a:pt x="38" y="2"/>
                      <a:pt x="37" y="2"/>
                      <a:pt x="37" y="2"/>
                    </a:cubicBezTo>
                    <a:cubicBezTo>
                      <a:pt x="28" y="0"/>
                      <a:pt x="19" y="0"/>
                      <a:pt x="9" y="2"/>
                    </a:cubicBezTo>
                    <a:cubicBezTo>
                      <a:pt x="9" y="2"/>
                      <a:pt x="9" y="2"/>
                      <a:pt x="8" y="2"/>
                    </a:cubicBezTo>
                    <a:cubicBezTo>
                      <a:pt x="8" y="2"/>
                      <a:pt x="8" y="2"/>
                      <a:pt x="8" y="2"/>
                    </a:cubicBezTo>
                    <a:cubicBezTo>
                      <a:pt x="5" y="2"/>
                      <a:pt x="2" y="4"/>
                      <a:pt x="2" y="8"/>
                    </a:cubicBezTo>
                    <a:cubicBezTo>
                      <a:pt x="0" y="34"/>
                      <a:pt x="0" y="34"/>
                      <a:pt x="0" y="34"/>
                    </a:cubicBezTo>
                    <a:cubicBezTo>
                      <a:pt x="47" y="34"/>
                      <a:pt x="47" y="34"/>
                      <a:pt x="47" y="34"/>
                    </a:cubicBezTo>
                    <a:cubicBezTo>
                      <a:pt x="44" y="8"/>
                      <a:pt x="44" y="8"/>
                      <a:pt x="44" y="8"/>
                    </a:cubicBezTo>
                    <a:cubicBezTo>
                      <a:pt x="44" y="4"/>
                      <a:pt x="41" y="2"/>
                      <a:pt x="38" y="2"/>
                    </a:cubicBezTo>
                    <a:cubicBezTo>
                      <a:pt x="38" y="2"/>
                      <a:pt x="38" y="2"/>
                      <a:pt x="38" y="2"/>
                    </a:cubicBezTo>
                    <a:close/>
                  </a:path>
                </a:pathLst>
              </a:custGeom>
              <a:solidFill>
                <a:schemeClr val="accent4"/>
              </a:solidFill>
              <a:ln>
                <a:noFill/>
              </a:ln>
              <a:extLst/>
            </p:spPr>
            <p:txBody>
              <a:bodyPr vert="horz" wrap="square" lIns="68580" tIns="34290" rIns="68580" bIns="34290" numCol="1" anchor="t" anchorCtr="0" compatLnSpc="1">
                <a:prstTxWarp prst="textNoShape">
                  <a:avLst/>
                </a:prstTxWarp>
              </a:bodyPr>
              <a:lstStyle/>
              <a:p>
                <a:endParaRPr lang="zh-CN" altLang="en-US" sz="1013"/>
              </a:p>
            </p:txBody>
          </p:sp>
          <p:sp>
            <p:nvSpPr>
              <p:cNvPr id="85" name="Rectangle 96"/>
              <p:cNvSpPr>
                <a:spLocks noChangeArrowheads="1"/>
              </p:cNvSpPr>
              <p:nvPr/>
            </p:nvSpPr>
            <p:spPr bwMode="auto">
              <a:xfrm>
                <a:off x="221343" y="2868311"/>
                <a:ext cx="32745" cy="54945"/>
              </a:xfrm>
              <a:prstGeom prst="rect">
                <a:avLst/>
              </a:prstGeom>
              <a:solidFill>
                <a:schemeClr val="accent4"/>
              </a:solidFill>
              <a:ln>
                <a:noFill/>
              </a:ln>
              <a:extLst/>
            </p:spPr>
            <p:txBody>
              <a:bodyPr vert="horz" wrap="square" lIns="68580" tIns="34290" rIns="68580" bIns="34290" numCol="1" anchor="t" anchorCtr="0" compatLnSpc="1">
                <a:prstTxWarp prst="textNoShape">
                  <a:avLst/>
                </a:prstTxWarp>
              </a:bodyPr>
              <a:lstStyle/>
              <a:p>
                <a:endParaRPr lang="zh-CN" altLang="en-US" sz="1013"/>
              </a:p>
            </p:txBody>
          </p:sp>
          <p:sp>
            <p:nvSpPr>
              <p:cNvPr id="86" name="Rectangle 97"/>
              <p:cNvSpPr>
                <a:spLocks noChangeArrowheads="1"/>
              </p:cNvSpPr>
              <p:nvPr/>
            </p:nvSpPr>
            <p:spPr bwMode="auto">
              <a:xfrm>
                <a:off x="179241" y="2848438"/>
                <a:ext cx="30406" cy="74820"/>
              </a:xfrm>
              <a:prstGeom prst="rect">
                <a:avLst/>
              </a:prstGeom>
              <a:solidFill>
                <a:schemeClr val="accent4"/>
              </a:solidFill>
              <a:ln>
                <a:noFill/>
              </a:ln>
              <a:extLst/>
            </p:spPr>
            <p:txBody>
              <a:bodyPr vert="horz" wrap="square" lIns="68580" tIns="34290" rIns="68580" bIns="34290" numCol="1" anchor="t" anchorCtr="0" compatLnSpc="1">
                <a:prstTxWarp prst="textNoShape">
                  <a:avLst/>
                </a:prstTxWarp>
              </a:bodyPr>
              <a:lstStyle/>
              <a:p>
                <a:endParaRPr lang="zh-CN" altLang="en-US" sz="1013"/>
              </a:p>
            </p:txBody>
          </p:sp>
          <p:sp>
            <p:nvSpPr>
              <p:cNvPr id="87" name="Rectangle 98"/>
              <p:cNvSpPr>
                <a:spLocks noChangeArrowheads="1"/>
              </p:cNvSpPr>
              <p:nvPr/>
            </p:nvSpPr>
            <p:spPr bwMode="auto">
              <a:xfrm>
                <a:off x="265782" y="2812197"/>
                <a:ext cx="30406" cy="111060"/>
              </a:xfrm>
              <a:prstGeom prst="rect">
                <a:avLst/>
              </a:prstGeom>
              <a:solidFill>
                <a:schemeClr val="accent4"/>
              </a:solidFill>
              <a:ln>
                <a:noFill/>
              </a:ln>
              <a:extLst/>
            </p:spPr>
            <p:txBody>
              <a:bodyPr vert="horz" wrap="square" lIns="68580" tIns="34290" rIns="68580" bIns="34290" numCol="1" anchor="t" anchorCtr="0" compatLnSpc="1">
                <a:prstTxWarp prst="textNoShape">
                  <a:avLst/>
                </a:prstTxWarp>
              </a:bodyPr>
              <a:lstStyle/>
              <a:p>
                <a:endParaRPr lang="zh-CN" altLang="en-US" sz="1013"/>
              </a:p>
            </p:txBody>
          </p:sp>
        </p:grpSp>
      </p:grpSp>
      <p:grpSp>
        <p:nvGrpSpPr>
          <p:cNvPr id="22" name="组合 21"/>
          <p:cNvGrpSpPr/>
          <p:nvPr/>
        </p:nvGrpSpPr>
        <p:grpSpPr>
          <a:xfrm>
            <a:off x="663984" y="3022369"/>
            <a:ext cx="3389017" cy="1184969"/>
            <a:chOff x="885312" y="4029825"/>
            <a:chExt cx="4518689" cy="1579959"/>
          </a:xfrm>
        </p:grpSpPr>
        <p:grpSp>
          <p:nvGrpSpPr>
            <p:cNvPr id="5" name="组合 4"/>
            <p:cNvGrpSpPr/>
            <p:nvPr/>
          </p:nvGrpSpPr>
          <p:grpSpPr>
            <a:xfrm>
              <a:off x="885312" y="4029825"/>
              <a:ext cx="4518689" cy="1579959"/>
              <a:chOff x="2183817" y="975542"/>
              <a:chExt cx="1632394" cy="1407237"/>
            </a:xfrm>
          </p:grpSpPr>
          <p:sp>
            <p:nvSpPr>
              <p:cNvPr id="6" name="六边形 5"/>
              <p:cNvSpPr/>
              <p:nvPr/>
            </p:nvSpPr>
            <p:spPr>
              <a:xfrm>
                <a:off x="2183817" y="975542"/>
                <a:ext cx="1632394" cy="1407237"/>
              </a:xfrm>
              <a:prstGeom prst="hexagon">
                <a:avLst/>
              </a:prstGeom>
              <a:gradFill flip="none" rotWithShape="1">
                <a:gsLst>
                  <a:gs pos="61000">
                    <a:srgbClr val="F6F6F6"/>
                  </a:gs>
                  <a:gs pos="30000">
                    <a:srgbClr val="E0E0E0"/>
                  </a:gs>
                  <a:gs pos="1000">
                    <a:srgbClr val="DEDEDE"/>
                  </a:gs>
                  <a:gs pos="100000">
                    <a:schemeClr val="bg1"/>
                  </a:gs>
                </a:gsLst>
                <a:lin ang="13500000" scaled="1"/>
                <a:tileRect/>
              </a:gradFill>
              <a:ln w="19050">
                <a:noFill/>
              </a:ln>
              <a:effectLst>
                <a:outerShdw blurRad="622300" dist="317500" dir="2400000" algn="tl" rotWithShape="0">
                  <a:srgbClr val="696969">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7" name="六边形 6"/>
              <p:cNvSpPr/>
              <p:nvPr/>
            </p:nvSpPr>
            <p:spPr>
              <a:xfrm>
                <a:off x="2183817" y="975542"/>
                <a:ext cx="1632394" cy="1407237"/>
              </a:xfrm>
              <a:prstGeom prst="hexagon">
                <a:avLst/>
              </a:prstGeom>
              <a:gradFill>
                <a:gsLst>
                  <a:gs pos="64000">
                    <a:srgbClr val="F3F3F3"/>
                  </a:gs>
                  <a:gs pos="32000">
                    <a:srgbClr val="DEDEDE"/>
                  </a:gs>
                  <a:gs pos="0">
                    <a:srgbClr val="CBCBCB"/>
                  </a:gs>
                  <a:gs pos="100000">
                    <a:srgbClr val="F9F9F9"/>
                  </a:gs>
                </a:gsLst>
                <a:lin ang="2700000" scaled="1"/>
              </a:gradFill>
              <a:ln w="19050">
                <a:noFill/>
              </a:ln>
              <a:effectLst>
                <a:softEdge rad="381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sp>
          <p:nvSpPr>
            <p:cNvPr id="41" name="文本框 67"/>
            <p:cNvSpPr txBox="1"/>
            <p:nvPr/>
          </p:nvSpPr>
          <p:spPr>
            <a:xfrm>
              <a:off x="2140524" y="4265474"/>
              <a:ext cx="1720276" cy="430887"/>
            </a:xfrm>
            <a:prstGeom prst="rect">
              <a:avLst/>
            </a:prstGeom>
            <a:noFill/>
          </p:spPr>
          <p:txBody>
            <a:bodyPr wrap="square" rtlCol="0">
              <a:spAutoFit/>
            </a:bodyPr>
            <a:lstStyle/>
            <a:p>
              <a:r>
                <a:rPr lang="zh-CN" altLang="en-US" sz="1500" b="1" dirty="0">
                  <a:solidFill>
                    <a:schemeClr val="tx1">
                      <a:lumMod val="50000"/>
                      <a:lumOff val="50000"/>
                    </a:schemeClr>
                  </a:solidFill>
                  <a:latin typeface="微软雅黑" panose="020B0503020204020204" pitchFamily="34" charset="-122"/>
                  <a:ea typeface="微软雅黑" panose="020B0503020204020204" pitchFamily="34" charset="-122"/>
                </a:rPr>
                <a:t>添加标题</a:t>
              </a:r>
            </a:p>
          </p:txBody>
        </p:sp>
        <p:sp>
          <p:nvSpPr>
            <p:cNvPr id="49" name="文本框 113"/>
            <p:cNvSpPr txBox="1"/>
            <p:nvPr/>
          </p:nvSpPr>
          <p:spPr>
            <a:xfrm>
              <a:off x="2177113" y="4685638"/>
              <a:ext cx="2538862" cy="815608"/>
            </a:xfrm>
            <a:prstGeom prst="rect">
              <a:avLst/>
            </a:prstGeom>
            <a:noFill/>
          </p:spPr>
          <p:txBody>
            <a:bodyPr wrap="square" rtlCol="0">
              <a:spAutoFit/>
            </a:bodyPr>
            <a:lstStyle/>
            <a:p>
              <a:pPr algn="just">
                <a:lnSpc>
                  <a:spcPct val="15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单击添加详细文字说明，或复制文本黏贴自此右键只保留文字单击添加详细文字说明，或复制文本黏贴自此右键只保留文字</a:t>
              </a:r>
            </a:p>
          </p:txBody>
        </p:sp>
        <p:grpSp>
          <p:nvGrpSpPr>
            <p:cNvPr id="113" name="组合 112"/>
            <p:cNvGrpSpPr/>
            <p:nvPr/>
          </p:nvGrpSpPr>
          <p:grpSpPr>
            <a:xfrm>
              <a:off x="1354842" y="4483909"/>
              <a:ext cx="508721" cy="533088"/>
              <a:chOff x="140649" y="3641210"/>
              <a:chExt cx="508721" cy="533088"/>
            </a:xfrm>
            <a:solidFill>
              <a:srgbClr val="00B0F0"/>
            </a:solidFill>
          </p:grpSpPr>
          <p:sp>
            <p:nvSpPr>
              <p:cNvPr id="88" name="Freeform 272"/>
              <p:cNvSpPr>
                <a:spLocks noEditPoints="1"/>
              </p:cNvSpPr>
              <p:nvPr/>
            </p:nvSpPr>
            <p:spPr bwMode="auto">
              <a:xfrm>
                <a:off x="140649" y="3872682"/>
                <a:ext cx="406978" cy="246670"/>
              </a:xfrm>
              <a:custGeom>
                <a:avLst/>
                <a:gdLst>
                  <a:gd name="T0" fmla="*/ 130 w 147"/>
                  <a:gd name="T1" fmla="*/ 17 h 89"/>
                  <a:gd name="T2" fmla="*/ 130 w 147"/>
                  <a:gd name="T3" fmla="*/ 50 h 89"/>
                  <a:gd name="T4" fmla="*/ 107 w 147"/>
                  <a:gd name="T5" fmla="*/ 73 h 89"/>
                  <a:gd name="T6" fmla="*/ 39 w 147"/>
                  <a:gd name="T7" fmla="*/ 73 h 89"/>
                  <a:gd name="T8" fmla="*/ 16 w 147"/>
                  <a:gd name="T9" fmla="*/ 50 h 89"/>
                  <a:gd name="T10" fmla="*/ 16 w 147"/>
                  <a:gd name="T11" fmla="*/ 17 h 89"/>
                  <a:gd name="T12" fmla="*/ 130 w 147"/>
                  <a:gd name="T13" fmla="*/ 17 h 89"/>
                  <a:gd name="T14" fmla="*/ 147 w 147"/>
                  <a:gd name="T15" fmla="*/ 0 h 89"/>
                  <a:gd name="T16" fmla="*/ 0 w 147"/>
                  <a:gd name="T17" fmla="*/ 0 h 89"/>
                  <a:gd name="T18" fmla="*/ 0 w 147"/>
                  <a:gd name="T19" fmla="*/ 50 h 89"/>
                  <a:gd name="T20" fmla="*/ 39 w 147"/>
                  <a:gd name="T21" fmla="*/ 89 h 89"/>
                  <a:gd name="T22" fmla="*/ 107 w 147"/>
                  <a:gd name="T23" fmla="*/ 89 h 89"/>
                  <a:gd name="T24" fmla="*/ 147 w 147"/>
                  <a:gd name="T25" fmla="*/ 50 h 89"/>
                  <a:gd name="T26" fmla="*/ 147 w 147"/>
                  <a:gd name="T27" fmla="*/ 0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47" h="89">
                    <a:moveTo>
                      <a:pt x="130" y="17"/>
                    </a:moveTo>
                    <a:cubicBezTo>
                      <a:pt x="130" y="50"/>
                      <a:pt x="130" y="50"/>
                      <a:pt x="130" y="50"/>
                    </a:cubicBezTo>
                    <a:cubicBezTo>
                      <a:pt x="130" y="62"/>
                      <a:pt x="120" y="73"/>
                      <a:pt x="107" y="73"/>
                    </a:cubicBezTo>
                    <a:cubicBezTo>
                      <a:pt x="39" y="73"/>
                      <a:pt x="39" y="73"/>
                      <a:pt x="39" y="73"/>
                    </a:cubicBezTo>
                    <a:cubicBezTo>
                      <a:pt x="26" y="73"/>
                      <a:pt x="16" y="62"/>
                      <a:pt x="16" y="50"/>
                    </a:cubicBezTo>
                    <a:cubicBezTo>
                      <a:pt x="16" y="17"/>
                      <a:pt x="16" y="17"/>
                      <a:pt x="16" y="17"/>
                    </a:cubicBezTo>
                    <a:cubicBezTo>
                      <a:pt x="130" y="17"/>
                      <a:pt x="130" y="17"/>
                      <a:pt x="130" y="17"/>
                    </a:cubicBezTo>
                    <a:close/>
                    <a:moveTo>
                      <a:pt x="147" y="0"/>
                    </a:moveTo>
                    <a:cubicBezTo>
                      <a:pt x="0" y="0"/>
                      <a:pt x="0" y="0"/>
                      <a:pt x="0" y="0"/>
                    </a:cubicBezTo>
                    <a:cubicBezTo>
                      <a:pt x="0" y="50"/>
                      <a:pt x="0" y="50"/>
                      <a:pt x="0" y="50"/>
                    </a:cubicBezTo>
                    <a:cubicBezTo>
                      <a:pt x="0" y="71"/>
                      <a:pt x="17" y="89"/>
                      <a:pt x="39" y="89"/>
                    </a:cubicBezTo>
                    <a:cubicBezTo>
                      <a:pt x="107" y="89"/>
                      <a:pt x="107" y="89"/>
                      <a:pt x="107" y="89"/>
                    </a:cubicBezTo>
                    <a:cubicBezTo>
                      <a:pt x="129" y="89"/>
                      <a:pt x="147" y="71"/>
                      <a:pt x="147" y="50"/>
                    </a:cubicBezTo>
                    <a:cubicBezTo>
                      <a:pt x="147" y="0"/>
                      <a:pt x="147" y="0"/>
                      <a:pt x="147" y="0"/>
                    </a:cubicBezTo>
                    <a:close/>
                  </a:path>
                </a:pathLst>
              </a:custGeom>
              <a:solidFill>
                <a:schemeClr val="accent2"/>
              </a:solidFill>
              <a:ln>
                <a:noFill/>
              </a:ln>
              <a:extLst/>
            </p:spPr>
            <p:txBody>
              <a:bodyPr vert="horz" wrap="square" lIns="68580" tIns="34290" rIns="68580" bIns="34290" numCol="1" anchor="t" anchorCtr="0" compatLnSpc="1">
                <a:prstTxWarp prst="textNoShape">
                  <a:avLst/>
                </a:prstTxWarp>
              </a:bodyPr>
              <a:lstStyle/>
              <a:p>
                <a:endParaRPr lang="zh-CN" altLang="en-US" sz="1013"/>
              </a:p>
            </p:txBody>
          </p:sp>
          <p:sp>
            <p:nvSpPr>
              <p:cNvPr id="89" name="Freeform 273"/>
              <p:cNvSpPr>
                <a:spLocks/>
              </p:cNvSpPr>
              <p:nvPr/>
            </p:nvSpPr>
            <p:spPr bwMode="auto">
              <a:xfrm>
                <a:off x="140649" y="4135719"/>
                <a:ext cx="406978" cy="38579"/>
              </a:xfrm>
              <a:custGeom>
                <a:avLst/>
                <a:gdLst>
                  <a:gd name="T0" fmla="*/ 0 w 147"/>
                  <a:gd name="T1" fmla="*/ 0 h 14"/>
                  <a:gd name="T2" fmla="*/ 0 w 147"/>
                  <a:gd name="T3" fmla="*/ 8 h 14"/>
                  <a:gd name="T4" fmla="*/ 39 w 147"/>
                  <a:gd name="T5" fmla="*/ 14 h 14"/>
                  <a:gd name="T6" fmla="*/ 107 w 147"/>
                  <a:gd name="T7" fmla="*/ 14 h 14"/>
                  <a:gd name="T8" fmla="*/ 147 w 147"/>
                  <a:gd name="T9" fmla="*/ 8 h 14"/>
                  <a:gd name="T10" fmla="*/ 147 w 147"/>
                  <a:gd name="T11" fmla="*/ 0 h 14"/>
                  <a:gd name="T12" fmla="*/ 0 w 147"/>
                  <a:gd name="T13" fmla="*/ 0 h 14"/>
                </a:gdLst>
                <a:ahLst/>
                <a:cxnLst>
                  <a:cxn ang="0">
                    <a:pos x="T0" y="T1"/>
                  </a:cxn>
                  <a:cxn ang="0">
                    <a:pos x="T2" y="T3"/>
                  </a:cxn>
                  <a:cxn ang="0">
                    <a:pos x="T4" y="T5"/>
                  </a:cxn>
                  <a:cxn ang="0">
                    <a:pos x="T6" y="T7"/>
                  </a:cxn>
                  <a:cxn ang="0">
                    <a:pos x="T8" y="T9"/>
                  </a:cxn>
                  <a:cxn ang="0">
                    <a:pos x="T10" y="T11"/>
                  </a:cxn>
                  <a:cxn ang="0">
                    <a:pos x="T12" y="T13"/>
                  </a:cxn>
                </a:cxnLst>
                <a:rect l="0" t="0" r="r" b="b"/>
                <a:pathLst>
                  <a:path w="147" h="14">
                    <a:moveTo>
                      <a:pt x="0" y="0"/>
                    </a:moveTo>
                    <a:cubicBezTo>
                      <a:pt x="0" y="8"/>
                      <a:pt x="0" y="8"/>
                      <a:pt x="0" y="8"/>
                    </a:cubicBezTo>
                    <a:cubicBezTo>
                      <a:pt x="0" y="11"/>
                      <a:pt x="17" y="14"/>
                      <a:pt x="39" y="14"/>
                    </a:cubicBezTo>
                    <a:cubicBezTo>
                      <a:pt x="107" y="14"/>
                      <a:pt x="107" y="14"/>
                      <a:pt x="107" y="14"/>
                    </a:cubicBezTo>
                    <a:cubicBezTo>
                      <a:pt x="129" y="14"/>
                      <a:pt x="147" y="11"/>
                      <a:pt x="147" y="8"/>
                    </a:cubicBezTo>
                    <a:cubicBezTo>
                      <a:pt x="147" y="0"/>
                      <a:pt x="147" y="0"/>
                      <a:pt x="147" y="0"/>
                    </a:cubicBezTo>
                    <a:lnTo>
                      <a:pt x="0" y="0"/>
                    </a:lnTo>
                    <a:close/>
                  </a:path>
                </a:pathLst>
              </a:custGeom>
              <a:solidFill>
                <a:schemeClr val="accent2"/>
              </a:solidFill>
              <a:ln>
                <a:noFill/>
              </a:ln>
              <a:extLst/>
            </p:spPr>
            <p:txBody>
              <a:bodyPr vert="horz" wrap="square" lIns="68580" tIns="34290" rIns="68580" bIns="34290" numCol="1" anchor="t" anchorCtr="0" compatLnSpc="1">
                <a:prstTxWarp prst="textNoShape">
                  <a:avLst/>
                </a:prstTxWarp>
              </a:bodyPr>
              <a:lstStyle/>
              <a:p>
                <a:endParaRPr lang="zh-CN" altLang="en-US" sz="1013"/>
              </a:p>
            </p:txBody>
          </p:sp>
          <p:sp>
            <p:nvSpPr>
              <p:cNvPr id="90" name="Freeform 274"/>
              <p:cNvSpPr>
                <a:spLocks noEditPoints="1"/>
              </p:cNvSpPr>
              <p:nvPr/>
            </p:nvSpPr>
            <p:spPr bwMode="auto">
              <a:xfrm>
                <a:off x="500847" y="3903078"/>
                <a:ext cx="148523" cy="147301"/>
              </a:xfrm>
              <a:custGeom>
                <a:avLst/>
                <a:gdLst>
                  <a:gd name="T0" fmla="*/ 27 w 54"/>
                  <a:gd name="T1" fmla="*/ 53 h 53"/>
                  <a:gd name="T2" fmla="*/ 0 w 54"/>
                  <a:gd name="T3" fmla="*/ 27 h 53"/>
                  <a:gd name="T4" fmla="*/ 27 w 54"/>
                  <a:gd name="T5" fmla="*/ 0 h 53"/>
                  <a:gd name="T6" fmla="*/ 54 w 54"/>
                  <a:gd name="T7" fmla="*/ 27 h 53"/>
                  <a:gd name="T8" fmla="*/ 27 w 54"/>
                  <a:gd name="T9" fmla="*/ 53 h 53"/>
                  <a:gd name="T10" fmla="*/ 27 w 54"/>
                  <a:gd name="T11" fmla="*/ 12 h 53"/>
                  <a:gd name="T12" fmla="*/ 13 w 54"/>
                  <a:gd name="T13" fmla="*/ 27 h 53"/>
                  <a:gd name="T14" fmla="*/ 27 w 54"/>
                  <a:gd name="T15" fmla="*/ 41 h 53"/>
                  <a:gd name="T16" fmla="*/ 41 w 54"/>
                  <a:gd name="T17" fmla="*/ 27 h 53"/>
                  <a:gd name="T18" fmla="*/ 27 w 54"/>
                  <a:gd name="T19" fmla="*/ 12 h 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4" h="53">
                    <a:moveTo>
                      <a:pt x="27" y="53"/>
                    </a:moveTo>
                    <a:cubicBezTo>
                      <a:pt x="12" y="53"/>
                      <a:pt x="0" y="41"/>
                      <a:pt x="0" y="27"/>
                    </a:cubicBezTo>
                    <a:cubicBezTo>
                      <a:pt x="0" y="12"/>
                      <a:pt x="12" y="0"/>
                      <a:pt x="27" y="0"/>
                    </a:cubicBezTo>
                    <a:cubicBezTo>
                      <a:pt x="42" y="0"/>
                      <a:pt x="54" y="12"/>
                      <a:pt x="54" y="27"/>
                    </a:cubicBezTo>
                    <a:cubicBezTo>
                      <a:pt x="54" y="41"/>
                      <a:pt x="42" y="53"/>
                      <a:pt x="27" y="53"/>
                    </a:cubicBezTo>
                    <a:close/>
                    <a:moveTo>
                      <a:pt x="27" y="12"/>
                    </a:moveTo>
                    <a:cubicBezTo>
                      <a:pt x="19" y="12"/>
                      <a:pt x="13" y="19"/>
                      <a:pt x="13" y="27"/>
                    </a:cubicBezTo>
                    <a:cubicBezTo>
                      <a:pt x="13" y="34"/>
                      <a:pt x="19" y="41"/>
                      <a:pt x="27" y="41"/>
                    </a:cubicBezTo>
                    <a:cubicBezTo>
                      <a:pt x="35" y="41"/>
                      <a:pt x="41" y="34"/>
                      <a:pt x="41" y="27"/>
                    </a:cubicBezTo>
                    <a:cubicBezTo>
                      <a:pt x="41" y="19"/>
                      <a:pt x="35" y="12"/>
                      <a:pt x="27" y="12"/>
                    </a:cubicBezTo>
                    <a:close/>
                  </a:path>
                </a:pathLst>
              </a:custGeom>
              <a:solidFill>
                <a:schemeClr val="accent2"/>
              </a:solidFill>
              <a:ln>
                <a:noFill/>
              </a:ln>
              <a:extLst/>
            </p:spPr>
            <p:txBody>
              <a:bodyPr vert="horz" wrap="square" lIns="68580" tIns="34290" rIns="68580" bIns="34290" numCol="1" anchor="t" anchorCtr="0" compatLnSpc="1">
                <a:prstTxWarp prst="textNoShape">
                  <a:avLst/>
                </a:prstTxWarp>
              </a:bodyPr>
              <a:lstStyle/>
              <a:p>
                <a:endParaRPr lang="zh-CN" altLang="en-US" sz="1013"/>
              </a:p>
            </p:txBody>
          </p:sp>
          <p:sp>
            <p:nvSpPr>
              <p:cNvPr id="91" name="Freeform 275"/>
              <p:cNvSpPr>
                <a:spLocks/>
              </p:cNvSpPr>
              <p:nvPr/>
            </p:nvSpPr>
            <p:spPr bwMode="auto">
              <a:xfrm>
                <a:off x="365189" y="3690311"/>
                <a:ext cx="2339" cy="2338"/>
              </a:xfrm>
              <a:custGeom>
                <a:avLst/>
                <a:gdLst>
                  <a:gd name="T0" fmla="*/ 0 w 1"/>
                  <a:gd name="T1" fmla="*/ 0 h 1"/>
                  <a:gd name="T2" fmla="*/ 1 w 1"/>
                  <a:gd name="T3" fmla="*/ 1 h 1"/>
                  <a:gd name="T4" fmla="*/ 0 w 1"/>
                  <a:gd name="T5" fmla="*/ 0 h 1"/>
                  <a:gd name="T6" fmla="*/ 0 w 1"/>
                  <a:gd name="T7" fmla="*/ 0 h 1"/>
                </a:gdLst>
                <a:ahLst/>
                <a:cxnLst>
                  <a:cxn ang="0">
                    <a:pos x="T0" y="T1"/>
                  </a:cxn>
                  <a:cxn ang="0">
                    <a:pos x="T2" y="T3"/>
                  </a:cxn>
                  <a:cxn ang="0">
                    <a:pos x="T4" y="T5"/>
                  </a:cxn>
                  <a:cxn ang="0">
                    <a:pos x="T6" y="T7"/>
                  </a:cxn>
                </a:cxnLst>
                <a:rect l="0" t="0" r="r" b="b"/>
                <a:pathLst>
                  <a:path w="1" h="1">
                    <a:moveTo>
                      <a:pt x="0" y="0"/>
                    </a:moveTo>
                    <a:cubicBezTo>
                      <a:pt x="1" y="1"/>
                      <a:pt x="1" y="1"/>
                      <a:pt x="1" y="1"/>
                    </a:cubicBezTo>
                    <a:cubicBezTo>
                      <a:pt x="0" y="0"/>
                      <a:pt x="0" y="0"/>
                      <a:pt x="0" y="0"/>
                    </a:cubicBezTo>
                    <a:cubicBezTo>
                      <a:pt x="0" y="0"/>
                      <a:pt x="0" y="0"/>
                      <a:pt x="0" y="0"/>
                    </a:cubicBezTo>
                    <a:close/>
                  </a:path>
                </a:pathLst>
              </a:custGeom>
              <a:grpFill/>
              <a:ln>
                <a:noFill/>
              </a:ln>
              <a:extLst/>
            </p:spPr>
            <p:txBody>
              <a:bodyPr vert="horz" wrap="square" lIns="68580" tIns="34290" rIns="68580" bIns="34290" numCol="1" anchor="t" anchorCtr="0" compatLnSpc="1">
                <a:prstTxWarp prst="textNoShape">
                  <a:avLst/>
                </a:prstTxWarp>
              </a:bodyPr>
              <a:lstStyle/>
              <a:p>
                <a:endParaRPr lang="zh-CN" altLang="en-US" sz="1013"/>
              </a:p>
            </p:txBody>
          </p:sp>
          <p:sp>
            <p:nvSpPr>
              <p:cNvPr id="92" name="Rectangle 276"/>
              <p:cNvSpPr>
                <a:spLocks noChangeArrowheads="1"/>
              </p:cNvSpPr>
              <p:nvPr/>
            </p:nvSpPr>
            <p:spPr bwMode="auto">
              <a:xfrm>
                <a:off x="367527" y="3692648"/>
                <a:ext cx="1169" cy="1169"/>
              </a:xfrm>
              <a:prstGeom prst="rect">
                <a:avLst/>
              </a:prstGeom>
              <a:grpFill/>
              <a:ln>
                <a:noFill/>
              </a:ln>
              <a:extLst/>
            </p:spPr>
            <p:txBody>
              <a:bodyPr vert="horz" wrap="square" lIns="68580" tIns="34290" rIns="68580" bIns="34290" numCol="1" anchor="t" anchorCtr="0" compatLnSpc="1">
                <a:prstTxWarp prst="textNoShape">
                  <a:avLst/>
                </a:prstTxWarp>
              </a:bodyPr>
              <a:lstStyle/>
              <a:p>
                <a:endParaRPr lang="zh-CN" altLang="en-US" sz="1013"/>
              </a:p>
            </p:txBody>
          </p:sp>
          <p:sp>
            <p:nvSpPr>
              <p:cNvPr id="93" name="Freeform 277"/>
              <p:cNvSpPr>
                <a:spLocks/>
              </p:cNvSpPr>
              <p:nvPr/>
            </p:nvSpPr>
            <p:spPr bwMode="auto">
              <a:xfrm>
                <a:off x="367527" y="3692648"/>
                <a:ext cx="2339" cy="3507"/>
              </a:xfrm>
              <a:custGeom>
                <a:avLst/>
                <a:gdLst>
                  <a:gd name="T0" fmla="*/ 1 w 1"/>
                  <a:gd name="T1" fmla="*/ 1 h 1"/>
                  <a:gd name="T2" fmla="*/ 1 w 1"/>
                  <a:gd name="T3" fmla="*/ 0 h 1"/>
                  <a:gd name="T4" fmla="*/ 0 w 1"/>
                  <a:gd name="T5" fmla="*/ 0 h 1"/>
                  <a:gd name="T6" fmla="*/ 1 w 1"/>
                  <a:gd name="T7" fmla="*/ 1 h 1"/>
                </a:gdLst>
                <a:ahLst/>
                <a:cxnLst>
                  <a:cxn ang="0">
                    <a:pos x="T0" y="T1"/>
                  </a:cxn>
                  <a:cxn ang="0">
                    <a:pos x="T2" y="T3"/>
                  </a:cxn>
                  <a:cxn ang="0">
                    <a:pos x="T4" y="T5"/>
                  </a:cxn>
                  <a:cxn ang="0">
                    <a:pos x="T6" y="T7"/>
                  </a:cxn>
                </a:cxnLst>
                <a:rect l="0" t="0" r="r" b="b"/>
                <a:pathLst>
                  <a:path w="1" h="1">
                    <a:moveTo>
                      <a:pt x="1" y="1"/>
                    </a:moveTo>
                    <a:cubicBezTo>
                      <a:pt x="1" y="0"/>
                      <a:pt x="1" y="0"/>
                      <a:pt x="1" y="0"/>
                    </a:cubicBezTo>
                    <a:cubicBezTo>
                      <a:pt x="1" y="0"/>
                      <a:pt x="1" y="0"/>
                      <a:pt x="0" y="0"/>
                    </a:cubicBezTo>
                    <a:lnTo>
                      <a:pt x="1" y="1"/>
                    </a:lnTo>
                    <a:close/>
                  </a:path>
                </a:pathLst>
              </a:custGeom>
              <a:grpFill/>
              <a:ln>
                <a:noFill/>
              </a:ln>
              <a:extLst/>
            </p:spPr>
            <p:txBody>
              <a:bodyPr vert="horz" wrap="square" lIns="68580" tIns="34290" rIns="68580" bIns="34290" numCol="1" anchor="t" anchorCtr="0" compatLnSpc="1">
                <a:prstTxWarp prst="textNoShape">
                  <a:avLst/>
                </a:prstTxWarp>
              </a:bodyPr>
              <a:lstStyle/>
              <a:p>
                <a:endParaRPr lang="zh-CN" altLang="en-US" sz="1013"/>
              </a:p>
            </p:txBody>
          </p:sp>
          <p:sp>
            <p:nvSpPr>
              <p:cNvPr id="94" name="Freeform 278"/>
              <p:cNvSpPr>
                <a:spLocks/>
              </p:cNvSpPr>
              <p:nvPr/>
            </p:nvSpPr>
            <p:spPr bwMode="auto">
              <a:xfrm>
                <a:off x="367527" y="3692648"/>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p:spPr>
            <p:txBody>
              <a:bodyPr vert="horz" wrap="square" lIns="68580" tIns="34290" rIns="68580" bIns="34290" numCol="1" anchor="t" anchorCtr="0" compatLnSpc="1">
                <a:prstTxWarp prst="textNoShape">
                  <a:avLst/>
                </a:prstTxWarp>
              </a:bodyPr>
              <a:lstStyle/>
              <a:p>
                <a:endParaRPr lang="zh-CN" altLang="en-US" sz="1013"/>
              </a:p>
            </p:txBody>
          </p:sp>
          <p:sp>
            <p:nvSpPr>
              <p:cNvPr id="95" name="Freeform 279"/>
              <p:cNvSpPr>
                <a:spLocks/>
              </p:cNvSpPr>
              <p:nvPr/>
            </p:nvSpPr>
            <p:spPr bwMode="auto">
              <a:xfrm>
                <a:off x="365188" y="3684465"/>
                <a:ext cx="24559" cy="19874"/>
              </a:xfrm>
              <a:custGeom>
                <a:avLst/>
                <a:gdLst>
                  <a:gd name="T0" fmla="*/ 7 w 9"/>
                  <a:gd name="T1" fmla="*/ 5 h 7"/>
                  <a:gd name="T2" fmla="*/ 9 w 9"/>
                  <a:gd name="T3" fmla="*/ 6 h 7"/>
                  <a:gd name="T4" fmla="*/ 5 w 9"/>
                  <a:gd name="T5" fmla="*/ 3 h 7"/>
                  <a:gd name="T6" fmla="*/ 1 w 9"/>
                  <a:gd name="T7" fmla="*/ 1 h 7"/>
                  <a:gd name="T8" fmla="*/ 0 w 9"/>
                  <a:gd name="T9" fmla="*/ 0 h 7"/>
                  <a:gd name="T10" fmla="*/ 1 w 9"/>
                  <a:gd name="T11" fmla="*/ 1 h 7"/>
                  <a:gd name="T12" fmla="*/ 4 w 9"/>
                  <a:gd name="T13" fmla="*/ 2 h 7"/>
                  <a:gd name="T14" fmla="*/ 4 w 9"/>
                  <a:gd name="T15" fmla="*/ 3 h 7"/>
                  <a:gd name="T16" fmla="*/ 6 w 9"/>
                  <a:gd name="T17" fmla="*/ 4 h 7"/>
                  <a:gd name="T18" fmla="*/ 7 w 9"/>
                  <a:gd name="T19" fmla="*/ 5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 h="7">
                    <a:moveTo>
                      <a:pt x="7" y="5"/>
                    </a:moveTo>
                    <a:cubicBezTo>
                      <a:pt x="7" y="5"/>
                      <a:pt x="9" y="7"/>
                      <a:pt x="9" y="6"/>
                    </a:cubicBezTo>
                    <a:cubicBezTo>
                      <a:pt x="7" y="4"/>
                      <a:pt x="7" y="4"/>
                      <a:pt x="5" y="3"/>
                    </a:cubicBezTo>
                    <a:cubicBezTo>
                      <a:pt x="4" y="2"/>
                      <a:pt x="3" y="1"/>
                      <a:pt x="1" y="1"/>
                    </a:cubicBezTo>
                    <a:cubicBezTo>
                      <a:pt x="0" y="0"/>
                      <a:pt x="0" y="0"/>
                      <a:pt x="0" y="0"/>
                    </a:cubicBezTo>
                    <a:cubicBezTo>
                      <a:pt x="1" y="1"/>
                      <a:pt x="1" y="1"/>
                      <a:pt x="1" y="1"/>
                    </a:cubicBezTo>
                    <a:cubicBezTo>
                      <a:pt x="2" y="2"/>
                      <a:pt x="3" y="1"/>
                      <a:pt x="4" y="2"/>
                    </a:cubicBezTo>
                    <a:cubicBezTo>
                      <a:pt x="4" y="2"/>
                      <a:pt x="4" y="3"/>
                      <a:pt x="4" y="3"/>
                    </a:cubicBezTo>
                    <a:cubicBezTo>
                      <a:pt x="5" y="3"/>
                      <a:pt x="6" y="3"/>
                      <a:pt x="6" y="4"/>
                    </a:cubicBezTo>
                    <a:cubicBezTo>
                      <a:pt x="7" y="4"/>
                      <a:pt x="6" y="5"/>
                      <a:pt x="7" y="5"/>
                    </a:cubicBezTo>
                    <a:close/>
                  </a:path>
                </a:pathLst>
              </a:custGeom>
              <a:grpFill/>
              <a:ln>
                <a:noFill/>
              </a:ln>
              <a:extLst/>
            </p:spPr>
            <p:txBody>
              <a:bodyPr vert="horz" wrap="square" lIns="68580" tIns="34290" rIns="68580" bIns="34290" numCol="1" anchor="t" anchorCtr="0" compatLnSpc="1">
                <a:prstTxWarp prst="textNoShape">
                  <a:avLst/>
                </a:prstTxWarp>
              </a:bodyPr>
              <a:lstStyle/>
              <a:p>
                <a:endParaRPr lang="zh-CN" altLang="en-US" sz="1013"/>
              </a:p>
            </p:txBody>
          </p:sp>
          <p:sp>
            <p:nvSpPr>
              <p:cNvPr id="96" name="Freeform 280"/>
              <p:cNvSpPr>
                <a:spLocks/>
              </p:cNvSpPr>
              <p:nvPr/>
            </p:nvSpPr>
            <p:spPr bwMode="auto">
              <a:xfrm>
                <a:off x="345307" y="3679789"/>
                <a:ext cx="8186" cy="4676"/>
              </a:xfrm>
              <a:custGeom>
                <a:avLst/>
                <a:gdLst>
                  <a:gd name="T0" fmla="*/ 1 w 3"/>
                  <a:gd name="T1" fmla="*/ 1 h 2"/>
                  <a:gd name="T2" fmla="*/ 1 w 3"/>
                  <a:gd name="T3" fmla="*/ 1 h 2"/>
                  <a:gd name="T4" fmla="*/ 3 w 3"/>
                  <a:gd name="T5" fmla="*/ 2 h 2"/>
                  <a:gd name="T6" fmla="*/ 3 w 3"/>
                  <a:gd name="T7" fmla="*/ 2 h 2"/>
                  <a:gd name="T8" fmla="*/ 3 w 3"/>
                  <a:gd name="T9" fmla="*/ 2 h 2"/>
                  <a:gd name="T10" fmla="*/ 1 w 3"/>
                  <a:gd name="T11" fmla="*/ 0 h 2"/>
                  <a:gd name="T12" fmla="*/ 1 w 3"/>
                  <a:gd name="T13" fmla="*/ 1 h 2"/>
                </a:gdLst>
                <a:ahLst/>
                <a:cxnLst>
                  <a:cxn ang="0">
                    <a:pos x="T0" y="T1"/>
                  </a:cxn>
                  <a:cxn ang="0">
                    <a:pos x="T2" y="T3"/>
                  </a:cxn>
                  <a:cxn ang="0">
                    <a:pos x="T4" y="T5"/>
                  </a:cxn>
                  <a:cxn ang="0">
                    <a:pos x="T6" y="T7"/>
                  </a:cxn>
                  <a:cxn ang="0">
                    <a:pos x="T8" y="T9"/>
                  </a:cxn>
                  <a:cxn ang="0">
                    <a:pos x="T10" y="T11"/>
                  </a:cxn>
                  <a:cxn ang="0">
                    <a:pos x="T12" y="T13"/>
                  </a:cxn>
                </a:cxnLst>
                <a:rect l="0" t="0" r="r" b="b"/>
                <a:pathLst>
                  <a:path w="3" h="2">
                    <a:moveTo>
                      <a:pt x="1" y="1"/>
                    </a:moveTo>
                    <a:cubicBezTo>
                      <a:pt x="1" y="1"/>
                      <a:pt x="1" y="1"/>
                      <a:pt x="1" y="1"/>
                    </a:cubicBezTo>
                    <a:cubicBezTo>
                      <a:pt x="2" y="2"/>
                      <a:pt x="3" y="2"/>
                      <a:pt x="3" y="2"/>
                    </a:cubicBezTo>
                    <a:cubicBezTo>
                      <a:pt x="3" y="2"/>
                      <a:pt x="3" y="2"/>
                      <a:pt x="3" y="2"/>
                    </a:cubicBezTo>
                    <a:cubicBezTo>
                      <a:pt x="3" y="1"/>
                      <a:pt x="3" y="1"/>
                      <a:pt x="3" y="2"/>
                    </a:cubicBezTo>
                    <a:cubicBezTo>
                      <a:pt x="2" y="1"/>
                      <a:pt x="2" y="1"/>
                      <a:pt x="1" y="0"/>
                    </a:cubicBezTo>
                    <a:cubicBezTo>
                      <a:pt x="1" y="1"/>
                      <a:pt x="0" y="1"/>
                      <a:pt x="1" y="1"/>
                    </a:cubicBezTo>
                    <a:close/>
                  </a:path>
                </a:pathLst>
              </a:custGeom>
              <a:grpFill/>
              <a:ln>
                <a:noFill/>
              </a:ln>
              <a:extLst/>
            </p:spPr>
            <p:txBody>
              <a:bodyPr vert="horz" wrap="square" lIns="68580" tIns="34290" rIns="68580" bIns="34290" numCol="1" anchor="t" anchorCtr="0" compatLnSpc="1">
                <a:prstTxWarp prst="textNoShape">
                  <a:avLst/>
                </a:prstTxWarp>
              </a:bodyPr>
              <a:lstStyle/>
              <a:p>
                <a:endParaRPr lang="zh-CN" altLang="en-US" sz="1013"/>
              </a:p>
            </p:txBody>
          </p:sp>
          <p:sp>
            <p:nvSpPr>
              <p:cNvPr id="97" name="Rectangle 281"/>
              <p:cNvSpPr>
                <a:spLocks noChangeArrowheads="1"/>
              </p:cNvSpPr>
              <p:nvPr/>
            </p:nvSpPr>
            <p:spPr bwMode="auto">
              <a:xfrm>
                <a:off x="345307" y="3679789"/>
                <a:ext cx="2339" cy="1169"/>
              </a:xfrm>
              <a:prstGeom prst="rect">
                <a:avLst/>
              </a:prstGeom>
              <a:grpFill/>
              <a:ln>
                <a:noFill/>
              </a:ln>
              <a:extLst/>
            </p:spPr>
            <p:txBody>
              <a:bodyPr vert="horz" wrap="square" lIns="68580" tIns="34290" rIns="68580" bIns="34290" numCol="1" anchor="t" anchorCtr="0" compatLnSpc="1">
                <a:prstTxWarp prst="textNoShape">
                  <a:avLst/>
                </a:prstTxWarp>
              </a:bodyPr>
              <a:lstStyle/>
              <a:p>
                <a:endParaRPr lang="zh-CN" altLang="en-US" sz="1013"/>
              </a:p>
            </p:txBody>
          </p:sp>
          <p:sp>
            <p:nvSpPr>
              <p:cNvPr id="98" name="Freeform 282"/>
              <p:cNvSpPr>
                <a:spLocks noEditPoints="1"/>
              </p:cNvSpPr>
              <p:nvPr/>
            </p:nvSpPr>
            <p:spPr bwMode="auto">
              <a:xfrm>
                <a:off x="292680" y="3698494"/>
                <a:ext cx="97067" cy="157822"/>
              </a:xfrm>
              <a:custGeom>
                <a:avLst/>
                <a:gdLst>
                  <a:gd name="T0" fmla="*/ 34 w 35"/>
                  <a:gd name="T1" fmla="*/ 11 h 57"/>
                  <a:gd name="T2" fmla="*/ 35 w 35"/>
                  <a:gd name="T3" fmla="*/ 9 h 57"/>
                  <a:gd name="T4" fmla="*/ 35 w 35"/>
                  <a:gd name="T5" fmla="*/ 8 h 57"/>
                  <a:gd name="T6" fmla="*/ 35 w 35"/>
                  <a:gd name="T7" fmla="*/ 6 h 57"/>
                  <a:gd name="T8" fmla="*/ 35 w 35"/>
                  <a:gd name="T9" fmla="*/ 5 h 57"/>
                  <a:gd name="T10" fmla="*/ 35 w 35"/>
                  <a:gd name="T11" fmla="*/ 4 h 57"/>
                  <a:gd name="T12" fmla="*/ 35 w 35"/>
                  <a:gd name="T13" fmla="*/ 3 h 57"/>
                  <a:gd name="T14" fmla="*/ 32 w 35"/>
                  <a:gd name="T15" fmla="*/ 0 h 57"/>
                  <a:gd name="T16" fmla="*/ 32 w 35"/>
                  <a:gd name="T17" fmla="*/ 0 h 57"/>
                  <a:gd name="T18" fmla="*/ 32 w 35"/>
                  <a:gd name="T19" fmla="*/ 2 h 57"/>
                  <a:gd name="T20" fmla="*/ 33 w 35"/>
                  <a:gd name="T21" fmla="*/ 2 h 57"/>
                  <a:gd name="T22" fmla="*/ 33 w 35"/>
                  <a:gd name="T23" fmla="*/ 2 h 57"/>
                  <a:gd name="T24" fmla="*/ 32 w 35"/>
                  <a:gd name="T25" fmla="*/ 1 h 57"/>
                  <a:gd name="T26" fmla="*/ 31 w 35"/>
                  <a:gd name="T27" fmla="*/ 0 h 57"/>
                  <a:gd name="T28" fmla="*/ 32 w 35"/>
                  <a:gd name="T29" fmla="*/ 0 h 57"/>
                  <a:gd name="T30" fmla="*/ 31 w 35"/>
                  <a:gd name="T31" fmla="*/ 0 h 57"/>
                  <a:gd name="T32" fmla="*/ 31 w 35"/>
                  <a:gd name="T33" fmla="*/ 1 h 57"/>
                  <a:gd name="T34" fmla="*/ 33 w 35"/>
                  <a:gd name="T35" fmla="*/ 6 h 57"/>
                  <a:gd name="T36" fmla="*/ 33 w 35"/>
                  <a:gd name="T37" fmla="*/ 6 h 57"/>
                  <a:gd name="T38" fmla="*/ 32 w 35"/>
                  <a:gd name="T39" fmla="*/ 7 h 57"/>
                  <a:gd name="T40" fmla="*/ 32 w 35"/>
                  <a:gd name="T41" fmla="*/ 7 h 57"/>
                  <a:gd name="T42" fmla="*/ 32 w 35"/>
                  <a:gd name="T43" fmla="*/ 7 h 57"/>
                  <a:gd name="T44" fmla="*/ 32 w 35"/>
                  <a:gd name="T45" fmla="*/ 7 h 57"/>
                  <a:gd name="T46" fmla="*/ 32 w 35"/>
                  <a:gd name="T47" fmla="*/ 8 h 57"/>
                  <a:gd name="T48" fmla="*/ 32 w 35"/>
                  <a:gd name="T49" fmla="*/ 8 h 57"/>
                  <a:gd name="T50" fmla="*/ 32 w 35"/>
                  <a:gd name="T51" fmla="*/ 8 h 57"/>
                  <a:gd name="T52" fmla="*/ 32 w 35"/>
                  <a:gd name="T53" fmla="*/ 8 h 57"/>
                  <a:gd name="T54" fmla="*/ 32 w 35"/>
                  <a:gd name="T55" fmla="*/ 8 h 57"/>
                  <a:gd name="T56" fmla="*/ 32 w 35"/>
                  <a:gd name="T57" fmla="*/ 7 h 57"/>
                  <a:gd name="T58" fmla="*/ 32 w 35"/>
                  <a:gd name="T59" fmla="*/ 7 h 57"/>
                  <a:gd name="T60" fmla="*/ 31 w 35"/>
                  <a:gd name="T61" fmla="*/ 9 h 57"/>
                  <a:gd name="T62" fmla="*/ 31 w 35"/>
                  <a:gd name="T63" fmla="*/ 9 h 57"/>
                  <a:gd name="T64" fmla="*/ 31 w 35"/>
                  <a:gd name="T65" fmla="*/ 10 h 57"/>
                  <a:gd name="T66" fmla="*/ 31 w 35"/>
                  <a:gd name="T67" fmla="*/ 10 h 57"/>
                  <a:gd name="T68" fmla="*/ 31 w 35"/>
                  <a:gd name="T69" fmla="*/ 10 h 57"/>
                  <a:gd name="T70" fmla="*/ 31 w 35"/>
                  <a:gd name="T71" fmla="*/ 10 h 57"/>
                  <a:gd name="T72" fmla="*/ 30 w 35"/>
                  <a:gd name="T73" fmla="*/ 11 h 57"/>
                  <a:gd name="T74" fmla="*/ 28 w 35"/>
                  <a:gd name="T75" fmla="*/ 13 h 57"/>
                  <a:gd name="T76" fmla="*/ 14 w 35"/>
                  <a:gd name="T77" fmla="*/ 26 h 57"/>
                  <a:gd name="T78" fmla="*/ 6 w 35"/>
                  <a:gd name="T79" fmla="*/ 32 h 57"/>
                  <a:gd name="T80" fmla="*/ 6 w 35"/>
                  <a:gd name="T81" fmla="*/ 51 h 57"/>
                  <a:gd name="T82" fmla="*/ 16 w 35"/>
                  <a:gd name="T83" fmla="*/ 57 h 57"/>
                  <a:gd name="T84" fmla="*/ 20 w 35"/>
                  <a:gd name="T85" fmla="*/ 54 h 57"/>
                  <a:gd name="T86" fmla="*/ 15 w 35"/>
                  <a:gd name="T87" fmla="*/ 49 h 57"/>
                  <a:gd name="T88" fmla="*/ 11 w 35"/>
                  <a:gd name="T89" fmla="*/ 46 h 57"/>
                  <a:gd name="T90" fmla="*/ 11 w 35"/>
                  <a:gd name="T91" fmla="*/ 37 h 57"/>
                  <a:gd name="T92" fmla="*/ 13 w 35"/>
                  <a:gd name="T93" fmla="*/ 35 h 57"/>
                  <a:gd name="T94" fmla="*/ 28 w 35"/>
                  <a:gd name="T95" fmla="*/ 20 h 57"/>
                  <a:gd name="T96" fmla="*/ 31 w 35"/>
                  <a:gd name="T97" fmla="*/ 16 h 57"/>
                  <a:gd name="T98" fmla="*/ 34 w 35"/>
                  <a:gd name="T99" fmla="*/ 13 h 57"/>
                  <a:gd name="T100" fmla="*/ 35 w 35"/>
                  <a:gd name="T101" fmla="*/ 9 h 57"/>
                  <a:gd name="T102" fmla="*/ 34 w 35"/>
                  <a:gd name="T103" fmla="*/ 13 h 57"/>
                  <a:gd name="T104" fmla="*/ 33 w 35"/>
                  <a:gd name="T105" fmla="*/ 11 h 57"/>
                  <a:gd name="T106" fmla="*/ 34 w 35"/>
                  <a:gd name="T107" fmla="*/ 11 h 57"/>
                  <a:gd name="T108" fmla="*/ 28 w 35"/>
                  <a:gd name="T109" fmla="*/ 14 h 57"/>
                  <a:gd name="T110" fmla="*/ 29 w 35"/>
                  <a:gd name="T111" fmla="*/ 13 h 57"/>
                  <a:gd name="T112" fmla="*/ 28 w 35"/>
                  <a:gd name="T113" fmla="*/ 14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35" h="57">
                    <a:moveTo>
                      <a:pt x="34" y="11"/>
                    </a:moveTo>
                    <a:cubicBezTo>
                      <a:pt x="35" y="10"/>
                      <a:pt x="34" y="9"/>
                      <a:pt x="35" y="9"/>
                    </a:cubicBezTo>
                    <a:cubicBezTo>
                      <a:pt x="34" y="8"/>
                      <a:pt x="35" y="8"/>
                      <a:pt x="35" y="8"/>
                    </a:cubicBezTo>
                    <a:cubicBezTo>
                      <a:pt x="35" y="7"/>
                      <a:pt x="34" y="6"/>
                      <a:pt x="35" y="6"/>
                    </a:cubicBezTo>
                    <a:cubicBezTo>
                      <a:pt x="35" y="5"/>
                      <a:pt x="35" y="5"/>
                      <a:pt x="35" y="5"/>
                    </a:cubicBezTo>
                    <a:cubicBezTo>
                      <a:pt x="35" y="4"/>
                      <a:pt x="35" y="4"/>
                      <a:pt x="35" y="4"/>
                    </a:cubicBezTo>
                    <a:cubicBezTo>
                      <a:pt x="35" y="3"/>
                      <a:pt x="35" y="3"/>
                      <a:pt x="35" y="3"/>
                    </a:cubicBezTo>
                    <a:cubicBezTo>
                      <a:pt x="34" y="2"/>
                      <a:pt x="33" y="1"/>
                      <a:pt x="32" y="0"/>
                    </a:cubicBezTo>
                    <a:cubicBezTo>
                      <a:pt x="32" y="0"/>
                      <a:pt x="32" y="0"/>
                      <a:pt x="32" y="0"/>
                    </a:cubicBezTo>
                    <a:cubicBezTo>
                      <a:pt x="32" y="1"/>
                      <a:pt x="33" y="1"/>
                      <a:pt x="32" y="2"/>
                    </a:cubicBezTo>
                    <a:cubicBezTo>
                      <a:pt x="32" y="2"/>
                      <a:pt x="33" y="2"/>
                      <a:pt x="33" y="2"/>
                    </a:cubicBezTo>
                    <a:cubicBezTo>
                      <a:pt x="33" y="2"/>
                      <a:pt x="33" y="2"/>
                      <a:pt x="33" y="2"/>
                    </a:cubicBezTo>
                    <a:cubicBezTo>
                      <a:pt x="32" y="2"/>
                      <a:pt x="32" y="1"/>
                      <a:pt x="32" y="1"/>
                    </a:cubicBezTo>
                    <a:cubicBezTo>
                      <a:pt x="32" y="1"/>
                      <a:pt x="31" y="0"/>
                      <a:pt x="31" y="0"/>
                    </a:cubicBezTo>
                    <a:cubicBezTo>
                      <a:pt x="31" y="0"/>
                      <a:pt x="31" y="0"/>
                      <a:pt x="32" y="0"/>
                    </a:cubicBezTo>
                    <a:cubicBezTo>
                      <a:pt x="31" y="0"/>
                      <a:pt x="31" y="0"/>
                      <a:pt x="31" y="0"/>
                    </a:cubicBezTo>
                    <a:cubicBezTo>
                      <a:pt x="31" y="0"/>
                      <a:pt x="31" y="1"/>
                      <a:pt x="31" y="1"/>
                    </a:cubicBezTo>
                    <a:cubicBezTo>
                      <a:pt x="32" y="3"/>
                      <a:pt x="33" y="4"/>
                      <a:pt x="33" y="6"/>
                    </a:cubicBezTo>
                    <a:cubicBezTo>
                      <a:pt x="33" y="6"/>
                      <a:pt x="33" y="6"/>
                      <a:pt x="33" y="6"/>
                    </a:cubicBezTo>
                    <a:cubicBezTo>
                      <a:pt x="32" y="7"/>
                      <a:pt x="32" y="7"/>
                      <a:pt x="32" y="7"/>
                    </a:cubicBezTo>
                    <a:cubicBezTo>
                      <a:pt x="32" y="7"/>
                      <a:pt x="32" y="7"/>
                      <a:pt x="32" y="7"/>
                    </a:cubicBezTo>
                    <a:cubicBezTo>
                      <a:pt x="32" y="7"/>
                      <a:pt x="32" y="7"/>
                      <a:pt x="32" y="7"/>
                    </a:cubicBezTo>
                    <a:cubicBezTo>
                      <a:pt x="32" y="7"/>
                      <a:pt x="32" y="7"/>
                      <a:pt x="32" y="7"/>
                    </a:cubicBezTo>
                    <a:cubicBezTo>
                      <a:pt x="32" y="8"/>
                      <a:pt x="32" y="8"/>
                      <a:pt x="32" y="8"/>
                    </a:cubicBezTo>
                    <a:cubicBezTo>
                      <a:pt x="32" y="8"/>
                      <a:pt x="32" y="8"/>
                      <a:pt x="32" y="8"/>
                    </a:cubicBezTo>
                    <a:cubicBezTo>
                      <a:pt x="32" y="8"/>
                      <a:pt x="32" y="8"/>
                      <a:pt x="32" y="8"/>
                    </a:cubicBezTo>
                    <a:cubicBezTo>
                      <a:pt x="32" y="8"/>
                      <a:pt x="32" y="8"/>
                      <a:pt x="32" y="8"/>
                    </a:cubicBezTo>
                    <a:cubicBezTo>
                      <a:pt x="32" y="8"/>
                      <a:pt x="32" y="8"/>
                      <a:pt x="32" y="8"/>
                    </a:cubicBezTo>
                    <a:cubicBezTo>
                      <a:pt x="32" y="7"/>
                      <a:pt x="32" y="7"/>
                      <a:pt x="32" y="7"/>
                    </a:cubicBezTo>
                    <a:cubicBezTo>
                      <a:pt x="32" y="7"/>
                      <a:pt x="32" y="7"/>
                      <a:pt x="32" y="7"/>
                    </a:cubicBezTo>
                    <a:cubicBezTo>
                      <a:pt x="32" y="8"/>
                      <a:pt x="32" y="8"/>
                      <a:pt x="31" y="9"/>
                    </a:cubicBezTo>
                    <a:cubicBezTo>
                      <a:pt x="31" y="9"/>
                      <a:pt x="31" y="9"/>
                      <a:pt x="31" y="9"/>
                    </a:cubicBezTo>
                    <a:cubicBezTo>
                      <a:pt x="31" y="10"/>
                      <a:pt x="31" y="10"/>
                      <a:pt x="31" y="10"/>
                    </a:cubicBezTo>
                    <a:cubicBezTo>
                      <a:pt x="31" y="10"/>
                      <a:pt x="31" y="10"/>
                      <a:pt x="31" y="10"/>
                    </a:cubicBezTo>
                    <a:cubicBezTo>
                      <a:pt x="31" y="10"/>
                      <a:pt x="31" y="10"/>
                      <a:pt x="31" y="10"/>
                    </a:cubicBezTo>
                    <a:cubicBezTo>
                      <a:pt x="31" y="10"/>
                      <a:pt x="31" y="10"/>
                      <a:pt x="31" y="10"/>
                    </a:cubicBezTo>
                    <a:cubicBezTo>
                      <a:pt x="30" y="11"/>
                      <a:pt x="30" y="11"/>
                      <a:pt x="30" y="11"/>
                    </a:cubicBezTo>
                    <a:cubicBezTo>
                      <a:pt x="29" y="12"/>
                      <a:pt x="29" y="13"/>
                      <a:pt x="28" y="13"/>
                    </a:cubicBezTo>
                    <a:cubicBezTo>
                      <a:pt x="24" y="18"/>
                      <a:pt x="19" y="21"/>
                      <a:pt x="14" y="26"/>
                    </a:cubicBezTo>
                    <a:cubicBezTo>
                      <a:pt x="12" y="28"/>
                      <a:pt x="9" y="30"/>
                      <a:pt x="6" y="32"/>
                    </a:cubicBezTo>
                    <a:cubicBezTo>
                      <a:pt x="0" y="37"/>
                      <a:pt x="1" y="45"/>
                      <a:pt x="6" y="51"/>
                    </a:cubicBezTo>
                    <a:cubicBezTo>
                      <a:pt x="8" y="53"/>
                      <a:pt x="13" y="56"/>
                      <a:pt x="16" y="57"/>
                    </a:cubicBezTo>
                    <a:cubicBezTo>
                      <a:pt x="21" y="57"/>
                      <a:pt x="20" y="54"/>
                      <a:pt x="20" y="54"/>
                    </a:cubicBezTo>
                    <a:cubicBezTo>
                      <a:pt x="20" y="52"/>
                      <a:pt x="17" y="52"/>
                      <a:pt x="15" y="49"/>
                    </a:cubicBezTo>
                    <a:cubicBezTo>
                      <a:pt x="16" y="51"/>
                      <a:pt x="11" y="49"/>
                      <a:pt x="11" y="46"/>
                    </a:cubicBezTo>
                    <a:cubicBezTo>
                      <a:pt x="12" y="43"/>
                      <a:pt x="9" y="41"/>
                      <a:pt x="11" y="37"/>
                    </a:cubicBezTo>
                    <a:cubicBezTo>
                      <a:pt x="12" y="37"/>
                      <a:pt x="12" y="36"/>
                      <a:pt x="13" y="35"/>
                    </a:cubicBezTo>
                    <a:cubicBezTo>
                      <a:pt x="18" y="31"/>
                      <a:pt x="23" y="26"/>
                      <a:pt x="28" y="20"/>
                    </a:cubicBezTo>
                    <a:cubicBezTo>
                      <a:pt x="30" y="19"/>
                      <a:pt x="30" y="17"/>
                      <a:pt x="31" y="16"/>
                    </a:cubicBezTo>
                    <a:cubicBezTo>
                      <a:pt x="32" y="15"/>
                      <a:pt x="33" y="14"/>
                      <a:pt x="34" y="13"/>
                    </a:cubicBezTo>
                    <a:cubicBezTo>
                      <a:pt x="35" y="12"/>
                      <a:pt x="35" y="10"/>
                      <a:pt x="35" y="9"/>
                    </a:cubicBezTo>
                    <a:cubicBezTo>
                      <a:pt x="35" y="11"/>
                      <a:pt x="34" y="12"/>
                      <a:pt x="34" y="13"/>
                    </a:cubicBezTo>
                    <a:cubicBezTo>
                      <a:pt x="33" y="14"/>
                      <a:pt x="33" y="12"/>
                      <a:pt x="33" y="11"/>
                    </a:cubicBezTo>
                    <a:cubicBezTo>
                      <a:pt x="33" y="11"/>
                      <a:pt x="34" y="11"/>
                      <a:pt x="34" y="11"/>
                    </a:cubicBezTo>
                    <a:close/>
                    <a:moveTo>
                      <a:pt x="28" y="14"/>
                    </a:moveTo>
                    <a:cubicBezTo>
                      <a:pt x="28" y="13"/>
                      <a:pt x="29" y="13"/>
                      <a:pt x="29" y="13"/>
                    </a:cubicBezTo>
                    <a:cubicBezTo>
                      <a:pt x="29" y="13"/>
                      <a:pt x="29" y="14"/>
                      <a:pt x="28" y="14"/>
                    </a:cubicBezTo>
                    <a:close/>
                  </a:path>
                </a:pathLst>
              </a:custGeom>
              <a:solidFill>
                <a:schemeClr val="accent2"/>
              </a:solidFill>
              <a:ln>
                <a:noFill/>
              </a:ln>
              <a:extLst/>
            </p:spPr>
            <p:txBody>
              <a:bodyPr vert="horz" wrap="square" lIns="68580" tIns="34290" rIns="68580" bIns="34290" numCol="1" anchor="t" anchorCtr="0" compatLnSpc="1">
                <a:prstTxWarp prst="textNoShape">
                  <a:avLst/>
                </a:prstTxWarp>
              </a:bodyPr>
              <a:lstStyle/>
              <a:p>
                <a:endParaRPr lang="zh-CN" altLang="en-US" sz="1013"/>
              </a:p>
            </p:txBody>
          </p:sp>
          <p:sp>
            <p:nvSpPr>
              <p:cNvPr id="99" name="Freeform 283"/>
              <p:cNvSpPr>
                <a:spLocks/>
              </p:cNvSpPr>
              <p:nvPr/>
            </p:nvSpPr>
            <p:spPr bwMode="auto">
              <a:xfrm>
                <a:off x="306714" y="3649393"/>
                <a:ext cx="2339" cy="0"/>
              </a:xfrm>
              <a:custGeom>
                <a:avLst/>
                <a:gdLst>
                  <a:gd name="T0" fmla="*/ 0 w 1"/>
                  <a:gd name="T1" fmla="*/ 1 w 1"/>
                  <a:gd name="T2" fmla="*/ 1 w 1"/>
                  <a:gd name="T3" fmla="*/ 0 w 1"/>
                </a:gdLst>
                <a:ahLst/>
                <a:cxnLst>
                  <a:cxn ang="0">
                    <a:pos x="T0" y="0"/>
                  </a:cxn>
                  <a:cxn ang="0">
                    <a:pos x="T1" y="0"/>
                  </a:cxn>
                  <a:cxn ang="0">
                    <a:pos x="T2" y="0"/>
                  </a:cxn>
                  <a:cxn ang="0">
                    <a:pos x="T3" y="0"/>
                  </a:cxn>
                </a:cxnLst>
                <a:rect l="0" t="0" r="r" b="b"/>
                <a:pathLst>
                  <a:path w="1">
                    <a:moveTo>
                      <a:pt x="0" y="0"/>
                    </a:moveTo>
                    <a:cubicBezTo>
                      <a:pt x="1" y="0"/>
                      <a:pt x="1" y="0"/>
                      <a:pt x="1" y="0"/>
                    </a:cubicBezTo>
                    <a:cubicBezTo>
                      <a:pt x="1" y="0"/>
                      <a:pt x="1" y="0"/>
                      <a:pt x="1" y="0"/>
                    </a:cubicBezTo>
                    <a:cubicBezTo>
                      <a:pt x="0" y="0"/>
                      <a:pt x="0" y="0"/>
                      <a:pt x="0" y="0"/>
                    </a:cubicBezTo>
                    <a:close/>
                  </a:path>
                </a:pathLst>
              </a:custGeom>
              <a:grpFill/>
              <a:ln>
                <a:noFill/>
              </a:ln>
              <a:extLst/>
            </p:spPr>
            <p:txBody>
              <a:bodyPr vert="horz" wrap="square" lIns="68580" tIns="34290" rIns="68580" bIns="34290" numCol="1" anchor="t" anchorCtr="0" compatLnSpc="1">
                <a:prstTxWarp prst="textNoShape">
                  <a:avLst/>
                </a:prstTxWarp>
              </a:bodyPr>
              <a:lstStyle/>
              <a:p>
                <a:endParaRPr lang="zh-CN" altLang="en-US" sz="1013"/>
              </a:p>
            </p:txBody>
          </p:sp>
          <p:sp>
            <p:nvSpPr>
              <p:cNvPr id="100" name="Freeform 284"/>
              <p:cNvSpPr>
                <a:spLocks/>
              </p:cNvSpPr>
              <p:nvPr/>
            </p:nvSpPr>
            <p:spPr bwMode="auto">
              <a:xfrm>
                <a:off x="312562" y="3649393"/>
                <a:ext cx="2339" cy="0"/>
              </a:xfrm>
              <a:custGeom>
                <a:avLst/>
                <a:gdLst>
                  <a:gd name="T0" fmla="*/ 0 w 2"/>
                  <a:gd name="T1" fmla="*/ 2 w 2"/>
                  <a:gd name="T2" fmla="*/ 0 w 2"/>
                  <a:gd name="T3" fmla="*/ 0 w 2"/>
                </a:gdLst>
                <a:ahLst/>
                <a:cxnLst>
                  <a:cxn ang="0">
                    <a:pos x="T0" y="0"/>
                  </a:cxn>
                  <a:cxn ang="0">
                    <a:pos x="T1" y="0"/>
                  </a:cxn>
                  <a:cxn ang="0">
                    <a:pos x="T2" y="0"/>
                  </a:cxn>
                  <a:cxn ang="0">
                    <a:pos x="T3" y="0"/>
                  </a:cxn>
                </a:cxnLst>
                <a:rect l="0" t="0" r="r" b="b"/>
                <a:pathLst>
                  <a:path w="2">
                    <a:moveTo>
                      <a:pt x="0" y="0"/>
                    </a:moveTo>
                    <a:lnTo>
                      <a:pt x="2" y="0"/>
                    </a:lnTo>
                    <a:lnTo>
                      <a:pt x="0" y="0"/>
                    </a:lnTo>
                    <a:lnTo>
                      <a:pt x="0" y="0"/>
                    </a:lnTo>
                    <a:close/>
                  </a:path>
                </a:pathLst>
              </a:custGeom>
              <a:grpFill/>
              <a:ln>
                <a:noFill/>
              </a:ln>
              <a:extLst/>
            </p:spPr>
            <p:txBody>
              <a:bodyPr vert="horz" wrap="square" lIns="68580" tIns="34290" rIns="68580" bIns="34290" numCol="1" anchor="t" anchorCtr="0" compatLnSpc="1">
                <a:prstTxWarp prst="textNoShape">
                  <a:avLst/>
                </a:prstTxWarp>
              </a:bodyPr>
              <a:lstStyle/>
              <a:p>
                <a:endParaRPr lang="zh-CN" altLang="en-US" sz="1013"/>
              </a:p>
            </p:txBody>
          </p:sp>
          <p:sp>
            <p:nvSpPr>
              <p:cNvPr id="101" name="Freeform 285"/>
              <p:cNvSpPr>
                <a:spLocks/>
              </p:cNvSpPr>
              <p:nvPr/>
            </p:nvSpPr>
            <p:spPr bwMode="auto">
              <a:xfrm>
                <a:off x="314901" y="3649393"/>
                <a:ext cx="0" cy="0"/>
              </a:xfrm>
              <a:custGeom>
                <a:avLst/>
                <a:gdLst/>
                <a:ahLst/>
                <a:cxnLst>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lose/>
                  </a:path>
                </a:pathLst>
              </a:custGeom>
              <a:grpFill/>
              <a:ln>
                <a:noFill/>
              </a:ln>
              <a:extLst/>
            </p:spPr>
            <p:txBody>
              <a:bodyPr vert="horz" wrap="square" lIns="68580" tIns="34290" rIns="68580" bIns="34290" numCol="1" anchor="t" anchorCtr="0" compatLnSpc="1">
                <a:prstTxWarp prst="textNoShape">
                  <a:avLst/>
                </a:prstTxWarp>
              </a:bodyPr>
              <a:lstStyle/>
              <a:p>
                <a:endParaRPr lang="zh-CN" altLang="en-US" sz="1013"/>
              </a:p>
            </p:txBody>
          </p:sp>
          <p:sp>
            <p:nvSpPr>
              <p:cNvPr id="102" name="Freeform 286"/>
              <p:cNvSpPr>
                <a:spLocks/>
              </p:cNvSpPr>
              <p:nvPr/>
            </p:nvSpPr>
            <p:spPr bwMode="auto">
              <a:xfrm>
                <a:off x="304375" y="3643548"/>
                <a:ext cx="38593" cy="5846"/>
              </a:xfrm>
              <a:custGeom>
                <a:avLst/>
                <a:gdLst>
                  <a:gd name="T0" fmla="*/ 5 w 14"/>
                  <a:gd name="T1" fmla="*/ 1 h 2"/>
                  <a:gd name="T2" fmla="*/ 6 w 14"/>
                  <a:gd name="T3" fmla="*/ 1 h 2"/>
                  <a:gd name="T4" fmla="*/ 9 w 14"/>
                  <a:gd name="T5" fmla="*/ 1 h 2"/>
                  <a:gd name="T6" fmla="*/ 10 w 14"/>
                  <a:gd name="T7" fmla="*/ 2 h 2"/>
                  <a:gd name="T8" fmla="*/ 12 w 14"/>
                  <a:gd name="T9" fmla="*/ 2 h 2"/>
                  <a:gd name="T10" fmla="*/ 6 w 14"/>
                  <a:gd name="T11" fmla="*/ 1 h 2"/>
                  <a:gd name="T12" fmla="*/ 1 w 14"/>
                  <a:gd name="T13" fmla="*/ 0 h 2"/>
                  <a:gd name="T14" fmla="*/ 0 w 14"/>
                  <a:gd name="T15" fmla="*/ 0 h 2"/>
                  <a:gd name="T16" fmla="*/ 2 w 14"/>
                  <a:gd name="T17" fmla="*/ 0 h 2"/>
                  <a:gd name="T18" fmla="*/ 5 w 14"/>
                  <a:gd name="T19" fmla="*/ 1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 h="2">
                    <a:moveTo>
                      <a:pt x="5" y="1"/>
                    </a:moveTo>
                    <a:cubicBezTo>
                      <a:pt x="5" y="1"/>
                      <a:pt x="5" y="1"/>
                      <a:pt x="6" y="1"/>
                    </a:cubicBezTo>
                    <a:cubicBezTo>
                      <a:pt x="7" y="1"/>
                      <a:pt x="8" y="1"/>
                      <a:pt x="9" y="1"/>
                    </a:cubicBezTo>
                    <a:cubicBezTo>
                      <a:pt x="9" y="1"/>
                      <a:pt x="9" y="2"/>
                      <a:pt x="10" y="2"/>
                    </a:cubicBezTo>
                    <a:cubicBezTo>
                      <a:pt x="11" y="2"/>
                      <a:pt x="14" y="2"/>
                      <a:pt x="12" y="2"/>
                    </a:cubicBezTo>
                    <a:cubicBezTo>
                      <a:pt x="10" y="1"/>
                      <a:pt x="8" y="1"/>
                      <a:pt x="6" y="1"/>
                    </a:cubicBezTo>
                    <a:cubicBezTo>
                      <a:pt x="1" y="0"/>
                      <a:pt x="1" y="0"/>
                      <a:pt x="1" y="0"/>
                    </a:cubicBezTo>
                    <a:cubicBezTo>
                      <a:pt x="0" y="0"/>
                      <a:pt x="0" y="0"/>
                      <a:pt x="0" y="0"/>
                    </a:cubicBezTo>
                    <a:cubicBezTo>
                      <a:pt x="2" y="0"/>
                      <a:pt x="2" y="0"/>
                      <a:pt x="2" y="0"/>
                    </a:cubicBezTo>
                    <a:cubicBezTo>
                      <a:pt x="2" y="1"/>
                      <a:pt x="4" y="0"/>
                      <a:pt x="5" y="1"/>
                    </a:cubicBezTo>
                    <a:close/>
                  </a:path>
                </a:pathLst>
              </a:custGeom>
              <a:grpFill/>
              <a:ln>
                <a:noFill/>
              </a:ln>
              <a:extLst/>
            </p:spPr>
            <p:txBody>
              <a:bodyPr vert="horz" wrap="square" lIns="68580" tIns="34290" rIns="68580" bIns="34290" numCol="1" anchor="t" anchorCtr="0" compatLnSpc="1">
                <a:prstTxWarp prst="textNoShape">
                  <a:avLst/>
                </a:prstTxWarp>
              </a:bodyPr>
              <a:lstStyle/>
              <a:p>
                <a:endParaRPr lang="zh-CN" altLang="en-US" sz="1013"/>
              </a:p>
            </p:txBody>
          </p:sp>
          <p:sp>
            <p:nvSpPr>
              <p:cNvPr id="103" name="Freeform 287"/>
              <p:cNvSpPr>
                <a:spLocks/>
              </p:cNvSpPr>
              <p:nvPr/>
            </p:nvSpPr>
            <p:spPr bwMode="auto">
              <a:xfrm>
                <a:off x="282156" y="3641210"/>
                <a:ext cx="10525" cy="2338"/>
              </a:xfrm>
              <a:custGeom>
                <a:avLst/>
                <a:gdLst>
                  <a:gd name="T0" fmla="*/ 3 w 4"/>
                  <a:gd name="T1" fmla="*/ 1 h 1"/>
                  <a:gd name="T2" fmla="*/ 0 w 4"/>
                  <a:gd name="T3" fmla="*/ 0 h 1"/>
                  <a:gd name="T4" fmla="*/ 0 w 4"/>
                  <a:gd name="T5" fmla="*/ 1 h 1"/>
                  <a:gd name="T6" fmla="*/ 1 w 4"/>
                  <a:gd name="T7" fmla="*/ 1 h 1"/>
                  <a:gd name="T8" fmla="*/ 4 w 4"/>
                  <a:gd name="T9" fmla="*/ 1 h 1"/>
                  <a:gd name="T10" fmla="*/ 3 w 4"/>
                  <a:gd name="T11" fmla="*/ 1 h 1"/>
                  <a:gd name="T12" fmla="*/ 3 w 4"/>
                  <a:gd name="T13" fmla="*/ 1 h 1"/>
                </a:gdLst>
                <a:ahLst/>
                <a:cxnLst>
                  <a:cxn ang="0">
                    <a:pos x="T0" y="T1"/>
                  </a:cxn>
                  <a:cxn ang="0">
                    <a:pos x="T2" y="T3"/>
                  </a:cxn>
                  <a:cxn ang="0">
                    <a:pos x="T4" y="T5"/>
                  </a:cxn>
                  <a:cxn ang="0">
                    <a:pos x="T6" y="T7"/>
                  </a:cxn>
                  <a:cxn ang="0">
                    <a:pos x="T8" y="T9"/>
                  </a:cxn>
                  <a:cxn ang="0">
                    <a:pos x="T10" y="T11"/>
                  </a:cxn>
                  <a:cxn ang="0">
                    <a:pos x="T12" y="T13"/>
                  </a:cxn>
                </a:cxnLst>
                <a:rect l="0" t="0" r="r" b="b"/>
                <a:pathLst>
                  <a:path w="4" h="1">
                    <a:moveTo>
                      <a:pt x="3" y="1"/>
                    </a:moveTo>
                    <a:cubicBezTo>
                      <a:pt x="2" y="1"/>
                      <a:pt x="1" y="0"/>
                      <a:pt x="0" y="0"/>
                    </a:cubicBezTo>
                    <a:cubicBezTo>
                      <a:pt x="0" y="0"/>
                      <a:pt x="0" y="1"/>
                      <a:pt x="0" y="1"/>
                    </a:cubicBezTo>
                    <a:cubicBezTo>
                      <a:pt x="0" y="1"/>
                      <a:pt x="1" y="1"/>
                      <a:pt x="1" y="1"/>
                    </a:cubicBezTo>
                    <a:cubicBezTo>
                      <a:pt x="1" y="1"/>
                      <a:pt x="3" y="1"/>
                      <a:pt x="4" y="1"/>
                    </a:cubicBezTo>
                    <a:cubicBezTo>
                      <a:pt x="3" y="1"/>
                      <a:pt x="3" y="1"/>
                      <a:pt x="3" y="1"/>
                    </a:cubicBezTo>
                    <a:cubicBezTo>
                      <a:pt x="3" y="1"/>
                      <a:pt x="3" y="1"/>
                      <a:pt x="3" y="1"/>
                    </a:cubicBezTo>
                    <a:close/>
                  </a:path>
                </a:pathLst>
              </a:custGeom>
              <a:grpFill/>
              <a:ln>
                <a:noFill/>
              </a:ln>
              <a:extLst/>
            </p:spPr>
            <p:txBody>
              <a:bodyPr vert="horz" wrap="square" lIns="68580" tIns="34290" rIns="68580" bIns="34290" numCol="1" anchor="t" anchorCtr="0" compatLnSpc="1">
                <a:prstTxWarp prst="textNoShape">
                  <a:avLst/>
                </a:prstTxWarp>
              </a:bodyPr>
              <a:lstStyle/>
              <a:p>
                <a:endParaRPr lang="zh-CN" altLang="en-US" sz="1013"/>
              </a:p>
            </p:txBody>
          </p:sp>
          <p:sp>
            <p:nvSpPr>
              <p:cNvPr id="104" name="Rectangle 288"/>
              <p:cNvSpPr>
                <a:spLocks noChangeArrowheads="1"/>
              </p:cNvSpPr>
              <p:nvPr/>
            </p:nvSpPr>
            <p:spPr bwMode="auto">
              <a:xfrm>
                <a:off x="278647" y="3641210"/>
                <a:ext cx="3508" cy="1169"/>
              </a:xfrm>
              <a:prstGeom prst="rect">
                <a:avLst/>
              </a:prstGeom>
              <a:grpFill/>
              <a:ln>
                <a:noFill/>
              </a:ln>
              <a:extLst/>
            </p:spPr>
            <p:txBody>
              <a:bodyPr vert="horz" wrap="square" lIns="68580" tIns="34290" rIns="68580" bIns="34290" numCol="1" anchor="t" anchorCtr="0" compatLnSpc="1">
                <a:prstTxWarp prst="textNoShape">
                  <a:avLst/>
                </a:prstTxWarp>
              </a:bodyPr>
              <a:lstStyle/>
              <a:p>
                <a:endParaRPr lang="zh-CN" altLang="en-US" sz="1013"/>
              </a:p>
            </p:txBody>
          </p:sp>
          <p:sp>
            <p:nvSpPr>
              <p:cNvPr id="105" name="Freeform 289"/>
              <p:cNvSpPr>
                <a:spLocks noEditPoints="1"/>
              </p:cNvSpPr>
              <p:nvPr/>
            </p:nvSpPr>
            <p:spPr bwMode="auto">
              <a:xfrm>
                <a:off x="326596" y="3649393"/>
                <a:ext cx="140337" cy="168344"/>
              </a:xfrm>
              <a:custGeom>
                <a:avLst/>
                <a:gdLst>
                  <a:gd name="T0" fmla="*/ 33 w 51"/>
                  <a:gd name="T1" fmla="*/ 10 h 61"/>
                  <a:gd name="T2" fmla="*/ 26 w 51"/>
                  <a:gd name="T3" fmla="*/ 7 h 61"/>
                  <a:gd name="T4" fmla="*/ 21 w 51"/>
                  <a:gd name="T5" fmla="*/ 5 h 61"/>
                  <a:gd name="T6" fmla="*/ 16 w 51"/>
                  <a:gd name="T7" fmla="*/ 3 h 61"/>
                  <a:gd name="T8" fmla="*/ 21 w 51"/>
                  <a:gd name="T9" fmla="*/ 5 h 61"/>
                  <a:gd name="T10" fmla="*/ 19 w 51"/>
                  <a:gd name="T11" fmla="*/ 5 h 61"/>
                  <a:gd name="T12" fmla="*/ 18 w 51"/>
                  <a:gd name="T13" fmla="*/ 4 h 61"/>
                  <a:gd name="T14" fmla="*/ 15 w 51"/>
                  <a:gd name="T15" fmla="*/ 3 h 61"/>
                  <a:gd name="T16" fmla="*/ 14 w 51"/>
                  <a:gd name="T17" fmla="*/ 3 h 61"/>
                  <a:gd name="T18" fmla="*/ 11 w 51"/>
                  <a:gd name="T19" fmla="*/ 2 h 61"/>
                  <a:gd name="T20" fmla="*/ 9 w 51"/>
                  <a:gd name="T21" fmla="*/ 2 h 61"/>
                  <a:gd name="T22" fmla="*/ 8 w 51"/>
                  <a:gd name="T23" fmla="*/ 1 h 61"/>
                  <a:gd name="T24" fmla="*/ 7 w 51"/>
                  <a:gd name="T25" fmla="*/ 1 h 61"/>
                  <a:gd name="T26" fmla="*/ 1 w 51"/>
                  <a:gd name="T27" fmla="*/ 0 h 61"/>
                  <a:gd name="T28" fmla="*/ 1 w 51"/>
                  <a:gd name="T29" fmla="*/ 0 h 61"/>
                  <a:gd name="T30" fmla="*/ 4 w 51"/>
                  <a:gd name="T31" fmla="*/ 1 h 61"/>
                  <a:gd name="T32" fmla="*/ 5 w 51"/>
                  <a:gd name="T33" fmla="*/ 1 h 61"/>
                  <a:gd name="T34" fmla="*/ 5 w 51"/>
                  <a:gd name="T35" fmla="*/ 2 h 61"/>
                  <a:gd name="T36" fmla="*/ 2 w 51"/>
                  <a:gd name="T37" fmla="*/ 1 h 61"/>
                  <a:gd name="T38" fmla="*/ 1 w 51"/>
                  <a:gd name="T39" fmla="*/ 1 h 61"/>
                  <a:gd name="T40" fmla="*/ 1 w 51"/>
                  <a:gd name="T41" fmla="*/ 0 h 61"/>
                  <a:gd name="T42" fmla="*/ 0 w 51"/>
                  <a:gd name="T43" fmla="*/ 0 h 61"/>
                  <a:gd name="T44" fmla="*/ 2 w 51"/>
                  <a:gd name="T45" fmla="*/ 1 h 61"/>
                  <a:gd name="T46" fmla="*/ 10 w 51"/>
                  <a:gd name="T47" fmla="*/ 4 h 61"/>
                  <a:gd name="T48" fmla="*/ 11 w 51"/>
                  <a:gd name="T49" fmla="*/ 4 h 61"/>
                  <a:gd name="T50" fmla="*/ 11 w 51"/>
                  <a:gd name="T51" fmla="*/ 4 h 61"/>
                  <a:gd name="T52" fmla="*/ 12 w 51"/>
                  <a:gd name="T53" fmla="*/ 4 h 61"/>
                  <a:gd name="T54" fmla="*/ 13 w 51"/>
                  <a:gd name="T55" fmla="*/ 4 h 61"/>
                  <a:gd name="T56" fmla="*/ 12 w 51"/>
                  <a:gd name="T57" fmla="*/ 4 h 61"/>
                  <a:gd name="T58" fmla="*/ 15 w 51"/>
                  <a:gd name="T59" fmla="*/ 5 h 61"/>
                  <a:gd name="T60" fmla="*/ 15 w 51"/>
                  <a:gd name="T61" fmla="*/ 6 h 61"/>
                  <a:gd name="T62" fmla="*/ 17 w 51"/>
                  <a:gd name="T63" fmla="*/ 6 h 61"/>
                  <a:gd name="T64" fmla="*/ 17 w 51"/>
                  <a:gd name="T65" fmla="*/ 6 h 61"/>
                  <a:gd name="T66" fmla="*/ 17 w 51"/>
                  <a:gd name="T67" fmla="*/ 6 h 61"/>
                  <a:gd name="T68" fmla="*/ 17 w 51"/>
                  <a:gd name="T69" fmla="*/ 6 h 61"/>
                  <a:gd name="T70" fmla="*/ 19 w 51"/>
                  <a:gd name="T71" fmla="*/ 7 h 61"/>
                  <a:gd name="T72" fmla="*/ 22 w 51"/>
                  <a:gd name="T73" fmla="*/ 9 h 61"/>
                  <a:gd name="T74" fmla="*/ 40 w 51"/>
                  <a:gd name="T75" fmla="*/ 22 h 61"/>
                  <a:gd name="T76" fmla="*/ 41 w 51"/>
                  <a:gd name="T77" fmla="*/ 31 h 61"/>
                  <a:gd name="T78" fmla="*/ 26 w 51"/>
                  <a:gd name="T79" fmla="*/ 46 h 61"/>
                  <a:gd name="T80" fmla="*/ 26 w 51"/>
                  <a:gd name="T81" fmla="*/ 59 h 61"/>
                  <a:gd name="T82" fmla="*/ 31 w 51"/>
                  <a:gd name="T83" fmla="*/ 58 h 61"/>
                  <a:gd name="T84" fmla="*/ 31 w 51"/>
                  <a:gd name="T85" fmla="*/ 51 h 61"/>
                  <a:gd name="T86" fmla="*/ 33 w 51"/>
                  <a:gd name="T87" fmla="*/ 47 h 61"/>
                  <a:gd name="T88" fmla="*/ 46 w 51"/>
                  <a:gd name="T89" fmla="*/ 36 h 61"/>
                  <a:gd name="T90" fmla="*/ 48 w 51"/>
                  <a:gd name="T91" fmla="*/ 31 h 61"/>
                  <a:gd name="T92" fmla="*/ 33 w 51"/>
                  <a:gd name="T93" fmla="*/ 10 h 61"/>
                  <a:gd name="T94" fmla="*/ 13 w 51"/>
                  <a:gd name="T95" fmla="*/ 4 h 61"/>
                  <a:gd name="T96" fmla="*/ 13 w 51"/>
                  <a:gd name="T97" fmla="*/ 5 h 61"/>
                  <a:gd name="T98" fmla="*/ 13 w 51"/>
                  <a:gd name="T99" fmla="*/ 4 h 61"/>
                  <a:gd name="T100" fmla="*/ 13 w 51"/>
                  <a:gd name="T101" fmla="*/ 4 h 61"/>
                  <a:gd name="T102" fmla="*/ 21 w 51"/>
                  <a:gd name="T103" fmla="*/ 8 h 61"/>
                  <a:gd name="T104" fmla="*/ 23 w 51"/>
                  <a:gd name="T105" fmla="*/ 9 h 61"/>
                  <a:gd name="T106" fmla="*/ 21 w 51"/>
                  <a:gd name="T107" fmla="*/ 8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51" h="61">
                    <a:moveTo>
                      <a:pt x="33" y="10"/>
                    </a:moveTo>
                    <a:cubicBezTo>
                      <a:pt x="31" y="9"/>
                      <a:pt x="28" y="8"/>
                      <a:pt x="26" y="7"/>
                    </a:cubicBezTo>
                    <a:cubicBezTo>
                      <a:pt x="24" y="6"/>
                      <a:pt x="23" y="5"/>
                      <a:pt x="21" y="5"/>
                    </a:cubicBezTo>
                    <a:cubicBezTo>
                      <a:pt x="19" y="4"/>
                      <a:pt x="17" y="4"/>
                      <a:pt x="16" y="3"/>
                    </a:cubicBezTo>
                    <a:cubicBezTo>
                      <a:pt x="17" y="4"/>
                      <a:pt x="19" y="4"/>
                      <a:pt x="21" y="5"/>
                    </a:cubicBezTo>
                    <a:cubicBezTo>
                      <a:pt x="23" y="6"/>
                      <a:pt x="20" y="5"/>
                      <a:pt x="19" y="5"/>
                    </a:cubicBezTo>
                    <a:cubicBezTo>
                      <a:pt x="18" y="5"/>
                      <a:pt x="18" y="4"/>
                      <a:pt x="18" y="4"/>
                    </a:cubicBezTo>
                    <a:cubicBezTo>
                      <a:pt x="17" y="4"/>
                      <a:pt x="16" y="4"/>
                      <a:pt x="15" y="3"/>
                    </a:cubicBezTo>
                    <a:cubicBezTo>
                      <a:pt x="14" y="3"/>
                      <a:pt x="15" y="3"/>
                      <a:pt x="14" y="3"/>
                    </a:cubicBezTo>
                    <a:cubicBezTo>
                      <a:pt x="13" y="2"/>
                      <a:pt x="11" y="3"/>
                      <a:pt x="11" y="2"/>
                    </a:cubicBezTo>
                    <a:cubicBezTo>
                      <a:pt x="9" y="2"/>
                      <a:pt x="9" y="2"/>
                      <a:pt x="9" y="2"/>
                    </a:cubicBezTo>
                    <a:cubicBezTo>
                      <a:pt x="8" y="1"/>
                      <a:pt x="8" y="1"/>
                      <a:pt x="8" y="1"/>
                    </a:cubicBezTo>
                    <a:cubicBezTo>
                      <a:pt x="7" y="1"/>
                      <a:pt x="7" y="1"/>
                      <a:pt x="7" y="1"/>
                    </a:cubicBezTo>
                    <a:cubicBezTo>
                      <a:pt x="5" y="1"/>
                      <a:pt x="3" y="1"/>
                      <a:pt x="1" y="0"/>
                    </a:cubicBezTo>
                    <a:cubicBezTo>
                      <a:pt x="1" y="0"/>
                      <a:pt x="1" y="0"/>
                      <a:pt x="1" y="0"/>
                    </a:cubicBezTo>
                    <a:cubicBezTo>
                      <a:pt x="2" y="1"/>
                      <a:pt x="3" y="1"/>
                      <a:pt x="4" y="1"/>
                    </a:cubicBezTo>
                    <a:cubicBezTo>
                      <a:pt x="4" y="1"/>
                      <a:pt x="4" y="1"/>
                      <a:pt x="5" y="1"/>
                    </a:cubicBezTo>
                    <a:cubicBezTo>
                      <a:pt x="5" y="2"/>
                      <a:pt x="5" y="2"/>
                      <a:pt x="5" y="2"/>
                    </a:cubicBezTo>
                    <a:cubicBezTo>
                      <a:pt x="4" y="1"/>
                      <a:pt x="3" y="1"/>
                      <a:pt x="2" y="1"/>
                    </a:cubicBezTo>
                    <a:cubicBezTo>
                      <a:pt x="2" y="1"/>
                      <a:pt x="2" y="1"/>
                      <a:pt x="1" y="1"/>
                    </a:cubicBezTo>
                    <a:cubicBezTo>
                      <a:pt x="1" y="1"/>
                      <a:pt x="1" y="0"/>
                      <a:pt x="1" y="0"/>
                    </a:cubicBezTo>
                    <a:cubicBezTo>
                      <a:pt x="0" y="0"/>
                      <a:pt x="0" y="0"/>
                      <a:pt x="0" y="0"/>
                    </a:cubicBezTo>
                    <a:cubicBezTo>
                      <a:pt x="1" y="1"/>
                      <a:pt x="2" y="1"/>
                      <a:pt x="2" y="1"/>
                    </a:cubicBezTo>
                    <a:cubicBezTo>
                      <a:pt x="5" y="2"/>
                      <a:pt x="7" y="3"/>
                      <a:pt x="10" y="4"/>
                    </a:cubicBezTo>
                    <a:cubicBezTo>
                      <a:pt x="10" y="4"/>
                      <a:pt x="10" y="3"/>
                      <a:pt x="11" y="4"/>
                    </a:cubicBezTo>
                    <a:cubicBezTo>
                      <a:pt x="11" y="4"/>
                      <a:pt x="11" y="4"/>
                      <a:pt x="11" y="4"/>
                    </a:cubicBezTo>
                    <a:cubicBezTo>
                      <a:pt x="12" y="4"/>
                      <a:pt x="12" y="4"/>
                      <a:pt x="12" y="4"/>
                    </a:cubicBezTo>
                    <a:cubicBezTo>
                      <a:pt x="13" y="4"/>
                      <a:pt x="13" y="4"/>
                      <a:pt x="13" y="4"/>
                    </a:cubicBezTo>
                    <a:cubicBezTo>
                      <a:pt x="12" y="4"/>
                      <a:pt x="12" y="4"/>
                      <a:pt x="12" y="4"/>
                    </a:cubicBezTo>
                    <a:cubicBezTo>
                      <a:pt x="15" y="5"/>
                      <a:pt x="15" y="5"/>
                      <a:pt x="15" y="5"/>
                    </a:cubicBezTo>
                    <a:cubicBezTo>
                      <a:pt x="15" y="6"/>
                      <a:pt x="15" y="6"/>
                      <a:pt x="15" y="6"/>
                    </a:cubicBezTo>
                    <a:cubicBezTo>
                      <a:pt x="16" y="6"/>
                      <a:pt x="16" y="6"/>
                      <a:pt x="17" y="6"/>
                    </a:cubicBezTo>
                    <a:cubicBezTo>
                      <a:pt x="17" y="6"/>
                      <a:pt x="17" y="6"/>
                      <a:pt x="17" y="6"/>
                    </a:cubicBezTo>
                    <a:cubicBezTo>
                      <a:pt x="17" y="6"/>
                      <a:pt x="17" y="6"/>
                      <a:pt x="17" y="6"/>
                    </a:cubicBezTo>
                    <a:cubicBezTo>
                      <a:pt x="17" y="6"/>
                      <a:pt x="17" y="6"/>
                      <a:pt x="17" y="6"/>
                    </a:cubicBezTo>
                    <a:cubicBezTo>
                      <a:pt x="19" y="7"/>
                      <a:pt x="19" y="7"/>
                      <a:pt x="19" y="7"/>
                    </a:cubicBezTo>
                    <a:cubicBezTo>
                      <a:pt x="22" y="9"/>
                      <a:pt x="22" y="9"/>
                      <a:pt x="22" y="9"/>
                    </a:cubicBezTo>
                    <a:cubicBezTo>
                      <a:pt x="29" y="12"/>
                      <a:pt x="36" y="16"/>
                      <a:pt x="40" y="22"/>
                    </a:cubicBezTo>
                    <a:cubicBezTo>
                      <a:pt x="42" y="25"/>
                      <a:pt x="42" y="28"/>
                      <a:pt x="41" y="31"/>
                    </a:cubicBezTo>
                    <a:cubicBezTo>
                      <a:pt x="39" y="36"/>
                      <a:pt x="32" y="40"/>
                      <a:pt x="26" y="46"/>
                    </a:cubicBezTo>
                    <a:cubicBezTo>
                      <a:pt x="24" y="48"/>
                      <a:pt x="21" y="55"/>
                      <a:pt x="26" y="59"/>
                    </a:cubicBezTo>
                    <a:cubicBezTo>
                      <a:pt x="33" y="61"/>
                      <a:pt x="31" y="57"/>
                      <a:pt x="31" y="58"/>
                    </a:cubicBezTo>
                    <a:cubicBezTo>
                      <a:pt x="31" y="55"/>
                      <a:pt x="29" y="55"/>
                      <a:pt x="31" y="51"/>
                    </a:cubicBezTo>
                    <a:cubicBezTo>
                      <a:pt x="29" y="53"/>
                      <a:pt x="30" y="49"/>
                      <a:pt x="33" y="47"/>
                    </a:cubicBezTo>
                    <a:cubicBezTo>
                      <a:pt x="38" y="45"/>
                      <a:pt x="41" y="41"/>
                      <a:pt x="46" y="36"/>
                    </a:cubicBezTo>
                    <a:cubicBezTo>
                      <a:pt x="47" y="35"/>
                      <a:pt x="48" y="33"/>
                      <a:pt x="48" y="31"/>
                    </a:cubicBezTo>
                    <a:cubicBezTo>
                      <a:pt x="51" y="22"/>
                      <a:pt x="41" y="15"/>
                      <a:pt x="33" y="10"/>
                    </a:cubicBezTo>
                    <a:close/>
                    <a:moveTo>
                      <a:pt x="13" y="4"/>
                    </a:moveTo>
                    <a:cubicBezTo>
                      <a:pt x="13" y="5"/>
                      <a:pt x="13" y="5"/>
                      <a:pt x="13" y="5"/>
                    </a:cubicBezTo>
                    <a:cubicBezTo>
                      <a:pt x="13" y="4"/>
                      <a:pt x="13" y="4"/>
                      <a:pt x="13" y="4"/>
                    </a:cubicBezTo>
                    <a:cubicBezTo>
                      <a:pt x="13" y="4"/>
                      <a:pt x="13" y="4"/>
                      <a:pt x="13" y="4"/>
                    </a:cubicBezTo>
                    <a:close/>
                    <a:moveTo>
                      <a:pt x="21" y="8"/>
                    </a:moveTo>
                    <a:cubicBezTo>
                      <a:pt x="22" y="8"/>
                      <a:pt x="22" y="8"/>
                      <a:pt x="23" y="9"/>
                    </a:cubicBezTo>
                    <a:cubicBezTo>
                      <a:pt x="22" y="9"/>
                      <a:pt x="22" y="8"/>
                      <a:pt x="21" y="8"/>
                    </a:cubicBezTo>
                    <a:close/>
                  </a:path>
                </a:pathLst>
              </a:custGeom>
              <a:solidFill>
                <a:schemeClr val="accent2"/>
              </a:solidFill>
              <a:ln>
                <a:noFill/>
              </a:ln>
              <a:extLst/>
            </p:spPr>
            <p:txBody>
              <a:bodyPr vert="horz" wrap="square" lIns="68580" tIns="34290" rIns="68580" bIns="34290" numCol="1" anchor="t" anchorCtr="0" compatLnSpc="1">
                <a:prstTxWarp prst="textNoShape">
                  <a:avLst/>
                </a:prstTxWarp>
              </a:bodyPr>
              <a:lstStyle/>
              <a:p>
                <a:endParaRPr lang="zh-CN" altLang="en-US" sz="1013"/>
              </a:p>
            </p:txBody>
          </p:sp>
        </p:grpSp>
      </p:grpSp>
      <p:grpSp>
        <p:nvGrpSpPr>
          <p:cNvPr id="21" name="组合 20"/>
          <p:cNvGrpSpPr/>
          <p:nvPr/>
        </p:nvGrpSpPr>
        <p:grpSpPr>
          <a:xfrm>
            <a:off x="659222" y="1777219"/>
            <a:ext cx="3389017" cy="1184969"/>
            <a:chOff x="878962" y="2369624"/>
            <a:chExt cx="4518689" cy="1579959"/>
          </a:xfrm>
        </p:grpSpPr>
        <p:grpSp>
          <p:nvGrpSpPr>
            <p:cNvPr id="2" name="组合 1"/>
            <p:cNvGrpSpPr/>
            <p:nvPr/>
          </p:nvGrpSpPr>
          <p:grpSpPr>
            <a:xfrm>
              <a:off x="878962" y="2369624"/>
              <a:ext cx="4518689" cy="1579959"/>
              <a:chOff x="2183817" y="975542"/>
              <a:chExt cx="1632394" cy="1407237"/>
            </a:xfrm>
          </p:grpSpPr>
          <p:sp>
            <p:nvSpPr>
              <p:cNvPr id="3" name="六边形 2"/>
              <p:cNvSpPr/>
              <p:nvPr/>
            </p:nvSpPr>
            <p:spPr>
              <a:xfrm>
                <a:off x="2183817" y="975542"/>
                <a:ext cx="1632394" cy="1407237"/>
              </a:xfrm>
              <a:prstGeom prst="hexagon">
                <a:avLst/>
              </a:prstGeom>
              <a:gradFill flip="none" rotWithShape="1">
                <a:gsLst>
                  <a:gs pos="61000">
                    <a:srgbClr val="F6F6F6"/>
                  </a:gs>
                  <a:gs pos="30000">
                    <a:srgbClr val="E0E0E0"/>
                  </a:gs>
                  <a:gs pos="1000">
                    <a:srgbClr val="DEDEDE"/>
                  </a:gs>
                  <a:gs pos="100000">
                    <a:schemeClr val="bg1"/>
                  </a:gs>
                </a:gsLst>
                <a:lin ang="13500000" scaled="1"/>
                <a:tileRect/>
              </a:gradFill>
              <a:ln w="19050">
                <a:noFill/>
              </a:ln>
              <a:effectLst>
                <a:outerShdw blurRad="622300" dist="317500" dir="2400000" algn="tl" rotWithShape="0">
                  <a:srgbClr val="696969">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 name="六边形 3"/>
              <p:cNvSpPr/>
              <p:nvPr/>
            </p:nvSpPr>
            <p:spPr>
              <a:xfrm>
                <a:off x="2183817" y="975542"/>
                <a:ext cx="1632394" cy="1407237"/>
              </a:xfrm>
              <a:prstGeom prst="hexagon">
                <a:avLst/>
              </a:prstGeom>
              <a:gradFill>
                <a:gsLst>
                  <a:gs pos="64000">
                    <a:srgbClr val="F3F3F3"/>
                  </a:gs>
                  <a:gs pos="32000">
                    <a:srgbClr val="DEDEDE"/>
                  </a:gs>
                  <a:gs pos="0">
                    <a:srgbClr val="CBCBCB"/>
                  </a:gs>
                  <a:gs pos="100000">
                    <a:srgbClr val="F9F9F9"/>
                  </a:gs>
                </a:gsLst>
                <a:lin ang="2700000" scaled="1"/>
              </a:gradFill>
              <a:ln w="19050">
                <a:noFill/>
              </a:ln>
              <a:effectLst>
                <a:softEdge rad="381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sp>
          <p:nvSpPr>
            <p:cNvPr id="39" name="文本框 64"/>
            <p:cNvSpPr txBox="1"/>
            <p:nvPr/>
          </p:nvSpPr>
          <p:spPr>
            <a:xfrm>
              <a:off x="2140525" y="2591752"/>
              <a:ext cx="1720276" cy="430887"/>
            </a:xfrm>
            <a:prstGeom prst="rect">
              <a:avLst/>
            </a:prstGeom>
            <a:noFill/>
          </p:spPr>
          <p:txBody>
            <a:bodyPr wrap="square" rtlCol="0">
              <a:spAutoFit/>
            </a:bodyPr>
            <a:lstStyle/>
            <a:p>
              <a:r>
                <a:rPr lang="zh-CN" altLang="en-US" sz="1500" b="1" dirty="0">
                  <a:solidFill>
                    <a:schemeClr val="tx1">
                      <a:lumMod val="50000"/>
                      <a:lumOff val="50000"/>
                    </a:schemeClr>
                  </a:solidFill>
                  <a:latin typeface="微软雅黑" panose="020B0503020204020204" pitchFamily="34" charset="-122"/>
                  <a:ea typeface="微软雅黑" panose="020B0503020204020204" pitchFamily="34" charset="-122"/>
                </a:rPr>
                <a:t>添加标题</a:t>
              </a:r>
            </a:p>
          </p:txBody>
        </p:sp>
        <p:sp>
          <p:nvSpPr>
            <p:cNvPr id="47" name="文本框 113"/>
            <p:cNvSpPr txBox="1"/>
            <p:nvPr/>
          </p:nvSpPr>
          <p:spPr>
            <a:xfrm>
              <a:off x="2210025" y="3026863"/>
              <a:ext cx="2538862" cy="815608"/>
            </a:xfrm>
            <a:prstGeom prst="rect">
              <a:avLst/>
            </a:prstGeom>
            <a:noFill/>
          </p:spPr>
          <p:txBody>
            <a:bodyPr wrap="square" rtlCol="0">
              <a:spAutoFit/>
            </a:bodyPr>
            <a:lstStyle/>
            <a:p>
              <a:pPr algn="just">
                <a:lnSpc>
                  <a:spcPct val="15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单击添加详细文字说明，或复制文本黏贴自此右键只保留文字单击添加详细文字说明，或复制文本黏贴自此右键只保留文字</a:t>
              </a:r>
            </a:p>
          </p:txBody>
        </p:sp>
        <p:grpSp>
          <p:nvGrpSpPr>
            <p:cNvPr id="114" name="组合 113"/>
            <p:cNvGrpSpPr/>
            <p:nvPr/>
          </p:nvGrpSpPr>
          <p:grpSpPr>
            <a:xfrm>
              <a:off x="1354842" y="2861268"/>
              <a:ext cx="500535" cy="616092"/>
              <a:chOff x="110242" y="4666624"/>
              <a:chExt cx="500535" cy="616092"/>
            </a:xfrm>
            <a:solidFill>
              <a:srgbClr val="00B0F0"/>
            </a:solidFill>
          </p:grpSpPr>
          <p:sp>
            <p:nvSpPr>
              <p:cNvPr id="106" name="Freeform 343"/>
              <p:cNvSpPr>
                <a:spLocks/>
              </p:cNvSpPr>
              <p:nvPr/>
            </p:nvSpPr>
            <p:spPr bwMode="auto">
              <a:xfrm>
                <a:off x="265783" y="4815094"/>
                <a:ext cx="81864" cy="94693"/>
              </a:xfrm>
              <a:custGeom>
                <a:avLst/>
                <a:gdLst>
                  <a:gd name="T0" fmla="*/ 21 w 30"/>
                  <a:gd name="T1" fmla="*/ 31 h 34"/>
                  <a:gd name="T2" fmla="*/ 27 w 30"/>
                  <a:gd name="T3" fmla="*/ 12 h 34"/>
                  <a:gd name="T4" fmla="*/ 9 w 30"/>
                  <a:gd name="T5" fmla="*/ 3 h 34"/>
                  <a:gd name="T6" fmla="*/ 3 w 30"/>
                  <a:gd name="T7" fmla="*/ 22 h 34"/>
                  <a:gd name="T8" fmla="*/ 21 w 30"/>
                  <a:gd name="T9" fmla="*/ 31 h 34"/>
                </a:gdLst>
                <a:ahLst/>
                <a:cxnLst>
                  <a:cxn ang="0">
                    <a:pos x="T0" y="T1"/>
                  </a:cxn>
                  <a:cxn ang="0">
                    <a:pos x="T2" y="T3"/>
                  </a:cxn>
                  <a:cxn ang="0">
                    <a:pos x="T4" y="T5"/>
                  </a:cxn>
                  <a:cxn ang="0">
                    <a:pos x="T6" y="T7"/>
                  </a:cxn>
                  <a:cxn ang="0">
                    <a:pos x="T8" y="T9"/>
                  </a:cxn>
                </a:cxnLst>
                <a:rect l="0" t="0" r="r" b="b"/>
                <a:pathLst>
                  <a:path w="30" h="34">
                    <a:moveTo>
                      <a:pt x="21" y="31"/>
                    </a:moveTo>
                    <a:cubicBezTo>
                      <a:pt x="27" y="29"/>
                      <a:pt x="30" y="20"/>
                      <a:pt x="27" y="12"/>
                    </a:cubicBezTo>
                    <a:cubicBezTo>
                      <a:pt x="23" y="4"/>
                      <a:pt x="15" y="0"/>
                      <a:pt x="9" y="3"/>
                    </a:cubicBezTo>
                    <a:cubicBezTo>
                      <a:pt x="2" y="5"/>
                      <a:pt x="0" y="14"/>
                      <a:pt x="3" y="22"/>
                    </a:cubicBezTo>
                    <a:cubicBezTo>
                      <a:pt x="7" y="30"/>
                      <a:pt x="14" y="34"/>
                      <a:pt x="21" y="31"/>
                    </a:cubicBezTo>
                    <a:close/>
                  </a:path>
                </a:pathLst>
              </a:custGeom>
              <a:solidFill>
                <a:schemeClr val="accent1"/>
              </a:solidFill>
              <a:ln>
                <a:noFill/>
              </a:ln>
              <a:extLst/>
            </p:spPr>
            <p:txBody>
              <a:bodyPr vert="horz" wrap="square" lIns="68580" tIns="34290" rIns="68580" bIns="34290" numCol="1" anchor="t" anchorCtr="0" compatLnSpc="1">
                <a:prstTxWarp prst="textNoShape">
                  <a:avLst/>
                </a:prstTxWarp>
              </a:bodyPr>
              <a:lstStyle/>
              <a:p>
                <a:endParaRPr lang="zh-CN" altLang="en-US" sz="1013"/>
              </a:p>
            </p:txBody>
          </p:sp>
          <p:sp>
            <p:nvSpPr>
              <p:cNvPr id="107" name="Freeform 344"/>
              <p:cNvSpPr>
                <a:spLocks/>
              </p:cNvSpPr>
              <p:nvPr/>
            </p:nvSpPr>
            <p:spPr bwMode="auto">
              <a:xfrm>
                <a:off x="555812" y="4826784"/>
                <a:ext cx="54965" cy="26888"/>
              </a:xfrm>
              <a:custGeom>
                <a:avLst/>
                <a:gdLst>
                  <a:gd name="T0" fmla="*/ 17 w 20"/>
                  <a:gd name="T1" fmla="*/ 2 h 10"/>
                  <a:gd name="T2" fmla="*/ 4 w 20"/>
                  <a:gd name="T3" fmla="*/ 0 h 10"/>
                  <a:gd name="T4" fmla="*/ 0 w 20"/>
                  <a:gd name="T5" fmla="*/ 4 h 10"/>
                  <a:gd name="T6" fmla="*/ 3 w 20"/>
                  <a:gd name="T7" fmla="*/ 8 h 10"/>
                  <a:gd name="T8" fmla="*/ 16 w 20"/>
                  <a:gd name="T9" fmla="*/ 10 h 10"/>
                  <a:gd name="T10" fmla="*/ 16 w 20"/>
                  <a:gd name="T11" fmla="*/ 10 h 10"/>
                  <a:gd name="T12" fmla="*/ 20 w 20"/>
                  <a:gd name="T13" fmla="*/ 7 h 10"/>
                  <a:gd name="T14" fmla="*/ 17 w 20"/>
                  <a:gd name="T15" fmla="*/ 2 h 1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0" h="10">
                    <a:moveTo>
                      <a:pt x="17" y="2"/>
                    </a:moveTo>
                    <a:cubicBezTo>
                      <a:pt x="4" y="0"/>
                      <a:pt x="4" y="0"/>
                      <a:pt x="4" y="0"/>
                    </a:cubicBezTo>
                    <a:cubicBezTo>
                      <a:pt x="2" y="0"/>
                      <a:pt x="0" y="2"/>
                      <a:pt x="0" y="4"/>
                    </a:cubicBezTo>
                    <a:cubicBezTo>
                      <a:pt x="0" y="6"/>
                      <a:pt x="1" y="8"/>
                      <a:pt x="3" y="8"/>
                    </a:cubicBezTo>
                    <a:cubicBezTo>
                      <a:pt x="16" y="10"/>
                      <a:pt x="16" y="10"/>
                      <a:pt x="16" y="10"/>
                    </a:cubicBezTo>
                    <a:cubicBezTo>
                      <a:pt x="16" y="10"/>
                      <a:pt x="16" y="10"/>
                      <a:pt x="16" y="10"/>
                    </a:cubicBezTo>
                    <a:cubicBezTo>
                      <a:pt x="18" y="10"/>
                      <a:pt x="20" y="9"/>
                      <a:pt x="20" y="7"/>
                    </a:cubicBezTo>
                    <a:cubicBezTo>
                      <a:pt x="20" y="5"/>
                      <a:pt x="19" y="3"/>
                      <a:pt x="17" y="2"/>
                    </a:cubicBezTo>
                    <a:close/>
                  </a:path>
                </a:pathLst>
              </a:custGeom>
              <a:solidFill>
                <a:schemeClr val="accent1"/>
              </a:solidFill>
              <a:ln>
                <a:noFill/>
              </a:ln>
              <a:extLst/>
            </p:spPr>
            <p:txBody>
              <a:bodyPr vert="horz" wrap="square" lIns="68580" tIns="34290" rIns="68580" bIns="34290" numCol="1" anchor="t" anchorCtr="0" compatLnSpc="1">
                <a:prstTxWarp prst="textNoShape">
                  <a:avLst/>
                </a:prstTxWarp>
              </a:bodyPr>
              <a:lstStyle/>
              <a:p>
                <a:endParaRPr lang="zh-CN" altLang="en-US" sz="1013"/>
              </a:p>
            </p:txBody>
          </p:sp>
          <p:sp>
            <p:nvSpPr>
              <p:cNvPr id="108" name="Freeform 345"/>
              <p:cNvSpPr>
                <a:spLocks/>
              </p:cNvSpPr>
              <p:nvPr/>
            </p:nvSpPr>
            <p:spPr bwMode="auto">
              <a:xfrm>
                <a:off x="547627" y="4740274"/>
                <a:ext cx="57304" cy="36241"/>
              </a:xfrm>
              <a:custGeom>
                <a:avLst/>
                <a:gdLst>
                  <a:gd name="T0" fmla="*/ 6 w 21"/>
                  <a:gd name="T1" fmla="*/ 12 h 13"/>
                  <a:gd name="T2" fmla="*/ 18 w 21"/>
                  <a:gd name="T3" fmla="*/ 8 h 13"/>
                  <a:gd name="T4" fmla="*/ 20 w 21"/>
                  <a:gd name="T5" fmla="*/ 3 h 13"/>
                  <a:gd name="T6" fmla="*/ 15 w 21"/>
                  <a:gd name="T7" fmla="*/ 1 h 13"/>
                  <a:gd name="T8" fmla="*/ 3 w 21"/>
                  <a:gd name="T9" fmla="*/ 5 h 13"/>
                  <a:gd name="T10" fmla="*/ 1 w 21"/>
                  <a:gd name="T11" fmla="*/ 10 h 13"/>
                  <a:gd name="T12" fmla="*/ 5 w 21"/>
                  <a:gd name="T13" fmla="*/ 13 h 13"/>
                  <a:gd name="T14" fmla="*/ 6 w 21"/>
                  <a:gd name="T15" fmla="*/ 12 h 1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1" h="13">
                    <a:moveTo>
                      <a:pt x="6" y="12"/>
                    </a:moveTo>
                    <a:cubicBezTo>
                      <a:pt x="18" y="8"/>
                      <a:pt x="18" y="8"/>
                      <a:pt x="18" y="8"/>
                    </a:cubicBezTo>
                    <a:cubicBezTo>
                      <a:pt x="20" y="7"/>
                      <a:pt x="21" y="5"/>
                      <a:pt x="20" y="3"/>
                    </a:cubicBezTo>
                    <a:cubicBezTo>
                      <a:pt x="19" y="1"/>
                      <a:pt x="17" y="0"/>
                      <a:pt x="15" y="1"/>
                    </a:cubicBezTo>
                    <a:cubicBezTo>
                      <a:pt x="3" y="5"/>
                      <a:pt x="3" y="5"/>
                      <a:pt x="3" y="5"/>
                    </a:cubicBezTo>
                    <a:cubicBezTo>
                      <a:pt x="1" y="6"/>
                      <a:pt x="0" y="8"/>
                      <a:pt x="1" y="10"/>
                    </a:cubicBezTo>
                    <a:cubicBezTo>
                      <a:pt x="2" y="12"/>
                      <a:pt x="3" y="13"/>
                      <a:pt x="5" y="13"/>
                    </a:cubicBezTo>
                    <a:cubicBezTo>
                      <a:pt x="5" y="13"/>
                      <a:pt x="6" y="13"/>
                      <a:pt x="6" y="12"/>
                    </a:cubicBezTo>
                    <a:close/>
                  </a:path>
                </a:pathLst>
              </a:custGeom>
              <a:solidFill>
                <a:schemeClr val="accent1"/>
              </a:solidFill>
              <a:ln>
                <a:noFill/>
              </a:ln>
              <a:extLst/>
            </p:spPr>
            <p:txBody>
              <a:bodyPr vert="horz" wrap="square" lIns="68580" tIns="34290" rIns="68580" bIns="34290" numCol="1" anchor="t" anchorCtr="0" compatLnSpc="1">
                <a:prstTxWarp prst="textNoShape">
                  <a:avLst/>
                </a:prstTxWarp>
              </a:bodyPr>
              <a:lstStyle/>
              <a:p>
                <a:endParaRPr lang="zh-CN" altLang="en-US" sz="1013"/>
              </a:p>
            </p:txBody>
          </p:sp>
          <p:sp>
            <p:nvSpPr>
              <p:cNvPr id="109" name="Freeform 346"/>
              <p:cNvSpPr>
                <a:spLocks/>
              </p:cNvSpPr>
              <p:nvPr/>
            </p:nvSpPr>
            <p:spPr bwMode="auto">
              <a:xfrm>
                <a:off x="509033" y="4666624"/>
                <a:ext cx="43271" cy="49101"/>
              </a:xfrm>
              <a:custGeom>
                <a:avLst/>
                <a:gdLst>
                  <a:gd name="T0" fmla="*/ 4 w 16"/>
                  <a:gd name="T1" fmla="*/ 18 h 18"/>
                  <a:gd name="T2" fmla="*/ 7 w 16"/>
                  <a:gd name="T3" fmla="*/ 16 h 18"/>
                  <a:gd name="T4" fmla="*/ 15 w 16"/>
                  <a:gd name="T5" fmla="*/ 6 h 18"/>
                  <a:gd name="T6" fmla="*/ 14 w 16"/>
                  <a:gd name="T7" fmla="*/ 1 h 18"/>
                  <a:gd name="T8" fmla="*/ 9 w 16"/>
                  <a:gd name="T9" fmla="*/ 1 h 18"/>
                  <a:gd name="T10" fmla="*/ 1 w 16"/>
                  <a:gd name="T11" fmla="*/ 11 h 18"/>
                  <a:gd name="T12" fmla="*/ 1 w 16"/>
                  <a:gd name="T13" fmla="*/ 17 h 18"/>
                  <a:gd name="T14" fmla="*/ 4 w 16"/>
                  <a:gd name="T15" fmla="*/ 18 h 1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6" h="18">
                    <a:moveTo>
                      <a:pt x="4" y="18"/>
                    </a:moveTo>
                    <a:cubicBezTo>
                      <a:pt x="5" y="18"/>
                      <a:pt x="6" y="17"/>
                      <a:pt x="7" y="16"/>
                    </a:cubicBezTo>
                    <a:cubicBezTo>
                      <a:pt x="15" y="6"/>
                      <a:pt x="15" y="6"/>
                      <a:pt x="15" y="6"/>
                    </a:cubicBezTo>
                    <a:cubicBezTo>
                      <a:pt x="16" y="5"/>
                      <a:pt x="16" y="2"/>
                      <a:pt x="14" y="1"/>
                    </a:cubicBezTo>
                    <a:cubicBezTo>
                      <a:pt x="12" y="0"/>
                      <a:pt x="10" y="0"/>
                      <a:pt x="9" y="1"/>
                    </a:cubicBezTo>
                    <a:cubicBezTo>
                      <a:pt x="1" y="11"/>
                      <a:pt x="1" y="11"/>
                      <a:pt x="1" y="11"/>
                    </a:cubicBezTo>
                    <a:cubicBezTo>
                      <a:pt x="0" y="13"/>
                      <a:pt x="0" y="15"/>
                      <a:pt x="1" y="17"/>
                    </a:cubicBezTo>
                    <a:cubicBezTo>
                      <a:pt x="2" y="17"/>
                      <a:pt x="3" y="18"/>
                      <a:pt x="4" y="18"/>
                    </a:cubicBezTo>
                    <a:close/>
                  </a:path>
                </a:pathLst>
              </a:custGeom>
              <a:solidFill>
                <a:schemeClr val="accent1"/>
              </a:solidFill>
              <a:ln>
                <a:noFill/>
              </a:ln>
              <a:extLst/>
            </p:spPr>
            <p:txBody>
              <a:bodyPr vert="horz" wrap="square" lIns="68580" tIns="34290" rIns="68580" bIns="34290" numCol="1" anchor="t" anchorCtr="0" compatLnSpc="1">
                <a:prstTxWarp prst="textNoShape">
                  <a:avLst/>
                </a:prstTxWarp>
              </a:bodyPr>
              <a:lstStyle/>
              <a:p>
                <a:endParaRPr lang="zh-CN" altLang="en-US" sz="1013"/>
              </a:p>
            </p:txBody>
          </p:sp>
          <p:sp>
            <p:nvSpPr>
              <p:cNvPr id="110" name="Freeform 347"/>
              <p:cNvSpPr>
                <a:spLocks noEditPoints="1"/>
              </p:cNvSpPr>
              <p:nvPr/>
            </p:nvSpPr>
            <p:spPr bwMode="auto">
              <a:xfrm>
                <a:off x="110242" y="4682992"/>
                <a:ext cx="442063" cy="599724"/>
              </a:xfrm>
              <a:custGeom>
                <a:avLst/>
                <a:gdLst>
                  <a:gd name="T0" fmla="*/ 87 w 160"/>
                  <a:gd name="T1" fmla="*/ 55 h 217"/>
                  <a:gd name="T2" fmla="*/ 92 w 160"/>
                  <a:gd name="T3" fmla="*/ 67 h 217"/>
                  <a:gd name="T4" fmla="*/ 105 w 160"/>
                  <a:gd name="T5" fmla="*/ 88 h 217"/>
                  <a:gd name="T6" fmla="*/ 89 w 160"/>
                  <a:gd name="T7" fmla="*/ 84 h 217"/>
                  <a:gd name="T8" fmla="*/ 82 w 160"/>
                  <a:gd name="T9" fmla="*/ 84 h 217"/>
                  <a:gd name="T10" fmla="*/ 82 w 160"/>
                  <a:gd name="T11" fmla="*/ 92 h 217"/>
                  <a:gd name="T12" fmla="*/ 79 w 160"/>
                  <a:gd name="T13" fmla="*/ 116 h 217"/>
                  <a:gd name="T14" fmla="*/ 76 w 160"/>
                  <a:gd name="T15" fmla="*/ 89 h 217"/>
                  <a:gd name="T16" fmla="*/ 69 w 160"/>
                  <a:gd name="T17" fmla="*/ 84 h 217"/>
                  <a:gd name="T18" fmla="*/ 69 w 160"/>
                  <a:gd name="T19" fmla="*/ 91 h 217"/>
                  <a:gd name="T20" fmla="*/ 61 w 160"/>
                  <a:gd name="T21" fmla="*/ 99 h 217"/>
                  <a:gd name="T22" fmla="*/ 56 w 160"/>
                  <a:gd name="T23" fmla="*/ 91 h 217"/>
                  <a:gd name="T24" fmla="*/ 61 w 160"/>
                  <a:gd name="T25" fmla="*/ 86 h 217"/>
                  <a:gd name="T26" fmla="*/ 42 w 160"/>
                  <a:gd name="T27" fmla="*/ 85 h 217"/>
                  <a:gd name="T28" fmla="*/ 34 w 160"/>
                  <a:gd name="T29" fmla="*/ 83 h 217"/>
                  <a:gd name="T30" fmla="*/ 0 w 160"/>
                  <a:gd name="T31" fmla="*/ 67 h 217"/>
                  <a:gd name="T32" fmla="*/ 23 w 160"/>
                  <a:gd name="T33" fmla="*/ 96 h 217"/>
                  <a:gd name="T34" fmla="*/ 24 w 160"/>
                  <a:gd name="T35" fmla="*/ 97 h 217"/>
                  <a:gd name="T36" fmla="*/ 31 w 160"/>
                  <a:gd name="T37" fmla="*/ 100 h 217"/>
                  <a:gd name="T38" fmla="*/ 31 w 160"/>
                  <a:gd name="T39" fmla="*/ 100 h 217"/>
                  <a:gd name="T40" fmla="*/ 31 w 160"/>
                  <a:gd name="T41" fmla="*/ 100 h 217"/>
                  <a:gd name="T42" fmla="*/ 41 w 160"/>
                  <a:gd name="T43" fmla="*/ 100 h 217"/>
                  <a:gd name="T44" fmla="*/ 56 w 160"/>
                  <a:gd name="T45" fmla="*/ 150 h 217"/>
                  <a:gd name="T46" fmla="*/ 60 w 160"/>
                  <a:gd name="T47" fmla="*/ 217 h 217"/>
                  <a:gd name="T48" fmla="*/ 79 w 160"/>
                  <a:gd name="T49" fmla="*/ 152 h 217"/>
                  <a:gd name="T50" fmla="*/ 93 w 160"/>
                  <a:gd name="T51" fmla="*/ 207 h 217"/>
                  <a:gd name="T52" fmla="*/ 105 w 160"/>
                  <a:gd name="T53" fmla="*/ 164 h 217"/>
                  <a:gd name="T54" fmla="*/ 99 w 160"/>
                  <a:gd name="T55" fmla="*/ 150 h 217"/>
                  <a:gd name="T56" fmla="*/ 101 w 160"/>
                  <a:gd name="T57" fmla="*/ 103 h 217"/>
                  <a:gd name="T58" fmla="*/ 111 w 160"/>
                  <a:gd name="T59" fmla="*/ 106 h 217"/>
                  <a:gd name="T60" fmla="*/ 111 w 160"/>
                  <a:gd name="T61" fmla="*/ 106 h 217"/>
                  <a:gd name="T62" fmla="*/ 121 w 160"/>
                  <a:gd name="T63" fmla="*/ 98 h 217"/>
                  <a:gd name="T64" fmla="*/ 121 w 160"/>
                  <a:gd name="T65" fmla="*/ 98 h 217"/>
                  <a:gd name="T66" fmla="*/ 121 w 160"/>
                  <a:gd name="T67" fmla="*/ 97 h 217"/>
                  <a:gd name="T68" fmla="*/ 121 w 160"/>
                  <a:gd name="T69" fmla="*/ 72 h 217"/>
                  <a:gd name="T70" fmla="*/ 151 w 160"/>
                  <a:gd name="T71" fmla="*/ 35 h 217"/>
                  <a:gd name="T72" fmla="*/ 134 w 160"/>
                  <a:gd name="T73" fmla="*/ 43 h 217"/>
                  <a:gd name="T74" fmla="*/ 145 w 160"/>
                  <a:gd name="T75" fmla="*/ 38 h 217"/>
                  <a:gd name="T76" fmla="*/ 134 w 160"/>
                  <a:gd name="T77" fmla="*/ 43 h 2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60" h="217">
                    <a:moveTo>
                      <a:pt x="125" y="0"/>
                    </a:moveTo>
                    <a:cubicBezTo>
                      <a:pt x="119" y="9"/>
                      <a:pt x="93" y="48"/>
                      <a:pt x="87" y="55"/>
                    </a:cubicBezTo>
                    <a:cubicBezTo>
                      <a:pt x="88" y="58"/>
                      <a:pt x="89" y="59"/>
                      <a:pt x="90" y="61"/>
                    </a:cubicBezTo>
                    <a:cubicBezTo>
                      <a:pt x="91" y="64"/>
                      <a:pt x="91" y="65"/>
                      <a:pt x="92" y="67"/>
                    </a:cubicBezTo>
                    <a:cubicBezTo>
                      <a:pt x="94" y="67"/>
                      <a:pt x="98" y="68"/>
                      <a:pt x="104" y="69"/>
                    </a:cubicBezTo>
                    <a:cubicBezTo>
                      <a:pt x="105" y="88"/>
                      <a:pt x="105" y="88"/>
                      <a:pt x="105" y="88"/>
                    </a:cubicBezTo>
                    <a:cubicBezTo>
                      <a:pt x="91" y="85"/>
                      <a:pt x="91" y="85"/>
                      <a:pt x="91" y="85"/>
                    </a:cubicBezTo>
                    <a:cubicBezTo>
                      <a:pt x="91" y="85"/>
                      <a:pt x="89" y="84"/>
                      <a:pt x="89" y="84"/>
                    </a:cubicBezTo>
                    <a:cubicBezTo>
                      <a:pt x="87" y="84"/>
                      <a:pt x="85" y="84"/>
                      <a:pt x="82" y="84"/>
                    </a:cubicBezTo>
                    <a:cubicBezTo>
                      <a:pt x="82" y="84"/>
                      <a:pt x="82" y="84"/>
                      <a:pt x="82" y="84"/>
                    </a:cubicBezTo>
                    <a:cubicBezTo>
                      <a:pt x="88" y="88"/>
                      <a:pt x="88" y="88"/>
                      <a:pt x="88" y="88"/>
                    </a:cubicBezTo>
                    <a:cubicBezTo>
                      <a:pt x="82" y="92"/>
                      <a:pt x="82" y="92"/>
                      <a:pt x="82" y="92"/>
                    </a:cubicBezTo>
                    <a:cubicBezTo>
                      <a:pt x="85" y="97"/>
                      <a:pt x="85" y="97"/>
                      <a:pt x="85" y="97"/>
                    </a:cubicBezTo>
                    <a:cubicBezTo>
                      <a:pt x="79" y="116"/>
                      <a:pt x="79" y="116"/>
                      <a:pt x="79" y="116"/>
                    </a:cubicBezTo>
                    <a:cubicBezTo>
                      <a:pt x="75" y="90"/>
                      <a:pt x="75" y="90"/>
                      <a:pt x="75" y="90"/>
                    </a:cubicBezTo>
                    <a:cubicBezTo>
                      <a:pt x="76" y="89"/>
                      <a:pt x="76" y="89"/>
                      <a:pt x="76" y="89"/>
                    </a:cubicBezTo>
                    <a:cubicBezTo>
                      <a:pt x="74" y="83"/>
                      <a:pt x="74" y="83"/>
                      <a:pt x="74" y="83"/>
                    </a:cubicBezTo>
                    <a:cubicBezTo>
                      <a:pt x="69" y="84"/>
                      <a:pt x="69" y="84"/>
                      <a:pt x="69" y="84"/>
                    </a:cubicBezTo>
                    <a:cubicBezTo>
                      <a:pt x="68" y="90"/>
                      <a:pt x="68" y="90"/>
                      <a:pt x="68" y="90"/>
                    </a:cubicBezTo>
                    <a:cubicBezTo>
                      <a:pt x="69" y="91"/>
                      <a:pt x="69" y="91"/>
                      <a:pt x="69" y="91"/>
                    </a:cubicBezTo>
                    <a:cubicBezTo>
                      <a:pt x="70" y="117"/>
                      <a:pt x="70" y="117"/>
                      <a:pt x="70" y="117"/>
                    </a:cubicBezTo>
                    <a:cubicBezTo>
                      <a:pt x="61" y="99"/>
                      <a:pt x="61" y="99"/>
                      <a:pt x="61" y="99"/>
                    </a:cubicBezTo>
                    <a:cubicBezTo>
                      <a:pt x="63" y="94"/>
                      <a:pt x="63" y="94"/>
                      <a:pt x="63" y="94"/>
                    </a:cubicBezTo>
                    <a:cubicBezTo>
                      <a:pt x="56" y="91"/>
                      <a:pt x="56" y="91"/>
                      <a:pt x="56" y="91"/>
                    </a:cubicBezTo>
                    <a:cubicBezTo>
                      <a:pt x="61" y="86"/>
                      <a:pt x="61" y="86"/>
                      <a:pt x="61" y="86"/>
                    </a:cubicBezTo>
                    <a:cubicBezTo>
                      <a:pt x="61" y="86"/>
                      <a:pt x="61" y="86"/>
                      <a:pt x="61" y="86"/>
                    </a:cubicBezTo>
                    <a:cubicBezTo>
                      <a:pt x="61" y="86"/>
                      <a:pt x="59" y="86"/>
                      <a:pt x="58" y="86"/>
                    </a:cubicBezTo>
                    <a:cubicBezTo>
                      <a:pt x="42" y="85"/>
                      <a:pt x="42" y="85"/>
                      <a:pt x="42" y="85"/>
                    </a:cubicBezTo>
                    <a:cubicBezTo>
                      <a:pt x="35" y="85"/>
                      <a:pt x="35" y="85"/>
                      <a:pt x="35" y="85"/>
                    </a:cubicBezTo>
                    <a:cubicBezTo>
                      <a:pt x="34" y="83"/>
                      <a:pt x="34" y="83"/>
                      <a:pt x="34" y="83"/>
                    </a:cubicBezTo>
                    <a:cubicBezTo>
                      <a:pt x="15" y="56"/>
                      <a:pt x="15" y="56"/>
                      <a:pt x="15" y="56"/>
                    </a:cubicBezTo>
                    <a:cubicBezTo>
                      <a:pt x="10" y="60"/>
                      <a:pt x="5" y="63"/>
                      <a:pt x="0" y="67"/>
                    </a:cubicBezTo>
                    <a:cubicBezTo>
                      <a:pt x="21" y="93"/>
                      <a:pt x="21" y="93"/>
                      <a:pt x="21" y="93"/>
                    </a:cubicBezTo>
                    <a:cubicBezTo>
                      <a:pt x="23" y="96"/>
                      <a:pt x="23" y="96"/>
                      <a:pt x="23" y="96"/>
                    </a:cubicBezTo>
                    <a:cubicBezTo>
                      <a:pt x="24" y="97"/>
                      <a:pt x="24" y="97"/>
                      <a:pt x="24" y="97"/>
                    </a:cubicBezTo>
                    <a:cubicBezTo>
                      <a:pt x="24" y="97"/>
                      <a:pt x="24" y="97"/>
                      <a:pt x="24" y="97"/>
                    </a:cubicBezTo>
                    <a:cubicBezTo>
                      <a:pt x="24" y="97"/>
                      <a:pt x="24" y="97"/>
                      <a:pt x="24" y="97"/>
                    </a:cubicBezTo>
                    <a:cubicBezTo>
                      <a:pt x="27" y="98"/>
                      <a:pt x="18" y="94"/>
                      <a:pt x="31" y="100"/>
                    </a:cubicBezTo>
                    <a:cubicBezTo>
                      <a:pt x="31" y="100"/>
                      <a:pt x="31" y="100"/>
                      <a:pt x="31" y="100"/>
                    </a:cubicBezTo>
                    <a:cubicBezTo>
                      <a:pt x="31" y="100"/>
                      <a:pt x="31" y="100"/>
                      <a:pt x="31" y="100"/>
                    </a:cubicBezTo>
                    <a:cubicBezTo>
                      <a:pt x="31" y="100"/>
                      <a:pt x="31" y="100"/>
                      <a:pt x="31" y="100"/>
                    </a:cubicBezTo>
                    <a:cubicBezTo>
                      <a:pt x="31" y="100"/>
                      <a:pt x="31" y="100"/>
                      <a:pt x="31" y="100"/>
                    </a:cubicBezTo>
                    <a:cubicBezTo>
                      <a:pt x="33" y="100"/>
                      <a:pt x="33" y="100"/>
                      <a:pt x="33" y="100"/>
                    </a:cubicBezTo>
                    <a:cubicBezTo>
                      <a:pt x="41" y="100"/>
                      <a:pt x="41" y="100"/>
                      <a:pt x="41" y="100"/>
                    </a:cubicBezTo>
                    <a:cubicBezTo>
                      <a:pt x="53" y="100"/>
                      <a:pt x="53" y="100"/>
                      <a:pt x="53" y="100"/>
                    </a:cubicBezTo>
                    <a:cubicBezTo>
                      <a:pt x="54" y="117"/>
                      <a:pt x="55" y="134"/>
                      <a:pt x="56" y="150"/>
                    </a:cubicBezTo>
                    <a:cubicBezTo>
                      <a:pt x="43" y="212"/>
                      <a:pt x="43" y="212"/>
                      <a:pt x="43" y="212"/>
                    </a:cubicBezTo>
                    <a:cubicBezTo>
                      <a:pt x="60" y="217"/>
                      <a:pt x="60" y="217"/>
                      <a:pt x="60" y="217"/>
                    </a:cubicBezTo>
                    <a:cubicBezTo>
                      <a:pt x="66" y="196"/>
                      <a:pt x="74" y="159"/>
                      <a:pt x="76" y="152"/>
                    </a:cubicBezTo>
                    <a:cubicBezTo>
                      <a:pt x="77" y="152"/>
                      <a:pt x="78" y="152"/>
                      <a:pt x="79" y="152"/>
                    </a:cubicBezTo>
                    <a:cubicBezTo>
                      <a:pt x="89" y="178"/>
                      <a:pt x="89" y="178"/>
                      <a:pt x="89" y="178"/>
                    </a:cubicBezTo>
                    <a:cubicBezTo>
                      <a:pt x="90" y="184"/>
                      <a:pt x="92" y="198"/>
                      <a:pt x="93" y="207"/>
                    </a:cubicBezTo>
                    <a:cubicBezTo>
                      <a:pt x="110" y="206"/>
                      <a:pt x="110" y="206"/>
                      <a:pt x="110" y="206"/>
                    </a:cubicBezTo>
                    <a:cubicBezTo>
                      <a:pt x="109" y="194"/>
                      <a:pt x="111" y="181"/>
                      <a:pt x="105" y="164"/>
                    </a:cubicBezTo>
                    <a:cubicBezTo>
                      <a:pt x="103" y="159"/>
                      <a:pt x="101" y="154"/>
                      <a:pt x="99" y="150"/>
                    </a:cubicBezTo>
                    <a:cubicBezTo>
                      <a:pt x="99" y="150"/>
                      <a:pt x="99" y="150"/>
                      <a:pt x="99" y="150"/>
                    </a:cubicBezTo>
                    <a:cubicBezTo>
                      <a:pt x="98" y="133"/>
                      <a:pt x="96" y="117"/>
                      <a:pt x="94" y="101"/>
                    </a:cubicBezTo>
                    <a:cubicBezTo>
                      <a:pt x="101" y="103"/>
                      <a:pt x="101" y="103"/>
                      <a:pt x="101" y="103"/>
                    </a:cubicBezTo>
                    <a:cubicBezTo>
                      <a:pt x="108" y="105"/>
                      <a:pt x="108" y="105"/>
                      <a:pt x="108" y="105"/>
                    </a:cubicBezTo>
                    <a:cubicBezTo>
                      <a:pt x="111" y="106"/>
                      <a:pt x="111" y="106"/>
                      <a:pt x="111" y="106"/>
                    </a:cubicBezTo>
                    <a:cubicBezTo>
                      <a:pt x="111" y="106"/>
                      <a:pt x="111" y="106"/>
                      <a:pt x="111" y="106"/>
                    </a:cubicBezTo>
                    <a:cubicBezTo>
                      <a:pt x="111" y="106"/>
                      <a:pt x="111" y="106"/>
                      <a:pt x="111" y="106"/>
                    </a:cubicBezTo>
                    <a:cubicBezTo>
                      <a:pt x="111" y="106"/>
                      <a:pt x="111" y="106"/>
                      <a:pt x="111" y="106"/>
                    </a:cubicBezTo>
                    <a:cubicBezTo>
                      <a:pt x="111" y="106"/>
                      <a:pt x="124" y="97"/>
                      <a:pt x="121" y="98"/>
                    </a:cubicBezTo>
                    <a:cubicBezTo>
                      <a:pt x="121" y="98"/>
                      <a:pt x="121" y="98"/>
                      <a:pt x="121" y="98"/>
                    </a:cubicBezTo>
                    <a:cubicBezTo>
                      <a:pt x="121" y="98"/>
                      <a:pt x="121" y="98"/>
                      <a:pt x="121" y="98"/>
                    </a:cubicBezTo>
                    <a:cubicBezTo>
                      <a:pt x="121" y="98"/>
                      <a:pt x="121" y="98"/>
                      <a:pt x="121" y="98"/>
                    </a:cubicBezTo>
                    <a:cubicBezTo>
                      <a:pt x="121" y="97"/>
                      <a:pt x="121" y="97"/>
                      <a:pt x="121" y="97"/>
                    </a:cubicBezTo>
                    <a:cubicBezTo>
                      <a:pt x="121" y="95"/>
                      <a:pt x="121" y="95"/>
                      <a:pt x="121" y="95"/>
                    </a:cubicBezTo>
                    <a:cubicBezTo>
                      <a:pt x="121" y="72"/>
                      <a:pt x="121" y="72"/>
                      <a:pt x="121" y="72"/>
                    </a:cubicBezTo>
                    <a:cubicBezTo>
                      <a:pt x="136" y="75"/>
                      <a:pt x="153" y="78"/>
                      <a:pt x="159" y="79"/>
                    </a:cubicBezTo>
                    <a:cubicBezTo>
                      <a:pt x="160" y="64"/>
                      <a:pt x="157" y="49"/>
                      <a:pt x="151" y="35"/>
                    </a:cubicBezTo>
                    <a:cubicBezTo>
                      <a:pt x="146" y="22"/>
                      <a:pt x="137" y="9"/>
                      <a:pt x="125" y="0"/>
                    </a:cubicBezTo>
                    <a:close/>
                    <a:moveTo>
                      <a:pt x="134" y="43"/>
                    </a:moveTo>
                    <a:cubicBezTo>
                      <a:pt x="130" y="32"/>
                      <a:pt x="127" y="20"/>
                      <a:pt x="126" y="8"/>
                    </a:cubicBezTo>
                    <a:cubicBezTo>
                      <a:pt x="134" y="17"/>
                      <a:pt x="141" y="27"/>
                      <a:pt x="145" y="38"/>
                    </a:cubicBezTo>
                    <a:cubicBezTo>
                      <a:pt x="150" y="49"/>
                      <a:pt x="153" y="61"/>
                      <a:pt x="153" y="72"/>
                    </a:cubicBezTo>
                    <a:cubicBezTo>
                      <a:pt x="145" y="64"/>
                      <a:pt x="139" y="54"/>
                      <a:pt x="134" y="43"/>
                    </a:cubicBezTo>
                    <a:close/>
                  </a:path>
                </a:pathLst>
              </a:custGeom>
              <a:solidFill>
                <a:schemeClr val="accent1"/>
              </a:solidFill>
              <a:ln>
                <a:noFill/>
              </a:ln>
              <a:extLst/>
            </p:spPr>
            <p:txBody>
              <a:bodyPr vert="horz" wrap="square" lIns="68580" tIns="34290" rIns="68580" bIns="34290" numCol="1" anchor="t" anchorCtr="0" compatLnSpc="1">
                <a:prstTxWarp prst="textNoShape">
                  <a:avLst/>
                </a:prstTxWarp>
              </a:bodyPr>
              <a:lstStyle/>
              <a:p>
                <a:endParaRPr lang="zh-CN" altLang="en-US" sz="1013"/>
              </a:p>
            </p:txBody>
          </p:sp>
        </p:grpSp>
      </p:grpSp>
      <p:sp>
        <p:nvSpPr>
          <p:cNvPr id="25" name="标题 24"/>
          <p:cNvSpPr>
            <a:spLocks noGrp="1"/>
          </p:cNvSpPr>
          <p:nvPr>
            <p:ph type="title"/>
          </p:nvPr>
        </p:nvSpPr>
        <p:spPr/>
        <p:txBody>
          <a:bodyPr/>
          <a:lstStyle/>
          <a:p>
            <a:endParaRPr lang="zh-CN" altLang="en-US"/>
          </a:p>
        </p:txBody>
      </p:sp>
    </p:spTree>
    <p:extLst>
      <p:ext uri="{BB962C8B-B14F-4D97-AF65-F5344CB8AC3E}">
        <p14:creationId xmlns:p14="http://schemas.microsoft.com/office/powerpoint/2010/main" val="392911990"/>
      </p:ext>
    </p:extLst>
  </p:cSld>
  <p:clrMapOvr>
    <a:masterClrMapping/>
  </p:clrMapOvr>
  <mc:AlternateContent xmlns:mc="http://schemas.openxmlformats.org/markup-compatibility/2006" xmlns:p14="http://schemas.microsoft.com/office/powerpoint/2010/main">
    <mc:Choice Requires="p14">
      <p:transition spd="slow" p14:dur="1600" advClick="0" advTm="0">
        <p14:prism isInverted="1"/>
      </p:transition>
    </mc:Choice>
    <mc:Fallback xmlns="">
      <p:transition spd="slow" advClick="0"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wipe(down)">
                                          <p:cBhvr>
                                            <p:cTn id="7" dur="500"/>
                                            <p:tgtEl>
                                              <p:spTgt spid="19"/>
                                            </p:tgtEl>
                                          </p:cBhvr>
                                        </p:animEffect>
                                      </p:childTnLst>
                                    </p:cTn>
                                  </p:par>
                                  <p:par>
                                    <p:cTn id="8" presetID="22" presetClass="entr" presetSubtype="4" fill="hold" grpId="0" nodeType="withEffect">
                                      <p:stCondLst>
                                        <p:cond delay="0"/>
                                      </p:stCondLst>
                                      <p:childTnLst>
                                        <p:set>
                                          <p:cBhvr>
                                            <p:cTn id="9" dur="1" fill="hold">
                                              <p:stCondLst>
                                                <p:cond delay="0"/>
                                              </p:stCondLst>
                                            </p:cTn>
                                            <p:tgtEl>
                                              <p:spTgt spid="20"/>
                                            </p:tgtEl>
                                            <p:attrNameLst>
                                              <p:attrName>style.visibility</p:attrName>
                                            </p:attrNameLst>
                                          </p:cBhvr>
                                          <p:to>
                                            <p:strVal val="visible"/>
                                          </p:to>
                                        </p:set>
                                        <p:animEffect transition="in" filter="wipe(down)">
                                          <p:cBhvr>
                                            <p:cTn id="10" dur="500"/>
                                            <p:tgtEl>
                                              <p:spTgt spid="20"/>
                                            </p:tgtEl>
                                          </p:cBhvr>
                                        </p:animEffect>
                                      </p:childTnLst>
                                    </p:cTn>
                                  </p:par>
                                </p:childTnLst>
                              </p:cTn>
                            </p:par>
                            <p:par>
                              <p:cTn id="11" fill="hold">
                                <p:stCondLst>
                                  <p:cond delay="500"/>
                                </p:stCondLst>
                                <p:childTnLst>
                                  <p:par>
                                    <p:cTn id="12" presetID="42" presetClass="entr" presetSubtype="0" fill="hold" nodeType="afterEffect">
                                      <p:stCondLst>
                                        <p:cond delay="0"/>
                                      </p:stCondLst>
                                      <p:childTnLst>
                                        <p:set>
                                          <p:cBhvr>
                                            <p:cTn id="13" dur="1" fill="hold">
                                              <p:stCondLst>
                                                <p:cond delay="0"/>
                                              </p:stCondLst>
                                            </p:cTn>
                                            <p:tgtEl>
                                              <p:spTgt spid="24"/>
                                            </p:tgtEl>
                                            <p:attrNameLst>
                                              <p:attrName>style.visibility</p:attrName>
                                            </p:attrNameLst>
                                          </p:cBhvr>
                                          <p:to>
                                            <p:strVal val="visible"/>
                                          </p:to>
                                        </p:set>
                                        <p:animEffect transition="in" filter="fade">
                                          <p:cBhvr>
                                            <p:cTn id="14" dur="1000"/>
                                            <p:tgtEl>
                                              <p:spTgt spid="24"/>
                                            </p:tgtEl>
                                          </p:cBhvr>
                                        </p:animEffect>
                                        <p:anim calcmode="lin" valueType="num">
                                          <p:cBhvr>
                                            <p:cTn id="15" dur="1000" fill="hold"/>
                                            <p:tgtEl>
                                              <p:spTgt spid="24"/>
                                            </p:tgtEl>
                                            <p:attrNameLst>
                                              <p:attrName>ppt_x</p:attrName>
                                            </p:attrNameLst>
                                          </p:cBhvr>
                                          <p:tavLst>
                                            <p:tav tm="0">
                                              <p:val>
                                                <p:strVal val="#ppt_x"/>
                                              </p:val>
                                            </p:tav>
                                            <p:tav tm="100000">
                                              <p:val>
                                                <p:strVal val="#ppt_x"/>
                                              </p:val>
                                            </p:tav>
                                          </p:tavLst>
                                        </p:anim>
                                        <p:anim calcmode="lin" valueType="num">
                                          <p:cBhvr>
                                            <p:cTn id="16" dur="1000" fill="hold"/>
                                            <p:tgtEl>
                                              <p:spTgt spid="24"/>
                                            </p:tgtEl>
                                            <p:attrNameLst>
                                              <p:attrName>ppt_y</p:attrName>
                                            </p:attrNameLst>
                                          </p:cBhvr>
                                          <p:tavLst>
                                            <p:tav tm="0">
                                              <p:val>
                                                <p:strVal val="#ppt_y+.1"/>
                                              </p:val>
                                            </p:tav>
                                            <p:tav tm="100000">
                                              <p:val>
                                                <p:strVal val="#ppt_y"/>
                                              </p:val>
                                            </p:tav>
                                          </p:tavLst>
                                        </p:anim>
                                      </p:childTnLst>
                                    </p:cTn>
                                  </p:par>
                                </p:childTnLst>
                              </p:cTn>
                            </p:par>
                            <p:par>
                              <p:cTn id="17" fill="hold">
                                <p:stCondLst>
                                  <p:cond delay="1500"/>
                                </p:stCondLst>
                                <p:childTnLst>
                                  <p:par>
                                    <p:cTn id="18" presetID="2" presetClass="entr" presetSubtype="8" accel="40000" fill="hold" nodeType="afterEffect" p14:presetBounceEnd="40000">
                                      <p:stCondLst>
                                        <p:cond delay="0"/>
                                      </p:stCondLst>
                                      <p:childTnLst>
                                        <p:set>
                                          <p:cBhvr>
                                            <p:cTn id="19" dur="1" fill="hold">
                                              <p:stCondLst>
                                                <p:cond delay="0"/>
                                              </p:stCondLst>
                                            </p:cTn>
                                            <p:tgtEl>
                                              <p:spTgt spid="21"/>
                                            </p:tgtEl>
                                            <p:attrNameLst>
                                              <p:attrName>style.visibility</p:attrName>
                                            </p:attrNameLst>
                                          </p:cBhvr>
                                          <p:to>
                                            <p:strVal val="visible"/>
                                          </p:to>
                                        </p:set>
                                        <p:anim calcmode="lin" valueType="num" p14:bounceEnd="40000">
                                          <p:cBhvr additive="base">
                                            <p:cTn id="20" dur="1000" fill="hold"/>
                                            <p:tgtEl>
                                              <p:spTgt spid="21"/>
                                            </p:tgtEl>
                                            <p:attrNameLst>
                                              <p:attrName>ppt_x</p:attrName>
                                            </p:attrNameLst>
                                          </p:cBhvr>
                                          <p:tavLst>
                                            <p:tav tm="0">
                                              <p:val>
                                                <p:strVal val="0-#ppt_w/2"/>
                                              </p:val>
                                            </p:tav>
                                            <p:tav tm="100000">
                                              <p:val>
                                                <p:strVal val="#ppt_x"/>
                                              </p:val>
                                            </p:tav>
                                          </p:tavLst>
                                        </p:anim>
                                        <p:anim calcmode="lin" valueType="num" p14:bounceEnd="40000">
                                          <p:cBhvr additive="base">
                                            <p:cTn id="21" dur="1000" fill="hold"/>
                                            <p:tgtEl>
                                              <p:spTgt spid="21"/>
                                            </p:tgtEl>
                                            <p:attrNameLst>
                                              <p:attrName>ppt_y</p:attrName>
                                            </p:attrNameLst>
                                          </p:cBhvr>
                                          <p:tavLst>
                                            <p:tav tm="0">
                                              <p:val>
                                                <p:strVal val="#ppt_y"/>
                                              </p:val>
                                            </p:tav>
                                            <p:tav tm="100000">
                                              <p:val>
                                                <p:strVal val="#ppt_y"/>
                                              </p:val>
                                            </p:tav>
                                          </p:tavLst>
                                        </p:anim>
                                      </p:childTnLst>
                                    </p:cTn>
                                  </p:par>
                                  <p:par>
                                    <p:cTn id="22" presetID="2" presetClass="entr" presetSubtype="8" accel="40000" fill="hold" nodeType="withEffect" p14:presetBounceEnd="40000">
                                      <p:stCondLst>
                                        <p:cond delay="0"/>
                                      </p:stCondLst>
                                      <p:childTnLst>
                                        <p:set>
                                          <p:cBhvr>
                                            <p:cTn id="23" dur="1" fill="hold">
                                              <p:stCondLst>
                                                <p:cond delay="0"/>
                                              </p:stCondLst>
                                            </p:cTn>
                                            <p:tgtEl>
                                              <p:spTgt spid="22"/>
                                            </p:tgtEl>
                                            <p:attrNameLst>
                                              <p:attrName>style.visibility</p:attrName>
                                            </p:attrNameLst>
                                          </p:cBhvr>
                                          <p:to>
                                            <p:strVal val="visible"/>
                                          </p:to>
                                        </p:set>
                                        <p:anim calcmode="lin" valueType="num" p14:bounceEnd="40000">
                                          <p:cBhvr additive="base">
                                            <p:cTn id="24" dur="1000" fill="hold"/>
                                            <p:tgtEl>
                                              <p:spTgt spid="22"/>
                                            </p:tgtEl>
                                            <p:attrNameLst>
                                              <p:attrName>ppt_x</p:attrName>
                                            </p:attrNameLst>
                                          </p:cBhvr>
                                          <p:tavLst>
                                            <p:tav tm="0">
                                              <p:val>
                                                <p:strVal val="0-#ppt_w/2"/>
                                              </p:val>
                                            </p:tav>
                                            <p:tav tm="100000">
                                              <p:val>
                                                <p:strVal val="#ppt_x"/>
                                              </p:val>
                                            </p:tav>
                                          </p:tavLst>
                                        </p:anim>
                                        <p:anim calcmode="lin" valueType="num" p14:bounceEnd="40000">
                                          <p:cBhvr additive="base">
                                            <p:cTn id="25" dur="1000" fill="hold"/>
                                            <p:tgtEl>
                                              <p:spTgt spid="22"/>
                                            </p:tgtEl>
                                            <p:attrNameLst>
                                              <p:attrName>ppt_y</p:attrName>
                                            </p:attrNameLst>
                                          </p:cBhvr>
                                          <p:tavLst>
                                            <p:tav tm="0">
                                              <p:val>
                                                <p:strVal val="#ppt_y"/>
                                              </p:val>
                                            </p:tav>
                                            <p:tav tm="100000">
                                              <p:val>
                                                <p:strVal val="#ppt_y"/>
                                              </p:val>
                                            </p:tav>
                                          </p:tavLst>
                                        </p:anim>
                                      </p:childTnLst>
                                    </p:cTn>
                                  </p:par>
                                  <p:par>
                                    <p:cTn id="26" presetID="2" presetClass="entr" presetSubtype="2" accel="40000" fill="hold" nodeType="withEffect" p14:presetBounceEnd="40000">
                                      <p:stCondLst>
                                        <p:cond delay="0"/>
                                      </p:stCondLst>
                                      <p:childTnLst>
                                        <p:set>
                                          <p:cBhvr>
                                            <p:cTn id="27" dur="1" fill="hold">
                                              <p:stCondLst>
                                                <p:cond delay="0"/>
                                              </p:stCondLst>
                                            </p:cTn>
                                            <p:tgtEl>
                                              <p:spTgt spid="18"/>
                                            </p:tgtEl>
                                            <p:attrNameLst>
                                              <p:attrName>style.visibility</p:attrName>
                                            </p:attrNameLst>
                                          </p:cBhvr>
                                          <p:to>
                                            <p:strVal val="visible"/>
                                          </p:to>
                                        </p:set>
                                        <p:anim calcmode="lin" valueType="num" p14:bounceEnd="40000">
                                          <p:cBhvr additive="base">
                                            <p:cTn id="28" dur="1000" fill="hold"/>
                                            <p:tgtEl>
                                              <p:spTgt spid="18"/>
                                            </p:tgtEl>
                                            <p:attrNameLst>
                                              <p:attrName>ppt_x</p:attrName>
                                            </p:attrNameLst>
                                          </p:cBhvr>
                                          <p:tavLst>
                                            <p:tav tm="0">
                                              <p:val>
                                                <p:strVal val="1+#ppt_w/2"/>
                                              </p:val>
                                            </p:tav>
                                            <p:tav tm="100000">
                                              <p:val>
                                                <p:strVal val="#ppt_x"/>
                                              </p:val>
                                            </p:tav>
                                          </p:tavLst>
                                        </p:anim>
                                        <p:anim calcmode="lin" valueType="num" p14:bounceEnd="40000">
                                          <p:cBhvr additive="base">
                                            <p:cTn id="29" dur="1000" fill="hold"/>
                                            <p:tgtEl>
                                              <p:spTgt spid="18"/>
                                            </p:tgtEl>
                                            <p:attrNameLst>
                                              <p:attrName>ppt_y</p:attrName>
                                            </p:attrNameLst>
                                          </p:cBhvr>
                                          <p:tavLst>
                                            <p:tav tm="0">
                                              <p:val>
                                                <p:strVal val="#ppt_y"/>
                                              </p:val>
                                            </p:tav>
                                            <p:tav tm="100000">
                                              <p:val>
                                                <p:strVal val="#ppt_y"/>
                                              </p:val>
                                            </p:tav>
                                          </p:tavLst>
                                        </p:anim>
                                      </p:childTnLst>
                                    </p:cTn>
                                  </p:par>
                                  <p:par>
                                    <p:cTn id="30" presetID="2" presetClass="entr" presetSubtype="2" accel="40000" fill="hold" nodeType="withEffect" p14:presetBounceEnd="40000">
                                      <p:stCondLst>
                                        <p:cond delay="0"/>
                                      </p:stCondLst>
                                      <p:childTnLst>
                                        <p:set>
                                          <p:cBhvr>
                                            <p:cTn id="31" dur="1" fill="hold">
                                              <p:stCondLst>
                                                <p:cond delay="0"/>
                                              </p:stCondLst>
                                            </p:cTn>
                                            <p:tgtEl>
                                              <p:spTgt spid="23"/>
                                            </p:tgtEl>
                                            <p:attrNameLst>
                                              <p:attrName>style.visibility</p:attrName>
                                            </p:attrNameLst>
                                          </p:cBhvr>
                                          <p:to>
                                            <p:strVal val="visible"/>
                                          </p:to>
                                        </p:set>
                                        <p:anim calcmode="lin" valueType="num" p14:bounceEnd="40000">
                                          <p:cBhvr additive="base">
                                            <p:cTn id="32" dur="1000" fill="hold"/>
                                            <p:tgtEl>
                                              <p:spTgt spid="23"/>
                                            </p:tgtEl>
                                            <p:attrNameLst>
                                              <p:attrName>ppt_x</p:attrName>
                                            </p:attrNameLst>
                                          </p:cBhvr>
                                          <p:tavLst>
                                            <p:tav tm="0">
                                              <p:val>
                                                <p:strVal val="1+#ppt_w/2"/>
                                              </p:val>
                                            </p:tav>
                                            <p:tav tm="100000">
                                              <p:val>
                                                <p:strVal val="#ppt_x"/>
                                              </p:val>
                                            </p:tav>
                                          </p:tavLst>
                                        </p:anim>
                                        <p:anim calcmode="lin" valueType="num" p14:bounceEnd="40000">
                                          <p:cBhvr additive="base">
                                            <p:cTn id="33" dur="1000" fill="hold"/>
                                            <p:tgtEl>
                                              <p:spTgt spid="2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P spid="20"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wipe(down)">
                                          <p:cBhvr>
                                            <p:cTn id="7" dur="500"/>
                                            <p:tgtEl>
                                              <p:spTgt spid="19"/>
                                            </p:tgtEl>
                                          </p:cBhvr>
                                        </p:animEffect>
                                      </p:childTnLst>
                                    </p:cTn>
                                  </p:par>
                                  <p:par>
                                    <p:cTn id="8" presetID="22" presetClass="entr" presetSubtype="4" fill="hold" grpId="0" nodeType="withEffect">
                                      <p:stCondLst>
                                        <p:cond delay="0"/>
                                      </p:stCondLst>
                                      <p:childTnLst>
                                        <p:set>
                                          <p:cBhvr>
                                            <p:cTn id="9" dur="1" fill="hold">
                                              <p:stCondLst>
                                                <p:cond delay="0"/>
                                              </p:stCondLst>
                                            </p:cTn>
                                            <p:tgtEl>
                                              <p:spTgt spid="20"/>
                                            </p:tgtEl>
                                            <p:attrNameLst>
                                              <p:attrName>style.visibility</p:attrName>
                                            </p:attrNameLst>
                                          </p:cBhvr>
                                          <p:to>
                                            <p:strVal val="visible"/>
                                          </p:to>
                                        </p:set>
                                        <p:animEffect transition="in" filter="wipe(down)">
                                          <p:cBhvr>
                                            <p:cTn id="10" dur="500"/>
                                            <p:tgtEl>
                                              <p:spTgt spid="20"/>
                                            </p:tgtEl>
                                          </p:cBhvr>
                                        </p:animEffect>
                                      </p:childTnLst>
                                    </p:cTn>
                                  </p:par>
                                </p:childTnLst>
                              </p:cTn>
                            </p:par>
                            <p:par>
                              <p:cTn id="11" fill="hold">
                                <p:stCondLst>
                                  <p:cond delay="500"/>
                                </p:stCondLst>
                                <p:childTnLst>
                                  <p:par>
                                    <p:cTn id="12" presetID="42" presetClass="entr" presetSubtype="0" fill="hold" nodeType="afterEffect">
                                      <p:stCondLst>
                                        <p:cond delay="0"/>
                                      </p:stCondLst>
                                      <p:childTnLst>
                                        <p:set>
                                          <p:cBhvr>
                                            <p:cTn id="13" dur="1" fill="hold">
                                              <p:stCondLst>
                                                <p:cond delay="0"/>
                                              </p:stCondLst>
                                            </p:cTn>
                                            <p:tgtEl>
                                              <p:spTgt spid="24"/>
                                            </p:tgtEl>
                                            <p:attrNameLst>
                                              <p:attrName>style.visibility</p:attrName>
                                            </p:attrNameLst>
                                          </p:cBhvr>
                                          <p:to>
                                            <p:strVal val="visible"/>
                                          </p:to>
                                        </p:set>
                                        <p:animEffect transition="in" filter="fade">
                                          <p:cBhvr>
                                            <p:cTn id="14" dur="1000"/>
                                            <p:tgtEl>
                                              <p:spTgt spid="24"/>
                                            </p:tgtEl>
                                          </p:cBhvr>
                                        </p:animEffect>
                                        <p:anim calcmode="lin" valueType="num">
                                          <p:cBhvr>
                                            <p:cTn id="15" dur="1000" fill="hold"/>
                                            <p:tgtEl>
                                              <p:spTgt spid="24"/>
                                            </p:tgtEl>
                                            <p:attrNameLst>
                                              <p:attrName>ppt_x</p:attrName>
                                            </p:attrNameLst>
                                          </p:cBhvr>
                                          <p:tavLst>
                                            <p:tav tm="0">
                                              <p:val>
                                                <p:strVal val="#ppt_x"/>
                                              </p:val>
                                            </p:tav>
                                            <p:tav tm="100000">
                                              <p:val>
                                                <p:strVal val="#ppt_x"/>
                                              </p:val>
                                            </p:tav>
                                          </p:tavLst>
                                        </p:anim>
                                        <p:anim calcmode="lin" valueType="num">
                                          <p:cBhvr>
                                            <p:cTn id="16" dur="1000" fill="hold"/>
                                            <p:tgtEl>
                                              <p:spTgt spid="24"/>
                                            </p:tgtEl>
                                            <p:attrNameLst>
                                              <p:attrName>ppt_y</p:attrName>
                                            </p:attrNameLst>
                                          </p:cBhvr>
                                          <p:tavLst>
                                            <p:tav tm="0">
                                              <p:val>
                                                <p:strVal val="#ppt_y+.1"/>
                                              </p:val>
                                            </p:tav>
                                            <p:tav tm="100000">
                                              <p:val>
                                                <p:strVal val="#ppt_y"/>
                                              </p:val>
                                            </p:tav>
                                          </p:tavLst>
                                        </p:anim>
                                      </p:childTnLst>
                                    </p:cTn>
                                  </p:par>
                                </p:childTnLst>
                              </p:cTn>
                            </p:par>
                            <p:par>
                              <p:cTn id="17" fill="hold">
                                <p:stCondLst>
                                  <p:cond delay="1500"/>
                                </p:stCondLst>
                                <p:childTnLst>
                                  <p:par>
                                    <p:cTn id="18" presetID="2" presetClass="entr" presetSubtype="8" accel="40000" fill="hold" nodeType="afterEffect">
                                      <p:stCondLst>
                                        <p:cond delay="0"/>
                                      </p:stCondLst>
                                      <p:childTnLst>
                                        <p:set>
                                          <p:cBhvr>
                                            <p:cTn id="19" dur="1" fill="hold">
                                              <p:stCondLst>
                                                <p:cond delay="0"/>
                                              </p:stCondLst>
                                            </p:cTn>
                                            <p:tgtEl>
                                              <p:spTgt spid="21"/>
                                            </p:tgtEl>
                                            <p:attrNameLst>
                                              <p:attrName>style.visibility</p:attrName>
                                            </p:attrNameLst>
                                          </p:cBhvr>
                                          <p:to>
                                            <p:strVal val="visible"/>
                                          </p:to>
                                        </p:set>
                                        <p:anim calcmode="lin" valueType="num">
                                          <p:cBhvr additive="base">
                                            <p:cTn id="20" dur="1000" fill="hold"/>
                                            <p:tgtEl>
                                              <p:spTgt spid="21"/>
                                            </p:tgtEl>
                                            <p:attrNameLst>
                                              <p:attrName>ppt_x</p:attrName>
                                            </p:attrNameLst>
                                          </p:cBhvr>
                                          <p:tavLst>
                                            <p:tav tm="0">
                                              <p:val>
                                                <p:strVal val="0-#ppt_w/2"/>
                                              </p:val>
                                            </p:tav>
                                            <p:tav tm="100000">
                                              <p:val>
                                                <p:strVal val="#ppt_x"/>
                                              </p:val>
                                            </p:tav>
                                          </p:tavLst>
                                        </p:anim>
                                        <p:anim calcmode="lin" valueType="num">
                                          <p:cBhvr additive="base">
                                            <p:cTn id="21" dur="1000" fill="hold"/>
                                            <p:tgtEl>
                                              <p:spTgt spid="21"/>
                                            </p:tgtEl>
                                            <p:attrNameLst>
                                              <p:attrName>ppt_y</p:attrName>
                                            </p:attrNameLst>
                                          </p:cBhvr>
                                          <p:tavLst>
                                            <p:tav tm="0">
                                              <p:val>
                                                <p:strVal val="#ppt_y"/>
                                              </p:val>
                                            </p:tav>
                                            <p:tav tm="100000">
                                              <p:val>
                                                <p:strVal val="#ppt_y"/>
                                              </p:val>
                                            </p:tav>
                                          </p:tavLst>
                                        </p:anim>
                                      </p:childTnLst>
                                    </p:cTn>
                                  </p:par>
                                  <p:par>
                                    <p:cTn id="22" presetID="2" presetClass="entr" presetSubtype="8" accel="40000" fill="hold" nodeType="withEffect">
                                      <p:stCondLst>
                                        <p:cond delay="0"/>
                                      </p:stCondLst>
                                      <p:childTnLst>
                                        <p:set>
                                          <p:cBhvr>
                                            <p:cTn id="23" dur="1" fill="hold">
                                              <p:stCondLst>
                                                <p:cond delay="0"/>
                                              </p:stCondLst>
                                            </p:cTn>
                                            <p:tgtEl>
                                              <p:spTgt spid="22"/>
                                            </p:tgtEl>
                                            <p:attrNameLst>
                                              <p:attrName>style.visibility</p:attrName>
                                            </p:attrNameLst>
                                          </p:cBhvr>
                                          <p:to>
                                            <p:strVal val="visible"/>
                                          </p:to>
                                        </p:set>
                                        <p:anim calcmode="lin" valueType="num">
                                          <p:cBhvr additive="base">
                                            <p:cTn id="24" dur="1000" fill="hold"/>
                                            <p:tgtEl>
                                              <p:spTgt spid="22"/>
                                            </p:tgtEl>
                                            <p:attrNameLst>
                                              <p:attrName>ppt_x</p:attrName>
                                            </p:attrNameLst>
                                          </p:cBhvr>
                                          <p:tavLst>
                                            <p:tav tm="0">
                                              <p:val>
                                                <p:strVal val="0-#ppt_w/2"/>
                                              </p:val>
                                            </p:tav>
                                            <p:tav tm="100000">
                                              <p:val>
                                                <p:strVal val="#ppt_x"/>
                                              </p:val>
                                            </p:tav>
                                          </p:tavLst>
                                        </p:anim>
                                        <p:anim calcmode="lin" valueType="num">
                                          <p:cBhvr additive="base">
                                            <p:cTn id="25" dur="1000" fill="hold"/>
                                            <p:tgtEl>
                                              <p:spTgt spid="22"/>
                                            </p:tgtEl>
                                            <p:attrNameLst>
                                              <p:attrName>ppt_y</p:attrName>
                                            </p:attrNameLst>
                                          </p:cBhvr>
                                          <p:tavLst>
                                            <p:tav tm="0">
                                              <p:val>
                                                <p:strVal val="#ppt_y"/>
                                              </p:val>
                                            </p:tav>
                                            <p:tav tm="100000">
                                              <p:val>
                                                <p:strVal val="#ppt_y"/>
                                              </p:val>
                                            </p:tav>
                                          </p:tavLst>
                                        </p:anim>
                                      </p:childTnLst>
                                    </p:cTn>
                                  </p:par>
                                  <p:par>
                                    <p:cTn id="26" presetID="2" presetClass="entr" presetSubtype="2" accel="40000" fill="hold" nodeType="withEffect">
                                      <p:stCondLst>
                                        <p:cond delay="0"/>
                                      </p:stCondLst>
                                      <p:childTnLst>
                                        <p:set>
                                          <p:cBhvr>
                                            <p:cTn id="27" dur="1" fill="hold">
                                              <p:stCondLst>
                                                <p:cond delay="0"/>
                                              </p:stCondLst>
                                            </p:cTn>
                                            <p:tgtEl>
                                              <p:spTgt spid="18"/>
                                            </p:tgtEl>
                                            <p:attrNameLst>
                                              <p:attrName>style.visibility</p:attrName>
                                            </p:attrNameLst>
                                          </p:cBhvr>
                                          <p:to>
                                            <p:strVal val="visible"/>
                                          </p:to>
                                        </p:set>
                                        <p:anim calcmode="lin" valueType="num">
                                          <p:cBhvr additive="base">
                                            <p:cTn id="28" dur="1000" fill="hold"/>
                                            <p:tgtEl>
                                              <p:spTgt spid="18"/>
                                            </p:tgtEl>
                                            <p:attrNameLst>
                                              <p:attrName>ppt_x</p:attrName>
                                            </p:attrNameLst>
                                          </p:cBhvr>
                                          <p:tavLst>
                                            <p:tav tm="0">
                                              <p:val>
                                                <p:strVal val="1+#ppt_w/2"/>
                                              </p:val>
                                            </p:tav>
                                            <p:tav tm="100000">
                                              <p:val>
                                                <p:strVal val="#ppt_x"/>
                                              </p:val>
                                            </p:tav>
                                          </p:tavLst>
                                        </p:anim>
                                        <p:anim calcmode="lin" valueType="num">
                                          <p:cBhvr additive="base">
                                            <p:cTn id="29" dur="1000" fill="hold"/>
                                            <p:tgtEl>
                                              <p:spTgt spid="18"/>
                                            </p:tgtEl>
                                            <p:attrNameLst>
                                              <p:attrName>ppt_y</p:attrName>
                                            </p:attrNameLst>
                                          </p:cBhvr>
                                          <p:tavLst>
                                            <p:tav tm="0">
                                              <p:val>
                                                <p:strVal val="#ppt_y"/>
                                              </p:val>
                                            </p:tav>
                                            <p:tav tm="100000">
                                              <p:val>
                                                <p:strVal val="#ppt_y"/>
                                              </p:val>
                                            </p:tav>
                                          </p:tavLst>
                                        </p:anim>
                                      </p:childTnLst>
                                    </p:cTn>
                                  </p:par>
                                  <p:par>
                                    <p:cTn id="30" presetID="2" presetClass="entr" presetSubtype="2" accel="40000" fill="hold" nodeType="withEffect">
                                      <p:stCondLst>
                                        <p:cond delay="0"/>
                                      </p:stCondLst>
                                      <p:childTnLst>
                                        <p:set>
                                          <p:cBhvr>
                                            <p:cTn id="31" dur="1" fill="hold">
                                              <p:stCondLst>
                                                <p:cond delay="0"/>
                                              </p:stCondLst>
                                            </p:cTn>
                                            <p:tgtEl>
                                              <p:spTgt spid="23"/>
                                            </p:tgtEl>
                                            <p:attrNameLst>
                                              <p:attrName>style.visibility</p:attrName>
                                            </p:attrNameLst>
                                          </p:cBhvr>
                                          <p:to>
                                            <p:strVal val="visible"/>
                                          </p:to>
                                        </p:set>
                                        <p:anim calcmode="lin" valueType="num">
                                          <p:cBhvr additive="base">
                                            <p:cTn id="32" dur="1000" fill="hold"/>
                                            <p:tgtEl>
                                              <p:spTgt spid="23"/>
                                            </p:tgtEl>
                                            <p:attrNameLst>
                                              <p:attrName>ppt_x</p:attrName>
                                            </p:attrNameLst>
                                          </p:cBhvr>
                                          <p:tavLst>
                                            <p:tav tm="0">
                                              <p:val>
                                                <p:strVal val="1+#ppt_w/2"/>
                                              </p:val>
                                            </p:tav>
                                            <p:tav tm="100000">
                                              <p:val>
                                                <p:strVal val="#ppt_x"/>
                                              </p:val>
                                            </p:tav>
                                          </p:tavLst>
                                        </p:anim>
                                        <p:anim calcmode="lin" valueType="num">
                                          <p:cBhvr additive="base">
                                            <p:cTn id="33" dur="1000" fill="hold"/>
                                            <p:tgtEl>
                                              <p:spTgt spid="2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P spid="20" grpId="0"/>
        </p:bldLst>
      </p:timing>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 name="椭圆 73"/>
          <p:cNvSpPr/>
          <p:nvPr/>
        </p:nvSpPr>
        <p:spPr>
          <a:xfrm>
            <a:off x="3534609" y="1613551"/>
            <a:ext cx="2002971" cy="2002971"/>
          </a:xfrm>
          <a:prstGeom prst="ellipse">
            <a:avLst/>
          </a:prstGeom>
          <a:gradFill flip="none" rotWithShape="1">
            <a:gsLst>
              <a:gs pos="0">
                <a:schemeClr val="bg1">
                  <a:lumMod val="98000"/>
                </a:schemeClr>
              </a:gs>
              <a:gs pos="100000">
                <a:schemeClr val="bg1">
                  <a:lumMod val="75000"/>
                </a:schemeClr>
              </a:gs>
            </a:gsLst>
            <a:lin ang="2700000" scaled="1"/>
            <a:tileRect/>
          </a:gradFill>
          <a:ln w="28575">
            <a:gradFill flip="none" rotWithShape="1">
              <a:gsLst>
                <a:gs pos="0">
                  <a:srgbClr val="F5F5F5"/>
                </a:gs>
                <a:gs pos="100000">
                  <a:schemeClr val="bg1">
                    <a:lumMod val="75000"/>
                  </a:schemeClr>
                </a:gs>
              </a:gsLst>
              <a:lin ang="2700000" scaled="1"/>
              <a:tileRect/>
            </a:gradFill>
          </a:ln>
          <a:effectLst>
            <a:innerShdw blurRad="114300">
              <a:prstClr val="black"/>
            </a:innerShdw>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nvGrpSpPr>
          <p:cNvPr id="2" name="组合 1"/>
          <p:cNvGrpSpPr/>
          <p:nvPr/>
        </p:nvGrpSpPr>
        <p:grpSpPr>
          <a:xfrm>
            <a:off x="2877691" y="1150027"/>
            <a:ext cx="3337037" cy="2957744"/>
            <a:chOff x="3836922" y="1533370"/>
            <a:chExt cx="4449382" cy="3943658"/>
          </a:xfrm>
        </p:grpSpPr>
        <p:grpSp>
          <p:nvGrpSpPr>
            <p:cNvPr id="4" name="组合 3"/>
            <p:cNvGrpSpPr/>
            <p:nvPr/>
          </p:nvGrpSpPr>
          <p:grpSpPr>
            <a:xfrm>
              <a:off x="4572284" y="1533370"/>
              <a:ext cx="1147993" cy="1147581"/>
              <a:chOff x="7380501" y="3019185"/>
              <a:chExt cx="1596494" cy="1596494"/>
            </a:xfrm>
            <a:effectLst>
              <a:outerShdw blurRad="330200" sx="106000" sy="106000" algn="ctr" rotWithShape="0">
                <a:prstClr val="black">
                  <a:alpha val="40000"/>
                </a:prstClr>
              </a:outerShdw>
            </a:effectLst>
          </p:grpSpPr>
          <p:sp>
            <p:nvSpPr>
              <p:cNvPr id="7" name="椭圆 6"/>
              <p:cNvSpPr/>
              <p:nvPr/>
            </p:nvSpPr>
            <p:spPr>
              <a:xfrm>
                <a:off x="7567583" y="3243358"/>
                <a:ext cx="1344545" cy="1344543"/>
              </a:xfrm>
              <a:prstGeom prst="ellipse">
                <a:avLst/>
              </a:prstGeom>
              <a:gradFill>
                <a:gsLst>
                  <a:gs pos="43000">
                    <a:srgbClr val="F7F7F7"/>
                  </a:gs>
                  <a:gs pos="0">
                    <a:schemeClr val="bg1">
                      <a:alpha val="99000"/>
                    </a:schemeClr>
                  </a:gs>
                  <a:gs pos="100000">
                    <a:srgbClr val="B8C0C0"/>
                  </a:gs>
                </a:gsLst>
                <a:lin ang="2700000" scaled="1"/>
              </a:gradFill>
              <a:ln>
                <a:noFill/>
              </a:ln>
              <a:effectLst>
                <a:outerShdw blurRad="139700" dist="88900" dir="2700000" algn="tl" rotWithShape="0">
                  <a:srgbClr val="494949">
                    <a:alpha val="31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8" name="椭圆 7"/>
              <p:cNvSpPr/>
              <p:nvPr/>
            </p:nvSpPr>
            <p:spPr>
              <a:xfrm>
                <a:off x="7380501" y="3019185"/>
                <a:ext cx="1596494" cy="1596494"/>
              </a:xfrm>
              <a:prstGeom prst="ellipse">
                <a:avLst/>
              </a:prstGeom>
              <a:gradFill>
                <a:gsLst>
                  <a:gs pos="39000">
                    <a:schemeClr val="bg1"/>
                  </a:gs>
                  <a:gs pos="53000">
                    <a:srgbClr val="F7F7F7"/>
                  </a:gs>
                  <a:gs pos="11000">
                    <a:schemeClr val="bg1">
                      <a:alpha val="99000"/>
                    </a:schemeClr>
                  </a:gs>
                  <a:gs pos="100000">
                    <a:srgbClr val="B8C0C0"/>
                  </a:gs>
                </a:gsLst>
                <a:lin ang="2700000" scaled="1"/>
              </a:gradFill>
              <a:ln>
                <a:noFill/>
              </a:ln>
              <a:effectLst>
                <a:innerShdw blurRad="444500" dist="152400" dir="2700000">
                  <a:srgbClr val="5F6D6C">
                    <a:alpha val="36000"/>
                  </a:srgb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sp>
          <p:nvSpPr>
            <p:cNvPr id="5" name="文本框 115"/>
            <p:cNvSpPr txBox="1"/>
            <p:nvPr/>
          </p:nvSpPr>
          <p:spPr>
            <a:xfrm>
              <a:off x="4841029" y="1857243"/>
              <a:ext cx="618188" cy="615553"/>
            </a:xfrm>
            <a:prstGeom prst="rect">
              <a:avLst/>
            </a:prstGeom>
            <a:noFill/>
          </p:spPr>
          <p:txBody>
            <a:bodyPr wrap="square" rtlCol="0">
              <a:spAutoFit/>
            </a:bodyPr>
            <a:lstStyle/>
            <a:p>
              <a:pPr algn="ctr"/>
              <a:r>
                <a:rPr lang="en-US" altLang="zh-CN" sz="2400" dirty="0">
                  <a:solidFill>
                    <a:schemeClr val="accent1"/>
                  </a:solidFill>
                  <a:effectLst>
                    <a:innerShdw blurRad="88900" dist="63500" dir="13500000">
                      <a:prstClr val="black">
                        <a:alpha val="50000"/>
                      </a:prstClr>
                    </a:innerShdw>
                  </a:effectLst>
                  <a:latin typeface="Impact" panose="020B0806030902050204" pitchFamily="34" charset="0"/>
                  <a:ea typeface="Hiragino Sans GB W6" panose="020B0600000000000000" pitchFamily="34" charset="-122"/>
                </a:rPr>
                <a:t>01</a:t>
              </a:r>
              <a:endParaRPr lang="zh-CN" altLang="en-US" sz="2400" dirty="0">
                <a:solidFill>
                  <a:schemeClr val="accent1"/>
                </a:solidFill>
                <a:effectLst>
                  <a:innerShdw blurRad="88900" dist="63500" dir="13500000">
                    <a:prstClr val="black">
                      <a:alpha val="50000"/>
                    </a:prstClr>
                  </a:innerShdw>
                </a:effectLst>
                <a:latin typeface="Impact" panose="020B0806030902050204" pitchFamily="34" charset="0"/>
                <a:ea typeface="Hiragino Sans GB W6" panose="020B0600000000000000" pitchFamily="34" charset="-122"/>
              </a:endParaRPr>
            </a:p>
          </p:txBody>
        </p:sp>
        <p:grpSp>
          <p:nvGrpSpPr>
            <p:cNvPr id="10" name="组合 9"/>
            <p:cNvGrpSpPr/>
            <p:nvPr/>
          </p:nvGrpSpPr>
          <p:grpSpPr>
            <a:xfrm>
              <a:off x="6375919" y="1533370"/>
              <a:ext cx="1147993" cy="1147581"/>
              <a:chOff x="7380501" y="3019185"/>
              <a:chExt cx="1596494" cy="1596494"/>
            </a:xfrm>
            <a:effectLst>
              <a:outerShdw blurRad="330200" sx="106000" sy="106000" algn="ctr" rotWithShape="0">
                <a:prstClr val="black">
                  <a:alpha val="40000"/>
                </a:prstClr>
              </a:outerShdw>
            </a:effectLst>
          </p:grpSpPr>
          <p:sp>
            <p:nvSpPr>
              <p:cNvPr id="13" name="椭圆 12"/>
              <p:cNvSpPr/>
              <p:nvPr/>
            </p:nvSpPr>
            <p:spPr>
              <a:xfrm>
                <a:off x="7567583" y="3243359"/>
                <a:ext cx="1344545" cy="1344543"/>
              </a:xfrm>
              <a:prstGeom prst="ellipse">
                <a:avLst/>
              </a:prstGeom>
              <a:gradFill>
                <a:gsLst>
                  <a:gs pos="43000">
                    <a:srgbClr val="F7F7F7"/>
                  </a:gs>
                  <a:gs pos="0">
                    <a:schemeClr val="bg1">
                      <a:alpha val="99000"/>
                    </a:schemeClr>
                  </a:gs>
                  <a:gs pos="100000">
                    <a:srgbClr val="B8C0C0"/>
                  </a:gs>
                </a:gsLst>
                <a:lin ang="2700000" scaled="1"/>
              </a:gradFill>
              <a:ln>
                <a:noFill/>
              </a:ln>
              <a:effectLst>
                <a:outerShdw blurRad="139700" dist="88900" dir="2700000" algn="tl" rotWithShape="0">
                  <a:srgbClr val="494949">
                    <a:alpha val="3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4" name="椭圆 13"/>
              <p:cNvSpPr/>
              <p:nvPr/>
            </p:nvSpPr>
            <p:spPr>
              <a:xfrm>
                <a:off x="7380501" y="3019185"/>
                <a:ext cx="1596494" cy="1596494"/>
              </a:xfrm>
              <a:prstGeom prst="ellipse">
                <a:avLst/>
              </a:prstGeom>
              <a:gradFill>
                <a:gsLst>
                  <a:gs pos="39000">
                    <a:schemeClr val="bg1"/>
                  </a:gs>
                  <a:gs pos="53000">
                    <a:srgbClr val="F7F7F7"/>
                  </a:gs>
                  <a:gs pos="11000">
                    <a:schemeClr val="bg1">
                      <a:alpha val="99000"/>
                    </a:schemeClr>
                  </a:gs>
                  <a:gs pos="100000">
                    <a:srgbClr val="B8C0C0"/>
                  </a:gs>
                </a:gsLst>
                <a:lin ang="2700000" scaled="1"/>
              </a:gradFill>
              <a:ln>
                <a:noFill/>
              </a:ln>
              <a:effectLst>
                <a:innerShdw blurRad="444500" dist="152400" dir="2700000">
                  <a:srgbClr val="5F6D6C">
                    <a:alpha val="36000"/>
                  </a:srgb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sp>
          <p:nvSpPr>
            <p:cNvPr id="11" name="文本框 121"/>
            <p:cNvSpPr txBox="1"/>
            <p:nvPr/>
          </p:nvSpPr>
          <p:spPr>
            <a:xfrm>
              <a:off x="6644664" y="1857243"/>
              <a:ext cx="760293" cy="615553"/>
            </a:xfrm>
            <a:prstGeom prst="rect">
              <a:avLst/>
            </a:prstGeom>
            <a:noFill/>
          </p:spPr>
          <p:txBody>
            <a:bodyPr wrap="square" rtlCol="0">
              <a:spAutoFit/>
            </a:bodyPr>
            <a:lstStyle/>
            <a:p>
              <a:pPr algn="ctr"/>
              <a:r>
                <a:rPr lang="en-US" altLang="zh-CN" sz="2400" dirty="0">
                  <a:solidFill>
                    <a:schemeClr val="accent1"/>
                  </a:solidFill>
                  <a:effectLst>
                    <a:innerShdw blurRad="88900" dist="63500" dir="13500000">
                      <a:prstClr val="black">
                        <a:alpha val="50000"/>
                      </a:prstClr>
                    </a:innerShdw>
                  </a:effectLst>
                  <a:latin typeface="Impact" panose="020B0806030902050204" pitchFamily="34" charset="0"/>
                  <a:ea typeface="Hiragino Sans GB W6" panose="020B0600000000000000" pitchFamily="34" charset="-122"/>
                </a:rPr>
                <a:t>02</a:t>
              </a:r>
              <a:endParaRPr lang="zh-CN" altLang="en-US" sz="2400" dirty="0">
                <a:solidFill>
                  <a:schemeClr val="accent1"/>
                </a:solidFill>
                <a:effectLst>
                  <a:innerShdw blurRad="88900" dist="63500" dir="13500000">
                    <a:prstClr val="black">
                      <a:alpha val="50000"/>
                    </a:prstClr>
                  </a:innerShdw>
                </a:effectLst>
                <a:latin typeface="Impact" panose="020B0806030902050204" pitchFamily="34" charset="0"/>
                <a:ea typeface="Hiragino Sans GB W6" panose="020B0600000000000000" pitchFamily="34" charset="-122"/>
              </a:endParaRPr>
            </a:p>
          </p:txBody>
        </p:sp>
        <p:grpSp>
          <p:nvGrpSpPr>
            <p:cNvPr id="16" name="组合 15"/>
            <p:cNvGrpSpPr/>
            <p:nvPr/>
          </p:nvGrpSpPr>
          <p:grpSpPr>
            <a:xfrm>
              <a:off x="4572284" y="4329447"/>
              <a:ext cx="1147993" cy="1147581"/>
              <a:chOff x="7380501" y="3019185"/>
              <a:chExt cx="1596494" cy="1596494"/>
            </a:xfrm>
            <a:effectLst>
              <a:outerShdw blurRad="330200" sx="106000" sy="106000" algn="ctr" rotWithShape="0">
                <a:prstClr val="black">
                  <a:alpha val="40000"/>
                </a:prstClr>
              </a:outerShdw>
            </a:effectLst>
          </p:grpSpPr>
          <p:sp>
            <p:nvSpPr>
              <p:cNvPr id="19" name="椭圆 18"/>
              <p:cNvSpPr/>
              <p:nvPr/>
            </p:nvSpPr>
            <p:spPr>
              <a:xfrm>
                <a:off x="7567583" y="3243359"/>
                <a:ext cx="1344545" cy="1344543"/>
              </a:xfrm>
              <a:prstGeom prst="ellipse">
                <a:avLst/>
              </a:prstGeom>
              <a:gradFill>
                <a:gsLst>
                  <a:gs pos="43000">
                    <a:srgbClr val="F7F7F7"/>
                  </a:gs>
                  <a:gs pos="0">
                    <a:schemeClr val="bg1">
                      <a:alpha val="99000"/>
                    </a:schemeClr>
                  </a:gs>
                  <a:gs pos="100000">
                    <a:srgbClr val="B8C0C0"/>
                  </a:gs>
                </a:gsLst>
                <a:lin ang="2700000" scaled="1"/>
              </a:gradFill>
              <a:ln>
                <a:noFill/>
              </a:ln>
              <a:effectLst>
                <a:outerShdw blurRad="139700" dist="88900" dir="2700000" algn="tl" rotWithShape="0">
                  <a:srgbClr val="494949">
                    <a:alpha val="3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0" name="椭圆 19"/>
              <p:cNvSpPr/>
              <p:nvPr/>
            </p:nvSpPr>
            <p:spPr>
              <a:xfrm>
                <a:off x="7380501" y="3019185"/>
                <a:ext cx="1596494" cy="1596494"/>
              </a:xfrm>
              <a:prstGeom prst="ellipse">
                <a:avLst/>
              </a:prstGeom>
              <a:gradFill>
                <a:gsLst>
                  <a:gs pos="39000">
                    <a:schemeClr val="bg1"/>
                  </a:gs>
                  <a:gs pos="53000">
                    <a:srgbClr val="F7F7F7"/>
                  </a:gs>
                  <a:gs pos="11000">
                    <a:schemeClr val="bg1">
                      <a:alpha val="99000"/>
                    </a:schemeClr>
                  </a:gs>
                  <a:gs pos="100000">
                    <a:srgbClr val="B8C0C0"/>
                  </a:gs>
                </a:gsLst>
                <a:lin ang="2700000" scaled="1"/>
              </a:gradFill>
              <a:ln>
                <a:noFill/>
              </a:ln>
              <a:effectLst>
                <a:innerShdw blurRad="444500" dist="152400" dir="2700000">
                  <a:srgbClr val="5F6D6C">
                    <a:alpha val="36000"/>
                  </a:srgb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sp>
          <p:nvSpPr>
            <p:cNvPr id="17" name="文本框 127"/>
            <p:cNvSpPr txBox="1"/>
            <p:nvPr/>
          </p:nvSpPr>
          <p:spPr>
            <a:xfrm>
              <a:off x="4841029" y="4653320"/>
              <a:ext cx="766552" cy="615553"/>
            </a:xfrm>
            <a:prstGeom prst="rect">
              <a:avLst/>
            </a:prstGeom>
            <a:noFill/>
          </p:spPr>
          <p:txBody>
            <a:bodyPr wrap="square" rtlCol="0">
              <a:spAutoFit/>
            </a:bodyPr>
            <a:lstStyle/>
            <a:p>
              <a:pPr algn="ctr"/>
              <a:r>
                <a:rPr lang="en-US" altLang="zh-CN" sz="2400" dirty="0">
                  <a:solidFill>
                    <a:schemeClr val="accent1"/>
                  </a:solidFill>
                  <a:effectLst>
                    <a:innerShdw blurRad="88900" dist="63500" dir="13500000">
                      <a:prstClr val="black">
                        <a:alpha val="50000"/>
                      </a:prstClr>
                    </a:innerShdw>
                  </a:effectLst>
                  <a:latin typeface="Impact" panose="020B0806030902050204" pitchFamily="34" charset="0"/>
                  <a:ea typeface="Hiragino Sans GB W6" panose="020B0600000000000000" pitchFamily="34" charset="-122"/>
                </a:rPr>
                <a:t>05</a:t>
              </a:r>
              <a:endParaRPr lang="zh-CN" altLang="en-US" sz="2400" dirty="0">
                <a:solidFill>
                  <a:schemeClr val="accent1"/>
                </a:solidFill>
                <a:effectLst>
                  <a:innerShdw blurRad="88900" dist="63500" dir="13500000">
                    <a:prstClr val="black">
                      <a:alpha val="50000"/>
                    </a:prstClr>
                  </a:innerShdw>
                </a:effectLst>
                <a:latin typeface="Impact" panose="020B0806030902050204" pitchFamily="34" charset="0"/>
                <a:ea typeface="Hiragino Sans GB W6" panose="020B0600000000000000" pitchFamily="34" charset="-122"/>
              </a:endParaRPr>
            </a:p>
          </p:txBody>
        </p:sp>
        <p:grpSp>
          <p:nvGrpSpPr>
            <p:cNvPr id="22" name="组合 21"/>
            <p:cNvGrpSpPr/>
            <p:nvPr/>
          </p:nvGrpSpPr>
          <p:grpSpPr>
            <a:xfrm>
              <a:off x="6375919" y="4329447"/>
              <a:ext cx="1147993" cy="1147581"/>
              <a:chOff x="7380501" y="3019185"/>
              <a:chExt cx="1596494" cy="1596494"/>
            </a:xfrm>
            <a:effectLst>
              <a:outerShdw blurRad="330200" sx="106000" sy="106000" algn="ctr" rotWithShape="0">
                <a:prstClr val="black">
                  <a:alpha val="40000"/>
                </a:prstClr>
              </a:outerShdw>
            </a:effectLst>
          </p:grpSpPr>
          <p:sp>
            <p:nvSpPr>
              <p:cNvPr id="25" name="椭圆 24"/>
              <p:cNvSpPr/>
              <p:nvPr/>
            </p:nvSpPr>
            <p:spPr>
              <a:xfrm>
                <a:off x="7567583" y="3243359"/>
                <a:ext cx="1344545" cy="1344543"/>
              </a:xfrm>
              <a:prstGeom prst="ellipse">
                <a:avLst/>
              </a:prstGeom>
              <a:gradFill>
                <a:gsLst>
                  <a:gs pos="43000">
                    <a:srgbClr val="F7F7F7"/>
                  </a:gs>
                  <a:gs pos="0">
                    <a:schemeClr val="bg1">
                      <a:alpha val="99000"/>
                    </a:schemeClr>
                  </a:gs>
                  <a:gs pos="100000">
                    <a:srgbClr val="B8C0C0"/>
                  </a:gs>
                </a:gsLst>
                <a:lin ang="2700000" scaled="1"/>
              </a:gradFill>
              <a:ln>
                <a:noFill/>
              </a:ln>
              <a:effectLst>
                <a:outerShdw blurRad="139700" dist="88900" dir="2700000" algn="tl" rotWithShape="0">
                  <a:srgbClr val="494949">
                    <a:alpha val="3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6" name="椭圆 25"/>
              <p:cNvSpPr/>
              <p:nvPr/>
            </p:nvSpPr>
            <p:spPr>
              <a:xfrm>
                <a:off x="7380501" y="3019185"/>
                <a:ext cx="1596494" cy="1596494"/>
              </a:xfrm>
              <a:prstGeom prst="ellipse">
                <a:avLst/>
              </a:prstGeom>
              <a:gradFill>
                <a:gsLst>
                  <a:gs pos="39000">
                    <a:schemeClr val="bg1"/>
                  </a:gs>
                  <a:gs pos="53000">
                    <a:srgbClr val="F7F7F7"/>
                  </a:gs>
                  <a:gs pos="11000">
                    <a:schemeClr val="bg1">
                      <a:alpha val="99000"/>
                    </a:schemeClr>
                  </a:gs>
                  <a:gs pos="100000">
                    <a:srgbClr val="B8C0C0"/>
                  </a:gs>
                </a:gsLst>
                <a:lin ang="2700000" scaled="1"/>
              </a:gradFill>
              <a:ln>
                <a:noFill/>
              </a:ln>
              <a:effectLst>
                <a:innerShdw blurRad="444500" dist="152400" dir="2700000">
                  <a:srgbClr val="5F6D6C">
                    <a:alpha val="36000"/>
                  </a:srgb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sp>
          <p:nvSpPr>
            <p:cNvPr id="23" name="文本框 133"/>
            <p:cNvSpPr txBox="1"/>
            <p:nvPr/>
          </p:nvSpPr>
          <p:spPr>
            <a:xfrm>
              <a:off x="6644664" y="4653320"/>
              <a:ext cx="747417" cy="615553"/>
            </a:xfrm>
            <a:prstGeom prst="rect">
              <a:avLst/>
            </a:prstGeom>
            <a:noFill/>
          </p:spPr>
          <p:txBody>
            <a:bodyPr wrap="square" rtlCol="0">
              <a:spAutoFit/>
            </a:bodyPr>
            <a:lstStyle/>
            <a:p>
              <a:pPr algn="ctr"/>
              <a:r>
                <a:rPr lang="en-US" altLang="zh-CN" sz="2400" dirty="0">
                  <a:solidFill>
                    <a:schemeClr val="accent1"/>
                  </a:solidFill>
                  <a:effectLst>
                    <a:innerShdw blurRad="88900" dist="63500" dir="13500000">
                      <a:prstClr val="black">
                        <a:alpha val="50000"/>
                      </a:prstClr>
                    </a:innerShdw>
                  </a:effectLst>
                  <a:latin typeface="Impact" panose="020B0806030902050204" pitchFamily="34" charset="0"/>
                  <a:ea typeface="Hiragino Sans GB W6" panose="020B0600000000000000" pitchFamily="34" charset="-122"/>
                </a:rPr>
                <a:t>04</a:t>
              </a:r>
              <a:endParaRPr lang="zh-CN" altLang="en-US" sz="2400" dirty="0">
                <a:solidFill>
                  <a:schemeClr val="accent1"/>
                </a:solidFill>
                <a:effectLst>
                  <a:innerShdw blurRad="88900" dist="63500" dir="13500000">
                    <a:prstClr val="black">
                      <a:alpha val="50000"/>
                    </a:prstClr>
                  </a:innerShdw>
                </a:effectLst>
                <a:latin typeface="Impact" panose="020B0806030902050204" pitchFamily="34" charset="0"/>
                <a:ea typeface="Hiragino Sans GB W6" panose="020B0600000000000000" pitchFamily="34" charset="-122"/>
              </a:endParaRPr>
            </a:p>
          </p:txBody>
        </p:sp>
        <p:grpSp>
          <p:nvGrpSpPr>
            <p:cNvPr id="28" name="组合 27"/>
            <p:cNvGrpSpPr/>
            <p:nvPr/>
          </p:nvGrpSpPr>
          <p:grpSpPr>
            <a:xfrm>
              <a:off x="3836922" y="2912925"/>
              <a:ext cx="1147993" cy="1147581"/>
              <a:chOff x="7380501" y="3019185"/>
              <a:chExt cx="1596494" cy="1596494"/>
            </a:xfrm>
            <a:effectLst>
              <a:outerShdw blurRad="330200" sx="106000" sy="106000" algn="ctr" rotWithShape="0">
                <a:prstClr val="black">
                  <a:alpha val="40000"/>
                </a:prstClr>
              </a:outerShdw>
            </a:effectLst>
          </p:grpSpPr>
          <p:sp>
            <p:nvSpPr>
              <p:cNvPr id="31" name="椭圆 30"/>
              <p:cNvSpPr/>
              <p:nvPr/>
            </p:nvSpPr>
            <p:spPr>
              <a:xfrm>
                <a:off x="7567583" y="3243359"/>
                <a:ext cx="1344545" cy="1344543"/>
              </a:xfrm>
              <a:prstGeom prst="ellipse">
                <a:avLst/>
              </a:prstGeom>
              <a:gradFill>
                <a:gsLst>
                  <a:gs pos="43000">
                    <a:srgbClr val="F7F7F7"/>
                  </a:gs>
                  <a:gs pos="0">
                    <a:schemeClr val="bg1">
                      <a:alpha val="99000"/>
                    </a:schemeClr>
                  </a:gs>
                  <a:gs pos="100000">
                    <a:srgbClr val="B8C0C0"/>
                  </a:gs>
                </a:gsLst>
                <a:lin ang="2700000" scaled="1"/>
              </a:gradFill>
              <a:ln>
                <a:noFill/>
              </a:ln>
              <a:effectLst>
                <a:outerShdw blurRad="139700" dist="88900" dir="2700000" algn="tl" rotWithShape="0">
                  <a:srgbClr val="494949">
                    <a:alpha val="3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32" name="椭圆 31"/>
              <p:cNvSpPr/>
              <p:nvPr/>
            </p:nvSpPr>
            <p:spPr>
              <a:xfrm>
                <a:off x="7380501" y="3019185"/>
                <a:ext cx="1596494" cy="1596494"/>
              </a:xfrm>
              <a:prstGeom prst="ellipse">
                <a:avLst/>
              </a:prstGeom>
              <a:gradFill>
                <a:gsLst>
                  <a:gs pos="39000">
                    <a:schemeClr val="bg1"/>
                  </a:gs>
                  <a:gs pos="53000">
                    <a:srgbClr val="F7F7F7"/>
                  </a:gs>
                  <a:gs pos="11000">
                    <a:schemeClr val="bg1">
                      <a:alpha val="99000"/>
                    </a:schemeClr>
                  </a:gs>
                  <a:gs pos="100000">
                    <a:srgbClr val="B8C0C0"/>
                  </a:gs>
                </a:gsLst>
                <a:lin ang="2700000" scaled="1"/>
              </a:gradFill>
              <a:ln>
                <a:noFill/>
              </a:ln>
              <a:effectLst>
                <a:innerShdw blurRad="444500" dist="152400" dir="2700000">
                  <a:srgbClr val="5F6D6C">
                    <a:alpha val="36000"/>
                  </a:srgb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sp>
          <p:nvSpPr>
            <p:cNvPr id="29" name="文本框 139"/>
            <p:cNvSpPr txBox="1"/>
            <p:nvPr/>
          </p:nvSpPr>
          <p:spPr>
            <a:xfrm>
              <a:off x="4046497" y="3236798"/>
              <a:ext cx="786760" cy="615553"/>
            </a:xfrm>
            <a:prstGeom prst="rect">
              <a:avLst/>
            </a:prstGeom>
            <a:noFill/>
          </p:spPr>
          <p:txBody>
            <a:bodyPr wrap="square" rtlCol="0">
              <a:spAutoFit/>
            </a:bodyPr>
            <a:lstStyle/>
            <a:p>
              <a:pPr algn="ctr"/>
              <a:r>
                <a:rPr lang="en-US" altLang="zh-CN" sz="2400" dirty="0">
                  <a:solidFill>
                    <a:schemeClr val="accent1"/>
                  </a:solidFill>
                  <a:effectLst>
                    <a:innerShdw blurRad="88900" dist="63500" dir="13500000">
                      <a:prstClr val="black">
                        <a:alpha val="50000"/>
                      </a:prstClr>
                    </a:innerShdw>
                  </a:effectLst>
                  <a:latin typeface="Impact" panose="020B0806030902050204" pitchFamily="34" charset="0"/>
                  <a:ea typeface="Hiragino Sans GB W6" panose="020B0600000000000000" pitchFamily="34" charset="-122"/>
                </a:rPr>
                <a:t>06</a:t>
              </a:r>
              <a:endParaRPr lang="zh-CN" altLang="en-US" sz="2400" dirty="0">
                <a:solidFill>
                  <a:schemeClr val="accent1"/>
                </a:solidFill>
                <a:effectLst>
                  <a:innerShdw blurRad="88900" dist="63500" dir="13500000">
                    <a:prstClr val="black">
                      <a:alpha val="50000"/>
                    </a:prstClr>
                  </a:innerShdw>
                </a:effectLst>
                <a:latin typeface="Impact" panose="020B0806030902050204" pitchFamily="34" charset="0"/>
                <a:ea typeface="Hiragino Sans GB W6" panose="020B0600000000000000" pitchFamily="34" charset="-122"/>
              </a:endParaRPr>
            </a:p>
          </p:txBody>
        </p:sp>
        <p:grpSp>
          <p:nvGrpSpPr>
            <p:cNvPr id="34" name="组合 33"/>
            <p:cNvGrpSpPr/>
            <p:nvPr/>
          </p:nvGrpSpPr>
          <p:grpSpPr>
            <a:xfrm>
              <a:off x="7138311" y="2912925"/>
              <a:ext cx="1147993" cy="1147581"/>
              <a:chOff x="7380501" y="3019185"/>
              <a:chExt cx="1596494" cy="1596494"/>
            </a:xfrm>
            <a:effectLst>
              <a:outerShdw blurRad="330200" sx="106000" sy="106000" algn="ctr" rotWithShape="0">
                <a:prstClr val="black">
                  <a:alpha val="40000"/>
                </a:prstClr>
              </a:outerShdw>
            </a:effectLst>
          </p:grpSpPr>
          <p:sp>
            <p:nvSpPr>
              <p:cNvPr id="37" name="椭圆 36"/>
              <p:cNvSpPr/>
              <p:nvPr/>
            </p:nvSpPr>
            <p:spPr>
              <a:xfrm>
                <a:off x="7567583" y="3243359"/>
                <a:ext cx="1344545" cy="1344543"/>
              </a:xfrm>
              <a:prstGeom prst="ellipse">
                <a:avLst/>
              </a:prstGeom>
              <a:gradFill>
                <a:gsLst>
                  <a:gs pos="43000">
                    <a:srgbClr val="F7F7F7"/>
                  </a:gs>
                  <a:gs pos="0">
                    <a:schemeClr val="bg1">
                      <a:alpha val="99000"/>
                    </a:schemeClr>
                  </a:gs>
                  <a:gs pos="100000">
                    <a:srgbClr val="B8C0C0"/>
                  </a:gs>
                </a:gsLst>
                <a:lin ang="2700000" scaled="1"/>
              </a:gradFill>
              <a:ln>
                <a:noFill/>
              </a:ln>
              <a:effectLst>
                <a:outerShdw blurRad="139700" dist="88900" dir="2700000" algn="tl" rotWithShape="0">
                  <a:srgbClr val="494949">
                    <a:alpha val="3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38" name="椭圆 37"/>
              <p:cNvSpPr/>
              <p:nvPr/>
            </p:nvSpPr>
            <p:spPr>
              <a:xfrm>
                <a:off x="7380501" y="3019185"/>
                <a:ext cx="1596494" cy="1596494"/>
              </a:xfrm>
              <a:prstGeom prst="ellipse">
                <a:avLst/>
              </a:prstGeom>
              <a:gradFill>
                <a:gsLst>
                  <a:gs pos="39000">
                    <a:schemeClr val="bg1"/>
                  </a:gs>
                  <a:gs pos="53000">
                    <a:srgbClr val="F7F7F7"/>
                  </a:gs>
                  <a:gs pos="11000">
                    <a:schemeClr val="bg1">
                      <a:alpha val="99000"/>
                    </a:schemeClr>
                  </a:gs>
                  <a:gs pos="100000">
                    <a:srgbClr val="B8C0C0"/>
                  </a:gs>
                </a:gsLst>
                <a:lin ang="2700000" scaled="1"/>
              </a:gradFill>
              <a:ln>
                <a:noFill/>
              </a:ln>
              <a:effectLst>
                <a:innerShdw blurRad="444500" dist="152400" dir="2700000">
                  <a:srgbClr val="5F6D6C">
                    <a:alpha val="36000"/>
                  </a:srgb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sp>
          <p:nvSpPr>
            <p:cNvPr id="35" name="文本框 145"/>
            <p:cNvSpPr txBox="1"/>
            <p:nvPr/>
          </p:nvSpPr>
          <p:spPr>
            <a:xfrm>
              <a:off x="7407056" y="3236798"/>
              <a:ext cx="717749" cy="615553"/>
            </a:xfrm>
            <a:prstGeom prst="rect">
              <a:avLst/>
            </a:prstGeom>
            <a:noFill/>
          </p:spPr>
          <p:txBody>
            <a:bodyPr wrap="square" rtlCol="0">
              <a:spAutoFit/>
            </a:bodyPr>
            <a:lstStyle/>
            <a:p>
              <a:pPr algn="ctr"/>
              <a:r>
                <a:rPr lang="en-US" altLang="zh-CN" sz="2400" dirty="0">
                  <a:solidFill>
                    <a:schemeClr val="accent1"/>
                  </a:solidFill>
                  <a:effectLst>
                    <a:innerShdw blurRad="88900" dist="63500" dir="13500000">
                      <a:prstClr val="black">
                        <a:alpha val="50000"/>
                      </a:prstClr>
                    </a:innerShdw>
                  </a:effectLst>
                  <a:latin typeface="Impact" panose="020B0806030902050204" pitchFamily="34" charset="0"/>
                  <a:ea typeface="Hiragino Sans GB W6" panose="020B0600000000000000" pitchFamily="34" charset="-122"/>
                </a:rPr>
                <a:t>03</a:t>
              </a:r>
              <a:endParaRPr lang="zh-CN" altLang="en-US" sz="2400" dirty="0">
                <a:solidFill>
                  <a:schemeClr val="accent1"/>
                </a:solidFill>
                <a:effectLst>
                  <a:innerShdw blurRad="88900" dist="63500" dir="13500000">
                    <a:prstClr val="black">
                      <a:alpha val="50000"/>
                    </a:prstClr>
                  </a:innerShdw>
                </a:effectLst>
                <a:latin typeface="Impact" panose="020B0806030902050204" pitchFamily="34" charset="0"/>
                <a:ea typeface="Hiragino Sans GB W6" panose="020B0600000000000000" pitchFamily="34" charset="-122"/>
              </a:endParaRPr>
            </a:p>
          </p:txBody>
        </p:sp>
      </p:grpSp>
      <p:sp>
        <p:nvSpPr>
          <p:cNvPr id="48" name="等腰三角形 47"/>
          <p:cNvSpPr/>
          <p:nvPr/>
        </p:nvSpPr>
        <p:spPr>
          <a:xfrm rot="5400000">
            <a:off x="5814023" y="1465027"/>
            <a:ext cx="144913" cy="113609"/>
          </a:xfrm>
          <a:prstGeom prst="triangle">
            <a:avLst/>
          </a:prstGeom>
          <a:solidFill>
            <a:schemeClr val="bg1">
              <a:lumMod val="7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0" name="等腰三角形 49"/>
          <p:cNvSpPr/>
          <p:nvPr/>
        </p:nvSpPr>
        <p:spPr>
          <a:xfrm rot="5400000">
            <a:off x="6429412" y="2580574"/>
            <a:ext cx="144913" cy="113609"/>
          </a:xfrm>
          <a:prstGeom prst="triangle">
            <a:avLst/>
          </a:prstGeom>
          <a:solidFill>
            <a:schemeClr val="bg1">
              <a:lumMod val="7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3" name="等腰三角形 52"/>
          <p:cNvSpPr/>
          <p:nvPr/>
        </p:nvSpPr>
        <p:spPr>
          <a:xfrm rot="5400000">
            <a:off x="5809830" y="3670286"/>
            <a:ext cx="144913" cy="113609"/>
          </a:xfrm>
          <a:prstGeom prst="triangle">
            <a:avLst/>
          </a:prstGeom>
          <a:solidFill>
            <a:schemeClr val="bg1">
              <a:lumMod val="7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9" name="等腰三角形 58"/>
          <p:cNvSpPr/>
          <p:nvPr/>
        </p:nvSpPr>
        <p:spPr>
          <a:xfrm rot="16200000" flipH="1">
            <a:off x="2520870" y="2580574"/>
            <a:ext cx="144913" cy="113609"/>
          </a:xfrm>
          <a:prstGeom prst="triangle">
            <a:avLst/>
          </a:prstGeom>
          <a:solidFill>
            <a:schemeClr val="bg1">
              <a:lumMod val="7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2" name="等腰三角形 61"/>
          <p:cNvSpPr/>
          <p:nvPr/>
        </p:nvSpPr>
        <p:spPr>
          <a:xfrm rot="16200000" flipH="1">
            <a:off x="3085845" y="1462297"/>
            <a:ext cx="144913" cy="113609"/>
          </a:xfrm>
          <a:prstGeom prst="triangle">
            <a:avLst/>
          </a:prstGeom>
          <a:solidFill>
            <a:schemeClr val="bg1">
              <a:lumMod val="7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3" name="等腰三角形 62"/>
          <p:cNvSpPr/>
          <p:nvPr/>
        </p:nvSpPr>
        <p:spPr>
          <a:xfrm rot="16200000" flipH="1">
            <a:off x="3082491" y="3670286"/>
            <a:ext cx="144913" cy="113609"/>
          </a:xfrm>
          <a:prstGeom prst="triangle">
            <a:avLst/>
          </a:prstGeom>
          <a:solidFill>
            <a:schemeClr val="bg1">
              <a:lumMod val="7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nvGrpSpPr>
          <p:cNvPr id="39" name="组合 38"/>
          <p:cNvGrpSpPr/>
          <p:nvPr/>
        </p:nvGrpSpPr>
        <p:grpSpPr>
          <a:xfrm>
            <a:off x="1722414" y="1393156"/>
            <a:ext cx="1213371" cy="802861"/>
            <a:chOff x="2296253" y="1654732"/>
            <a:chExt cx="1617618" cy="1070732"/>
          </a:xfrm>
        </p:grpSpPr>
        <p:sp>
          <p:nvSpPr>
            <p:cNvPr id="60" name="文本框 153"/>
            <p:cNvSpPr txBox="1"/>
            <p:nvPr/>
          </p:nvSpPr>
          <p:spPr>
            <a:xfrm>
              <a:off x="2855523" y="1654732"/>
              <a:ext cx="1058348" cy="369418"/>
            </a:xfrm>
            <a:prstGeom prst="rect">
              <a:avLst/>
            </a:prstGeom>
            <a:noFill/>
          </p:spPr>
          <p:txBody>
            <a:bodyPr wrap="square" rtlCol="0">
              <a:spAutoFit/>
            </a:bodyPr>
            <a:lstStyle/>
            <a:p>
              <a:r>
                <a:rPr lang="zh-CN" altLang="en-US" sz="1200" dirty="0">
                  <a:solidFill>
                    <a:prstClr val="black">
                      <a:lumMod val="75000"/>
                      <a:lumOff val="25000"/>
                    </a:prstClr>
                  </a:solidFill>
                  <a:latin typeface="微软雅黑" panose="020B0503020204020204" pitchFamily="34" charset="-122"/>
                  <a:ea typeface="微软雅黑" panose="020B0503020204020204" pitchFamily="34" charset="-122"/>
                </a:rPr>
                <a:t>添加标题</a:t>
              </a:r>
            </a:p>
          </p:txBody>
        </p:sp>
        <p:sp>
          <p:nvSpPr>
            <p:cNvPr id="86" name="文本框 113"/>
            <p:cNvSpPr txBox="1"/>
            <p:nvPr/>
          </p:nvSpPr>
          <p:spPr>
            <a:xfrm>
              <a:off x="2296253" y="1909665"/>
              <a:ext cx="1540169" cy="815799"/>
            </a:xfrm>
            <a:prstGeom prst="rect">
              <a:avLst/>
            </a:prstGeom>
            <a:noFill/>
          </p:spPr>
          <p:txBody>
            <a:bodyPr wrap="square" rtlCol="0">
              <a:spAutoFit/>
            </a:bodyPr>
            <a:lstStyle/>
            <a:p>
              <a:pPr algn="just">
                <a:lnSpc>
                  <a:spcPct val="15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a:t>
              </a:r>
            </a:p>
          </p:txBody>
        </p:sp>
      </p:grpSp>
      <p:grpSp>
        <p:nvGrpSpPr>
          <p:cNvPr id="41" name="组合 40"/>
          <p:cNvGrpSpPr/>
          <p:nvPr/>
        </p:nvGrpSpPr>
        <p:grpSpPr>
          <a:xfrm>
            <a:off x="1223192" y="2512591"/>
            <a:ext cx="1543049" cy="812707"/>
            <a:chOff x="1630710" y="3118623"/>
            <a:chExt cx="2057131" cy="1083863"/>
          </a:xfrm>
        </p:grpSpPr>
        <p:sp>
          <p:nvSpPr>
            <p:cNvPr id="64" name="文本框 167"/>
            <p:cNvSpPr txBox="1"/>
            <p:nvPr/>
          </p:nvSpPr>
          <p:spPr>
            <a:xfrm>
              <a:off x="2193991" y="3118623"/>
              <a:ext cx="1493850" cy="369418"/>
            </a:xfrm>
            <a:prstGeom prst="rect">
              <a:avLst/>
            </a:prstGeom>
            <a:noFill/>
          </p:spPr>
          <p:txBody>
            <a:bodyPr wrap="square" rtlCol="0">
              <a:spAutoFit/>
            </a:bodyPr>
            <a:lstStyle/>
            <a:p>
              <a:r>
                <a:rPr lang="zh-CN" altLang="en-US" sz="1200" dirty="0">
                  <a:solidFill>
                    <a:prstClr val="black">
                      <a:lumMod val="75000"/>
                      <a:lumOff val="25000"/>
                    </a:prstClr>
                  </a:solidFill>
                  <a:latin typeface="微软雅黑" panose="020B0503020204020204" pitchFamily="34" charset="-122"/>
                  <a:ea typeface="微软雅黑" panose="020B0503020204020204" pitchFamily="34" charset="-122"/>
                </a:rPr>
                <a:t>添加标题</a:t>
              </a:r>
            </a:p>
          </p:txBody>
        </p:sp>
        <p:sp>
          <p:nvSpPr>
            <p:cNvPr id="87" name="文本框 113"/>
            <p:cNvSpPr txBox="1"/>
            <p:nvPr/>
          </p:nvSpPr>
          <p:spPr>
            <a:xfrm>
              <a:off x="1630710" y="3386688"/>
              <a:ext cx="1540170" cy="815798"/>
            </a:xfrm>
            <a:prstGeom prst="rect">
              <a:avLst/>
            </a:prstGeom>
            <a:noFill/>
          </p:spPr>
          <p:txBody>
            <a:bodyPr wrap="square" rtlCol="0">
              <a:spAutoFit/>
            </a:bodyPr>
            <a:lstStyle/>
            <a:p>
              <a:pPr algn="just">
                <a:lnSpc>
                  <a:spcPct val="15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a:t>
              </a:r>
            </a:p>
          </p:txBody>
        </p:sp>
      </p:grpSp>
      <p:grpSp>
        <p:nvGrpSpPr>
          <p:cNvPr id="61" name="组合 60"/>
          <p:cNvGrpSpPr/>
          <p:nvPr/>
        </p:nvGrpSpPr>
        <p:grpSpPr>
          <a:xfrm>
            <a:off x="1796332" y="3603647"/>
            <a:ext cx="1544855" cy="807604"/>
            <a:chOff x="2394796" y="4646298"/>
            <a:chExt cx="2059539" cy="1077058"/>
          </a:xfrm>
        </p:grpSpPr>
        <p:sp>
          <p:nvSpPr>
            <p:cNvPr id="66" name="文本框 171"/>
            <p:cNvSpPr txBox="1"/>
            <p:nvPr/>
          </p:nvSpPr>
          <p:spPr>
            <a:xfrm>
              <a:off x="2960486" y="4646298"/>
              <a:ext cx="1493849" cy="369419"/>
            </a:xfrm>
            <a:prstGeom prst="rect">
              <a:avLst/>
            </a:prstGeom>
            <a:noFill/>
          </p:spPr>
          <p:txBody>
            <a:bodyPr wrap="square" rtlCol="0">
              <a:spAutoFit/>
            </a:bodyPr>
            <a:lstStyle/>
            <a:p>
              <a:r>
                <a:rPr lang="zh-CN" altLang="en-US" sz="1200" dirty="0">
                  <a:solidFill>
                    <a:prstClr val="black">
                      <a:lumMod val="75000"/>
                      <a:lumOff val="25000"/>
                    </a:prstClr>
                  </a:solidFill>
                  <a:latin typeface="微软雅黑" panose="020B0503020204020204" pitchFamily="34" charset="-122"/>
                  <a:ea typeface="微软雅黑" panose="020B0503020204020204" pitchFamily="34" charset="-122"/>
                </a:rPr>
                <a:t>添加标题</a:t>
              </a:r>
            </a:p>
          </p:txBody>
        </p:sp>
        <p:sp>
          <p:nvSpPr>
            <p:cNvPr id="88" name="文本框 113"/>
            <p:cNvSpPr txBox="1"/>
            <p:nvPr/>
          </p:nvSpPr>
          <p:spPr>
            <a:xfrm>
              <a:off x="2394796" y="4907557"/>
              <a:ext cx="1540170" cy="815799"/>
            </a:xfrm>
            <a:prstGeom prst="rect">
              <a:avLst/>
            </a:prstGeom>
            <a:noFill/>
          </p:spPr>
          <p:txBody>
            <a:bodyPr wrap="square" rtlCol="0">
              <a:spAutoFit/>
            </a:bodyPr>
            <a:lstStyle/>
            <a:p>
              <a:pPr algn="just">
                <a:lnSpc>
                  <a:spcPct val="15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a:t>
              </a:r>
            </a:p>
          </p:txBody>
        </p:sp>
      </p:grpSp>
      <p:grpSp>
        <p:nvGrpSpPr>
          <p:cNvPr id="65" name="组合 64"/>
          <p:cNvGrpSpPr/>
          <p:nvPr/>
        </p:nvGrpSpPr>
        <p:grpSpPr>
          <a:xfrm>
            <a:off x="6094906" y="3598410"/>
            <a:ext cx="1161758" cy="810586"/>
            <a:chOff x="8328667" y="4711908"/>
            <a:chExt cx="1548810" cy="1081037"/>
          </a:xfrm>
        </p:grpSpPr>
        <p:sp>
          <p:nvSpPr>
            <p:cNvPr id="52" name="文本框 87"/>
            <p:cNvSpPr txBox="1"/>
            <p:nvPr/>
          </p:nvSpPr>
          <p:spPr>
            <a:xfrm>
              <a:off x="8328667" y="4711908"/>
              <a:ext cx="1493849" cy="369419"/>
            </a:xfrm>
            <a:prstGeom prst="rect">
              <a:avLst/>
            </a:prstGeom>
            <a:noFill/>
          </p:spPr>
          <p:txBody>
            <a:bodyPr wrap="square" rtlCol="0">
              <a:spAutoFit/>
            </a:bodyPr>
            <a:lstStyle/>
            <a:p>
              <a:r>
                <a:rPr lang="zh-CN" altLang="en-US" sz="1200" dirty="0">
                  <a:solidFill>
                    <a:prstClr val="black">
                      <a:lumMod val="75000"/>
                      <a:lumOff val="25000"/>
                    </a:prstClr>
                  </a:solidFill>
                  <a:latin typeface="微软雅黑" panose="020B0503020204020204" pitchFamily="34" charset="-122"/>
                  <a:ea typeface="微软雅黑" panose="020B0503020204020204" pitchFamily="34" charset="-122"/>
                </a:rPr>
                <a:t>添加标题</a:t>
              </a:r>
            </a:p>
          </p:txBody>
        </p:sp>
        <p:sp>
          <p:nvSpPr>
            <p:cNvPr id="89" name="文本框 113"/>
            <p:cNvSpPr txBox="1"/>
            <p:nvPr/>
          </p:nvSpPr>
          <p:spPr>
            <a:xfrm>
              <a:off x="8337307" y="4977144"/>
              <a:ext cx="1540170" cy="815801"/>
            </a:xfrm>
            <a:prstGeom prst="rect">
              <a:avLst/>
            </a:prstGeom>
            <a:noFill/>
          </p:spPr>
          <p:txBody>
            <a:bodyPr wrap="square" rtlCol="0">
              <a:spAutoFit/>
            </a:bodyPr>
            <a:lstStyle/>
            <a:p>
              <a:pPr algn="just">
                <a:lnSpc>
                  <a:spcPct val="15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a:t>
              </a:r>
            </a:p>
          </p:txBody>
        </p:sp>
      </p:grpSp>
      <p:grpSp>
        <p:nvGrpSpPr>
          <p:cNvPr id="42" name="组合 41"/>
          <p:cNvGrpSpPr/>
          <p:nvPr/>
        </p:nvGrpSpPr>
        <p:grpSpPr>
          <a:xfrm>
            <a:off x="6706314" y="2525046"/>
            <a:ext cx="1159221" cy="821772"/>
            <a:chOff x="9013171" y="3149753"/>
            <a:chExt cx="1545429" cy="1095951"/>
          </a:xfrm>
        </p:grpSpPr>
        <p:sp>
          <p:nvSpPr>
            <p:cNvPr id="49" name="文本框 78"/>
            <p:cNvSpPr txBox="1"/>
            <p:nvPr/>
          </p:nvSpPr>
          <p:spPr>
            <a:xfrm>
              <a:off x="9013171" y="3149753"/>
              <a:ext cx="1493849" cy="369418"/>
            </a:xfrm>
            <a:prstGeom prst="rect">
              <a:avLst/>
            </a:prstGeom>
            <a:noFill/>
          </p:spPr>
          <p:txBody>
            <a:bodyPr wrap="square" rtlCol="0">
              <a:spAutoFit/>
            </a:bodyPr>
            <a:lstStyle/>
            <a:p>
              <a:r>
                <a:rPr lang="zh-CN" altLang="en-US" sz="1200" dirty="0">
                  <a:solidFill>
                    <a:prstClr val="black">
                      <a:lumMod val="75000"/>
                      <a:lumOff val="25000"/>
                    </a:prstClr>
                  </a:solidFill>
                  <a:latin typeface="微软雅黑" panose="020B0503020204020204" pitchFamily="34" charset="-122"/>
                  <a:ea typeface="微软雅黑" panose="020B0503020204020204" pitchFamily="34" charset="-122"/>
                </a:rPr>
                <a:t>添加标题</a:t>
              </a:r>
            </a:p>
          </p:txBody>
        </p:sp>
        <p:sp>
          <p:nvSpPr>
            <p:cNvPr id="90" name="文本框 113"/>
            <p:cNvSpPr txBox="1"/>
            <p:nvPr/>
          </p:nvSpPr>
          <p:spPr>
            <a:xfrm>
              <a:off x="9018430" y="3429906"/>
              <a:ext cx="1540170" cy="815798"/>
            </a:xfrm>
            <a:prstGeom prst="rect">
              <a:avLst/>
            </a:prstGeom>
            <a:noFill/>
          </p:spPr>
          <p:txBody>
            <a:bodyPr wrap="square" rtlCol="0">
              <a:spAutoFit/>
            </a:bodyPr>
            <a:lstStyle/>
            <a:p>
              <a:pPr algn="just">
                <a:lnSpc>
                  <a:spcPct val="15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a:t>
              </a:r>
            </a:p>
          </p:txBody>
        </p:sp>
      </p:grpSp>
      <p:grpSp>
        <p:nvGrpSpPr>
          <p:cNvPr id="40" name="组合 39"/>
          <p:cNvGrpSpPr/>
          <p:nvPr/>
        </p:nvGrpSpPr>
        <p:grpSpPr>
          <a:xfrm>
            <a:off x="6122223" y="1402011"/>
            <a:ext cx="1171414" cy="807078"/>
            <a:chOff x="8161923" y="1710098"/>
            <a:chExt cx="1561685" cy="1076356"/>
          </a:xfrm>
        </p:grpSpPr>
        <p:sp>
          <p:nvSpPr>
            <p:cNvPr id="43" name="文本框 60"/>
            <p:cNvSpPr txBox="1"/>
            <p:nvPr/>
          </p:nvSpPr>
          <p:spPr>
            <a:xfrm>
              <a:off x="8161923" y="1710098"/>
              <a:ext cx="1493848" cy="369418"/>
            </a:xfrm>
            <a:prstGeom prst="rect">
              <a:avLst/>
            </a:prstGeom>
            <a:noFill/>
          </p:spPr>
          <p:txBody>
            <a:bodyPr wrap="square" rtlCol="0">
              <a:spAutoFit/>
            </a:bodyPr>
            <a:lstStyle/>
            <a:p>
              <a:r>
                <a:rPr lang="zh-CN" altLang="en-US" sz="1200" dirty="0">
                  <a:solidFill>
                    <a:prstClr val="black">
                      <a:lumMod val="75000"/>
                      <a:lumOff val="25000"/>
                    </a:prstClr>
                  </a:solidFill>
                  <a:latin typeface="微软雅黑" panose="020B0503020204020204" pitchFamily="34" charset="-122"/>
                  <a:ea typeface="微软雅黑" panose="020B0503020204020204" pitchFamily="34" charset="-122"/>
                </a:rPr>
                <a:t>添加标题</a:t>
              </a:r>
            </a:p>
          </p:txBody>
        </p:sp>
        <p:sp>
          <p:nvSpPr>
            <p:cNvPr id="91" name="文本框 113"/>
            <p:cNvSpPr txBox="1"/>
            <p:nvPr/>
          </p:nvSpPr>
          <p:spPr>
            <a:xfrm>
              <a:off x="8183438" y="1970655"/>
              <a:ext cx="1540170" cy="815799"/>
            </a:xfrm>
            <a:prstGeom prst="rect">
              <a:avLst/>
            </a:prstGeom>
            <a:noFill/>
          </p:spPr>
          <p:txBody>
            <a:bodyPr wrap="square" rtlCol="0">
              <a:spAutoFit/>
            </a:bodyPr>
            <a:lstStyle/>
            <a:p>
              <a:pPr algn="just">
                <a:lnSpc>
                  <a:spcPct val="15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a:t>
              </a:r>
            </a:p>
          </p:txBody>
        </p:sp>
      </p:grpSp>
      <p:sp>
        <p:nvSpPr>
          <p:cNvPr id="92" name="文本框 153"/>
          <p:cNvSpPr txBox="1"/>
          <p:nvPr/>
        </p:nvSpPr>
        <p:spPr>
          <a:xfrm>
            <a:off x="4120473" y="2124629"/>
            <a:ext cx="1069133" cy="954107"/>
          </a:xfrm>
          <a:prstGeom prst="rect">
            <a:avLst/>
          </a:prstGeom>
          <a:noFill/>
        </p:spPr>
        <p:txBody>
          <a:bodyPr wrap="square" rtlCol="0">
            <a:spAutoFit/>
          </a:bodyPr>
          <a:lstStyle/>
          <a:p>
            <a:r>
              <a:rPr lang="zh-CN" altLang="en-US" sz="2800" b="1" dirty="0">
                <a:solidFill>
                  <a:schemeClr val="bg1">
                    <a:lumMod val="50000"/>
                  </a:schemeClr>
                </a:solidFill>
                <a:latin typeface="微软雅黑" panose="020B0503020204020204" pitchFamily="34" charset="-122"/>
                <a:ea typeface="微软雅黑" panose="020B0503020204020204" pitchFamily="34" charset="-122"/>
              </a:rPr>
              <a:t>添加</a:t>
            </a:r>
            <a:r>
              <a:rPr lang="en-US" altLang="zh-CN" sz="2800" b="1" dirty="0">
                <a:solidFill>
                  <a:schemeClr val="bg1">
                    <a:lumMod val="50000"/>
                  </a:schemeClr>
                </a:solidFill>
                <a:latin typeface="微软雅黑" panose="020B0503020204020204" pitchFamily="34" charset="-122"/>
                <a:ea typeface="微软雅黑" panose="020B0503020204020204" pitchFamily="34" charset="-122"/>
              </a:rPr>
              <a:t>         </a:t>
            </a:r>
            <a:r>
              <a:rPr lang="zh-CN" altLang="en-US" sz="2800" b="1" dirty="0">
                <a:solidFill>
                  <a:schemeClr val="bg1">
                    <a:lumMod val="50000"/>
                  </a:schemeClr>
                </a:solidFill>
                <a:latin typeface="微软雅黑" panose="020B0503020204020204" pitchFamily="34" charset="-122"/>
                <a:ea typeface="微软雅黑" panose="020B0503020204020204" pitchFamily="34" charset="-122"/>
              </a:rPr>
              <a:t>标题</a:t>
            </a:r>
          </a:p>
        </p:txBody>
      </p:sp>
      <p:sp>
        <p:nvSpPr>
          <p:cNvPr id="3" name="标题 2"/>
          <p:cNvSpPr>
            <a:spLocks noGrp="1"/>
          </p:cNvSpPr>
          <p:nvPr>
            <p:ph type="title"/>
          </p:nvPr>
        </p:nvSpPr>
        <p:spPr/>
        <p:txBody>
          <a:bodyPr/>
          <a:lstStyle/>
          <a:p>
            <a:endParaRPr lang="zh-CN" altLang="en-US"/>
          </a:p>
        </p:txBody>
      </p:sp>
    </p:spTree>
    <p:extLst>
      <p:ext uri="{BB962C8B-B14F-4D97-AF65-F5344CB8AC3E}">
        <p14:creationId xmlns:p14="http://schemas.microsoft.com/office/powerpoint/2010/main" val="3278277847"/>
      </p:ext>
    </p:extLst>
  </p:cSld>
  <p:clrMapOvr>
    <a:masterClrMapping/>
  </p:clrMapOvr>
  <mc:AlternateContent xmlns:mc="http://schemas.openxmlformats.org/markup-compatibility/2006" xmlns:p14="http://schemas.microsoft.com/office/powerpoint/2010/main">
    <mc:Choice Requires="p14">
      <p:transition spd="slow" p14:dur="1600" advClick="0" advTm="0">
        <p14:prism isInverted="1"/>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74"/>
                                        </p:tgtEl>
                                        <p:attrNameLst>
                                          <p:attrName>style.visibility</p:attrName>
                                        </p:attrNameLst>
                                      </p:cBhvr>
                                      <p:to>
                                        <p:strVal val="visible"/>
                                      </p:to>
                                    </p:set>
                                    <p:animEffect transition="in" filter="fade">
                                      <p:cBhvr>
                                        <p:cTn id="7" dur="500"/>
                                        <p:tgtEl>
                                          <p:spTgt spid="74"/>
                                        </p:tgtEl>
                                      </p:cBhvr>
                                    </p:animEffect>
                                  </p:childTnLst>
                                </p:cTn>
                              </p:par>
                            </p:childTnLst>
                          </p:cTn>
                        </p:par>
                        <p:par>
                          <p:cTn id="8" fill="hold">
                            <p:stCondLst>
                              <p:cond delay="500"/>
                            </p:stCondLst>
                            <p:childTnLst>
                              <p:par>
                                <p:cTn id="9" presetID="53" presetClass="entr" presetSubtype="16" fill="hold" nodeType="afterEffect">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cBhvr>
                                        <p:cTn id="11" dur="500" fill="hold"/>
                                        <p:tgtEl>
                                          <p:spTgt spid="2"/>
                                        </p:tgtEl>
                                        <p:attrNameLst>
                                          <p:attrName>ppt_w</p:attrName>
                                        </p:attrNameLst>
                                      </p:cBhvr>
                                      <p:tavLst>
                                        <p:tav tm="0">
                                          <p:val>
                                            <p:fltVal val="0"/>
                                          </p:val>
                                        </p:tav>
                                        <p:tav tm="100000">
                                          <p:val>
                                            <p:strVal val="#ppt_w"/>
                                          </p:val>
                                        </p:tav>
                                      </p:tavLst>
                                    </p:anim>
                                    <p:anim calcmode="lin" valueType="num">
                                      <p:cBhvr>
                                        <p:cTn id="12" dur="500" fill="hold"/>
                                        <p:tgtEl>
                                          <p:spTgt spid="2"/>
                                        </p:tgtEl>
                                        <p:attrNameLst>
                                          <p:attrName>ppt_h</p:attrName>
                                        </p:attrNameLst>
                                      </p:cBhvr>
                                      <p:tavLst>
                                        <p:tav tm="0">
                                          <p:val>
                                            <p:fltVal val="0"/>
                                          </p:val>
                                        </p:tav>
                                        <p:tav tm="100000">
                                          <p:val>
                                            <p:strVal val="#ppt_h"/>
                                          </p:val>
                                        </p:tav>
                                      </p:tavLst>
                                    </p:anim>
                                    <p:animEffect transition="in" filter="fade">
                                      <p:cBhvr>
                                        <p:cTn id="13" dur="500"/>
                                        <p:tgtEl>
                                          <p:spTgt spid="2"/>
                                        </p:tgtEl>
                                      </p:cBhvr>
                                    </p:animEffect>
                                  </p:childTnLst>
                                </p:cTn>
                              </p:par>
                            </p:childTnLst>
                          </p:cTn>
                        </p:par>
                        <p:par>
                          <p:cTn id="14" fill="hold">
                            <p:stCondLst>
                              <p:cond delay="1000"/>
                            </p:stCondLst>
                            <p:childTnLst>
                              <p:par>
                                <p:cTn id="15" presetID="14" presetClass="entr" presetSubtype="10" fill="hold" grpId="0" nodeType="afterEffect">
                                  <p:stCondLst>
                                    <p:cond delay="0"/>
                                  </p:stCondLst>
                                  <p:childTnLst>
                                    <p:set>
                                      <p:cBhvr>
                                        <p:cTn id="16" dur="1" fill="hold">
                                          <p:stCondLst>
                                            <p:cond delay="0"/>
                                          </p:stCondLst>
                                        </p:cTn>
                                        <p:tgtEl>
                                          <p:spTgt spid="92"/>
                                        </p:tgtEl>
                                        <p:attrNameLst>
                                          <p:attrName>style.visibility</p:attrName>
                                        </p:attrNameLst>
                                      </p:cBhvr>
                                      <p:to>
                                        <p:strVal val="visible"/>
                                      </p:to>
                                    </p:set>
                                    <p:animEffect transition="in" filter="randombar(horizontal)">
                                      <p:cBhvr>
                                        <p:cTn id="17" dur="500"/>
                                        <p:tgtEl>
                                          <p:spTgt spid="92"/>
                                        </p:tgtEl>
                                      </p:cBhvr>
                                    </p:animEffect>
                                  </p:childTnLst>
                                </p:cTn>
                              </p:par>
                            </p:childTnLst>
                          </p:cTn>
                        </p:par>
                        <p:par>
                          <p:cTn id="18" fill="hold">
                            <p:stCondLst>
                              <p:cond delay="1500"/>
                            </p:stCondLst>
                            <p:childTnLst>
                              <p:par>
                                <p:cTn id="19" presetID="2" presetClass="entr" presetSubtype="2" fill="hold" grpId="0" nodeType="afterEffect">
                                  <p:stCondLst>
                                    <p:cond delay="0"/>
                                  </p:stCondLst>
                                  <p:childTnLst>
                                    <p:set>
                                      <p:cBhvr>
                                        <p:cTn id="20" dur="1" fill="hold">
                                          <p:stCondLst>
                                            <p:cond delay="0"/>
                                          </p:stCondLst>
                                        </p:cTn>
                                        <p:tgtEl>
                                          <p:spTgt spid="62"/>
                                        </p:tgtEl>
                                        <p:attrNameLst>
                                          <p:attrName>style.visibility</p:attrName>
                                        </p:attrNameLst>
                                      </p:cBhvr>
                                      <p:to>
                                        <p:strVal val="visible"/>
                                      </p:to>
                                    </p:set>
                                    <p:anim calcmode="lin" valueType="num">
                                      <p:cBhvr additive="base">
                                        <p:cTn id="21" dur="500" fill="hold"/>
                                        <p:tgtEl>
                                          <p:spTgt spid="62"/>
                                        </p:tgtEl>
                                        <p:attrNameLst>
                                          <p:attrName>ppt_x</p:attrName>
                                        </p:attrNameLst>
                                      </p:cBhvr>
                                      <p:tavLst>
                                        <p:tav tm="0">
                                          <p:val>
                                            <p:strVal val="1+#ppt_w/2"/>
                                          </p:val>
                                        </p:tav>
                                        <p:tav tm="100000">
                                          <p:val>
                                            <p:strVal val="#ppt_x"/>
                                          </p:val>
                                        </p:tav>
                                      </p:tavLst>
                                    </p:anim>
                                    <p:anim calcmode="lin" valueType="num">
                                      <p:cBhvr additive="base">
                                        <p:cTn id="22" dur="500" fill="hold"/>
                                        <p:tgtEl>
                                          <p:spTgt spid="62"/>
                                        </p:tgtEl>
                                        <p:attrNameLst>
                                          <p:attrName>ppt_y</p:attrName>
                                        </p:attrNameLst>
                                      </p:cBhvr>
                                      <p:tavLst>
                                        <p:tav tm="0">
                                          <p:val>
                                            <p:strVal val="#ppt_y"/>
                                          </p:val>
                                        </p:tav>
                                        <p:tav tm="100000">
                                          <p:val>
                                            <p:strVal val="#ppt_y"/>
                                          </p:val>
                                        </p:tav>
                                      </p:tavLst>
                                    </p:anim>
                                  </p:childTnLst>
                                </p:cTn>
                              </p:par>
                              <p:par>
                                <p:cTn id="23" presetID="2" presetClass="entr" presetSubtype="2" fill="hold" grpId="0" nodeType="withEffect">
                                  <p:stCondLst>
                                    <p:cond delay="0"/>
                                  </p:stCondLst>
                                  <p:childTnLst>
                                    <p:set>
                                      <p:cBhvr>
                                        <p:cTn id="24" dur="1" fill="hold">
                                          <p:stCondLst>
                                            <p:cond delay="0"/>
                                          </p:stCondLst>
                                        </p:cTn>
                                        <p:tgtEl>
                                          <p:spTgt spid="59"/>
                                        </p:tgtEl>
                                        <p:attrNameLst>
                                          <p:attrName>style.visibility</p:attrName>
                                        </p:attrNameLst>
                                      </p:cBhvr>
                                      <p:to>
                                        <p:strVal val="visible"/>
                                      </p:to>
                                    </p:set>
                                    <p:anim calcmode="lin" valueType="num">
                                      <p:cBhvr additive="base">
                                        <p:cTn id="25" dur="500" fill="hold"/>
                                        <p:tgtEl>
                                          <p:spTgt spid="59"/>
                                        </p:tgtEl>
                                        <p:attrNameLst>
                                          <p:attrName>ppt_x</p:attrName>
                                        </p:attrNameLst>
                                      </p:cBhvr>
                                      <p:tavLst>
                                        <p:tav tm="0">
                                          <p:val>
                                            <p:strVal val="1+#ppt_w/2"/>
                                          </p:val>
                                        </p:tav>
                                        <p:tav tm="100000">
                                          <p:val>
                                            <p:strVal val="#ppt_x"/>
                                          </p:val>
                                        </p:tav>
                                      </p:tavLst>
                                    </p:anim>
                                    <p:anim calcmode="lin" valueType="num">
                                      <p:cBhvr additive="base">
                                        <p:cTn id="26" dur="500" fill="hold"/>
                                        <p:tgtEl>
                                          <p:spTgt spid="59"/>
                                        </p:tgtEl>
                                        <p:attrNameLst>
                                          <p:attrName>ppt_y</p:attrName>
                                        </p:attrNameLst>
                                      </p:cBhvr>
                                      <p:tavLst>
                                        <p:tav tm="0">
                                          <p:val>
                                            <p:strVal val="#ppt_y"/>
                                          </p:val>
                                        </p:tav>
                                        <p:tav tm="100000">
                                          <p:val>
                                            <p:strVal val="#ppt_y"/>
                                          </p:val>
                                        </p:tav>
                                      </p:tavLst>
                                    </p:anim>
                                  </p:childTnLst>
                                </p:cTn>
                              </p:par>
                              <p:par>
                                <p:cTn id="27" presetID="2" presetClass="entr" presetSubtype="2" fill="hold" grpId="0" nodeType="withEffect">
                                  <p:stCondLst>
                                    <p:cond delay="0"/>
                                  </p:stCondLst>
                                  <p:childTnLst>
                                    <p:set>
                                      <p:cBhvr>
                                        <p:cTn id="28" dur="1" fill="hold">
                                          <p:stCondLst>
                                            <p:cond delay="0"/>
                                          </p:stCondLst>
                                        </p:cTn>
                                        <p:tgtEl>
                                          <p:spTgt spid="63"/>
                                        </p:tgtEl>
                                        <p:attrNameLst>
                                          <p:attrName>style.visibility</p:attrName>
                                        </p:attrNameLst>
                                      </p:cBhvr>
                                      <p:to>
                                        <p:strVal val="visible"/>
                                      </p:to>
                                    </p:set>
                                    <p:anim calcmode="lin" valueType="num">
                                      <p:cBhvr additive="base">
                                        <p:cTn id="29" dur="500" fill="hold"/>
                                        <p:tgtEl>
                                          <p:spTgt spid="63"/>
                                        </p:tgtEl>
                                        <p:attrNameLst>
                                          <p:attrName>ppt_x</p:attrName>
                                        </p:attrNameLst>
                                      </p:cBhvr>
                                      <p:tavLst>
                                        <p:tav tm="0">
                                          <p:val>
                                            <p:strVal val="1+#ppt_w/2"/>
                                          </p:val>
                                        </p:tav>
                                        <p:tav tm="100000">
                                          <p:val>
                                            <p:strVal val="#ppt_x"/>
                                          </p:val>
                                        </p:tav>
                                      </p:tavLst>
                                    </p:anim>
                                    <p:anim calcmode="lin" valueType="num">
                                      <p:cBhvr additive="base">
                                        <p:cTn id="30" dur="500" fill="hold"/>
                                        <p:tgtEl>
                                          <p:spTgt spid="63"/>
                                        </p:tgtEl>
                                        <p:attrNameLst>
                                          <p:attrName>ppt_y</p:attrName>
                                        </p:attrNameLst>
                                      </p:cBhvr>
                                      <p:tavLst>
                                        <p:tav tm="0">
                                          <p:val>
                                            <p:strVal val="#ppt_y"/>
                                          </p:val>
                                        </p:tav>
                                        <p:tav tm="100000">
                                          <p:val>
                                            <p:strVal val="#ppt_y"/>
                                          </p:val>
                                        </p:tav>
                                      </p:tavLst>
                                    </p:anim>
                                  </p:childTnLst>
                                </p:cTn>
                              </p:par>
                              <p:par>
                                <p:cTn id="31" presetID="2" presetClass="entr" presetSubtype="8" fill="hold" grpId="0" nodeType="withEffect">
                                  <p:stCondLst>
                                    <p:cond delay="0"/>
                                  </p:stCondLst>
                                  <p:childTnLst>
                                    <p:set>
                                      <p:cBhvr>
                                        <p:cTn id="32" dur="1" fill="hold">
                                          <p:stCondLst>
                                            <p:cond delay="0"/>
                                          </p:stCondLst>
                                        </p:cTn>
                                        <p:tgtEl>
                                          <p:spTgt spid="48"/>
                                        </p:tgtEl>
                                        <p:attrNameLst>
                                          <p:attrName>style.visibility</p:attrName>
                                        </p:attrNameLst>
                                      </p:cBhvr>
                                      <p:to>
                                        <p:strVal val="visible"/>
                                      </p:to>
                                    </p:set>
                                    <p:anim calcmode="lin" valueType="num">
                                      <p:cBhvr additive="base">
                                        <p:cTn id="33" dur="500" fill="hold"/>
                                        <p:tgtEl>
                                          <p:spTgt spid="48"/>
                                        </p:tgtEl>
                                        <p:attrNameLst>
                                          <p:attrName>ppt_x</p:attrName>
                                        </p:attrNameLst>
                                      </p:cBhvr>
                                      <p:tavLst>
                                        <p:tav tm="0">
                                          <p:val>
                                            <p:strVal val="0-#ppt_w/2"/>
                                          </p:val>
                                        </p:tav>
                                        <p:tav tm="100000">
                                          <p:val>
                                            <p:strVal val="#ppt_x"/>
                                          </p:val>
                                        </p:tav>
                                      </p:tavLst>
                                    </p:anim>
                                    <p:anim calcmode="lin" valueType="num">
                                      <p:cBhvr additive="base">
                                        <p:cTn id="34" dur="500" fill="hold"/>
                                        <p:tgtEl>
                                          <p:spTgt spid="48"/>
                                        </p:tgtEl>
                                        <p:attrNameLst>
                                          <p:attrName>ppt_y</p:attrName>
                                        </p:attrNameLst>
                                      </p:cBhvr>
                                      <p:tavLst>
                                        <p:tav tm="0">
                                          <p:val>
                                            <p:strVal val="#ppt_y"/>
                                          </p:val>
                                        </p:tav>
                                        <p:tav tm="100000">
                                          <p:val>
                                            <p:strVal val="#ppt_y"/>
                                          </p:val>
                                        </p:tav>
                                      </p:tavLst>
                                    </p:anim>
                                  </p:childTnLst>
                                </p:cTn>
                              </p:par>
                              <p:par>
                                <p:cTn id="35" presetID="2" presetClass="entr" presetSubtype="8" fill="hold" grpId="0" nodeType="withEffect">
                                  <p:stCondLst>
                                    <p:cond delay="0"/>
                                  </p:stCondLst>
                                  <p:childTnLst>
                                    <p:set>
                                      <p:cBhvr>
                                        <p:cTn id="36" dur="1" fill="hold">
                                          <p:stCondLst>
                                            <p:cond delay="0"/>
                                          </p:stCondLst>
                                        </p:cTn>
                                        <p:tgtEl>
                                          <p:spTgt spid="50"/>
                                        </p:tgtEl>
                                        <p:attrNameLst>
                                          <p:attrName>style.visibility</p:attrName>
                                        </p:attrNameLst>
                                      </p:cBhvr>
                                      <p:to>
                                        <p:strVal val="visible"/>
                                      </p:to>
                                    </p:set>
                                    <p:anim calcmode="lin" valueType="num">
                                      <p:cBhvr additive="base">
                                        <p:cTn id="37" dur="500" fill="hold"/>
                                        <p:tgtEl>
                                          <p:spTgt spid="50"/>
                                        </p:tgtEl>
                                        <p:attrNameLst>
                                          <p:attrName>ppt_x</p:attrName>
                                        </p:attrNameLst>
                                      </p:cBhvr>
                                      <p:tavLst>
                                        <p:tav tm="0">
                                          <p:val>
                                            <p:strVal val="0-#ppt_w/2"/>
                                          </p:val>
                                        </p:tav>
                                        <p:tav tm="100000">
                                          <p:val>
                                            <p:strVal val="#ppt_x"/>
                                          </p:val>
                                        </p:tav>
                                      </p:tavLst>
                                    </p:anim>
                                    <p:anim calcmode="lin" valueType="num">
                                      <p:cBhvr additive="base">
                                        <p:cTn id="38" dur="500" fill="hold"/>
                                        <p:tgtEl>
                                          <p:spTgt spid="50"/>
                                        </p:tgtEl>
                                        <p:attrNameLst>
                                          <p:attrName>ppt_y</p:attrName>
                                        </p:attrNameLst>
                                      </p:cBhvr>
                                      <p:tavLst>
                                        <p:tav tm="0">
                                          <p:val>
                                            <p:strVal val="#ppt_y"/>
                                          </p:val>
                                        </p:tav>
                                        <p:tav tm="100000">
                                          <p:val>
                                            <p:strVal val="#ppt_y"/>
                                          </p:val>
                                        </p:tav>
                                      </p:tavLst>
                                    </p:anim>
                                  </p:childTnLst>
                                </p:cTn>
                              </p:par>
                              <p:par>
                                <p:cTn id="39" presetID="2" presetClass="entr" presetSubtype="8" fill="hold" grpId="0" nodeType="withEffect">
                                  <p:stCondLst>
                                    <p:cond delay="0"/>
                                  </p:stCondLst>
                                  <p:childTnLst>
                                    <p:set>
                                      <p:cBhvr>
                                        <p:cTn id="40" dur="1" fill="hold">
                                          <p:stCondLst>
                                            <p:cond delay="0"/>
                                          </p:stCondLst>
                                        </p:cTn>
                                        <p:tgtEl>
                                          <p:spTgt spid="53"/>
                                        </p:tgtEl>
                                        <p:attrNameLst>
                                          <p:attrName>style.visibility</p:attrName>
                                        </p:attrNameLst>
                                      </p:cBhvr>
                                      <p:to>
                                        <p:strVal val="visible"/>
                                      </p:to>
                                    </p:set>
                                    <p:anim calcmode="lin" valueType="num">
                                      <p:cBhvr additive="base">
                                        <p:cTn id="41" dur="500" fill="hold"/>
                                        <p:tgtEl>
                                          <p:spTgt spid="53"/>
                                        </p:tgtEl>
                                        <p:attrNameLst>
                                          <p:attrName>ppt_x</p:attrName>
                                        </p:attrNameLst>
                                      </p:cBhvr>
                                      <p:tavLst>
                                        <p:tav tm="0">
                                          <p:val>
                                            <p:strVal val="0-#ppt_w/2"/>
                                          </p:val>
                                        </p:tav>
                                        <p:tav tm="100000">
                                          <p:val>
                                            <p:strVal val="#ppt_x"/>
                                          </p:val>
                                        </p:tav>
                                      </p:tavLst>
                                    </p:anim>
                                    <p:anim calcmode="lin" valueType="num">
                                      <p:cBhvr additive="base">
                                        <p:cTn id="42" dur="500" fill="hold"/>
                                        <p:tgtEl>
                                          <p:spTgt spid="53"/>
                                        </p:tgtEl>
                                        <p:attrNameLst>
                                          <p:attrName>ppt_y</p:attrName>
                                        </p:attrNameLst>
                                      </p:cBhvr>
                                      <p:tavLst>
                                        <p:tav tm="0">
                                          <p:val>
                                            <p:strVal val="#ppt_y"/>
                                          </p:val>
                                        </p:tav>
                                        <p:tav tm="100000">
                                          <p:val>
                                            <p:strVal val="#ppt_y"/>
                                          </p:val>
                                        </p:tav>
                                      </p:tavLst>
                                    </p:anim>
                                  </p:childTnLst>
                                </p:cTn>
                              </p:par>
                            </p:childTnLst>
                          </p:cTn>
                        </p:par>
                        <p:par>
                          <p:cTn id="43" fill="hold">
                            <p:stCondLst>
                              <p:cond delay="2000"/>
                            </p:stCondLst>
                            <p:childTnLst>
                              <p:par>
                                <p:cTn id="44" presetID="22" presetClass="entr" presetSubtype="1" fill="hold" nodeType="afterEffect">
                                  <p:stCondLst>
                                    <p:cond delay="0"/>
                                  </p:stCondLst>
                                  <p:childTnLst>
                                    <p:set>
                                      <p:cBhvr>
                                        <p:cTn id="45" dur="1" fill="hold">
                                          <p:stCondLst>
                                            <p:cond delay="0"/>
                                          </p:stCondLst>
                                        </p:cTn>
                                        <p:tgtEl>
                                          <p:spTgt spid="65"/>
                                        </p:tgtEl>
                                        <p:attrNameLst>
                                          <p:attrName>style.visibility</p:attrName>
                                        </p:attrNameLst>
                                      </p:cBhvr>
                                      <p:to>
                                        <p:strVal val="visible"/>
                                      </p:to>
                                    </p:set>
                                    <p:animEffect transition="in" filter="wipe(up)">
                                      <p:cBhvr>
                                        <p:cTn id="46" dur="500"/>
                                        <p:tgtEl>
                                          <p:spTgt spid="65"/>
                                        </p:tgtEl>
                                      </p:cBhvr>
                                    </p:animEffect>
                                  </p:childTnLst>
                                </p:cTn>
                              </p:par>
                              <p:par>
                                <p:cTn id="47" presetID="22" presetClass="entr" presetSubtype="1" fill="hold" nodeType="withEffect">
                                  <p:stCondLst>
                                    <p:cond delay="0"/>
                                  </p:stCondLst>
                                  <p:childTnLst>
                                    <p:set>
                                      <p:cBhvr>
                                        <p:cTn id="48" dur="1" fill="hold">
                                          <p:stCondLst>
                                            <p:cond delay="0"/>
                                          </p:stCondLst>
                                        </p:cTn>
                                        <p:tgtEl>
                                          <p:spTgt spid="42"/>
                                        </p:tgtEl>
                                        <p:attrNameLst>
                                          <p:attrName>style.visibility</p:attrName>
                                        </p:attrNameLst>
                                      </p:cBhvr>
                                      <p:to>
                                        <p:strVal val="visible"/>
                                      </p:to>
                                    </p:set>
                                    <p:animEffect transition="in" filter="wipe(up)">
                                      <p:cBhvr>
                                        <p:cTn id="49" dur="500"/>
                                        <p:tgtEl>
                                          <p:spTgt spid="42"/>
                                        </p:tgtEl>
                                      </p:cBhvr>
                                    </p:animEffect>
                                  </p:childTnLst>
                                </p:cTn>
                              </p:par>
                              <p:par>
                                <p:cTn id="50" presetID="22" presetClass="entr" presetSubtype="1" fill="hold" nodeType="withEffect">
                                  <p:stCondLst>
                                    <p:cond delay="0"/>
                                  </p:stCondLst>
                                  <p:childTnLst>
                                    <p:set>
                                      <p:cBhvr>
                                        <p:cTn id="51" dur="1" fill="hold">
                                          <p:stCondLst>
                                            <p:cond delay="0"/>
                                          </p:stCondLst>
                                        </p:cTn>
                                        <p:tgtEl>
                                          <p:spTgt spid="40"/>
                                        </p:tgtEl>
                                        <p:attrNameLst>
                                          <p:attrName>style.visibility</p:attrName>
                                        </p:attrNameLst>
                                      </p:cBhvr>
                                      <p:to>
                                        <p:strVal val="visible"/>
                                      </p:to>
                                    </p:set>
                                    <p:animEffect transition="in" filter="wipe(up)">
                                      <p:cBhvr>
                                        <p:cTn id="52" dur="500"/>
                                        <p:tgtEl>
                                          <p:spTgt spid="40"/>
                                        </p:tgtEl>
                                      </p:cBhvr>
                                    </p:animEffect>
                                  </p:childTnLst>
                                </p:cTn>
                              </p:par>
                              <p:par>
                                <p:cTn id="53" presetID="22" presetClass="entr" presetSubtype="1" fill="hold" nodeType="withEffect">
                                  <p:stCondLst>
                                    <p:cond delay="0"/>
                                  </p:stCondLst>
                                  <p:childTnLst>
                                    <p:set>
                                      <p:cBhvr>
                                        <p:cTn id="54" dur="1" fill="hold">
                                          <p:stCondLst>
                                            <p:cond delay="0"/>
                                          </p:stCondLst>
                                        </p:cTn>
                                        <p:tgtEl>
                                          <p:spTgt spid="39"/>
                                        </p:tgtEl>
                                        <p:attrNameLst>
                                          <p:attrName>style.visibility</p:attrName>
                                        </p:attrNameLst>
                                      </p:cBhvr>
                                      <p:to>
                                        <p:strVal val="visible"/>
                                      </p:to>
                                    </p:set>
                                    <p:animEffect transition="in" filter="wipe(up)">
                                      <p:cBhvr>
                                        <p:cTn id="55" dur="500"/>
                                        <p:tgtEl>
                                          <p:spTgt spid="39"/>
                                        </p:tgtEl>
                                      </p:cBhvr>
                                    </p:animEffect>
                                  </p:childTnLst>
                                </p:cTn>
                              </p:par>
                              <p:par>
                                <p:cTn id="56" presetID="22" presetClass="entr" presetSubtype="1" fill="hold" nodeType="withEffect">
                                  <p:stCondLst>
                                    <p:cond delay="0"/>
                                  </p:stCondLst>
                                  <p:childTnLst>
                                    <p:set>
                                      <p:cBhvr>
                                        <p:cTn id="57" dur="1" fill="hold">
                                          <p:stCondLst>
                                            <p:cond delay="0"/>
                                          </p:stCondLst>
                                        </p:cTn>
                                        <p:tgtEl>
                                          <p:spTgt spid="41"/>
                                        </p:tgtEl>
                                        <p:attrNameLst>
                                          <p:attrName>style.visibility</p:attrName>
                                        </p:attrNameLst>
                                      </p:cBhvr>
                                      <p:to>
                                        <p:strVal val="visible"/>
                                      </p:to>
                                    </p:set>
                                    <p:animEffect transition="in" filter="wipe(up)">
                                      <p:cBhvr>
                                        <p:cTn id="58" dur="500"/>
                                        <p:tgtEl>
                                          <p:spTgt spid="41"/>
                                        </p:tgtEl>
                                      </p:cBhvr>
                                    </p:animEffect>
                                  </p:childTnLst>
                                </p:cTn>
                              </p:par>
                              <p:par>
                                <p:cTn id="59" presetID="22" presetClass="entr" presetSubtype="1" fill="hold" nodeType="withEffect">
                                  <p:stCondLst>
                                    <p:cond delay="0"/>
                                  </p:stCondLst>
                                  <p:childTnLst>
                                    <p:set>
                                      <p:cBhvr>
                                        <p:cTn id="60" dur="1" fill="hold">
                                          <p:stCondLst>
                                            <p:cond delay="0"/>
                                          </p:stCondLst>
                                        </p:cTn>
                                        <p:tgtEl>
                                          <p:spTgt spid="61"/>
                                        </p:tgtEl>
                                        <p:attrNameLst>
                                          <p:attrName>style.visibility</p:attrName>
                                        </p:attrNameLst>
                                      </p:cBhvr>
                                      <p:to>
                                        <p:strVal val="visible"/>
                                      </p:to>
                                    </p:set>
                                    <p:animEffect transition="in" filter="wipe(up)">
                                      <p:cBhvr>
                                        <p:cTn id="61" dur="500"/>
                                        <p:tgtEl>
                                          <p:spTgt spid="6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4" grpId="0" animBg="1"/>
      <p:bldP spid="48" grpId="0" animBg="1"/>
      <p:bldP spid="50" grpId="0" animBg="1"/>
      <p:bldP spid="53" grpId="0" animBg="1"/>
      <p:bldP spid="59" grpId="0" animBg="1"/>
      <p:bldP spid="62" grpId="0" animBg="1"/>
      <p:bldP spid="63" grpId="0" animBg="1"/>
      <p:bldP spid="92"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 name="文本框 2"/>
          <p:cNvSpPr txBox="1"/>
          <p:nvPr/>
        </p:nvSpPr>
        <p:spPr>
          <a:xfrm>
            <a:off x="4054403" y="2465777"/>
            <a:ext cx="785347" cy="738664"/>
          </a:xfrm>
          <a:prstGeom prst="rect">
            <a:avLst/>
          </a:prstGeom>
          <a:noFill/>
        </p:spPr>
        <p:txBody>
          <a:bodyPr wrap="square" rtlCol="0">
            <a:spAutoFit/>
          </a:bodyPr>
          <a:lstStyle/>
          <a:p>
            <a:pPr algn="ctr"/>
            <a:r>
              <a:rPr lang="zh-CN" altLang="en-US" sz="2100" b="1" dirty="0">
                <a:solidFill>
                  <a:schemeClr val="accent1"/>
                </a:solidFill>
                <a:latin typeface="微软雅黑" panose="020B0503020204020204" pitchFamily="34" charset="-122"/>
                <a:ea typeface="微软雅黑" panose="020B0503020204020204" pitchFamily="34" charset="-122"/>
              </a:rPr>
              <a:t>添加标题</a:t>
            </a:r>
          </a:p>
        </p:txBody>
      </p:sp>
      <p:grpSp>
        <p:nvGrpSpPr>
          <p:cNvPr id="124" name="组合 123"/>
          <p:cNvGrpSpPr/>
          <p:nvPr/>
        </p:nvGrpSpPr>
        <p:grpSpPr>
          <a:xfrm>
            <a:off x="2984235" y="1838959"/>
            <a:ext cx="1129136" cy="973042"/>
            <a:chOff x="3978461" y="2452512"/>
            <a:chExt cx="1505319" cy="1297689"/>
          </a:xfrm>
        </p:grpSpPr>
        <p:sp>
          <p:nvSpPr>
            <p:cNvPr id="6" name="梯形 5"/>
            <p:cNvSpPr/>
            <p:nvPr/>
          </p:nvSpPr>
          <p:spPr>
            <a:xfrm>
              <a:off x="4344623" y="3523139"/>
              <a:ext cx="773977" cy="164519"/>
            </a:xfrm>
            <a:prstGeom prst="trapezoid">
              <a:avLst>
                <a:gd name="adj" fmla="val 66343"/>
              </a:avLst>
            </a:prstGeom>
            <a:gradFill>
              <a:gsLst>
                <a:gs pos="0">
                  <a:srgbClr val="E6E6E6"/>
                </a:gs>
                <a:gs pos="100000">
                  <a:srgbClr val="F7F7F7"/>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3" name="六边形 2"/>
            <p:cNvSpPr/>
            <p:nvPr/>
          </p:nvSpPr>
          <p:spPr>
            <a:xfrm>
              <a:off x="3978461" y="2452512"/>
              <a:ext cx="1505319" cy="1297689"/>
            </a:xfrm>
            <a:prstGeom prst="hexagon">
              <a:avLst/>
            </a:prstGeom>
            <a:gradFill flip="none" rotWithShape="1">
              <a:gsLst>
                <a:gs pos="61000">
                  <a:srgbClr val="F6F6F6"/>
                </a:gs>
                <a:gs pos="37000">
                  <a:srgbClr val="E0E0E0"/>
                </a:gs>
                <a:gs pos="17000">
                  <a:srgbClr val="DEDEDE"/>
                </a:gs>
                <a:gs pos="100000">
                  <a:schemeClr val="bg1"/>
                </a:gs>
              </a:gsLst>
              <a:lin ang="13500000" scaled="1"/>
              <a:tileRect/>
            </a:gradFill>
            <a:ln w="19050">
              <a:noFill/>
            </a:ln>
            <a:effectLst>
              <a:outerShdw blurRad="381000" dist="127000" dir="2400000" algn="tl" rotWithShape="0">
                <a:srgbClr val="696969">
                  <a:alpha val="47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 name="任意多边形 3"/>
            <p:cNvSpPr/>
            <p:nvPr/>
          </p:nvSpPr>
          <p:spPr>
            <a:xfrm>
              <a:off x="4051993" y="2515056"/>
              <a:ext cx="1360218" cy="1172601"/>
            </a:xfrm>
            <a:custGeom>
              <a:avLst/>
              <a:gdLst>
                <a:gd name="connsiteX0" fmla="*/ 407876 w 1381020"/>
                <a:gd name="connsiteY0" fmla="*/ 167033 h 1190534"/>
                <a:gd name="connsiteX1" fmla="*/ 193759 w 1381020"/>
                <a:gd name="connsiteY1" fmla="*/ 595266 h 1190534"/>
                <a:gd name="connsiteX2" fmla="*/ 407876 w 1381020"/>
                <a:gd name="connsiteY2" fmla="*/ 1023499 h 1190534"/>
                <a:gd name="connsiteX3" fmla="*/ 973145 w 1381020"/>
                <a:gd name="connsiteY3" fmla="*/ 1023499 h 1190534"/>
                <a:gd name="connsiteX4" fmla="*/ 1187261 w 1381020"/>
                <a:gd name="connsiteY4" fmla="*/ 595266 h 1190534"/>
                <a:gd name="connsiteX5" fmla="*/ 973145 w 1381020"/>
                <a:gd name="connsiteY5" fmla="*/ 167033 h 1190534"/>
                <a:gd name="connsiteX6" fmla="*/ 297634 w 1381020"/>
                <a:gd name="connsiteY6" fmla="*/ 0 h 1190534"/>
                <a:gd name="connsiteX7" fmla="*/ 1083387 w 1381020"/>
                <a:gd name="connsiteY7" fmla="*/ 0 h 1190534"/>
                <a:gd name="connsiteX8" fmla="*/ 1381020 w 1381020"/>
                <a:gd name="connsiteY8" fmla="*/ 595267 h 1190534"/>
                <a:gd name="connsiteX9" fmla="*/ 1083387 w 1381020"/>
                <a:gd name="connsiteY9" fmla="*/ 1190534 h 1190534"/>
                <a:gd name="connsiteX10" fmla="*/ 297634 w 1381020"/>
                <a:gd name="connsiteY10" fmla="*/ 1190534 h 1190534"/>
                <a:gd name="connsiteX11" fmla="*/ 0 w 1381020"/>
                <a:gd name="connsiteY11" fmla="*/ 595267 h 11905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381020" h="1190534">
                  <a:moveTo>
                    <a:pt x="407876" y="167033"/>
                  </a:moveTo>
                  <a:lnTo>
                    <a:pt x="193759" y="595266"/>
                  </a:lnTo>
                  <a:lnTo>
                    <a:pt x="407876" y="1023499"/>
                  </a:lnTo>
                  <a:lnTo>
                    <a:pt x="973145" y="1023499"/>
                  </a:lnTo>
                  <a:lnTo>
                    <a:pt x="1187261" y="595266"/>
                  </a:lnTo>
                  <a:lnTo>
                    <a:pt x="973145" y="167033"/>
                  </a:lnTo>
                  <a:close/>
                  <a:moveTo>
                    <a:pt x="297634" y="0"/>
                  </a:moveTo>
                  <a:lnTo>
                    <a:pt x="1083387" y="0"/>
                  </a:lnTo>
                  <a:lnTo>
                    <a:pt x="1381020" y="595267"/>
                  </a:lnTo>
                  <a:lnTo>
                    <a:pt x="1083387" y="1190534"/>
                  </a:lnTo>
                  <a:lnTo>
                    <a:pt x="297634" y="1190534"/>
                  </a:lnTo>
                  <a:lnTo>
                    <a:pt x="0" y="595267"/>
                  </a:lnTo>
                  <a:close/>
                </a:path>
              </a:pathLst>
            </a:custGeom>
            <a:gradFill>
              <a:gsLst>
                <a:gs pos="57000">
                  <a:srgbClr val="F5F5F5"/>
                </a:gs>
                <a:gs pos="32000">
                  <a:srgbClr val="DEDEDE"/>
                </a:gs>
                <a:gs pos="0">
                  <a:srgbClr val="CBCBCB"/>
                </a:gs>
                <a:gs pos="100000">
                  <a:schemeClr val="bg1"/>
                </a:gs>
              </a:gsLst>
              <a:lin ang="2700000" scaled="1"/>
            </a:gradFill>
            <a:ln w="19050">
              <a:noFill/>
            </a:ln>
            <a:effectLst>
              <a:softEdge rad="0"/>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1013">
                <a:solidFill>
                  <a:prstClr val="white"/>
                </a:solidFill>
              </a:endParaRPr>
            </a:p>
          </p:txBody>
        </p:sp>
        <p:sp>
          <p:nvSpPr>
            <p:cNvPr id="7" name="梯形 71"/>
            <p:cNvSpPr/>
            <p:nvPr/>
          </p:nvSpPr>
          <p:spPr>
            <a:xfrm rot="14580000" flipH="1">
              <a:off x="4859296" y="2760492"/>
              <a:ext cx="656958" cy="169043"/>
            </a:xfrm>
            <a:custGeom>
              <a:avLst/>
              <a:gdLst>
                <a:gd name="connsiteX0" fmla="*/ 0 w 667005"/>
                <a:gd name="connsiteY0" fmla="*/ 171628 h 171628"/>
                <a:gd name="connsiteX1" fmla="*/ 85140 w 667005"/>
                <a:gd name="connsiteY1" fmla="*/ 0 h 171628"/>
                <a:gd name="connsiteX2" fmla="*/ 581865 w 667005"/>
                <a:gd name="connsiteY2" fmla="*/ 0 h 171628"/>
                <a:gd name="connsiteX3" fmla="*/ 667005 w 667005"/>
                <a:gd name="connsiteY3" fmla="*/ 171628 h 171628"/>
                <a:gd name="connsiteX4" fmla="*/ 0 w 667005"/>
                <a:gd name="connsiteY4" fmla="*/ 171628 h 171628"/>
                <a:gd name="connsiteX0" fmla="*/ 0 w 667005"/>
                <a:gd name="connsiteY0" fmla="*/ 171737 h 171737"/>
                <a:gd name="connsiteX1" fmla="*/ 99339 w 667005"/>
                <a:gd name="connsiteY1" fmla="*/ 0 h 171737"/>
                <a:gd name="connsiteX2" fmla="*/ 581865 w 667005"/>
                <a:gd name="connsiteY2" fmla="*/ 109 h 171737"/>
                <a:gd name="connsiteX3" fmla="*/ 667005 w 667005"/>
                <a:gd name="connsiteY3" fmla="*/ 171737 h 171737"/>
                <a:gd name="connsiteX4" fmla="*/ 0 w 667005"/>
                <a:gd name="connsiteY4" fmla="*/ 171737 h 171737"/>
                <a:gd name="connsiteX0" fmla="*/ 0 w 667005"/>
                <a:gd name="connsiteY0" fmla="*/ 171628 h 171628"/>
                <a:gd name="connsiteX1" fmla="*/ 140601 w 667005"/>
                <a:gd name="connsiteY1" fmla="*/ 10938 h 171628"/>
                <a:gd name="connsiteX2" fmla="*/ 581865 w 667005"/>
                <a:gd name="connsiteY2" fmla="*/ 0 h 171628"/>
                <a:gd name="connsiteX3" fmla="*/ 667005 w 667005"/>
                <a:gd name="connsiteY3" fmla="*/ 171628 h 171628"/>
                <a:gd name="connsiteX4" fmla="*/ 0 w 667005"/>
                <a:gd name="connsiteY4" fmla="*/ 171628 h 171628"/>
                <a:gd name="connsiteX0" fmla="*/ 0 w 667005"/>
                <a:gd name="connsiteY0" fmla="*/ 171628 h 171628"/>
                <a:gd name="connsiteX1" fmla="*/ 103609 w 667005"/>
                <a:gd name="connsiteY1" fmla="*/ 1280 h 171628"/>
                <a:gd name="connsiteX2" fmla="*/ 581865 w 667005"/>
                <a:gd name="connsiteY2" fmla="*/ 0 h 171628"/>
                <a:gd name="connsiteX3" fmla="*/ 667005 w 667005"/>
                <a:gd name="connsiteY3" fmla="*/ 171628 h 171628"/>
                <a:gd name="connsiteX4" fmla="*/ 0 w 667005"/>
                <a:gd name="connsiteY4" fmla="*/ 171628 h 17162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67005" h="171628">
                  <a:moveTo>
                    <a:pt x="0" y="171628"/>
                  </a:moveTo>
                  <a:lnTo>
                    <a:pt x="103609" y="1280"/>
                  </a:lnTo>
                  <a:lnTo>
                    <a:pt x="581865" y="0"/>
                  </a:lnTo>
                  <a:lnTo>
                    <a:pt x="667005" y="171628"/>
                  </a:lnTo>
                  <a:lnTo>
                    <a:pt x="0" y="171628"/>
                  </a:lnTo>
                  <a:close/>
                </a:path>
              </a:pathLst>
            </a:custGeom>
            <a:gradFill>
              <a:gsLst>
                <a:gs pos="0">
                  <a:srgbClr val="DEDEDE"/>
                </a:gs>
                <a:gs pos="100000">
                  <a:srgbClr val="F4F4F4"/>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8" name="任意多边形 7"/>
            <p:cNvSpPr/>
            <p:nvPr/>
          </p:nvSpPr>
          <p:spPr>
            <a:xfrm>
              <a:off x="4052375" y="2519273"/>
              <a:ext cx="406992" cy="586301"/>
            </a:xfrm>
            <a:custGeom>
              <a:avLst/>
              <a:gdLst>
                <a:gd name="connsiteX0" fmla="*/ 297634 w 413216"/>
                <a:gd name="connsiteY0" fmla="*/ 0 h 595267"/>
                <a:gd name="connsiteX1" fmla="*/ 302996 w 413216"/>
                <a:gd name="connsiteY1" fmla="*/ 0 h 595267"/>
                <a:gd name="connsiteX2" fmla="*/ 413216 w 413216"/>
                <a:gd name="connsiteY2" fmla="*/ 167033 h 595267"/>
                <a:gd name="connsiteX3" fmla="*/ 407876 w 413216"/>
                <a:gd name="connsiteY3" fmla="*/ 167033 h 595267"/>
                <a:gd name="connsiteX4" fmla="*/ 193759 w 413216"/>
                <a:gd name="connsiteY4" fmla="*/ 595266 h 595267"/>
                <a:gd name="connsiteX5" fmla="*/ 193760 w 413216"/>
                <a:gd name="connsiteY5" fmla="*/ 595267 h 595267"/>
                <a:gd name="connsiteX6" fmla="*/ 0 w 413216"/>
                <a:gd name="connsiteY6" fmla="*/ 595267 h 5952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3216" h="595267">
                  <a:moveTo>
                    <a:pt x="297634" y="0"/>
                  </a:moveTo>
                  <a:lnTo>
                    <a:pt x="302996" y="0"/>
                  </a:lnTo>
                  <a:lnTo>
                    <a:pt x="413216" y="167033"/>
                  </a:lnTo>
                  <a:lnTo>
                    <a:pt x="407876" y="167033"/>
                  </a:lnTo>
                  <a:lnTo>
                    <a:pt x="193759" y="595266"/>
                  </a:lnTo>
                  <a:lnTo>
                    <a:pt x="193760" y="595267"/>
                  </a:lnTo>
                  <a:lnTo>
                    <a:pt x="0" y="595267"/>
                  </a:lnTo>
                  <a:close/>
                </a:path>
              </a:pathLst>
            </a:custGeom>
            <a:gradFill>
              <a:gsLst>
                <a:gs pos="100000">
                  <a:srgbClr val="DFDFDF"/>
                </a:gs>
                <a:gs pos="0">
                  <a:srgbClr val="B4B4B4"/>
                </a:gs>
              </a:gsLst>
              <a:lin ang="2700000" scaled="0"/>
            </a:gradFill>
            <a:ln w="19050">
              <a:noFill/>
            </a:ln>
            <a:effectLst>
              <a:softEdge rad="0"/>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1013">
                <a:solidFill>
                  <a:prstClr val="white"/>
                </a:solidFill>
              </a:endParaRPr>
            </a:p>
          </p:txBody>
        </p:sp>
        <p:sp>
          <p:nvSpPr>
            <p:cNvPr id="9" name="梯形 8"/>
            <p:cNvSpPr/>
            <p:nvPr/>
          </p:nvSpPr>
          <p:spPr>
            <a:xfrm flipV="1">
              <a:off x="4344623" y="2515055"/>
              <a:ext cx="773977" cy="164519"/>
            </a:xfrm>
            <a:prstGeom prst="trapezoid">
              <a:avLst>
                <a:gd name="adj" fmla="val 66343"/>
              </a:avLst>
            </a:prstGeom>
            <a:gradFill>
              <a:gsLst>
                <a:gs pos="100000">
                  <a:srgbClr val="DFDFDF"/>
                </a:gs>
                <a:gs pos="0">
                  <a:srgbClr val="B4B4B4"/>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63" name="组合 62"/>
          <p:cNvGrpSpPr/>
          <p:nvPr/>
        </p:nvGrpSpPr>
        <p:grpSpPr>
          <a:xfrm>
            <a:off x="3171588" y="2009215"/>
            <a:ext cx="758324" cy="632528"/>
            <a:chOff x="4228234" y="2679573"/>
            <a:chExt cx="1010966" cy="843565"/>
          </a:xfrm>
        </p:grpSpPr>
        <p:sp>
          <p:nvSpPr>
            <p:cNvPr id="5" name="六边形 4"/>
            <p:cNvSpPr/>
            <p:nvPr/>
          </p:nvSpPr>
          <p:spPr>
            <a:xfrm>
              <a:off x="4241852" y="2679573"/>
              <a:ext cx="978537" cy="843565"/>
            </a:xfrm>
            <a:prstGeom prst="hexagon">
              <a:avLst/>
            </a:prstGeom>
            <a:solidFill>
              <a:schemeClr val="accent1"/>
            </a:solidFill>
            <a:ln w="19050">
              <a:noFill/>
            </a:ln>
            <a:effectLst>
              <a:innerShdw blurRad="76200" dist="63500" dir="13500000">
                <a:prstClr val="black">
                  <a:alpha val="46000"/>
                </a:prstClr>
              </a:innerShdw>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1" name="文本框 1"/>
            <p:cNvSpPr txBox="1"/>
            <p:nvPr/>
          </p:nvSpPr>
          <p:spPr>
            <a:xfrm>
              <a:off x="4228234" y="2842334"/>
              <a:ext cx="1010966" cy="554125"/>
            </a:xfrm>
            <a:prstGeom prst="rect">
              <a:avLst/>
            </a:prstGeom>
            <a:noFill/>
          </p:spPr>
          <p:txBody>
            <a:bodyPr wrap="square" rtlCol="0">
              <a:spAutoFit/>
            </a:bodyPr>
            <a:lstStyle/>
            <a:p>
              <a:pPr algn="ctr"/>
              <a:r>
                <a:rPr lang="en-US" altLang="zh-CN" sz="2100" dirty="0">
                  <a:solidFill>
                    <a:prstClr val="white"/>
                  </a:solidFill>
                  <a:latin typeface="Impact" panose="020B0806030902050204" pitchFamily="34" charset="0"/>
                  <a:ea typeface="时尚中黑简体" panose="01010104010101010101" pitchFamily="2" charset="-122"/>
                </a:rPr>
                <a:t>01</a:t>
              </a:r>
              <a:endParaRPr lang="zh-CN" altLang="en-US" sz="2100" dirty="0">
                <a:solidFill>
                  <a:prstClr val="white"/>
                </a:solidFill>
                <a:latin typeface="Impact" panose="020B0806030902050204" pitchFamily="34" charset="0"/>
                <a:ea typeface="时尚中黑简体" panose="01010104010101010101" pitchFamily="2" charset="-122"/>
              </a:endParaRPr>
            </a:p>
          </p:txBody>
        </p:sp>
      </p:grpSp>
      <p:grpSp>
        <p:nvGrpSpPr>
          <p:cNvPr id="125" name="组合 124"/>
          <p:cNvGrpSpPr/>
          <p:nvPr/>
        </p:nvGrpSpPr>
        <p:grpSpPr>
          <a:xfrm>
            <a:off x="2984235" y="2809743"/>
            <a:ext cx="1129136" cy="973042"/>
            <a:chOff x="3978461" y="3747190"/>
            <a:chExt cx="1505319" cy="1297689"/>
          </a:xfrm>
        </p:grpSpPr>
        <p:sp>
          <p:nvSpPr>
            <p:cNvPr id="22" name="梯形 21"/>
            <p:cNvSpPr/>
            <p:nvPr/>
          </p:nvSpPr>
          <p:spPr>
            <a:xfrm>
              <a:off x="4344623" y="4817817"/>
              <a:ext cx="773977" cy="164519"/>
            </a:xfrm>
            <a:prstGeom prst="trapezoid">
              <a:avLst>
                <a:gd name="adj" fmla="val 66343"/>
              </a:avLst>
            </a:prstGeom>
            <a:gradFill>
              <a:gsLst>
                <a:gs pos="0">
                  <a:srgbClr val="E6E6E6"/>
                </a:gs>
                <a:gs pos="100000">
                  <a:srgbClr val="F7F7F7"/>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5" name="梯形 24"/>
            <p:cNvSpPr/>
            <p:nvPr/>
          </p:nvSpPr>
          <p:spPr>
            <a:xfrm flipV="1">
              <a:off x="4344623" y="3809733"/>
              <a:ext cx="773977" cy="164519"/>
            </a:xfrm>
            <a:prstGeom prst="trapezoid">
              <a:avLst>
                <a:gd name="adj" fmla="val 66343"/>
              </a:avLst>
            </a:prstGeom>
            <a:gradFill>
              <a:gsLst>
                <a:gs pos="100000">
                  <a:srgbClr val="DFDFDF"/>
                </a:gs>
                <a:gs pos="0">
                  <a:srgbClr val="B4B4B4"/>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9" name="六边形 18"/>
            <p:cNvSpPr/>
            <p:nvPr/>
          </p:nvSpPr>
          <p:spPr>
            <a:xfrm>
              <a:off x="3978461" y="3747190"/>
              <a:ext cx="1505319" cy="1297689"/>
            </a:xfrm>
            <a:prstGeom prst="hexagon">
              <a:avLst/>
            </a:prstGeom>
            <a:gradFill flip="none" rotWithShape="1">
              <a:gsLst>
                <a:gs pos="61000">
                  <a:srgbClr val="F6F6F6"/>
                </a:gs>
                <a:gs pos="37000">
                  <a:srgbClr val="E0E0E0"/>
                </a:gs>
                <a:gs pos="17000">
                  <a:srgbClr val="DEDEDE"/>
                </a:gs>
                <a:gs pos="100000">
                  <a:schemeClr val="bg1"/>
                </a:gs>
              </a:gsLst>
              <a:lin ang="13500000" scaled="1"/>
              <a:tileRect/>
            </a:gradFill>
            <a:ln w="19050">
              <a:noFill/>
            </a:ln>
            <a:effectLst>
              <a:outerShdw blurRad="381000" dist="127000" dir="2400000" algn="tl" rotWithShape="0">
                <a:srgbClr val="696969">
                  <a:alpha val="47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0" name="任意多边形 19"/>
            <p:cNvSpPr/>
            <p:nvPr/>
          </p:nvSpPr>
          <p:spPr>
            <a:xfrm>
              <a:off x="4051993" y="3809734"/>
              <a:ext cx="1360218" cy="1172601"/>
            </a:xfrm>
            <a:custGeom>
              <a:avLst/>
              <a:gdLst>
                <a:gd name="connsiteX0" fmla="*/ 407876 w 1381020"/>
                <a:gd name="connsiteY0" fmla="*/ 167033 h 1190534"/>
                <a:gd name="connsiteX1" fmla="*/ 193759 w 1381020"/>
                <a:gd name="connsiteY1" fmla="*/ 595266 h 1190534"/>
                <a:gd name="connsiteX2" fmla="*/ 407876 w 1381020"/>
                <a:gd name="connsiteY2" fmla="*/ 1023499 h 1190534"/>
                <a:gd name="connsiteX3" fmla="*/ 973145 w 1381020"/>
                <a:gd name="connsiteY3" fmla="*/ 1023499 h 1190534"/>
                <a:gd name="connsiteX4" fmla="*/ 1187261 w 1381020"/>
                <a:gd name="connsiteY4" fmla="*/ 595266 h 1190534"/>
                <a:gd name="connsiteX5" fmla="*/ 973145 w 1381020"/>
                <a:gd name="connsiteY5" fmla="*/ 167033 h 1190534"/>
                <a:gd name="connsiteX6" fmla="*/ 297634 w 1381020"/>
                <a:gd name="connsiteY6" fmla="*/ 0 h 1190534"/>
                <a:gd name="connsiteX7" fmla="*/ 1083387 w 1381020"/>
                <a:gd name="connsiteY7" fmla="*/ 0 h 1190534"/>
                <a:gd name="connsiteX8" fmla="*/ 1381020 w 1381020"/>
                <a:gd name="connsiteY8" fmla="*/ 595267 h 1190534"/>
                <a:gd name="connsiteX9" fmla="*/ 1083387 w 1381020"/>
                <a:gd name="connsiteY9" fmla="*/ 1190534 h 1190534"/>
                <a:gd name="connsiteX10" fmla="*/ 297634 w 1381020"/>
                <a:gd name="connsiteY10" fmla="*/ 1190534 h 1190534"/>
                <a:gd name="connsiteX11" fmla="*/ 0 w 1381020"/>
                <a:gd name="connsiteY11" fmla="*/ 595267 h 11905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381020" h="1190534">
                  <a:moveTo>
                    <a:pt x="407876" y="167033"/>
                  </a:moveTo>
                  <a:lnTo>
                    <a:pt x="193759" y="595266"/>
                  </a:lnTo>
                  <a:lnTo>
                    <a:pt x="407876" y="1023499"/>
                  </a:lnTo>
                  <a:lnTo>
                    <a:pt x="973145" y="1023499"/>
                  </a:lnTo>
                  <a:lnTo>
                    <a:pt x="1187261" y="595266"/>
                  </a:lnTo>
                  <a:lnTo>
                    <a:pt x="973145" y="167033"/>
                  </a:lnTo>
                  <a:close/>
                  <a:moveTo>
                    <a:pt x="297634" y="0"/>
                  </a:moveTo>
                  <a:lnTo>
                    <a:pt x="1083387" y="0"/>
                  </a:lnTo>
                  <a:lnTo>
                    <a:pt x="1381020" y="595267"/>
                  </a:lnTo>
                  <a:lnTo>
                    <a:pt x="1083387" y="1190534"/>
                  </a:lnTo>
                  <a:lnTo>
                    <a:pt x="297634" y="1190534"/>
                  </a:lnTo>
                  <a:lnTo>
                    <a:pt x="0" y="595267"/>
                  </a:lnTo>
                  <a:close/>
                </a:path>
              </a:pathLst>
            </a:custGeom>
            <a:gradFill>
              <a:gsLst>
                <a:gs pos="57000">
                  <a:srgbClr val="F5F5F5"/>
                </a:gs>
                <a:gs pos="32000">
                  <a:srgbClr val="DEDEDE"/>
                </a:gs>
                <a:gs pos="0">
                  <a:srgbClr val="CBCBCB"/>
                </a:gs>
                <a:gs pos="100000">
                  <a:schemeClr val="bg1"/>
                </a:gs>
              </a:gsLst>
              <a:lin ang="2700000" scaled="1"/>
            </a:gradFill>
            <a:ln w="19050">
              <a:noFill/>
            </a:ln>
            <a:effectLst>
              <a:softEdge rad="0"/>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1013">
                <a:solidFill>
                  <a:prstClr val="white"/>
                </a:solidFill>
              </a:endParaRPr>
            </a:p>
          </p:txBody>
        </p:sp>
        <p:sp>
          <p:nvSpPr>
            <p:cNvPr id="23" name="梯形 71"/>
            <p:cNvSpPr/>
            <p:nvPr/>
          </p:nvSpPr>
          <p:spPr>
            <a:xfrm rot="14580000" flipH="1">
              <a:off x="4859296" y="4055170"/>
              <a:ext cx="656958" cy="169043"/>
            </a:xfrm>
            <a:custGeom>
              <a:avLst/>
              <a:gdLst>
                <a:gd name="connsiteX0" fmla="*/ 0 w 667005"/>
                <a:gd name="connsiteY0" fmla="*/ 171628 h 171628"/>
                <a:gd name="connsiteX1" fmla="*/ 85140 w 667005"/>
                <a:gd name="connsiteY1" fmla="*/ 0 h 171628"/>
                <a:gd name="connsiteX2" fmla="*/ 581865 w 667005"/>
                <a:gd name="connsiteY2" fmla="*/ 0 h 171628"/>
                <a:gd name="connsiteX3" fmla="*/ 667005 w 667005"/>
                <a:gd name="connsiteY3" fmla="*/ 171628 h 171628"/>
                <a:gd name="connsiteX4" fmla="*/ 0 w 667005"/>
                <a:gd name="connsiteY4" fmla="*/ 171628 h 171628"/>
                <a:gd name="connsiteX0" fmla="*/ 0 w 667005"/>
                <a:gd name="connsiteY0" fmla="*/ 171737 h 171737"/>
                <a:gd name="connsiteX1" fmla="*/ 99339 w 667005"/>
                <a:gd name="connsiteY1" fmla="*/ 0 h 171737"/>
                <a:gd name="connsiteX2" fmla="*/ 581865 w 667005"/>
                <a:gd name="connsiteY2" fmla="*/ 109 h 171737"/>
                <a:gd name="connsiteX3" fmla="*/ 667005 w 667005"/>
                <a:gd name="connsiteY3" fmla="*/ 171737 h 171737"/>
                <a:gd name="connsiteX4" fmla="*/ 0 w 667005"/>
                <a:gd name="connsiteY4" fmla="*/ 171737 h 171737"/>
                <a:gd name="connsiteX0" fmla="*/ 0 w 667005"/>
                <a:gd name="connsiteY0" fmla="*/ 171628 h 171628"/>
                <a:gd name="connsiteX1" fmla="*/ 140601 w 667005"/>
                <a:gd name="connsiteY1" fmla="*/ 10938 h 171628"/>
                <a:gd name="connsiteX2" fmla="*/ 581865 w 667005"/>
                <a:gd name="connsiteY2" fmla="*/ 0 h 171628"/>
                <a:gd name="connsiteX3" fmla="*/ 667005 w 667005"/>
                <a:gd name="connsiteY3" fmla="*/ 171628 h 171628"/>
                <a:gd name="connsiteX4" fmla="*/ 0 w 667005"/>
                <a:gd name="connsiteY4" fmla="*/ 171628 h 171628"/>
                <a:gd name="connsiteX0" fmla="*/ 0 w 667005"/>
                <a:gd name="connsiteY0" fmla="*/ 171628 h 171628"/>
                <a:gd name="connsiteX1" fmla="*/ 103609 w 667005"/>
                <a:gd name="connsiteY1" fmla="*/ 1280 h 171628"/>
                <a:gd name="connsiteX2" fmla="*/ 581865 w 667005"/>
                <a:gd name="connsiteY2" fmla="*/ 0 h 171628"/>
                <a:gd name="connsiteX3" fmla="*/ 667005 w 667005"/>
                <a:gd name="connsiteY3" fmla="*/ 171628 h 171628"/>
                <a:gd name="connsiteX4" fmla="*/ 0 w 667005"/>
                <a:gd name="connsiteY4" fmla="*/ 171628 h 17162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67005" h="171628">
                  <a:moveTo>
                    <a:pt x="0" y="171628"/>
                  </a:moveTo>
                  <a:lnTo>
                    <a:pt x="103609" y="1280"/>
                  </a:lnTo>
                  <a:lnTo>
                    <a:pt x="581865" y="0"/>
                  </a:lnTo>
                  <a:lnTo>
                    <a:pt x="667005" y="171628"/>
                  </a:lnTo>
                  <a:lnTo>
                    <a:pt x="0" y="171628"/>
                  </a:lnTo>
                  <a:close/>
                </a:path>
              </a:pathLst>
            </a:custGeom>
            <a:gradFill>
              <a:gsLst>
                <a:gs pos="0">
                  <a:srgbClr val="DEDEDE"/>
                </a:gs>
                <a:gs pos="100000">
                  <a:srgbClr val="F4F4F4"/>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4" name="任意多边形 23"/>
            <p:cNvSpPr/>
            <p:nvPr/>
          </p:nvSpPr>
          <p:spPr>
            <a:xfrm>
              <a:off x="4052375" y="3813951"/>
              <a:ext cx="406992" cy="586301"/>
            </a:xfrm>
            <a:custGeom>
              <a:avLst/>
              <a:gdLst>
                <a:gd name="connsiteX0" fmla="*/ 297634 w 413216"/>
                <a:gd name="connsiteY0" fmla="*/ 0 h 595267"/>
                <a:gd name="connsiteX1" fmla="*/ 302996 w 413216"/>
                <a:gd name="connsiteY1" fmla="*/ 0 h 595267"/>
                <a:gd name="connsiteX2" fmla="*/ 413216 w 413216"/>
                <a:gd name="connsiteY2" fmla="*/ 167033 h 595267"/>
                <a:gd name="connsiteX3" fmla="*/ 407876 w 413216"/>
                <a:gd name="connsiteY3" fmla="*/ 167033 h 595267"/>
                <a:gd name="connsiteX4" fmla="*/ 193759 w 413216"/>
                <a:gd name="connsiteY4" fmla="*/ 595266 h 595267"/>
                <a:gd name="connsiteX5" fmla="*/ 193760 w 413216"/>
                <a:gd name="connsiteY5" fmla="*/ 595267 h 595267"/>
                <a:gd name="connsiteX6" fmla="*/ 0 w 413216"/>
                <a:gd name="connsiteY6" fmla="*/ 595267 h 5952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3216" h="595267">
                  <a:moveTo>
                    <a:pt x="297634" y="0"/>
                  </a:moveTo>
                  <a:lnTo>
                    <a:pt x="302996" y="0"/>
                  </a:lnTo>
                  <a:lnTo>
                    <a:pt x="413216" y="167033"/>
                  </a:lnTo>
                  <a:lnTo>
                    <a:pt x="407876" y="167033"/>
                  </a:lnTo>
                  <a:lnTo>
                    <a:pt x="193759" y="595266"/>
                  </a:lnTo>
                  <a:lnTo>
                    <a:pt x="193760" y="595267"/>
                  </a:lnTo>
                  <a:lnTo>
                    <a:pt x="0" y="595267"/>
                  </a:lnTo>
                  <a:close/>
                </a:path>
              </a:pathLst>
            </a:custGeom>
            <a:gradFill>
              <a:gsLst>
                <a:gs pos="100000">
                  <a:srgbClr val="DFDFDF"/>
                </a:gs>
                <a:gs pos="0">
                  <a:srgbClr val="B4B4B4"/>
                </a:gs>
              </a:gsLst>
              <a:lin ang="2700000" scaled="0"/>
            </a:gradFill>
            <a:ln w="19050">
              <a:noFill/>
            </a:ln>
            <a:effectLst>
              <a:softEdge rad="0"/>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1013">
                <a:solidFill>
                  <a:prstClr val="white"/>
                </a:solidFill>
              </a:endParaRPr>
            </a:p>
          </p:txBody>
        </p:sp>
      </p:grpSp>
      <p:grpSp>
        <p:nvGrpSpPr>
          <p:cNvPr id="110" name="组合 109"/>
          <p:cNvGrpSpPr/>
          <p:nvPr/>
        </p:nvGrpSpPr>
        <p:grpSpPr>
          <a:xfrm>
            <a:off x="3171588" y="2979998"/>
            <a:ext cx="758324" cy="632528"/>
            <a:chOff x="4228234" y="3974251"/>
            <a:chExt cx="1010966" cy="843565"/>
          </a:xfrm>
        </p:grpSpPr>
        <p:sp>
          <p:nvSpPr>
            <p:cNvPr id="21" name="六边形 20"/>
            <p:cNvSpPr/>
            <p:nvPr/>
          </p:nvSpPr>
          <p:spPr>
            <a:xfrm>
              <a:off x="4241852" y="3974251"/>
              <a:ext cx="978537" cy="843565"/>
            </a:xfrm>
            <a:prstGeom prst="hexagon">
              <a:avLst/>
            </a:prstGeom>
            <a:solidFill>
              <a:schemeClr val="accent2"/>
            </a:solidFill>
            <a:ln w="19050">
              <a:noFill/>
            </a:ln>
            <a:effectLst>
              <a:innerShdw blurRad="76200" dist="63500" dir="13500000">
                <a:prstClr val="black">
                  <a:alpha val="46000"/>
                </a:prstClr>
              </a:innerShdw>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2" name="文本框 26"/>
            <p:cNvSpPr txBox="1"/>
            <p:nvPr/>
          </p:nvSpPr>
          <p:spPr>
            <a:xfrm>
              <a:off x="4228234" y="4118520"/>
              <a:ext cx="1010966" cy="554125"/>
            </a:xfrm>
            <a:prstGeom prst="rect">
              <a:avLst/>
            </a:prstGeom>
            <a:noFill/>
          </p:spPr>
          <p:txBody>
            <a:bodyPr wrap="square" rtlCol="0">
              <a:spAutoFit/>
            </a:bodyPr>
            <a:lstStyle/>
            <a:p>
              <a:pPr algn="ctr"/>
              <a:r>
                <a:rPr lang="en-US" altLang="zh-CN" sz="2100" dirty="0">
                  <a:solidFill>
                    <a:prstClr val="white"/>
                  </a:solidFill>
                  <a:latin typeface="Impact" panose="020B0806030902050204" pitchFamily="34" charset="0"/>
                  <a:ea typeface="时尚中黑简体" panose="01010104010101010101" pitchFamily="2" charset="-122"/>
                </a:rPr>
                <a:t>02</a:t>
              </a:r>
              <a:endParaRPr lang="zh-CN" altLang="en-US" sz="2100" dirty="0">
                <a:solidFill>
                  <a:prstClr val="white"/>
                </a:solidFill>
                <a:latin typeface="Impact" panose="020B0806030902050204" pitchFamily="34" charset="0"/>
                <a:ea typeface="时尚中黑简体" panose="01010104010101010101" pitchFamily="2" charset="-122"/>
              </a:endParaRPr>
            </a:p>
          </p:txBody>
        </p:sp>
      </p:grpSp>
      <p:grpSp>
        <p:nvGrpSpPr>
          <p:cNvPr id="128" name="组合 127"/>
          <p:cNvGrpSpPr/>
          <p:nvPr/>
        </p:nvGrpSpPr>
        <p:grpSpPr>
          <a:xfrm>
            <a:off x="4763750" y="1838959"/>
            <a:ext cx="1129136" cy="973042"/>
            <a:chOff x="6350839" y="2452512"/>
            <a:chExt cx="1505319" cy="1297689"/>
          </a:xfrm>
        </p:grpSpPr>
        <p:sp>
          <p:nvSpPr>
            <p:cNvPr id="30" name="梯形 29"/>
            <p:cNvSpPr/>
            <p:nvPr/>
          </p:nvSpPr>
          <p:spPr>
            <a:xfrm>
              <a:off x="6717001" y="3523139"/>
              <a:ext cx="773977" cy="164519"/>
            </a:xfrm>
            <a:prstGeom prst="trapezoid">
              <a:avLst>
                <a:gd name="adj" fmla="val 66343"/>
              </a:avLst>
            </a:prstGeom>
            <a:gradFill>
              <a:gsLst>
                <a:gs pos="0">
                  <a:srgbClr val="E6E6E6"/>
                </a:gs>
                <a:gs pos="100000">
                  <a:srgbClr val="F7F7F7"/>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33" name="梯形 32"/>
            <p:cNvSpPr/>
            <p:nvPr/>
          </p:nvSpPr>
          <p:spPr>
            <a:xfrm flipV="1">
              <a:off x="6717001" y="2515055"/>
              <a:ext cx="773977" cy="164519"/>
            </a:xfrm>
            <a:prstGeom prst="trapezoid">
              <a:avLst>
                <a:gd name="adj" fmla="val 66343"/>
              </a:avLst>
            </a:prstGeom>
            <a:gradFill>
              <a:gsLst>
                <a:gs pos="100000">
                  <a:srgbClr val="DFDFDF"/>
                </a:gs>
                <a:gs pos="0">
                  <a:srgbClr val="B4B4B4"/>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7" name="六边形 26"/>
            <p:cNvSpPr/>
            <p:nvPr/>
          </p:nvSpPr>
          <p:spPr>
            <a:xfrm>
              <a:off x="6350839" y="2452512"/>
              <a:ext cx="1505319" cy="1297689"/>
            </a:xfrm>
            <a:prstGeom prst="hexagon">
              <a:avLst/>
            </a:prstGeom>
            <a:gradFill flip="none" rotWithShape="1">
              <a:gsLst>
                <a:gs pos="61000">
                  <a:srgbClr val="F6F6F6"/>
                </a:gs>
                <a:gs pos="37000">
                  <a:srgbClr val="E0E0E0"/>
                </a:gs>
                <a:gs pos="17000">
                  <a:srgbClr val="DEDEDE"/>
                </a:gs>
                <a:gs pos="100000">
                  <a:schemeClr val="bg1"/>
                </a:gs>
              </a:gsLst>
              <a:lin ang="13500000" scaled="1"/>
              <a:tileRect/>
            </a:gradFill>
            <a:ln w="19050">
              <a:noFill/>
            </a:ln>
            <a:effectLst>
              <a:outerShdw blurRad="381000" dist="127000" dir="2400000" algn="tl" rotWithShape="0">
                <a:srgbClr val="696969">
                  <a:alpha val="47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8" name="任意多边形 27"/>
            <p:cNvSpPr/>
            <p:nvPr/>
          </p:nvSpPr>
          <p:spPr>
            <a:xfrm>
              <a:off x="6424371" y="2515056"/>
              <a:ext cx="1360218" cy="1172601"/>
            </a:xfrm>
            <a:custGeom>
              <a:avLst/>
              <a:gdLst>
                <a:gd name="connsiteX0" fmla="*/ 407876 w 1381020"/>
                <a:gd name="connsiteY0" fmla="*/ 167033 h 1190534"/>
                <a:gd name="connsiteX1" fmla="*/ 193759 w 1381020"/>
                <a:gd name="connsiteY1" fmla="*/ 595266 h 1190534"/>
                <a:gd name="connsiteX2" fmla="*/ 407876 w 1381020"/>
                <a:gd name="connsiteY2" fmla="*/ 1023499 h 1190534"/>
                <a:gd name="connsiteX3" fmla="*/ 973145 w 1381020"/>
                <a:gd name="connsiteY3" fmla="*/ 1023499 h 1190534"/>
                <a:gd name="connsiteX4" fmla="*/ 1187261 w 1381020"/>
                <a:gd name="connsiteY4" fmla="*/ 595266 h 1190534"/>
                <a:gd name="connsiteX5" fmla="*/ 973145 w 1381020"/>
                <a:gd name="connsiteY5" fmla="*/ 167033 h 1190534"/>
                <a:gd name="connsiteX6" fmla="*/ 297634 w 1381020"/>
                <a:gd name="connsiteY6" fmla="*/ 0 h 1190534"/>
                <a:gd name="connsiteX7" fmla="*/ 1083387 w 1381020"/>
                <a:gd name="connsiteY7" fmla="*/ 0 h 1190534"/>
                <a:gd name="connsiteX8" fmla="*/ 1381020 w 1381020"/>
                <a:gd name="connsiteY8" fmla="*/ 595267 h 1190534"/>
                <a:gd name="connsiteX9" fmla="*/ 1083387 w 1381020"/>
                <a:gd name="connsiteY9" fmla="*/ 1190534 h 1190534"/>
                <a:gd name="connsiteX10" fmla="*/ 297634 w 1381020"/>
                <a:gd name="connsiteY10" fmla="*/ 1190534 h 1190534"/>
                <a:gd name="connsiteX11" fmla="*/ 0 w 1381020"/>
                <a:gd name="connsiteY11" fmla="*/ 595267 h 11905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381020" h="1190534">
                  <a:moveTo>
                    <a:pt x="407876" y="167033"/>
                  </a:moveTo>
                  <a:lnTo>
                    <a:pt x="193759" y="595266"/>
                  </a:lnTo>
                  <a:lnTo>
                    <a:pt x="407876" y="1023499"/>
                  </a:lnTo>
                  <a:lnTo>
                    <a:pt x="973145" y="1023499"/>
                  </a:lnTo>
                  <a:lnTo>
                    <a:pt x="1187261" y="595266"/>
                  </a:lnTo>
                  <a:lnTo>
                    <a:pt x="973145" y="167033"/>
                  </a:lnTo>
                  <a:close/>
                  <a:moveTo>
                    <a:pt x="297634" y="0"/>
                  </a:moveTo>
                  <a:lnTo>
                    <a:pt x="1083387" y="0"/>
                  </a:lnTo>
                  <a:lnTo>
                    <a:pt x="1381020" y="595267"/>
                  </a:lnTo>
                  <a:lnTo>
                    <a:pt x="1083387" y="1190534"/>
                  </a:lnTo>
                  <a:lnTo>
                    <a:pt x="297634" y="1190534"/>
                  </a:lnTo>
                  <a:lnTo>
                    <a:pt x="0" y="595267"/>
                  </a:lnTo>
                  <a:close/>
                </a:path>
              </a:pathLst>
            </a:custGeom>
            <a:gradFill>
              <a:gsLst>
                <a:gs pos="57000">
                  <a:srgbClr val="F5F5F5"/>
                </a:gs>
                <a:gs pos="32000">
                  <a:srgbClr val="DEDEDE"/>
                </a:gs>
                <a:gs pos="0">
                  <a:srgbClr val="CBCBCB"/>
                </a:gs>
                <a:gs pos="100000">
                  <a:schemeClr val="bg1"/>
                </a:gs>
              </a:gsLst>
              <a:lin ang="2700000" scaled="1"/>
            </a:gradFill>
            <a:ln w="19050">
              <a:noFill/>
            </a:ln>
            <a:effectLst>
              <a:softEdge rad="0"/>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1013">
                <a:solidFill>
                  <a:prstClr val="white"/>
                </a:solidFill>
              </a:endParaRPr>
            </a:p>
          </p:txBody>
        </p:sp>
        <p:sp>
          <p:nvSpPr>
            <p:cNvPr id="31" name="梯形 71"/>
            <p:cNvSpPr/>
            <p:nvPr/>
          </p:nvSpPr>
          <p:spPr>
            <a:xfrm rot="14580000" flipH="1">
              <a:off x="7231674" y="2760492"/>
              <a:ext cx="656958" cy="169043"/>
            </a:xfrm>
            <a:custGeom>
              <a:avLst/>
              <a:gdLst>
                <a:gd name="connsiteX0" fmla="*/ 0 w 667005"/>
                <a:gd name="connsiteY0" fmla="*/ 171628 h 171628"/>
                <a:gd name="connsiteX1" fmla="*/ 85140 w 667005"/>
                <a:gd name="connsiteY1" fmla="*/ 0 h 171628"/>
                <a:gd name="connsiteX2" fmla="*/ 581865 w 667005"/>
                <a:gd name="connsiteY2" fmla="*/ 0 h 171628"/>
                <a:gd name="connsiteX3" fmla="*/ 667005 w 667005"/>
                <a:gd name="connsiteY3" fmla="*/ 171628 h 171628"/>
                <a:gd name="connsiteX4" fmla="*/ 0 w 667005"/>
                <a:gd name="connsiteY4" fmla="*/ 171628 h 171628"/>
                <a:gd name="connsiteX0" fmla="*/ 0 w 667005"/>
                <a:gd name="connsiteY0" fmla="*/ 171737 h 171737"/>
                <a:gd name="connsiteX1" fmla="*/ 99339 w 667005"/>
                <a:gd name="connsiteY1" fmla="*/ 0 h 171737"/>
                <a:gd name="connsiteX2" fmla="*/ 581865 w 667005"/>
                <a:gd name="connsiteY2" fmla="*/ 109 h 171737"/>
                <a:gd name="connsiteX3" fmla="*/ 667005 w 667005"/>
                <a:gd name="connsiteY3" fmla="*/ 171737 h 171737"/>
                <a:gd name="connsiteX4" fmla="*/ 0 w 667005"/>
                <a:gd name="connsiteY4" fmla="*/ 171737 h 171737"/>
                <a:gd name="connsiteX0" fmla="*/ 0 w 667005"/>
                <a:gd name="connsiteY0" fmla="*/ 171628 h 171628"/>
                <a:gd name="connsiteX1" fmla="*/ 140601 w 667005"/>
                <a:gd name="connsiteY1" fmla="*/ 10938 h 171628"/>
                <a:gd name="connsiteX2" fmla="*/ 581865 w 667005"/>
                <a:gd name="connsiteY2" fmla="*/ 0 h 171628"/>
                <a:gd name="connsiteX3" fmla="*/ 667005 w 667005"/>
                <a:gd name="connsiteY3" fmla="*/ 171628 h 171628"/>
                <a:gd name="connsiteX4" fmla="*/ 0 w 667005"/>
                <a:gd name="connsiteY4" fmla="*/ 171628 h 171628"/>
                <a:gd name="connsiteX0" fmla="*/ 0 w 667005"/>
                <a:gd name="connsiteY0" fmla="*/ 171628 h 171628"/>
                <a:gd name="connsiteX1" fmla="*/ 103609 w 667005"/>
                <a:gd name="connsiteY1" fmla="*/ 1280 h 171628"/>
                <a:gd name="connsiteX2" fmla="*/ 581865 w 667005"/>
                <a:gd name="connsiteY2" fmla="*/ 0 h 171628"/>
                <a:gd name="connsiteX3" fmla="*/ 667005 w 667005"/>
                <a:gd name="connsiteY3" fmla="*/ 171628 h 171628"/>
                <a:gd name="connsiteX4" fmla="*/ 0 w 667005"/>
                <a:gd name="connsiteY4" fmla="*/ 171628 h 17162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67005" h="171628">
                  <a:moveTo>
                    <a:pt x="0" y="171628"/>
                  </a:moveTo>
                  <a:lnTo>
                    <a:pt x="103609" y="1280"/>
                  </a:lnTo>
                  <a:lnTo>
                    <a:pt x="581865" y="0"/>
                  </a:lnTo>
                  <a:lnTo>
                    <a:pt x="667005" y="171628"/>
                  </a:lnTo>
                  <a:lnTo>
                    <a:pt x="0" y="171628"/>
                  </a:lnTo>
                  <a:close/>
                </a:path>
              </a:pathLst>
            </a:custGeom>
            <a:gradFill>
              <a:gsLst>
                <a:gs pos="0">
                  <a:srgbClr val="DEDEDE"/>
                </a:gs>
                <a:gs pos="100000">
                  <a:srgbClr val="F4F4F4"/>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32" name="任意多边形 31"/>
            <p:cNvSpPr/>
            <p:nvPr/>
          </p:nvSpPr>
          <p:spPr>
            <a:xfrm>
              <a:off x="6424753" y="2519273"/>
              <a:ext cx="406992" cy="586301"/>
            </a:xfrm>
            <a:custGeom>
              <a:avLst/>
              <a:gdLst>
                <a:gd name="connsiteX0" fmla="*/ 297634 w 413216"/>
                <a:gd name="connsiteY0" fmla="*/ 0 h 595267"/>
                <a:gd name="connsiteX1" fmla="*/ 302996 w 413216"/>
                <a:gd name="connsiteY1" fmla="*/ 0 h 595267"/>
                <a:gd name="connsiteX2" fmla="*/ 413216 w 413216"/>
                <a:gd name="connsiteY2" fmla="*/ 167033 h 595267"/>
                <a:gd name="connsiteX3" fmla="*/ 407876 w 413216"/>
                <a:gd name="connsiteY3" fmla="*/ 167033 h 595267"/>
                <a:gd name="connsiteX4" fmla="*/ 193759 w 413216"/>
                <a:gd name="connsiteY4" fmla="*/ 595266 h 595267"/>
                <a:gd name="connsiteX5" fmla="*/ 193760 w 413216"/>
                <a:gd name="connsiteY5" fmla="*/ 595267 h 595267"/>
                <a:gd name="connsiteX6" fmla="*/ 0 w 413216"/>
                <a:gd name="connsiteY6" fmla="*/ 595267 h 5952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3216" h="595267">
                  <a:moveTo>
                    <a:pt x="297634" y="0"/>
                  </a:moveTo>
                  <a:lnTo>
                    <a:pt x="302996" y="0"/>
                  </a:lnTo>
                  <a:lnTo>
                    <a:pt x="413216" y="167033"/>
                  </a:lnTo>
                  <a:lnTo>
                    <a:pt x="407876" y="167033"/>
                  </a:lnTo>
                  <a:lnTo>
                    <a:pt x="193759" y="595266"/>
                  </a:lnTo>
                  <a:lnTo>
                    <a:pt x="193760" y="595267"/>
                  </a:lnTo>
                  <a:lnTo>
                    <a:pt x="0" y="595267"/>
                  </a:lnTo>
                  <a:close/>
                </a:path>
              </a:pathLst>
            </a:custGeom>
            <a:gradFill>
              <a:gsLst>
                <a:gs pos="100000">
                  <a:srgbClr val="DFDFDF"/>
                </a:gs>
                <a:gs pos="0">
                  <a:srgbClr val="B4B4B4"/>
                </a:gs>
              </a:gsLst>
              <a:lin ang="2700000" scaled="0"/>
            </a:gradFill>
            <a:ln w="19050">
              <a:noFill/>
            </a:ln>
            <a:effectLst>
              <a:softEdge rad="0"/>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1013">
                <a:solidFill>
                  <a:prstClr val="white"/>
                </a:solidFill>
              </a:endParaRPr>
            </a:p>
          </p:txBody>
        </p:sp>
      </p:grpSp>
      <p:grpSp>
        <p:nvGrpSpPr>
          <p:cNvPr id="98" name="组合 97"/>
          <p:cNvGrpSpPr/>
          <p:nvPr/>
        </p:nvGrpSpPr>
        <p:grpSpPr>
          <a:xfrm>
            <a:off x="4940821" y="2009215"/>
            <a:ext cx="758324" cy="632528"/>
            <a:chOff x="6586905" y="2679573"/>
            <a:chExt cx="1010966" cy="843565"/>
          </a:xfrm>
        </p:grpSpPr>
        <p:sp>
          <p:nvSpPr>
            <p:cNvPr id="29" name="六边形 28"/>
            <p:cNvSpPr/>
            <p:nvPr/>
          </p:nvSpPr>
          <p:spPr>
            <a:xfrm>
              <a:off x="6614230" y="2679573"/>
              <a:ext cx="978537" cy="843565"/>
            </a:xfrm>
            <a:prstGeom prst="hexagon">
              <a:avLst/>
            </a:prstGeom>
            <a:solidFill>
              <a:schemeClr val="accent3"/>
            </a:solidFill>
            <a:ln w="19050">
              <a:noFill/>
            </a:ln>
            <a:effectLst>
              <a:innerShdw blurRad="76200" dist="63500" dir="13500000">
                <a:prstClr val="black">
                  <a:alpha val="46000"/>
                </a:prstClr>
              </a:innerShdw>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3" name="文本框 47"/>
            <p:cNvSpPr txBox="1"/>
            <p:nvPr/>
          </p:nvSpPr>
          <p:spPr>
            <a:xfrm>
              <a:off x="6586905" y="2842334"/>
              <a:ext cx="1010966" cy="554125"/>
            </a:xfrm>
            <a:prstGeom prst="rect">
              <a:avLst/>
            </a:prstGeom>
            <a:noFill/>
          </p:spPr>
          <p:txBody>
            <a:bodyPr wrap="square" rtlCol="0">
              <a:spAutoFit/>
            </a:bodyPr>
            <a:lstStyle/>
            <a:p>
              <a:pPr algn="ctr"/>
              <a:r>
                <a:rPr lang="en-US" altLang="zh-CN" sz="2100" dirty="0">
                  <a:solidFill>
                    <a:prstClr val="white"/>
                  </a:solidFill>
                  <a:latin typeface="Impact" panose="020B0806030902050204" pitchFamily="34" charset="0"/>
                  <a:ea typeface="时尚中黑简体" panose="01010104010101010101" pitchFamily="2" charset="-122"/>
                </a:rPr>
                <a:t>05</a:t>
              </a:r>
              <a:endParaRPr lang="zh-CN" altLang="en-US" sz="2100" dirty="0">
                <a:solidFill>
                  <a:prstClr val="white"/>
                </a:solidFill>
                <a:latin typeface="Impact" panose="020B0806030902050204" pitchFamily="34" charset="0"/>
                <a:ea typeface="时尚中黑简体" panose="01010104010101010101" pitchFamily="2" charset="-122"/>
              </a:endParaRPr>
            </a:p>
          </p:txBody>
        </p:sp>
      </p:grpSp>
      <p:grpSp>
        <p:nvGrpSpPr>
          <p:cNvPr id="127" name="组合 126"/>
          <p:cNvGrpSpPr/>
          <p:nvPr/>
        </p:nvGrpSpPr>
        <p:grpSpPr>
          <a:xfrm>
            <a:off x="4763750" y="2809743"/>
            <a:ext cx="1129136" cy="973042"/>
            <a:chOff x="6350839" y="3747190"/>
            <a:chExt cx="1505319" cy="1297689"/>
          </a:xfrm>
        </p:grpSpPr>
        <p:sp>
          <p:nvSpPr>
            <p:cNvPr id="46" name="梯形 45"/>
            <p:cNvSpPr/>
            <p:nvPr/>
          </p:nvSpPr>
          <p:spPr>
            <a:xfrm>
              <a:off x="6717001" y="4817817"/>
              <a:ext cx="773977" cy="164519"/>
            </a:xfrm>
            <a:prstGeom prst="trapezoid">
              <a:avLst>
                <a:gd name="adj" fmla="val 66343"/>
              </a:avLst>
            </a:prstGeom>
            <a:gradFill>
              <a:gsLst>
                <a:gs pos="0">
                  <a:srgbClr val="E6E6E6"/>
                </a:gs>
                <a:gs pos="100000">
                  <a:srgbClr val="F7F7F7"/>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9" name="梯形 48"/>
            <p:cNvSpPr/>
            <p:nvPr/>
          </p:nvSpPr>
          <p:spPr>
            <a:xfrm flipV="1">
              <a:off x="6717001" y="3809733"/>
              <a:ext cx="773977" cy="164519"/>
            </a:xfrm>
            <a:prstGeom prst="trapezoid">
              <a:avLst>
                <a:gd name="adj" fmla="val 66343"/>
              </a:avLst>
            </a:prstGeom>
            <a:gradFill>
              <a:gsLst>
                <a:gs pos="100000">
                  <a:srgbClr val="DFDFDF"/>
                </a:gs>
                <a:gs pos="0">
                  <a:srgbClr val="B4B4B4"/>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3" name="六边形 42"/>
            <p:cNvSpPr/>
            <p:nvPr/>
          </p:nvSpPr>
          <p:spPr>
            <a:xfrm>
              <a:off x="6350839" y="3747190"/>
              <a:ext cx="1505319" cy="1297689"/>
            </a:xfrm>
            <a:prstGeom prst="hexagon">
              <a:avLst/>
            </a:prstGeom>
            <a:gradFill flip="none" rotWithShape="1">
              <a:gsLst>
                <a:gs pos="61000">
                  <a:srgbClr val="F6F6F6"/>
                </a:gs>
                <a:gs pos="37000">
                  <a:srgbClr val="E0E0E0"/>
                </a:gs>
                <a:gs pos="17000">
                  <a:srgbClr val="DEDEDE"/>
                </a:gs>
                <a:gs pos="100000">
                  <a:schemeClr val="bg1"/>
                </a:gs>
              </a:gsLst>
              <a:lin ang="13500000" scaled="1"/>
              <a:tileRect/>
            </a:gradFill>
            <a:ln w="19050">
              <a:noFill/>
            </a:ln>
            <a:effectLst>
              <a:outerShdw blurRad="381000" dist="127000" dir="2400000" algn="tl" rotWithShape="0">
                <a:srgbClr val="696969">
                  <a:alpha val="47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4" name="任意多边形 43"/>
            <p:cNvSpPr/>
            <p:nvPr/>
          </p:nvSpPr>
          <p:spPr>
            <a:xfrm>
              <a:off x="6424371" y="3809734"/>
              <a:ext cx="1360218" cy="1172601"/>
            </a:xfrm>
            <a:custGeom>
              <a:avLst/>
              <a:gdLst>
                <a:gd name="connsiteX0" fmla="*/ 407876 w 1381020"/>
                <a:gd name="connsiteY0" fmla="*/ 167033 h 1190534"/>
                <a:gd name="connsiteX1" fmla="*/ 193759 w 1381020"/>
                <a:gd name="connsiteY1" fmla="*/ 595266 h 1190534"/>
                <a:gd name="connsiteX2" fmla="*/ 407876 w 1381020"/>
                <a:gd name="connsiteY2" fmla="*/ 1023499 h 1190534"/>
                <a:gd name="connsiteX3" fmla="*/ 973145 w 1381020"/>
                <a:gd name="connsiteY3" fmla="*/ 1023499 h 1190534"/>
                <a:gd name="connsiteX4" fmla="*/ 1187261 w 1381020"/>
                <a:gd name="connsiteY4" fmla="*/ 595266 h 1190534"/>
                <a:gd name="connsiteX5" fmla="*/ 973145 w 1381020"/>
                <a:gd name="connsiteY5" fmla="*/ 167033 h 1190534"/>
                <a:gd name="connsiteX6" fmla="*/ 297634 w 1381020"/>
                <a:gd name="connsiteY6" fmla="*/ 0 h 1190534"/>
                <a:gd name="connsiteX7" fmla="*/ 1083387 w 1381020"/>
                <a:gd name="connsiteY7" fmla="*/ 0 h 1190534"/>
                <a:gd name="connsiteX8" fmla="*/ 1381020 w 1381020"/>
                <a:gd name="connsiteY8" fmla="*/ 595267 h 1190534"/>
                <a:gd name="connsiteX9" fmla="*/ 1083387 w 1381020"/>
                <a:gd name="connsiteY9" fmla="*/ 1190534 h 1190534"/>
                <a:gd name="connsiteX10" fmla="*/ 297634 w 1381020"/>
                <a:gd name="connsiteY10" fmla="*/ 1190534 h 1190534"/>
                <a:gd name="connsiteX11" fmla="*/ 0 w 1381020"/>
                <a:gd name="connsiteY11" fmla="*/ 595267 h 11905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381020" h="1190534">
                  <a:moveTo>
                    <a:pt x="407876" y="167033"/>
                  </a:moveTo>
                  <a:lnTo>
                    <a:pt x="193759" y="595266"/>
                  </a:lnTo>
                  <a:lnTo>
                    <a:pt x="407876" y="1023499"/>
                  </a:lnTo>
                  <a:lnTo>
                    <a:pt x="973145" y="1023499"/>
                  </a:lnTo>
                  <a:lnTo>
                    <a:pt x="1187261" y="595266"/>
                  </a:lnTo>
                  <a:lnTo>
                    <a:pt x="973145" y="167033"/>
                  </a:lnTo>
                  <a:close/>
                  <a:moveTo>
                    <a:pt x="297634" y="0"/>
                  </a:moveTo>
                  <a:lnTo>
                    <a:pt x="1083387" y="0"/>
                  </a:lnTo>
                  <a:lnTo>
                    <a:pt x="1381020" y="595267"/>
                  </a:lnTo>
                  <a:lnTo>
                    <a:pt x="1083387" y="1190534"/>
                  </a:lnTo>
                  <a:lnTo>
                    <a:pt x="297634" y="1190534"/>
                  </a:lnTo>
                  <a:lnTo>
                    <a:pt x="0" y="595267"/>
                  </a:lnTo>
                  <a:close/>
                </a:path>
              </a:pathLst>
            </a:custGeom>
            <a:gradFill>
              <a:gsLst>
                <a:gs pos="57000">
                  <a:srgbClr val="F5F5F5"/>
                </a:gs>
                <a:gs pos="32000">
                  <a:srgbClr val="DEDEDE"/>
                </a:gs>
                <a:gs pos="0">
                  <a:srgbClr val="CBCBCB"/>
                </a:gs>
                <a:gs pos="100000">
                  <a:schemeClr val="bg1"/>
                </a:gs>
              </a:gsLst>
              <a:lin ang="2700000" scaled="1"/>
            </a:gradFill>
            <a:ln w="19050">
              <a:noFill/>
            </a:ln>
            <a:effectLst>
              <a:softEdge rad="0"/>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1013">
                <a:solidFill>
                  <a:prstClr val="white"/>
                </a:solidFill>
              </a:endParaRPr>
            </a:p>
          </p:txBody>
        </p:sp>
        <p:sp>
          <p:nvSpPr>
            <p:cNvPr id="47" name="梯形 71"/>
            <p:cNvSpPr/>
            <p:nvPr/>
          </p:nvSpPr>
          <p:spPr>
            <a:xfrm rot="14580000" flipH="1">
              <a:off x="7231674" y="4055170"/>
              <a:ext cx="656958" cy="169043"/>
            </a:xfrm>
            <a:custGeom>
              <a:avLst/>
              <a:gdLst>
                <a:gd name="connsiteX0" fmla="*/ 0 w 667005"/>
                <a:gd name="connsiteY0" fmla="*/ 171628 h 171628"/>
                <a:gd name="connsiteX1" fmla="*/ 85140 w 667005"/>
                <a:gd name="connsiteY1" fmla="*/ 0 h 171628"/>
                <a:gd name="connsiteX2" fmla="*/ 581865 w 667005"/>
                <a:gd name="connsiteY2" fmla="*/ 0 h 171628"/>
                <a:gd name="connsiteX3" fmla="*/ 667005 w 667005"/>
                <a:gd name="connsiteY3" fmla="*/ 171628 h 171628"/>
                <a:gd name="connsiteX4" fmla="*/ 0 w 667005"/>
                <a:gd name="connsiteY4" fmla="*/ 171628 h 171628"/>
                <a:gd name="connsiteX0" fmla="*/ 0 w 667005"/>
                <a:gd name="connsiteY0" fmla="*/ 171737 h 171737"/>
                <a:gd name="connsiteX1" fmla="*/ 99339 w 667005"/>
                <a:gd name="connsiteY1" fmla="*/ 0 h 171737"/>
                <a:gd name="connsiteX2" fmla="*/ 581865 w 667005"/>
                <a:gd name="connsiteY2" fmla="*/ 109 h 171737"/>
                <a:gd name="connsiteX3" fmla="*/ 667005 w 667005"/>
                <a:gd name="connsiteY3" fmla="*/ 171737 h 171737"/>
                <a:gd name="connsiteX4" fmla="*/ 0 w 667005"/>
                <a:gd name="connsiteY4" fmla="*/ 171737 h 171737"/>
                <a:gd name="connsiteX0" fmla="*/ 0 w 667005"/>
                <a:gd name="connsiteY0" fmla="*/ 171628 h 171628"/>
                <a:gd name="connsiteX1" fmla="*/ 140601 w 667005"/>
                <a:gd name="connsiteY1" fmla="*/ 10938 h 171628"/>
                <a:gd name="connsiteX2" fmla="*/ 581865 w 667005"/>
                <a:gd name="connsiteY2" fmla="*/ 0 h 171628"/>
                <a:gd name="connsiteX3" fmla="*/ 667005 w 667005"/>
                <a:gd name="connsiteY3" fmla="*/ 171628 h 171628"/>
                <a:gd name="connsiteX4" fmla="*/ 0 w 667005"/>
                <a:gd name="connsiteY4" fmla="*/ 171628 h 171628"/>
                <a:gd name="connsiteX0" fmla="*/ 0 w 667005"/>
                <a:gd name="connsiteY0" fmla="*/ 171628 h 171628"/>
                <a:gd name="connsiteX1" fmla="*/ 103609 w 667005"/>
                <a:gd name="connsiteY1" fmla="*/ 1280 h 171628"/>
                <a:gd name="connsiteX2" fmla="*/ 581865 w 667005"/>
                <a:gd name="connsiteY2" fmla="*/ 0 h 171628"/>
                <a:gd name="connsiteX3" fmla="*/ 667005 w 667005"/>
                <a:gd name="connsiteY3" fmla="*/ 171628 h 171628"/>
                <a:gd name="connsiteX4" fmla="*/ 0 w 667005"/>
                <a:gd name="connsiteY4" fmla="*/ 171628 h 17162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67005" h="171628">
                  <a:moveTo>
                    <a:pt x="0" y="171628"/>
                  </a:moveTo>
                  <a:lnTo>
                    <a:pt x="103609" y="1280"/>
                  </a:lnTo>
                  <a:lnTo>
                    <a:pt x="581865" y="0"/>
                  </a:lnTo>
                  <a:lnTo>
                    <a:pt x="667005" y="171628"/>
                  </a:lnTo>
                  <a:lnTo>
                    <a:pt x="0" y="171628"/>
                  </a:lnTo>
                  <a:close/>
                </a:path>
              </a:pathLst>
            </a:custGeom>
            <a:gradFill>
              <a:gsLst>
                <a:gs pos="0">
                  <a:srgbClr val="DEDEDE"/>
                </a:gs>
                <a:gs pos="100000">
                  <a:srgbClr val="F4F4F4"/>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8" name="任意多边形 47"/>
            <p:cNvSpPr/>
            <p:nvPr/>
          </p:nvSpPr>
          <p:spPr>
            <a:xfrm>
              <a:off x="6424753" y="3813951"/>
              <a:ext cx="406992" cy="586301"/>
            </a:xfrm>
            <a:custGeom>
              <a:avLst/>
              <a:gdLst>
                <a:gd name="connsiteX0" fmla="*/ 297634 w 413216"/>
                <a:gd name="connsiteY0" fmla="*/ 0 h 595267"/>
                <a:gd name="connsiteX1" fmla="*/ 302996 w 413216"/>
                <a:gd name="connsiteY1" fmla="*/ 0 h 595267"/>
                <a:gd name="connsiteX2" fmla="*/ 413216 w 413216"/>
                <a:gd name="connsiteY2" fmla="*/ 167033 h 595267"/>
                <a:gd name="connsiteX3" fmla="*/ 407876 w 413216"/>
                <a:gd name="connsiteY3" fmla="*/ 167033 h 595267"/>
                <a:gd name="connsiteX4" fmla="*/ 193759 w 413216"/>
                <a:gd name="connsiteY4" fmla="*/ 595266 h 595267"/>
                <a:gd name="connsiteX5" fmla="*/ 193760 w 413216"/>
                <a:gd name="connsiteY5" fmla="*/ 595267 h 595267"/>
                <a:gd name="connsiteX6" fmla="*/ 0 w 413216"/>
                <a:gd name="connsiteY6" fmla="*/ 595267 h 5952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3216" h="595267">
                  <a:moveTo>
                    <a:pt x="297634" y="0"/>
                  </a:moveTo>
                  <a:lnTo>
                    <a:pt x="302996" y="0"/>
                  </a:lnTo>
                  <a:lnTo>
                    <a:pt x="413216" y="167033"/>
                  </a:lnTo>
                  <a:lnTo>
                    <a:pt x="407876" y="167033"/>
                  </a:lnTo>
                  <a:lnTo>
                    <a:pt x="193759" y="595266"/>
                  </a:lnTo>
                  <a:lnTo>
                    <a:pt x="193760" y="595267"/>
                  </a:lnTo>
                  <a:lnTo>
                    <a:pt x="0" y="595267"/>
                  </a:lnTo>
                  <a:close/>
                </a:path>
              </a:pathLst>
            </a:custGeom>
            <a:gradFill>
              <a:gsLst>
                <a:gs pos="100000">
                  <a:srgbClr val="DFDFDF"/>
                </a:gs>
                <a:gs pos="0">
                  <a:srgbClr val="B4B4B4"/>
                </a:gs>
              </a:gsLst>
              <a:lin ang="2700000" scaled="0"/>
            </a:gradFill>
            <a:ln w="19050">
              <a:noFill/>
            </a:ln>
            <a:effectLst>
              <a:softEdge rad="0"/>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1013">
                <a:solidFill>
                  <a:prstClr val="white"/>
                </a:solidFill>
              </a:endParaRPr>
            </a:p>
          </p:txBody>
        </p:sp>
      </p:grpSp>
      <p:grpSp>
        <p:nvGrpSpPr>
          <p:cNvPr id="114" name="组合 113"/>
          <p:cNvGrpSpPr/>
          <p:nvPr/>
        </p:nvGrpSpPr>
        <p:grpSpPr>
          <a:xfrm>
            <a:off x="4940821" y="2979998"/>
            <a:ext cx="758324" cy="632528"/>
            <a:chOff x="6586905" y="3974251"/>
            <a:chExt cx="1010966" cy="843565"/>
          </a:xfrm>
        </p:grpSpPr>
        <p:sp>
          <p:nvSpPr>
            <p:cNvPr id="45" name="六边形 44"/>
            <p:cNvSpPr/>
            <p:nvPr/>
          </p:nvSpPr>
          <p:spPr>
            <a:xfrm>
              <a:off x="6614230" y="3974251"/>
              <a:ext cx="978537" cy="843565"/>
            </a:xfrm>
            <a:prstGeom prst="hexagon">
              <a:avLst/>
            </a:prstGeom>
            <a:solidFill>
              <a:schemeClr val="accent4"/>
            </a:solidFill>
            <a:ln w="19050">
              <a:noFill/>
            </a:ln>
            <a:effectLst>
              <a:innerShdw blurRad="76200" dist="63500" dir="13500000">
                <a:prstClr val="black">
                  <a:alpha val="46000"/>
                </a:prstClr>
              </a:innerShdw>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4" name="文本框 50"/>
            <p:cNvSpPr txBox="1"/>
            <p:nvPr/>
          </p:nvSpPr>
          <p:spPr>
            <a:xfrm>
              <a:off x="6586905" y="4118520"/>
              <a:ext cx="1010966" cy="554125"/>
            </a:xfrm>
            <a:prstGeom prst="rect">
              <a:avLst/>
            </a:prstGeom>
            <a:noFill/>
          </p:spPr>
          <p:txBody>
            <a:bodyPr wrap="square" rtlCol="0">
              <a:spAutoFit/>
            </a:bodyPr>
            <a:lstStyle/>
            <a:p>
              <a:pPr algn="ctr"/>
              <a:r>
                <a:rPr lang="en-US" altLang="zh-CN" sz="2100" dirty="0">
                  <a:solidFill>
                    <a:prstClr val="white"/>
                  </a:solidFill>
                  <a:latin typeface="Impact" panose="020B0806030902050204" pitchFamily="34" charset="0"/>
                  <a:ea typeface="时尚中黑简体" panose="01010104010101010101" pitchFamily="2" charset="-122"/>
                </a:rPr>
                <a:t>04</a:t>
              </a:r>
              <a:endParaRPr lang="zh-CN" altLang="en-US" sz="2100" dirty="0">
                <a:solidFill>
                  <a:prstClr val="white"/>
                </a:solidFill>
                <a:latin typeface="Impact" panose="020B0806030902050204" pitchFamily="34" charset="0"/>
                <a:ea typeface="时尚中黑简体" panose="01010104010101010101" pitchFamily="2" charset="-122"/>
              </a:endParaRPr>
            </a:p>
          </p:txBody>
        </p:sp>
      </p:grpSp>
      <p:grpSp>
        <p:nvGrpSpPr>
          <p:cNvPr id="126" name="组合 125"/>
          <p:cNvGrpSpPr/>
          <p:nvPr/>
        </p:nvGrpSpPr>
        <p:grpSpPr>
          <a:xfrm>
            <a:off x="3873976" y="3286451"/>
            <a:ext cx="1129136" cy="973042"/>
            <a:chOff x="5164627" y="4382948"/>
            <a:chExt cx="1505319" cy="1297689"/>
          </a:xfrm>
        </p:grpSpPr>
        <p:sp>
          <p:nvSpPr>
            <p:cNvPr id="38" name="梯形 37"/>
            <p:cNvSpPr/>
            <p:nvPr/>
          </p:nvSpPr>
          <p:spPr>
            <a:xfrm>
              <a:off x="5530789" y="5453575"/>
              <a:ext cx="773977" cy="164519"/>
            </a:xfrm>
            <a:prstGeom prst="trapezoid">
              <a:avLst>
                <a:gd name="adj" fmla="val 66343"/>
              </a:avLst>
            </a:prstGeom>
            <a:gradFill>
              <a:gsLst>
                <a:gs pos="0">
                  <a:srgbClr val="E6E6E6"/>
                </a:gs>
                <a:gs pos="100000">
                  <a:srgbClr val="F7F7F7"/>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1" name="梯形 40"/>
            <p:cNvSpPr/>
            <p:nvPr/>
          </p:nvSpPr>
          <p:spPr>
            <a:xfrm flipV="1">
              <a:off x="5530789" y="4445491"/>
              <a:ext cx="773977" cy="164519"/>
            </a:xfrm>
            <a:prstGeom prst="trapezoid">
              <a:avLst>
                <a:gd name="adj" fmla="val 66343"/>
              </a:avLst>
            </a:prstGeom>
            <a:gradFill>
              <a:gsLst>
                <a:gs pos="100000">
                  <a:srgbClr val="DFDFDF"/>
                </a:gs>
                <a:gs pos="0">
                  <a:srgbClr val="B4B4B4"/>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35" name="六边形 34"/>
            <p:cNvSpPr/>
            <p:nvPr/>
          </p:nvSpPr>
          <p:spPr>
            <a:xfrm>
              <a:off x="5164627" y="4382948"/>
              <a:ext cx="1505319" cy="1297689"/>
            </a:xfrm>
            <a:prstGeom prst="hexagon">
              <a:avLst/>
            </a:prstGeom>
            <a:gradFill flip="none" rotWithShape="1">
              <a:gsLst>
                <a:gs pos="61000">
                  <a:srgbClr val="F6F6F6"/>
                </a:gs>
                <a:gs pos="37000">
                  <a:srgbClr val="E0E0E0"/>
                </a:gs>
                <a:gs pos="17000">
                  <a:srgbClr val="DEDEDE"/>
                </a:gs>
                <a:gs pos="100000">
                  <a:schemeClr val="bg1"/>
                </a:gs>
              </a:gsLst>
              <a:lin ang="13500000" scaled="1"/>
              <a:tileRect/>
            </a:gradFill>
            <a:ln w="19050">
              <a:noFill/>
            </a:ln>
            <a:effectLst>
              <a:outerShdw blurRad="381000" dist="127000" dir="2400000" algn="tl" rotWithShape="0">
                <a:srgbClr val="696969">
                  <a:alpha val="47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36" name="任意多边形 35"/>
            <p:cNvSpPr/>
            <p:nvPr/>
          </p:nvSpPr>
          <p:spPr>
            <a:xfrm>
              <a:off x="5238159" y="4445492"/>
              <a:ext cx="1360218" cy="1172601"/>
            </a:xfrm>
            <a:custGeom>
              <a:avLst/>
              <a:gdLst>
                <a:gd name="connsiteX0" fmla="*/ 407876 w 1381020"/>
                <a:gd name="connsiteY0" fmla="*/ 167033 h 1190534"/>
                <a:gd name="connsiteX1" fmla="*/ 193759 w 1381020"/>
                <a:gd name="connsiteY1" fmla="*/ 595266 h 1190534"/>
                <a:gd name="connsiteX2" fmla="*/ 407876 w 1381020"/>
                <a:gd name="connsiteY2" fmla="*/ 1023499 h 1190534"/>
                <a:gd name="connsiteX3" fmla="*/ 973145 w 1381020"/>
                <a:gd name="connsiteY3" fmla="*/ 1023499 h 1190534"/>
                <a:gd name="connsiteX4" fmla="*/ 1187261 w 1381020"/>
                <a:gd name="connsiteY4" fmla="*/ 595266 h 1190534"/>
                <a:gd name="connsiteX5" fmla="*/ 973145 w 1381020"/>
                <a:gd name="connsiteY5" fmla="*/ 167033 h 1190534"/>
                <a:gd name="connsiteX6" fmla="*/ 297634 w 1381020"/>
                <a:gd name="connsiteY6" fmla="*/ 0 h 1190534"/>
                <a:gd name="connsiteX7" fmla="*/ 1083387 w 1381020"/>
                <a:gd name="connsiteY7" fmla="*/ 0 h 1190534"/>
                <a:gd name="connsiteX8" fmla="*/ 1381020 w 1381020"/>
                <a:gd name="connsiteY8" fmla="*/ 595267 h 1190534"/>
                <a:gd name="connsiteX9" fmla="*/ 1083387 w 1381020"/>
                <a:gd name="connsiteY9" fmla="*/ 1190534 h 1190534"/>
                <a:gd name="connsiteX10" fmla="*/ 297634 w 1381020"/>
                <a:gd name="connsiteY10" fmla="*/ 1190534 h 1190534"/>
                <a:gd name="connsiteX11" fmla="*/ 0 w 1381020"/>
                <a:gd name="connsiteY11" fmla="*/ 595267 h 11905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381020" h="1190534">
                  <a:moveTo>
                    <a:pt x="407876" y="167033"/>
                  </a:moveTo>
                  <a:lnTo>
                    <a:pt x="193759" y="595266"/>
                  </a:lnTo>
                  <a:lnTo>
                    <a:pt x="407876" y="1023499"/>
                  </a:lnTo>
                  <a:lnTo>
                    <a:pt x="973145" y="1023499"/>
                  </a:lnTo>
                  <a:lnTo>
                    <a:pt x="1187261" y="595266"/>
                  </a:lnTo>
                  <a:lnTo>
                    <a:pt x="973145" y="167033"/>
                  </a:lnTo>
                  <a:close/>
                  <a:moveTo>
                    <a:pt x="297634" y="0"/>
                  </a:moveTo>
                  <a:lnTo>
                    <a:pt x="1083387" y="0"/>
                  </a:lnTo>
                  <a:lnTo>
                    <a:pt x="1381020" y="595267"/>
                  </a:lnTo>
                  <a:lnTo>
                    <a:pt x="1083387" y="1190534"/>
                  </a:lnTo>
                  <a:lnTo>
                    <a:pt x="297634" y="1190534"/>
                  </a:lnTo>
                  <a:lnTo>
                    <a:pt x="0" y="595267"/>
                  </a:lnTo>
                  <a:close/>
                </a:path>
              </a:pathLst>
            </a:custGeom>
            <a:gradFill>
              <a:gsLst>
                <a:gs pos="57000">
                  <a:srgbClr val="F5F5F5"/>
                </a:gs>
                <a:gs pos="32000">
                  <a:srgbClr val="DEDEDE"/>
                </a:gs>
                <a:gs pos="0">
                  <a:srgbClr val="CBCBCB"/>
                </a:gs>
                <a:gs pos="100000">
                  <a:schemeClr val="bg1"/>
                </a:gs>
              </a:gsLst>
              <a:lin ang="2700000" scaled="1"/>
            </a:gradFill>
            <a:ln w="19050">
              <a:noFill/>
            </a:ln>
            <a:effectLst>
              <a:softEdge rad="0"/>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1013">
                <a:solidFill>
                  <a:prstClr val="white"/>
                </a:solidFill>
              </a:endParaRPr>
            </a:p>
          </p:txBody>
        </p:sp>
        <p:sp>
          <p:nvSpPr>
            <p:cNvPr id="39" name="梯形 71"/>
            <p:cNvSpPr/>
            <p:nvPr/>
          </p:nvSpPr>
          <p:spPr>
            <a:xfrm rot="14580000" flipH="1">
              <a:off x="6045462" y="4690928"/>
              <a:ext cx="656958" cy="169043"/>
            </a:xfrm>
            <a:custGeom>
              <a:avLst/>
              <a:gdLst>
                <a:gd name="connsiteX0" fmla="*/ 0 w 667005"/>
                <a:gd name="connsiteY0" fmla="*/ 171628 h 171628"/>
                <a:gd name="connsiteX1" fmla="*/ 85140 w 667005"/>
                <a:gd name="connsiteY1" fmla="*/ 0 h 171628"/>
                <a:gd name="connsiteX2" fmla="*/ 581865 w 667005"/>
                <a:gd name="connsiteY2" fmla="*/ 0 h 171628"/>
                <a:gd name="connsiteX3" fmla="*/ 667005 w 667005"/>
                <a:gd name="connsiteY3" fmla="*/ 171628 h 171628"/>
                <a:gd name="connsiteX4" fmla="*/ 0 w 667005"/>
                <a:gd name="connsiteY4" fmla="*/ 171628 h 171628"/>
                <a:gd name="connsiteX0" fmla="*/ 0 w 667005"/>
                <a:gd name="connsiteY0" fmla="*/ 171737 h 171737"/>
                <a:gd name="connsiteX1" fmla="*/ 99339 w 667005"/>
                <a:gd name="connsiteY1" fmla="*/ 0 h 171737"/>
                <a:gd name="connsiteX2" fmla="*/ 581865 w 667005"/>
                <a:gd name="connsiteY2" fmla="*/ 109 h 171737"/>
                <a:gd name="connsiteX3" fmla="*/ 667005 w 667005"/>
                <a:gd name="connsiteY3" fmla="*/ 171737 h 171737"/>
                <a:gd name="connsiteX4" fmla="*/ 0 w 667005"/>
                <a:gd name="connsiteY4" fmla="*/ 171737 h 171737"/>
                <a:gd name="connsiteX0" fmla="*/ 0 w 667005"/>
                <a:gd name="connsiteY0" fmla="*/ 171628 h 171628"/>
                <a:gd name="connsiteX1" fmla="*/ 140601 w 667005"/>
                <a:gd name="connsiteY1" fmla="*/ 10938 h 171628"/>
                <a:gd name="connsiteX2" fmla="*/ 581865 w 667005"/>
                <a:gd name="connsiteY2" fmla="*/ 0 h 171628"/>
                <a:gd name="connsiteX3" fmla="*/ 667005 w 667005"/>
                <a:gd name="connsiteY3" fmla="*/ 171628 h 171628"/>
                <a:gd name="connsiteX4" fmla="*/ 0 w 667005"/>
                <a:gd name="connsiteY4" fmla="*/ 171628 h 171628"/>
                <a:gd name="connsiteX0" fmla="*/ 0 w 667005"/>
                <a:gd name="connsiteY0" fmla="*/ 171628 h 171628"/>
                <a:gd name="connsiteX1" fmla="*/ 103609 w 667005"/>
                <a:gd name="connsiteY1" fmla="*/ 1280 h 171628"/>
                <a:gd name="connsiteX2" fmla="*/ 581865 w 667005"/>
                <a:gd name="connsiteY2" fmla="*/ 0 h 171628"/>
                <a:gd name="connsiteX3" fmla="*/ 667005 w 667005"/>
                <a:gd name="connsiteY3" fmla="*/ 171628 h 171628"/>
                <a:gd name="connsiteX4" fmla="*/ 0 w 667005"/>
                <a:gd name="connsiteY4" fmla="*/ 171628 h 17162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67005" h="171628">
                  <a:moveTo>
                    <a:pt x="0" y="171628"/>
                  </a:moveTo>
                  <a:lnTo>
                    <a:pt x="103609" y="1280"/>
                  </a:lnTo>
                  <a:lnTo>
                    <a:pt x="581865" y="0"/>
                  </a:lnTo>
                  <a:lnTo>
                    <a:pt x="667005" y="171628"/>
                  </a:lnTo>
                  <a:lnTo>
                    <a:pt x="0" y="171628"/>
                  </a:lnTo>
                  <a:close/>
                </a:path>
              </a:pathLst>
            </a:custGeom>
            <a:gradFill>
              <a:gsLst>
                <a:gs pos="0">
                  <a:srgbClr val="DEDEDE"/>
                </a:gs>
                <a:gs pos="100000">
                  <a:srgbClr val="F4F4F4"/>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0" name="任意多边形 39"/>
            <p:cNvSpPr/>
            <p:nvPr/>
          </p:nvSpPr>
          <p:spPr>
            <a:xfrm>
              <a:off x="5238541" y="4449709"/>
              <a:ext cx="406992" cy="586301"/>
            </a:xfrm>
            <a:custGeom>
              <a:avLst/>
              <a:gdLst>
                <a:gd name="connsiteX0" fmla="*/ 297634 w 413216"/>
                <a:gd name="connsiteY0" fmla="*/ 0 h 595267"/>
                <a:gd name="connsiteX1" fmla="*/ 302996 w 413216"/>
                <a:gd name="connsiteY1" fmla="*/ 0 h 595267"/>
                <a:gd name="connsiteX2" fmla="*/ 413216 w 413216"/>
                <a:gd name="connsiteY2" fmla="*/ 167033 h 595267"/>
                <a:gd name="connsiteX3" fmla="*/ 407876 w 413216"/>
                <a:gd name="connsiteY3" fmla="*/ 167033 h 595267"/>
                <a:gd name="connsiteX4" fmla="*/ 193759 w 413216"/>
                <a:gd name="connsiteY4" fmla="*/ 595266 h 595267"/>
                <a:gd name="connsiteX5" fmla="*/ 193760 w 413216"/>
                <a:gd name="connsiteY5" fmla="*/ 595267 h 595267"/>
                <a:gd name="connsiteX6" fmla="*/ 0 w 413216"/>
                <a:gd name="connsiteY6" fmla="*/ 595267 h 5952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3216" h="595267">
                  <a:moveTo>
                    <a:pt x="297634" y="0"/>
                  </a:moveTo>
                  <a:lnTo>
                    <a:pt x="302996" y="0"/>
                  </a:lnTo>
                  <a:lnTo>
                    <a:pt x="413216" y="167033"/>
                  </a:lnTo>
                  <a:lnTo>
                    <a:pt x="407876" y="167033"/>
                  </a:lnTo>
                  <a:lnTo>
                    <a:pt x="193759" y="595266"/>
                  </a:lnTo>
                  <a:lnTo>
                    <a:pt x="193760" y="595267"/>
                  </a:lnTo>
                  <a:lnTo>
                    <a:pt x="0" y="595267"/>
                  </a:lnTo>
                  <a:close/>
                </a:path>
              </a:pathLst>
            </a:custGeom>
            <a:gradFill>
              <a:gsLst>
                <a:gs pos="100000">
                  <a:srgbClr val="DFDFDF"/>
                </a:gs>
                <a:gs pos="0">
                  <a:srgbClr val="B4B4B4"/>
                </a:gs>
              </a:gsLst>
              <a:lin ang="2700000" scaled="0"/>
            </a:gradFill>
            <a:ln w="19050">
              <a:noFill/>
            </a:ln>
            <a:effectLst>
              <a:softEdge rad="0"/>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1013">
                <a:solidFill>
                  <a:prstClr val="white"/>
                </a:solidFill>
              </a:endParaRPr>
            </a:p>
          </p:txBody>
        </p:sp>
      </p:grpSp>
      <p:grpSp>
        <p:nvGrpSpPr>
          <p:cNvPr id="112" name="组合 111"/>
          <p:cNvGrpSpPr/>
          <p:nvPr/>
        </p:nvGrpSpPr>
        <p:grpSpPr>
          <a:xfrm>
            <a:off x="4045057" y="3456706"/>
            <a:ext cx="760486" cy="632528"/>
            <a:chOff x="5392706" y="4610009"/>
            <a:chExt cx="1013849" cy="843565"/>
          </a:xfrm>
        </p:grpSpPr>
        <p:sp>
          <p:nvSpPr>
            <p:cNvPr id="37" name="六边形 36"/>
            <p:cNvSpPr/>
            <p:nvPr/>
          </p:nvSpPr>
          <p:spPr>
            <a:xfrm>
              <a:off x="5428018" y="4610009"/>
              <a:ext cx="978537" cy="843565"/>
            </a:xfrm>
            <a:prstGeom prst="hexagon">
              <a:avLst/>
            </a:prstGeom>
            <a:solidFill>
              <a:schemeClr val="accent3"/>
            </a:solidFill>
            <a:ln w="19050">
              <a:noFill/>
            </a:ln>
            <a:effectLst>
              <a:innerShdw blurRad="76200" dist="63500" dir="13500000">
                <a:prstClr val="black">
                  <a:alpha val="46000"/>
                </a:prstClr>
              </a:innerShdw>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5" name="文本框 52"/>
            <p:cNvSpPr txBox="1"/>
            <p:nvPr/>
          </p:nvSpPr>
          <p:spPr>
            <a:xfrm>
              <a:off x="5392706" y="4771239"/>
              <a:ext cx="1010965" cy="554125"/>
            </a:xfrm>
            <a:prstGeom prst="rect">
              <a:avLst/>
            </a:prstGeom>
            <a:noFill/>
          </p:spPr>
          <p:txBody>
            <a:bodyPr wrap="square" rtlCol="0">
              <a:spAutoFit/>
            </a:bodyPr>
            <a:lstStyle/>
            <a:p>
              <a:pPr algn="ctr"/>
              <a:r>
                <a:rPr lang="en-US" altLang="zh-CN" sz="2100" dirty="0">
                  <a:solidFill>
                    <a:prstClr val="white"/>
                  </a:solidFill>
                  <a:latin typeface="Impact" panose="020B0806030902050204" pitchFamily="34" charset="0"/>
                  <a:ea typeface="时尚中黑简体" panose="01010104010101010101" pitchFamily="2" charset="-122"/>
                </a:rPr>
                <a:t>03</a:t>
              </a:r>
              <a:endParaRPr lang="zh-CN" altLang="en-US" sz="2100" dirty="0">
                <a:solidFill>
                  <a:prstClr val="white"/>
                </a:solidFill>
                <a:latin typeface="Impact" panose="020B0806030902050204" pitchFamily="34" charset="0"/>
                <a:ea typeface="时尚中黑简体" panose="01010104010101010101" pitchFamily="2" charset="-122"/>
              </a:endParaRPr>
            </a:p>
          </p:txBody>
        </p:sp>
      </p:grpSp>
      <p:grpSp>
        <p:nvGrpSpPr>
          <p:cNvPr id="117" name="组合 116"/>
          <p:cNvGrpSpPr/>
          <p:nvPr/>
        </p:nvGrpSpPr>
        <p:grpSpPr>
          <a:xfrm>
            <a:off x="3873976" y="1352961"/>
            <a:ext cx="1129136" cy="973042"/>
            <a:chOff x="5164627" y="1804365"/>
            <a:chExt cx="1505319" cy="1297689"/>
          </a:xfrm>
        </p:grpSpPr>
        <p:sp>
          <p:nvSpPr>
            <p:cNvPr id="17" name="梯形 16"/>
            <p:cNvSpPr/>
            <p:nvPr/>
          </p:nvSpPr>
          <p:spPr>
            <a:xfrm flipV="1">
              <a:off x="5530789" y="1866908"/>
              <a:ext cx="773977" cy="164519"/>
            </a:xfrm>
            <a:prstGeom prst="trapezoid">
              <a:avLst>
                <a:gd name="adj" fmla="val 66343"/>
              </a:avLst>
            </a:prstGeom>
            <a:gradFill>
              <a:gsLst>
                <a:gs pos="100000">
                  <a:srgbClr val="DFDFDF"/>
                </a:gs>
                <a:gs pos="0">
                  <a:srgbClr val="B4B4B4"/>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1" name="六边形 10"/>
            <p:cNvSpPr/>
            <p:nvPr/>
          </p:nvSpPr>
          <p:spPr>
            <a:xfrm>
              <a:off x="5164627" y="1804365"/>
              <a:ext cx="1505319" cy="1297689"/>
            </a:xfrm>
            <a:prstGeom prst="hexagon">
              <a:avLst/>
            </a:prstGeom>
            <a:gradFill flip="none" rotWithShape="1">
              <a:gsLst>
                <a:gs pos="61000">
                  <a:srgbClr val="F6F6F6"/>
                </a:gs>
                <a:gs pos="37000">
                  <a:srgbClr val="E0E0E0"/>
                </a:gs>
                <a:gs pos="17000">
                  <a:srgbClr val="DEDEDE"/>
                </a:gs>
                <a:gs pos="100000">
                  <a:schemeClr val="bg1"/>
                </a:gs>
              </a:gsLst>
              <a:lin ang="13500000" scaled="1"/>
              <a:tileRect/>
            </a:gradFill>
            <a:ln w="19050">
              <a:noFill/>
            </a:ln>
            <a:effectLst>
              <a:outerShdw blurRad="381000" dist="127000" dir="2400000" algn="tl" rotWithShape="0">
                <a:srgbClr val="696969">
                  <a:alpha val="47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2" name="任意多边形 11"/>
            <p:cNvSpPr/>
            <p:nvPr/>
          </p:nvSpPr>
          <p:spPr>
            <a:xfrm>
              <a:off x="5238159" y="1866909"/>
              <a:ext cx="1360218" cy="1172601"/>
            </a:xfrm>
            <a:custGeom>
              <a:avLst/>
              <a:gdLst>
                <a:gd name="connsiteX0" fmla="*/ 407876 w 1381020"/>
                <a:gd name="connsiteY0" fmla="*/ 167033 h 1190534"/>
                <a:gd name="connsiteX1" fmla="*/ 193759 w 1381020"/>
                <a:gd name="connsiteY1" fmla="*/ 595266 h 1190534"/>
                <a:gd name="connsiteX2" fmla="*/ 407876 w 1381020"/>
                <a:gd name="connsiteY2" fmla="*/ 1023499 h 1190534"/>
                <a:gd name="connsiteX3" fmla="*/ 973145 w 1381020"/>
                <a:gd name="connsiteY3" fmla="*/ 1023499 h 1190534"/>
                <a:gd name="connsiteX4" fmla="*/ 1187261 w 1381020"/>
                <a:gd name="connsiteY4" fmla="*/ 595266 h 1190534"/>
                <a:gd name="connsiteX5" fmla="*/ 973145 w 1381020"/>
                <a:gd name="connsiteY5" fmla="*/ 167033 h 1190534"/>
                <a:gd name="connsiteX6" fmla="*/ 297634 w 1381020"/>
                <a:gd name="connsiteY6" fmla="*/ 0 h 1190534"/>
                <a:gd name="connsiteX7" fmla="*/ 1083387 w 1381020"/>
                <a:gd name="connsiteY7" fmla="*/ 0 h 1190534"/>
                <a:gd name="connsiteX8" fmla="*/ 1381020 w 1381020"/>
                <a:gd name="connsiteY8" fmla="*/ 595267 h 1190534"/>
                <a:gd name="connsiteX9" fmla="*/ 1083387 w 1381020"/>
                <a:gd name="connsiteY9" fmla="*/ 1190534 h 1190534"/>
                <a:gd name="connsiteX10" fmla="*/ 297634 w 1381020"/>
                <a:gd name="connsiteY10" fmla="*/ 1190534 h 1190534"/>
                <a:gd name="connsiteX11" fmla="*/ 0 w 1381020"/>
                <a:gd name="connsiteY11" fmla="*/ 595267 h 11905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381020" h="1190534">
                  <a:moveTo>
                    <a:pt x="407876" y="167033"/>
                  </a:moveTo>
                  <a:lnTo>
                    <a:pt x="193759" y="595266"/>
                  </a:lnTo>
                  <a:lnTo>
                    <a:pt x="407876" y="1023499"/>
                  </a:lnTo>
                  <a:lnTo>
                    <a:pt x="973145" y="1023499"/>
                  </a:lnTo>
                  <a:lnTo>
                    <a:pt x="1187261" y="595266"/>
                  </a:lnTo>
                  <a:lnTo>
                    <a:pt x="973145" y="167033"/>
                  </a:lnTo>
                  <a:close/>
                  <a:moveTo>
                    <a:pt x="297634" y="0"/>
                  </a:moveTo>
                  <a:lnTo>
                    <a:pt x="1083387" y="0"/>
                  </a:lnTo>
                  <a:lnTo>
                    <a:pt x="1381020" y="595267"/>
                  </a:lnTo>
                  <a:lnTo>
                    <a:pt x="1083387" y="1190534"/>
                  </a:lnTo>
                  <a:lnTo>
                    <a:pt x="297634" y="1190534"/>
                  </a:lnTo>
                  <a:lnTo>
                    <a:pt x="0" y="595267"/>
                  </a:lnTo>
                  <a:close/>
                </a:path>
              </a:pathLst>
            </a:custGeom>
            <a:gradFill>
              <a:gsLst>
                <a:gs pos="57000">
                  <a:srgbClr val="F5F5F5"/>
                </a:gs>
                <a:gs pos="32000">
                  <a:srgbClr val="DEDEDE"/>
                </a:gs>
                <a:gs pos="0">
                  <a:srgbClr val="CBCBCB"/>
                </a:gs>
                <a:gs pos="100000">
                  <a:schemeClr val="bg1"/>
                </a:gs>
              </a:gsLst>
              <a:lin ang="2700000" scaled="1"/>
            </a:gradFill>
            <a:ln w="19050">
              <a:noFill/>
            </a:ln>
            <a:effectLst>
              <a:softEdge rad="0"/>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1013">
                <a:solidFill>
                  <a:prstClr val="white"/>
                </a:solidFill>
              </a:endParaRPr>
            </a:p>
          </p:txBody>
        </p:sp>
        <p:sp>
          <p:nvSpPr>
            <p:cNvPr id="14" name="梯形 13"/>
            <p:cNvSpPr/>
            <p:nvPr/>
          </p:nvSpPr>
          <p:spPr>
            <a:xfrm>
              <a:off x="5530789" y="2874992"/>
              <a:ext cx="773977" cy="164519"/>
            </a:xfrm>
            <a:prstGeom prst="trapezoid">
              <a:avLst>
                <a:gd name="adj" fmla="val 66343"/>
              </a:avLst>
            </a:prstGeom>
            <a:gradFill>
              <a:gsLst>
                <a:gs pos="0">
                  <a:srgbClr val="E6E6E6"/>
                </a:gs>
                <a:gs pos="100000">
                  <a:srgbClr val="F7F7F7"/>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5" name="梯形 71"/>
            <p:cNvSpPr/>
            <p:nvPr/>
          </p:nvSpPr>
          <p:spPr>
            <a:xfrm rot="14580000" flipH="1">
              <a:off x="6045462" y="2112345"/>
              <a:ext cx="656958" cy="169043"/>
            </a:xfrm>
            <a:custGeom>
              <a:avLst/>
              <a:gdLst>
                <a:gd name="connsiteX0" fmla="*/ 0 w 667005"/>
                <a:gd name="connsiteY0" fmla="*/ 171628 h 171628"/>
                <a:gd name="connsiteX1" fmla="*/ 85140 w 667005"/>
                <a:gd name="connsiteY1" fmla="*/ 0 h 171628"/>
                <a:gd name="connsiteX2" fmla="*/ 581865 w 667005"/>
                <a:gd name="connsiteY2" fmla="*/ 0 h 171628"/>
                <a:gd name="connsiteX3" fmla="*/ 667005 w 667005"/>
                <a:gd name="connsiteY3" fmla="*/ 171628 h 171628"/>
                <a:gd name="connsiteX4" fmla="*/ 0 w 667005"/>
                <a:gd name="connsiteY4" fmla="*/ 171628 h 171628"/>
                <a:gd name="connsiteX0" fmla="*/ 0 w 667005"/>
                <a:gd name="connsiteY0" fmla="*/ 171737 h 171737"/>
                <a:gd name="connsiteX1" fmla="*/ 99339 w 667005"/>
                <a:gd name="connsiteY1" fmla="*/ 0 h 171737"/>
                <a:gd name="connsiteX2" fmla="*/ 581865 w 667005"/>
                <a:gd name="connsiteY2" fmla="*/ 109 h 171737"/>
                <a:gd name="connsiteX3" fmla="*/ 667005 w 667005"/>
                <a:gd name="connsiteY3" fmla="*/ 171737 h 171737"/>
                <a:gd name="connsiteX4" fmla="*/ 0 w 667005"/>
                <a:gd name="connsiteY4" fmla="*/ 171737 h 171737"/>
                <a:gd name="connsiteX0" fmla="*/ 0 w 667005"/>
                <a:gd name="connsiteY0" fmla="*/ 171628 h 171628"/>
                <a:gd name="connsiteX1" fmla="*/ 140601 w 667005"/>
                <a:gd name="connsiteY1" fmla="*/ 10938 h 171628"/>
                <a:gd name="connsiteX2" fmla="*/ 581865 w 667005"/>
                <a:gd name="connsiteY2" fmla="*/ 0 h 171628"/>
                <a:gd name="connsiteX3" fmla="*/ 667005 w 667005"/>
                <a:gd name="connsiteY3" fmla="*/ 171628 h 171628"/>
                <a:gd name="connsiteX4" fmla="*/ 0 w 667005"/>
                <a:gd name="connsiteY4" fmla="*/ 171628 h 171628"/>
                <a:gd name="connsiteX0" fmla="*/ 0 w 667005"/>
                <a:gd name="connsiteY0" fmla="*/ 171628 h 171628"/>
                <a:gd name="connsiteX1" fmla="*/ 103609 w 667005"/>
                <a:gd name="connsiteY1" fmla="*/ 1280 h 171628"/>
                <a:gd name="connsiteX2" fmla="*/ 581865 w 667005"/>
                <a:gd name="connsiteY2" fmla="*/ 0 h 171628"/>
                <a:gd name="connsiteX3" fmla="*/ 667005 w 667005"/>
                <a:gd name="connsiteY3" fmla="*/ 171628 h 171628"/>
                <a:gd name="connsiteX4" fmla="*/ 0 w 667005"/>
                <a:gd name="connsiteY4" fmla="*/ 171628 h 17162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67005" h="171628">
                  <a:moveTo>
                    <a:pt x="0" y="171628"/>
                  </a:moveTo>
                  <a:lnTo>
                    <a:pt x="103609" y="1280"/>
                  </a:lnTo>
                  <a:lnTo>
                    <a:pt x="581865" y="0"/>
                  </a:lnTo>
                  <a:lnTo>
                    <a:pt x="667005" y="171628"/>
                  </a:lnTo>
                  <a:lnTo>
                    <a:pt x="0" y="171628"/>
                  </a:lnTo>
                  <a:close/>
                </a:path>
              </a:pathLst>
            </a:custGeom>
            <a:gradFill>
              <a:gsLst>
                <a:gs pos="0">
                  <a:srgbClr val="DEDEDE"/>
                </a:gs>
                <a:gs pos="100000">
                  <a:srgbClr val="F4F4F4"/>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6" name="任意多边形 15"/>
            <p:cNvSpPr/>
            <p:nvPr/>
          </p:nvSpPr>
          <p:spPr>
            <a:xfrm>
              <a:off x="5238541" y="1871126"/>
              <a:ext cx="406992" cy="586301"/>
            </a:xfrm>
            <a:custGeom>
              <a:avLst/>
              <a:gdLst>
                <a:gd name="connsiteX0" fmla="*/ 297634 w 413216"/>
                <a:gd name="connsiteY0" fmla="*/ 0 h 595267"/>
                <a:gd name="connsiteX1" fmla="*/ 302996 w 413216"/>
                <a:gd name="connsiteY1" fmla="*/ 0 h 595267"/>
                <a:gd name="connsiteX2" fmla="*/ 413216 w 413216"/>
                <a:gd name="connsiteY2" fmla="*/ 167033 h 595267"/>
                <a:gd name="connsiteX3" fmla="*/ 407876 w 413216"/>
                <a:gd name="connsiteY3" fmla="*/ 167033 h 595267"/>
                <a:gd name="connsiteX4" fmla="*/ 193759 w 413216"/>
                <a:gd name="connsiteY4" fmla="*/ 595266 h 595267"/>
                <a:gd name="connsiteX5" fmla="*/ 193760 w 413216"/>
                <a:gd name="connsiteY5" fmla="*/ 595267 h 595267"/>
                <a:gd name="connsiteX6" fmla="*/ 0 w 413216"/>
                <a:gd name="connsiteY6" fmla="*/ 595267 h 5952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3216" h="595267">
                  <a:moveTo>
                    <a:pt x="297634" y="0"/>
                  </a:moveTo>
                  <a:lnTo>
                    <a:pt x="302996" y="0"/>
                  </a:lnTo>
                  <a:lnTo>
                    <a:pt x="413216" y="167033"/>
                  </a:lnTo>
                  <a:lnTo>
                    <a:pt x="407876" y="167033"/>
                  </a:lnTo>
                  <a:lnTo>
                    <a:pt x="193759" y="595266"/>
                  </a:lnTo>
                  <a:lnTo>
                    <a:pt x="193760" y="595267"/>
                  </a:lnTo>
                  <a:lnTo>
                    <a:pt x="0" y="595267"/>
                  </a:lnTo>
                  <a:close/>
                </a:path>
              </a:pathLst>
            </a:custGeom>
            <a:gradFill>
              <a:gsLst>
                <a:gs pos="100000">
                  <a:srgbClr val="DFDFDF"/>
                </a:gs>
                <a:gs pos="0">
                  <a:srgbClr val="B4B4B4"/>
                </a:gs>
              </a:gsLst>
              <a:lin ang="2700000" scaled="0"/>
            </a:gradFill>
            <a:ln w="19050">
              <a:noFill/>
            </a:ln>
            <a:effectLst>
              <a:softEdge rad="0"/>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1013">
                <a:solidFill>
                  <a:prstClr val="white"/>
                </a:solidFill>
              </a:endParaRPr>
            </a:p>
          </p:txBody>
        </p:sp>
      </p:grpSp>
      <p:grpSp>
        <p:nvGrpSpPr>
          <p:cNvPr id="68" name="组合 67"/>
          <p:cNvGrpSpPr/>
          <p:nvPr/>
        </p:nvGrpSpPr>
        <p:grpSpPr>
          <a:xfrm>
            <a:off x="4045057" y="1523217"/>
            <a:ext cx="760486" cy="632528"/>
            <a:chOff x="5392706" y="2031426"/>
            <a:chExt cx="1013849" cy="843565"/>
          </a:xfrm>
        </p:grpSpPr>
        <p:sp>
          <p:nvSpPr>
            <p:cNvPr id="13" name="六边形 12"/>
            <p:cNvSpPr/>
            <p:nvPr/>
          </p:nvSpPr>
          <p:spPr>
            <a:xfrm>
              <a:off x="5428018" y="2031426"/>
              <a:ext cx="978537" cy="843565"/>
            </a:xfrm>
            <a:prstGeom prst="hexagon">
              <a:avLst/>
            </a:prstGeom>
            <a:solidFill>
              <a:schemeClr val="accent2"/>
            </a:solidFill>
            <a:ln w="19050">
              <a:noFill/>
            </a:ln>
            <a:effectLst>
              <a:innerShdw blurRad="76200" dist="63500" dir="13500000">
                <a:prstClr val="black">
                  <a:alpha val="46000"/>
                </a:prstClr>
              </a:innerShdw>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6" name="文本框 54"/>
            <p:cNvSpPr txBox="1"/>
            <p:nvPr/>
          </p:nvSpPr>
          <p:spPr>
            <a:xfrm>
              <a:off x="5392706" y="2200064"/>
              <a:ext cx="1010965" cy="554125"/>
            </a:xfrm>
            <a:prstGeom prst="rect">
              <a:avLst/>
            </a:prstGeom>
            <a:noFill/>
          </p:spPr>
          <p:txBody>
            <a:bodyPr wrap="square" rtlCol="0">
              <a:spAutoFit/>
            </a:bodyPr>
            <a:lstStyle/>
            <a:p>
              <a:pPr algn="ctr"/>
              <a:r>
                <a:rPr lang="en-US" altLang="zh-CN" sz="2100" dirty="0">
                  <a:solidFill>
                    <a:prstClr val="white"/>
                  </a:solidFill>
                  <a:latin typeface="Impact" panose="020B0806030902050204" pitchFamily="34" charset="0"/>
                  <a:ea typeface="时尚中黑简体" panose="01010104010101010101" pitchFamily="2" charset="-122"/>
                </a:rPr>
                <a:t>06</a:t>
              </a:r>
              <a:endParaRPr lang="zh-CN" altLang="en-US" sz="2100" dirty="0">
                <a:solidFill>
                  <a:prstClr val="white"/>
                </a:solidFill>
                <a:latin typeface="Impact" panose="020B0806030902050204" pitchFamily="34" charset="0"/>
                <a:ea typeface="时尚中黑简体" panose="01010104010101010101" pitchFamily="2" charset="-122"/>
              </a:endParaRPr>
            </a:p>
          </p:txBody>
        </p:sp>
      </p:grpSp>
      <p:grpSp>
        <p:nvGrpSpPr>
          <p:cNvPr id="59" name="组合 58"/>
          <p:cNvGrpSpPr/>
          <p:nvPr/>
        </p:nvGrpSpPr>
        <p:grpSpPr>
          <a:xfrm>
            <a:off x="4946609" y="1517564"/>
            <a:ext cx="2369714" cy="269441"/>
            <a:chOff x="5415884" y="5002052"/>
            <a:chExt cx="2972305" cy="359338"/>
          </a:xfrm>
        </p:grpSpPr>
        <p:sp>
          <p:nvSpPr>
            <p:cNvPr id="60" name="任意多边形 59"/>
            <p:cNvSpPr/>
            <p:nvPr/>
          </p:nvSpPr>
          <p:spPr>
            <a:xfrm flipH="1">
              <a:off x="5487706" y="5063233"/>
              <a:ext cx="2900483" cy="298157"/>
            </a:xfrm>
            <a:custGeom>
              <a:avLst/>
              <a:gdLst>
                <a:gd name="connsiteX0" fmla="*/ 1054100 w 1054100"/>
                <a:gd name="connsiteY0" fmla="*/ 0 h 488950"/>
                <a:gd name="connsiteX1" fmla="*/ 0 w 1054100"/>
                <a:gd name="connsiteY1" fmla="*/ 0 h 488950"/>
                <a:gd name="connsiteX2" fmla="*/ 0 w 1054100"/>
                <a:gd name="connsiteY2" fmla="*/ 488950 h 488950"/>
              </a:gdLst>
              <a:ahLst/>
              <a:cxnLst>
                <a:cxn ang="0">
                  <a:pos x="connsiteX0" y="connsiteY0"/>
                </a:cxn>
                <a:cxn ang="0">
                  <a:pos x="connsiteX1" y="connsiteY1"/>
                </a:cxn>
                <a:cxn ang="0">
                  <a:pos x="connsiteX2" y="connsiteY2"/>
                </a:cxn>
              </a:cxnLst>
              <a:rect l="l" t="t" r="r" b="b"/>
              <a:pathLst>
                <a:path w="1054100" h="488950">
                  <a:moveTo>
                    <a:pt x="1054100" y="0"/>
                  </a:moveTo>
                  <a:lnTo>
                    <a:pt x="0" y="0"/>
                  </a:lnTo>
                  <a:lnTo>
                    <a:pt x="0" y="488950"/>
                  </a:lnTo>
                </a:path>
              </a:pathLst>
            </a:custGeom>
            <a:noFill/>
            <a:ln w="19050">
              <a:solidFill>
                <a:schemeClr val="bg1">
                  <a:lumMod val="50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1" name="椭圆 60"/>
            <p:cNvSpPr/>
            <p:nvPr/>
          </p:nvSpPr>
          <p:spPr>
            <a:xfrm flipH="1">
              <a:off x="5415884" y="5002052"/>
              <a:ext cx="118316" cy="122544"/>
            </a:xfrm>
            <a:prstGeom prst="ellipse">
              <a:avLst/>
            </a:prstGeom>
            <a:solidFill>
              <a:schemeClr val="bg1"/>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64" name="组合 63"/>
          <p:cNvGrpSpPr/>
          <p:nvPr/>
        </p:nvGrpSpPr>
        <p:grpSpPr>
          <a:xfrm>
            <a:off x="5825405" y="2518809"/>
            <a:ext cx="1302284" cy="269441"/>
            <a:chOff x="5415884" y="5002052"/>
            <a:chExt cx="1633441" cy="359338"/>
          </a:xfrm>
        </p:grpSpPr>
        <p:sp>
          <p:nvSpPr>
            <p:cNvPr id="65" name="任意多边形 64"/>
            <p:cNvSpPr/>
            <p:nvPr/>
          </p:nvSpPr>
          <p:spPr>
            <a:xfrm flipH="1">
              <a:off x="5487704" y="5063233"/>
              <a:ext cx="1561621" cy="298157"/>
            </a:xfrm>
            <a:custGeom>
              <a:avLst/>
              <a:gdLst>
                <a:gd name="connsiteX0" fmla="*/ 1054100 w 1054100"/>
                <a:gd name="connsiteY0" fmla="*/ 0 h 488950"/>
                <a:gd name="connsiteX1" fmla="*/ 0 w 1054100"/>
                <a:gd name="connsiteY1" fmla="*/ 0 h 488950"/>
                <a:gd name="connsiteX2" fmla="*/ 0 w 1054100"/>
                <a:gd name="connsiteY2" fmla="*/ 488950 h 488950"/>
              </a:gdLst>
              <a:ahLst/>
              <a:cxnLst>
                <a:cxn ang="0">
                  <a:pos x="connsiteX0" y="connsiteY0"/>
                </a:cxn>
                <a:cxn ang="0">
                  <a:pos x="connsiteX1" y="connsiteY1"/>
                </a:cxn>
                <a:cxn ang="0">
                  <a:pos x="connsiteX2" y="connsiteY2"/>
                </a:cxn>
              </a:cxnLst>
              <a:rect l="l" t="t" r="r" b="b"/>
              <a:pathLst>
                <a:path w="1054100" h="488950">
                  <a:moveTo>
                    <a:pt x="1054100" y="0"/>
                  </a:moveTo>
                  <a:lnTo>
                    <a:pt x="0" y="0"/>
                  </a:lnTo>
                  <a:lnTo>
                    <a:pt x="0" y="488950"/>
                  </a:lnTo>
                </a:path>
              </a:pathLst>
            </a:custGeom>
            <a:noFill/>
            <a:ln w="19050">
              <a:solidFill>
                <a:schemeClr val="bg1">
                  <a:lumMod val="50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6" name="椭圆 65"/>
            <p:cNvSpPr/>
            <p:nvPr/>
          </p:nvSpPr>
          <p:spPr>
            <a:xfrm flipH="1">
              <a:off x="5415884" y="5002052"/>
              <a:ext cx="118316" cy="122544"/>
            </a:xfrm>
            <a:prstGeom prst="ellipse">
              <a:avLst/>
            </a:prstGeom>
            <a:solidFill>
              <a:schemeClr val="bg1"/>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69" name="组合 68"/>
          <p:cNvGrpSpPr/>
          <p:nvPr/>
        </p:nvGrpSpPr>
        <p:grpSpPr>
          <a:xfrm>
            <a:off x="5825405" y="3508513"/>
            <a:ext cx="1302284" cy="269441"/>
            <a:chOff x="5415884" y="5002052"/>
            <a:chExt cx="1633441" cy="359338"/>
          </a:xfrm>
        </p:grpSpPr>
        <p:sp>
          <p:nvSpPr>
            <p:cNvPr id="70" name="任意多边形 69"/>
            <p:cNvSpPr/>
            <p:nvPr/>
          </p:nvSpPr>
          <p:spPr>
            <a:xfrm flipH="1">
              <a:off x="5487704" y="5063233"/>
              <a:ext cx="1561621" cy="298157"/>
            </a:xfrm>
            <a:custGeom>
              <a:avLst/>
              <a:gdLst>
                <a:gd name="connsiteX0" fmla="*/ 1054100 w 1054100"/>
                <a:gd name="connsiteY0" fmla="*/ 0 h 488950"/>
                <a:gd name="connsiteX1" fmla="*/ 0 w 1054100"/>
                <a:gd name="connsiteY1" fmla="*/ 0 h 488950"/>
                <a:gd name="connsiteX2" fmla="*/ 0 w 1054100"/>
                <a:gd name="connsiteY2" fmla="*/ 488950 h 488950"/>
              </a:gdLst>
              <a:ahLst/>
              <a:cxnLst>
                <a:cxn ang="0">
                  <a:pos x="connsiteX0" y="connsiteY0"/>
                </a:cxn>
                <a:cxn ang="0">
                  <a:pos x="connsiteX1" y="connsiteY1"/>
                </a:cxn>
                <a:cxn ang="0">
                  <a:pos x="connsiteX2" y="connsiteY2"/>
                </a:cxn>
              </a:cxnLst>
              <a:rect l="l" t="t" r="r" b="b"/>
              <a:pathLst>
                <a:path w="1054100" h="488950">
                  <a:moveTo>
                    <a:pt x="1054100" y="0"/>
                  </a:moveTo>
                  <a:lnTo>
                    <a:pt x="0" y="0"/>
                  </a:lnTo>
                  <a:lnTo>
                    <a:pt x="0" y="488950"/>
                  </a:lnTo>
                </a:path>
              </a:pathLst>
            </a:custGeom>
            <a:noFill/>
            <a:ln w="19050">
              <a:solidFill>
                <a:schemeClr val="bg1">
                  <a:lumMod val="50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71" name="椭圆 70"/>
            <p:cNvSpPr/>
            <p:nvPr/>
          </p:nvSpPr>
          <p:spPr>
            <a:xfrm flipH="1">
              <a:off x="5415884" y="5002052"/>
              <a:ext cx="118316" cy="122544"/>
            </a:xfrm>
            <a:prstGeom prst="ellipse">
              <a:avLst/>
            </a:prstGeom>
            <a:solidFill>
              <a:schemeClr val="bg1"/>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72" name="组合 71"/>
          <p:cNvGrpSpPr/>
          <p:nvPr/>
        </p:nvGrpSpPr>
        <p:grpSpPr>
          <a:xfrm flipH="1" flipV="1">
            <a:off x="1970113" y="3818826"/>
            <a:ext cx="1973312" cy="265265"/>
            <a:chOff x="5415884" y="5007622"/>
            <a:chExt cx="3006387" cy="353769"/>
          </a:xfrm>
        </p:grpSpPr>
        <p:sp>
          <p:nvSpPr>
            <p:cNvPr id="73" name="任意多边形 72"/>
            <p:cNvSpPr/>
            <p:nvPr/>
          </p:nvSpPr>
          <p:spPr>
            <a:xfrm flipH="1">
              <a:off x="5521870" y="5063234"/>
              <a:ext cx="2900401" cy="298157"/>
            </a:xfrm>
            <a:custGeom>
              <a:avLst/>
              <a:gdLst>
                <a:gd name="connsiteX0" fmla="*/ 1054100 w 1054100"/>
                <a:gd name="connsiteY0" fmla="*/ 0 h 488950"/>
                <a:gd name="connsiteX1" fmla="*/ 0 w 1054100"/>
                <a:gd name="connsiteY1" fmla="*/ 0 h 488950"/>
                <a:gd name="connsiteX2" fmla="*/ 0 w 1054100"/>
                <a:gd name="connsiteY2" fmla="*/ 488950 h 488950"/>
              </a:gdLst>
              <a:ahLst/>
              <a:cxnLst>
                <a:cxn ang="0">
                  <a:pos x="connsiteX0" y="connsiteY0"/>
                </a:cxn>
                <a:cxn ang="0">
                  <a:pos x="connsiteX1" y="connsiteY1"/>
                </a:cxn>
                <a:cxn ang="0">
                  <a:pos x="connsiteX2" y="connsiteY2"/>
                </a:cxn>
              </a:cxnLst>
              <a:rect l="l" t="t" r="r" b="b"/>
              <a:pathLst>
                <a:path w="1054100" h="488950">
                  <a:moveTo>
                    <a:pt x="1054100" y="0"/>
                  </a:moveTo>
                  <a:lnTo>
                    <a:pt x="0" y="0"/>
                  </a:lnTo>
                  <a:lnTo>
                    <a:pt x="0" y="488950"/>
                  </a:lnTo>
                </a:path>
              </a:pathLst>
            </a:custGeom>
            <a:noFill/>
            <a:ln w="19050">
              <a:solidFill>
                <a:schemeClr val="bg1">
                  <a:lumMod val="50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74" name="椭圆 73"/>
            <p:cNvSpPr/>
            <p:nvPr/>
          </p:nvSpPr>
          <p:spPr>
            <a:xfrm flipH="1">
              <a:off x="5415884" y="5007622"/>
              <a:ext cx="118316" cy="111404"/>
            </a:xfrm>
            <a:prstGeom prst="ellipse">
              <a:avLst/>
            </a:prstGeom>
            <a:solidFill>
              <a:schemeClr val="bg1"/>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94" name="组合 93"/>
          <p:cNvGrpSpPr/>
          <p:nvPr/>
        </p:nvGrpSpPr>
        <p:grpSpPr>
          <a:xfrm flipH="1" flipV="1">
            <a:off x="1958012" y="2846194"/>
            <a:ext cx="1082327" cy="265266"/>
            <a:chOff x="5415884" y="5007622"/>
            <a:chExt cx="1648950" cy="353770"/>
          </a:xfrm>
        </p:grpSpPr>
        <p:sp>
          <p:nvSpPr>
            <p:cNvPr id="95" name="任意多边形 94"/>
            <p:cNvSpPr/>
            <p:nvPr/>
          </p:nvSpPr>
          <p:spPr>
            <a:xfrm flipH="1">
              <a:off x="5521870" y="5063235"/>
              <a:ext cx="1542964" cy="298157"/>
            </a:xfrm>
            <a:custGeom>
              <a:avLst/>
              <a:gdLst>
                <a:gd name="connsiteX0" fmla="*/ 1054100 w 1054100"/>
                <a:gd name="connsiteY0" fmla="*/ 0 h 488950"/>
                <a:gd name="connsiteX1" fmla="*/ 0 w 1054100"/>
                <a:gd name="connsiteY1" fmla="*/ 0 h 488950"/>
                <a:gd name="connsiteX2" fmla="*/ 0 w 1054100"/>
                <a:gd name="connsiteY2" fmla="*/ 488950 h 488950"/>
              </a:gdLst>
              <a:ahLst/>
              <a:cxnLst>
                <a:cxn ang="0">
                  <a:pos x="connsiteX0" y="connsiteY0"/>
                </a:cxn>
                <a:cxn ang="0">
                  <a:pos x="connsiteX1" y="connsiteY1"/>
                </a:cxn>
                <a:cxn ang="0">
                  <a:pos x="connsiteX2" y="connsiteY2"/>
                </a:cxn>
              </a:cxnLst>
              <a:rect l="l" t="t" r="r" b="b"/>
              <a:pathLst>
                <a:path w="1054100" h="488950">
                  <a:moveTo>
                    <a:pt x="1054100" y="0"/>
                  </a:moveTo>
                  <a:lnTo>
                    <a:pt x="0" y="0"/>
                  </a:lnTo>
                  <a:lnTo>
                    <a:pt x="0" y="488950"/>
                  </a:lnTo>
                </a:path>
              </a:pathLst>
            </a:custGeom>
            <a:noFill/>
            <a:ln w="19050">
              <a:solidFill>
                <a:schemeClr val="bg1">
                  <a:lumMod val="50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96" name="椭圆 95"/>
            <p:cNvSpPr/>
            <p:nvPr/>
          </p:nvSpPr>
          <p:spPr>
            <a:xfrm flipH="1">
              <a:off x="5415884" y="5007622"/>
              <a:ext cx="118316" cy="111404"/>
            </a:xfrm>
            <a:prstGeom prst="ellipse">
              <a:avLst/>
            </a:prstGeom>
            <a:solidFill>
              <a:schemeClr val="bg1"/>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99" name="组合 98"/>
          <p:cNvGrpSpPr/>
          <p:nvPr/>
        </p:nvGrpSpPr>
        <p:grpSpPr>
          <a:xfrm flipH="1" flipV="1">
            <a:off x="1958012" y="1870688"/>
            <a:ext cx="1082327" cy="265266"/>
            <a:chOff x="5415884" y="5007622"/>
            <a:chExt cx="1648950" cy="353770"/>
          </a:xfrm>
        </p:grpSpPr>
        <p:sp>
          <p:nvSpPr>
            <p:cNvPr id="100" name="任意多边形 99"/>
            <p:cNvSpPr/>
            <p:nvPr/>
          </p:nvSpPr>
          <p:spPr>
            <a:xfrm flipH="1">
              <a:off x="5521870" y="5063235"/>
              <a:ext cx="1542964" cy="298157"/>
            </a:xfrm>
            <a:custGeom>
              <a:avLst/>
              <a:gdLst>
                <a:gd name="connsiteX0" fmla="*/ 1054100 w 1054100"/>
                <a:gd name="connsiteY0" fmla="*/ 0 h 488950"/>
                <a:gd name="connsiteX1" fmla="*/ 0 w 1054100"/>
                <a:gd name="connsiteY1" fmla="*/ 0 h 488950"/>
                <a:gd name="connsiteX2" fmla="*/ 0 w 1054100"/>
                <a:gd name="connsiteY2" fmla="*/ 488950 h 488950"/>
              </a:gdLst>
              <a:ahLst/>
              <a:cxnLst>
                <a:cxn ang="0">
                  <a:pos x="connsiteX0" y="connsiteY0"/>
                </a:cxn>
                <a:cxn ang="0">
                  <a:pos x="connsiteX1" y="connsiteY1"/>
                </a:cxn>
                <a:cxn ang="0">
                  <a:pos x="connsiteX2" y="connsiteY2"/>
                </a:cxn>
              </a:cxnLst>
              <a:rect l="l" t="t" r="r" b="b"/>
              <a:pathLst>
                <a:path w="1054100" h="488950">
                  <a:moveTo>
                    <a:pt x="1054100" y="0"/>
                  </a:moveTo>
                  <a:lnTo>
                    <a:pt x="0" y="0"/>
                  </a:lnTo>
                  <a:lnTo>
                    <a:pt x="0" y="488950"/>
                  </a:lnTo>
                </a:path>
              </a:pathLst>
            </a:custGeom>
            <a:noFill/>
            <a:ln w="19050">
              <a:solidFill>
                <a:schemeClr val="bg1">
                  <a:lumMod val="50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01" name="椭圆 100"/>
            <p:cNvSpPr/>
            <p:nvPr/>
          </p:nvSpPr>
          <p:spPr>
            <a:xfrm flipH="1">
              <a:off x="5415884" y="5007622"/>
              <a:ext cx="118316" cy="111404"/>
            </a:xfrm>
            <a:prstGeom prst="ellipse">
              <a:avLst/>
            </a:prstGeom>
            <a:solidFill>
              <a:schemeClr val="bg1"/>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129" name="组合 128"/>
          <p:cNvGrpSpPr/>
          <p:nvPr/>
        </p:nvGrpSpPr>
        <p:grpSpPr>
          <a:xfrm>
            <a:off x="1268455" y="1259050"/>
            <a:ext cx="1559553" cy="648072"/>
            <a:chOff x="1691052" y="1679121"/>
            <a:chExt cx="2079133" cy="864294"/>
          </a:xfrm>
        </p:grpSpPr>
        <p:sp>
          <p:nvSpPr>
            <p:cNvPr id="102" name="文本框 164"/>
            <p:cNvSpPr txBox="1"/>
            <p:nvPr/>
          </p:nvSpPr>
          <p:spPr>
            <a:xfrm>
              <a:off x="1691052" y="1679121"/>
              <a:ext cx="1275252" cy="331021"/>
            </a:xfrm>
            <a:prstGeom prst="rect">
              <a:avLst/>
            </a:prstGeom>
            <a:noFill/>
          </p:spPr>
          <p:txBody>
            <a:bodyPr wrap="square" rtlCol="0">
              <a:spAutoFit/>
            </a:bodyPr>
            <a:lstStyle/>
            <a:p>
              <a:r>
                <a:rPr lang="zh-CN" altLang="en-US" sz="1013" dirty="0">
                  <a:solidFill>
                    <a:prstClr val="black">
                      <a:lumMod val="65000"/>
                      <a:lumOff val="35000"/>
                    </a:prstClr>
                  </a:solidFill>
                  <a:latin typeface="时尚中黑简体" panose="01010104010101010101" pitchFamily="2" charset="-122"/>
                  <a:ea typeface="时尚中黑简体" panose="01010104010101010101" pitchFamily="2" charset="-122"/>
                </a:rPr>
                <a:t>添加标题</a:t>
              </a:r>
            </a:p>
          </p:txBody>
        </p:sp>
        <p:sp>
          <p:nvSpPr>
            <p:cNvPr id="104" name="文本框 113"/>
            <p:cNvSpPr txBox="1"/>
            <p:nvPr/>
          </p:nvSpPr>
          <p:spPr>
            <a:xfrm>
              <a:off x="1702718" y="1958505"/>
              <a:ext cx="2067467" cy="584910"/>
            </a:xfrm>
            <a:prstGeom prst="rect">
              <a:avLst/>
            </a:prstGeom>
            <a:noFill/>
          </p:spPr>
          <p:txBody>
            <a:bodyPr wrap="square" rtlCol="0">
              <a:spAutoFit/>
            </a:bodyPr>
            <a:lstStyle/>
            <a:p>
              <a:pPr algn="just">
                <a:lnSpc>
                  <a:spcPct val="15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a:t>
              </a:r>
            </a:p>
          </p:txBody>
        </p:sp>
      </p:grpSp>
      <p:grpSp>
        <p:nvGrpSpPr>
          <p:cNvPr id="130" name="组合 129"/>
          <p:cNvGrpSpPr/>
          <p:nvPr/>
        </p:nvGrpSpPr>
        <p:grpSpPr>
          <a:xfrm>
            <a:off x="1331219" y="2223675"/>
            <a:ext cx="1550802" cy="638789"/>
            <a:chOff x="1774726" y="2965579"/>
            <a:chExt cx="2067467" cy="851914"/>
          </a:xfrm>
        </p:grpSpPr>
        <p:sp>
          <p:nvSpPr>
            <p:cNvPr id="97" name="文本框 159"/>
            <p:cNvSpPr txBox="1"/>
            <p:nvPr/>
          </p:nvSpPr>
          <p:spPr>
            <a:xfrm>
              <a:off x="1778123" y="2965579"/>
              <a:ext cx="1275251" cy="331021"/>
            </a:xfrm>
            <a:prstGeom prst="rect">
              <a:avLst/>
            </a:prstGeom>
            <a:noFill/>
          </p:spPr>
          <p:txBody>
            <a:bodyPr wrap="square" rtlCol="0">
              <a:spAutoFit/>
            </a:bodyPr>
            <a:lstStyle/>
            <a:p>
              <a:r>
                <a:rPr lang="zh-CN" altLang="en-US" sz="1013" dirty="0">
                  <a:solidFill>
                    <a:prstClr val="black">
                      <a:lumMod val="65000"/>
                      <a:lumOff val="35000"/>
                    </a:prstClr>
                  </a:solidFill>
                  <a:latin typeface="时尚中黑简体" panose="01010104010101010101" pitchFamily="2" charset="-122"/>
                  <a:ea typeface="时尚中黑简体" panose="01010104010101010101" pitchFamily="2" charset="-122"/>
                </a:rPr>
                <a:t>添加标题</a:t>
              </a:r>
            </a:p>
          </p:txBody>
        </p:sp>
        <p:sp>
          <p:nvSpPr>
            <p:cNvPr id="105" name="文本框 113"/>
            <p:cNvSpPr txBox="1"/>
            <p:nvPr/>
          </p:nvSpPr>
          <p:spPr>
            <a:xfrm>
              <a:off x="1774726" y="3232583"/>
              <a:ext cx="2067467" cy="584910"/>
            </a:xfrm>
            <a:prstGeom prst="rect">
              <a:avLst/>
            </a:prstGeom>
            <a:noFill/>
          </p:spPr>
          <p:txBody>
            <a:bodyPr wrap="square" rtlCol="0">
              <a:spAutoFit/>
            </a:bodyPr>
            <a:lstStyle/>
            <a:p>
              <a:pPr algn="just">
                <a:lnSpc>
                  <a:spcPct val="15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a:t>
              </a:r>
            </a:p>
          </p:txBody>
        </p:sp>
      </p:grpSp>
      <p:grpSp>
        <p:nvGrpSpPr>
          <p:cNvPr id="131" name="组合 130"/>
          <p:cNvGrpSpPr/>
          <p:nvPr/>
        </p:nvGrpSpPr>
        <p:grpSpPr>
          <a:xfrm>
            <a:off x="1355539" y="3228957"/>
            <a:ext cx="1554026" cy="653594"/>
            <a:chOff x="1807149" y="4306270"/>
            <a:chExt cx="2071765" cy="871660"/>
          </a:xfrm>
        </p:grpSpPr>
        <p:sp>
          <p:nvSpPr>
            <p:cNvPr id="92" name="文本框 154"/>
            <p:cNvSpPr txBox="1"/>
            <p:nvPr/>
          </p:nvSpPr>
          <p:spPr>
            <a:xfrm>
              <a:off x="1807149" y="4306270"/>
              <a:ext cx="1275251" cy="331022"/>
            </a:xfrm>
            <a:prstGeom prst="rect">
              <a:avLst/>
            </a:prstGeom>
            <a:noFill/>
          </p:spPr>
          <p:txBody>
            <a:bodyPr wrap="square" rtlCol="0">
              <a:spAutoFit/>
            </a:bodyPr>
            <a:lstStyle/>
            <a:p>
              <a:r>
                <a:rPr lang="zh-CN" altLang="en-US" sz="1013" dirty="0">
                  <a:solidFill>
                    <a:prstClr val="black">
                      <a:lumMod val="65000"/>
                      <a:lumOff val="35000"/>
                    </a:prstClr>
                  </a:solidFill>
                  <a:latin typeface="时尚中黑简体" panose="01010104010101010101" pitchFamily="2" charset="-122"/>
                  <a:ea typeface="时尚中黑简体" panose="01010104010101010101" pitchFamily="2" charset="-122"/>
                </a:rPr>
                <a:t>添加标题</a:t>
              </a:r>
            </a:p>
          </p:txBody>
        </p:sp>
        <p:sp>
          <p:nvSpPr>
            <p:cNvPr id="106" name="文本框 113"/>
            <p:cNvSpPr txBox="1"/>
            <p:nvPr/>
          </p:nvSpPr>
          <p:spPr>
            <a:xfrm>
              <a:off x="1811447" y="4593019"/>
              <a:ext cx="2067467" cy="584911"/>
            </a:xfrm>
            <a:prstGeom prst="rect">
              <a:avLst/>
            </a:prstGeom>
            <a:noFill/>
          </p:spPr>
          <p:txBody>
            <a:bodyPr wrap="square" rtlCol="0">
              <a:spAutoFit/>
            </a:bodyPr>
            <a:lstStyle/>
            <a:p>
              <a:pPr algn="just">
                <a:lnSpc>
                  <a:spcPct val="15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a:t>
              </a:r>
            </a:p>
          </p:txBody>
        </p:sp>
      </p:grpSp>
      <p:grpSp>
        <p:nvGrpSpPr>
          <p:cNvPr id="134" name="组合 133"/>
          <p:cNvGrpSpPr/>
          <p:nvPr/>
        </p:nvGrpSpPr>
        <p:grpSpPr>
          <a:xfrm>
            <a:off x="6707668" y="1821716"/>
            <a:ext cx="1563752" cy="687995"/>
            <a:chOff x="8594102" y="2356927"/>
            <a:chExt cx="2084731" cy="917538"/>
          </a:xfrm>
        </p:grpSpPr>
        <p:sp>
          <p:nvSpPr>
            <p:cNvPr id="57" name="文本框 117"/>
            <p:cNvSpPr txBox="1"/>
            <p:nvPr/>
          </p:nvSpPr>
          <p:spPr>
            <a:xfrm>
              <a:off x="8594102" y="2356927"/>
              <a:ext cx="1645308" cy="331022"/>
            </a:xfrm>
            <a:prstGeom prst="rect">
              <a:avLst/>
            </a:prstGeom>
            <a:noFill/>
          </p:spPr>
          <p:txBody>
            <a:bodyPr wrap="square" rtlCol="0">
              <a:spAutoFit/>
            </a:bodyPr>
            <a:lstStyle/>
            <a:p>
              <a:r>
                <a:rPr lang="zh-CN" altLang="en-US" sz="1013" dirty="0">
                  <a:solidFill>
                    <a:prstClr val="black">
                      <a:lumMod val="65000"/>
                      <a:lumOff val="35000"/>
                    </a:prstClr>
                  </a:solidFill>
                  <a:latin typeface="时尚中黑简体" panose="01010104010101010101" pitchFamily="2" charset="-122"/>
                  <a:ea typeface="时尚中黑简体" panose="01010104010101010101" pitchFamily="2" charset="-122"/>
                </a:rPr>
                <a:t>添加标题</a:t>
              </a:r>
            </a:p>
          </p:txBody>
        </p:sp>
        <p:sp>
          <p:nvSpPr>
            <p:cNvPr id="107" name="文本框 113"/>
            <p:cNvSpPr txBox="1"/>
            <p:nvPr/>
          </p:nvSpPr>
          <p:spPr>
            <a:xfrm>
              <a:off x="8611366" y="2689554"/>
              <a:ext cx="2067467" cy="584911"/>
            </a:xfrm>
            <a:prstGeom prst="rect">
              <a:avLst/>
            </a:prstGeom>
            <a:noFill/>
          </p:spPr>
          <p:txBody>
            <a:bodyPr wrap="square" rtlCol="0">
              <a:spAutoFit/>
            </a:bodyPr>
            <a:lstStyle/>
            <a:p>
              <a:pPr algn="just">
                <a:lnSpc>
                  <a:spcPct val="15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a:t>
              </a:r>
            </a:p>
          </p:txBody>
        </p:sp>
      </p:grpSp>
      <p:grpSp>
        <p:nvGrpSpPr>
          <p:cNvPr id="133" name="组合 132"/>
          <p:cNvGrpSpPr/>
          <p:nvPr/>
        </p:nvGrpSpPr>
        <p:grpSpPr>
          <a:xfrm>
            <a:off x="6762097" y="2822962"/>
            <a:ext cx="1563338" cy="642087"/>
            <a:chOff x="8666663" y="3692229"/>
            <a:chExt cx="2084178" cy="856314"/>
          </a:xfrm>
        </p:grpSpPr>
        <p:sp>
          <p:nvSpPr>
            <p:cNvPr id="62" name="文本框 122"/>
            <p:cNvSpPr txBox="1"/>
            <p:nvPr/>
          </p:nvSpPr>
          <p:spPr>
            <a:xfrm>
              <a:off x="8666663" y="3692229"/>
              <a:ext cx="1645307" cy="331022"/>
            </a:xfrm>
            <a:prstGeom prst="rect">
              <a:avLst/>
            </a:prstGeom>
            <a:noFill/>
          </p:spPr>
          <p:txBody>
            <a:bodyPr wrap="square" rtlCol="0">
              <a:spAutoFit/>
            </a:bodyPr>
            <a:lstStyle/>
            <a:p>
              <a:r>
                <a:rPr lang="zh-CN" altLang="en-US" sz="1013" dirty="0">
                  <a:solidFill>
                    <a:prstClr val="black">
                      <a:lumMod val="65000"/>
                      <a:lumOff val="35000"/>
                    </a:prstClr>
                  </a:solidFill>
                  <a:latin typeface="时尚中黑简体" panose="01010104010101010101" pitchFamily="2" charset="-122"/>
                  <a:ea typeface="时尚中黑简体" panose="01010104010101010101" pitchFamily="2" charset="-122"/>
                </a:rPr>
                <a:t>添加标题</a:t>
              </a:r>
            </a:p>
          </p:txBody>
        </p:sp>
        <p:sp>
          <p:nvSpPr>
            <p:cNvPr id="108" name="文本框 113"/>
            <p:cNvSpPr txBox="1"/>
            <p:nvPr/>
          </p:nvSpPr>
          <p:spPr>
            <a:xfrm>
              <a:off x="8683374" y="3963632"/>
              <a:ext cx="2067467" cy="584911"/>
            </a:xfrm>
            <a:prstGeom prst="rect">
              <a:avLst/>
            </a:prstGeom>
            <a:noFill/>
          </p:spPr>
          <p:txBody>
            <a:bodyPr wrap="square" rtlCol="0">
              <a:spAutoFit/>
            </a:bodyPr>
            <a:lstStyle/>
            <a:p>
              <a:pPr algn="just">
                <a:lnSpc>
                  <a:spcPct val="15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a:t>
              </a:r>
            </a:p>
          </p:txBody>
        </p:sp>
      </p:grpSp>
      <p:grpSp>
        <p:nvGrpSpPr>
          <p:cNvPr id="132" name="组合 131"/>
          <p:cNvGrpSpPr/>
          <p:nvPr/>
        </p:nvGrpSpPr>
        <p:grpSpPr>
          <a:xfrm>
            <a:off x="6783866" y="3834436"/>
            <a:ext cx="1569110" cy="661589"/>
            <a:chOff x="8695687" y="5026657"/>
            <a:chExt cx="2091875" cy="882322"/>
          </a:xfrm>
        </p:grpSpPr>
        <p:sp>
          <p:nvSpPr>
            <p:cNvPr id="67" name="文本框 127"/>
            <p:cNvSpPr txBox="1"/>
            <p:nvPr/>
          </p:nvSpPr>
          <p:spPr>
            <a:xfrm>
              <a:off x="8695687" y="5026657"/>
              <a:ext cx="1645308" cy="331022"/>
            </a:xfrm>
            <a:prstGeom prst="rect">
              <a:avLst/>
            </a:prstGeom>
            <a:noFill/>
          </p:spPr>
          <p:txBody>
            <a:bodyPr wrap="square" rtlCol="0">
              <a:spAutoFit/>
            </a:bodyPr>
            <a:lstStyle/>
            <a:p>
              <a:r>
                <a:rPr lang="zh-CN" altLang="en-US" sz="1013" dirty="0">
                  <a:solidFill>
                    <a:prstClr val="black">
                      <a:lumMod val="65000"/>
                      <a:lumOff val="35000"/>
                    </a:prstClr>
                  </a:solidFill>
                  <a:latin typeface="时尚中黑简体" panose="01010104010101010101" pitchFamily="2" charset="-122"/>
                  <a:ea typeface="时尚中黑简体" panose="01010104010101010101" pitchFamily="2" charset="-122"/>
                </a:rPr>
                <a:t>添加标题</a:t>
              </a:r>
            </a:p>
          </p:txBody>
        </p:sp>
        <p:sp>
          <p:nvSpPr>
            <p:cNvPr id="109" name="文本框 113"/>
            <p:cNvSpPr txBox="1"/>
            <p:nvPr/>
          </p:nvSpPr>
          <p:spPr>
            <a:xfrm>
              <a:off x="8720094" y="5324068"/>
              <a:ext cx="2067468" cy="584911"/>
            </a:xfrm>
            <a:prstGeom prst="rect">
              <a:avLst/>
            </a:prstGeom>
            <a:noFill/>
          </p:spPr>
          <p:txBody>
            <a:bodyPr wrap="square" rtlCol="0">
              <a:spAutoFit/>
            </a:bodyPr>
            <a:lstStyle/>
            <a:p>
              <a:pPr algn="just">
                <a:lnSpc>
                  <a:spcPct val="15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a:t>
              </a:r>
            </a:p>
          </p:txBody>
        </p:sp>
      </p:grpSp>
      <p:sp>
        <p:nvSpPr>
          <p:cNvPr id="2" name="标题 1"/>
          <p:cNvSpPr>
            <a:spLocks noGrp="1"/>
          </p:cNvSpPr>
          <p:nvPr>
            <p:ph type="title"/>
          </p:nvPr>
        </p:nvSpPr>
        <p:spPr/>
        <p:txBody>
          <a:bodyPr/>
          <a:lstStyle/>
          <a:p>
            <a:endParaRPr lang="zh-CN" altLang="en-US"/>
          </a:p>
        </p:txBody>
      </p:sp>
    </p:spTree>
    <p:extLst>
      <p:ext uri="{BB962C8B-B14F-4D97-AF65-F5344CB8AC3E}">
        <p14:creationId xmlns:p14="http://schemas.microsoft.com/office/powerpoint/2010/main" val="4045892179"/>
      </p:ext>
    </p:extLst>
  </p:cSld>
  <p:clrMapOvr>
    <a:masterClrMapping/>
  </p:clrMapOvr>
  <mc:AlternateContent xmlns:mc="http://schemas.openxmlformats.org/markup-compatibility/2006" xmlns:p14="http://schemas.microsoft.com/office/powerpoint/2010/main">
    <mc:Choice Requires="p14">
      <p:transition spd="slow" p14:dur="1600" advClick="0" advTm="0">
        <p14:prism isInverted="1"/>
      </p:transition>
    </mc:Choice>
    <mc:Fallback xmlns="">
      <p:transition spd="slow" advClick="0"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accel="40000" fill="hold" nodeType="afterEffect" p14:presetBounceEnd="40000">
                                      <p:stCondLst>
                                        <p:cond delay="0"/>
                                      </p:stCondLst>
                                      <p:childTnLst>
                                        <p:set>
                                          <p:cBhvr>
                                            <p:cTn id="6" dur="1" fill="hold">
                                              <p:stCondLst>
                                                <p:cond delay="0"/>
                                              </p:stCondLst>
                                            </p:cTn>
                                            <p:tgtEl>
                                              <p:spTgt spid="124"/>
                                            </p:tgtEl>
                                            <p:attrNameLst>
                                              <p:attrName>style.visibility</p:attrName>
                                            </p:attrNameLst>
                                          </p:cBhvr>
                                          <p:to>
                                            <p:strVal val="visible"/>
                                          </p:to>
                                        </p:set>
                                        <p:anim calcmode="lin" valueType="num" p14:bounceEnd="40000">
                                          <p:cBhvr additive="base">
                                            <p:cTn id="7" dur="1500" fill="hold"/>
                                            <p:tgtEl>
                                              <p:spTgt spid="124"/>
                                            </p:tgtEl>
                                            <p:attrNameLst>
                                              <p:attrName>ppt_x</p:attrName>
                                            </p:attrNameLst>
                                          </p:cBhvr>
                                          <p:tavLst>
                                            <p:tav tm="0">
                                              <p:val>
                                                <p:strVal val="0-#ppt_w/2"/>
                                              </p:val>
                                            </p:tav>
                                            <p:tav tm="100000">
                                              <p:val>
                                                <p:strVal val="#ppt_x"/>
                                              </p:val>
                                            </p:tav>
                                          </p:tavLst>
                                        </p:anim>
                                        <p:anim calcmode="lin" valueType="num" p14:bounceEnd="40000">
                                          <p:cBhvr additive="base">
                                            <p:cTn id="8" dur="1500" fill="hold"/>
                                            <p:tgtEl>
                                              <p:spTgt spid="124"/>
                                            </p:tgtEl>
                                            <p:attrNameLst>
                                              <p:attrName>ppt_y</p:attrName>
                                            </p:attrNameLst>
                                          </p:cBhvr>
                                          <p:tavLst>
                                            <p:tav tm="0">
                                              <p:val>
                                                <p:strVal val="#ppt_y"/>
                                              </p:val>
                                            </p:tav>
                                            <p:tav tm="100000">
                                              <p:val>
                                                <p:strVal val="#ppt_y"/>
                                              </p:val>
                                            </p:tav>
                                          </p:tavLst>
                                        </p:anim>
                                      </p:childTnLst>
                                    </p:cTn>
                                  </p:par>
                                  <p:par>
                                    <p:cTn id="9" presetID="2" presetClass="entr" presetSubtype="2" accel="40000" fill="hold" nodeType="withEffect" p14:presetBounceEnd="40000">
                                      <p:stCondLst>
                                        <p:cond delay="0"/>
                                      </p:stCondLst>
                                      <p:childTnLst>
                                        <p:set>
                                          <p:cBhvr>
                                            <p:cTn id="10" dur="1" fill="hold">
                                              <p:stCondLst>
                                                <p:cond delay="0"/>
                                              </p:stCondLst>
                                            </p:cTn>
                                            <p:tgtEl>
                                              <p:spTgt spid="128"/>
                                            </p:tgtEl>
                                            <p:attrNameLst>
                                              <p:attrName>style.visibility</p:attrName>
                                            </p:attrNameLst>
                                          </p:cBhvr>
                                          <p:to>
                                            <p:strVal val="visible"/>
                                          </p:to>
                                        </p:set>
                                        <p:anim calcmode="lin" valueType="num" p14:bounceEnd="40000">
                                          <p:cBhvr additive="base">
                                            <p:cTn id="11" dur="1500" fill="hold"/>
                                            <p:tgtEl>
                                              <p:spTgt spid="128"/>
                                            </p:tgtEl>
                                            <p:attrNameLst>
                                              <p:attrName>ppt_x</p:attrName>
                                            </p:attrNameLst>
                                          </p:cBhvr>
                                          <p:tavLst>
                                            <p:tav tm="0">
                                              <p:val>
                                                <p:strVal val="1+#ppt_w/2"/>
                                              </p:val>
                                            </p:tav>
                                            <p:tav tm="100000">
                                              <p:val>
                                                <p:strVal val="#ppt_x"/>
                                              </p:val>
                                            </p:tav>
                                          </p:tavLst>
                                        </p:anim>
                                        <p:anim calcmode="lin" valueType="num" p14:bounceEnd="40000">
                                          <p:cBhvr additive="base">
                                            <p:cTn id="12" dur="1500" fill="hold"/>
                                            <p:tgtEl>
                                              <p:spTgt spid="128"/>
                                            </p:tgtEl>
                                            <p:attrNameLst>
                                              <p:attrName>ppt_y</p:attrName>
                                            </p:attrNameLst>
                                          </p:cBhvr>
                                          <p:tavLst>
                                            <p:tav tm="0">
                                              <p:val>
                                                <p:strVal val="#ppt_y"/>
                                              </p:val>
                                            </p:tav>
                                            <p:tav tm="100000">
                                              <p:val>
                                                <p:strVal val="#ppt_y"/>
                                              </p:val>
                                            </p:tav>
                                          </p:tavLst>
                                        </p:anim>
                                      </p:childTnLst>
                                    </p:cTn>
                                  </p:par>
                                  <p:par>
                                    <p:cTn id="13" presetID="2" presetClass="entr" presetSubtype="8" accel="40000" fill="hold" nodeType="withEffect" p14:presetBounceEnd="40000">
                                      <p:stCondLst>
                                        <p:cond delay="250"/>
                                      </p:stCondLst>
                                      <p:childTnLst>
                                        <p:set>
                                          <p:cBhvr>
                                            <p:cTn id="14" dur="1" fill="hold">
                                              <p:stCondLst>
                                                <p:cond delay="0"/>
                                              </p:stCondLst>
                                            </p:cTn>
                                            <p:tgtEl>
                                              <p:spTgt spid="125"/>
                                            </p:tgtEl>
                                            <p:attrNameLst>
                                              <p:attrName>style.visibility</p:attrName>
                                            </p:attrNameLst>
                                          </p:cBhvr>
                                          <p:to>
                                            <p:strVal val="visible"/>
                                          </p:to>
                                        </p:set>
                                        <p:anim calcmode="lin" valueType="num" p14:bounceEnd="40000">
                                          <p:cBhvr additive="base">
                                            <p:cTn id="15" dur="1500" fill="hold"/>
                                            <p:tgtEl>
                                              <p:spTgt spid="125"/>
                                            </p:tgtEl>
                                            <p:attrNameLst>
                                              <p:attrName>ppt_x</p:attrName>
                                            </p:attrNameLst>
                                          </p:cBhvr>
                                          <p:tavLst>
                                            <p:tav tm="0">
                                              <p:val>
                                                <p:strVal val="0-#ppt_w/2"/>
                                              </p:val>
                                            </p:tav>
                                            <p:tav tm="100000">
                                              <p:val>
                                                <p:strVal val="#ppt_x"/>
                                              </p:val>
                                            </p:tav>
                                          </p:tavLst>
                                        </p:anim>
                                        <p:anim calcmode="lin" valueType="num" p14:bounceEnd="40000">
                                          <p:cBhvr additive="base">
                                            <p:cTn id="16" dur="1500" fill="hold"/>
                                            <p:tgtEl>
                                              <p:spTgt spid="125"/>
                                            </p:tgtEl>
                                            <p:attrNameLst>
                                              <p:attrName>ppt_y</p:attrName>
                                            </p:attrNameLst>
                                          </p:cBhvr>
                                          <p:tavLst>
                                            <p:tav tm="0">
                                              <p:val>
                                                <p:strVal val="#ppt_y"/>
                                              </p:val>
                                            </p:tav>
                                            <p:tav tm="100000">
                                              <p:val>
                                                <p:strVal val="#ppt_y"/>
                                              </p:val>
                                            </p:tav>
                                          </p:tavLst>
                                        </p:anim>
                                      </p:childTnLst>
                                    </p:cTn>
                                  </p:par>
                                  <p:par>
                                    <p:cTn id="17" presetID="2" presetClass="entr" presetSubtype="2" accel="40000" fill="hold" nodeType="withEffect" p14:presetBounceEnd="40000">
                                      <p:stCondLst>
                                        <p:cond delay="250"/>
                                      </p:stCondLst>
                                      <p:childTnLst>
                                        <p:set>
                                          <p:cBhvr>
                                            <p:cTn id="18" dur="1" fill="hold">
                                              <p:stCondLst>
                                                <p:cond delay="0"/>
                                              </p:stCondLst>
                                            </p:cTn>
                                            <p:tgtEl>
                                              <p:spTgt spid="127"/>
                                            </p:tgtEl>
                                            <p:attrNameLst>
                                              <p:attrName>style.visibility</p:attrName>
                                            </p:attrNameLst>
                                          </p:cBhvr>
                                          <p:to>
                                            <p:strVal val="visible"/>
                                          </p:to>
                                        </p:set>
                                        <p:anim calcmode="lin" valueType="num" p14:bounceEnd="40000">
                                          <p:cBhvr additive="base">
                                            <p:cTn id="19" dur="1500" fill="hold"/>
                                            <p:tgtEl>
                                              <p:spTgt spid="127"/>
                                            </p:tgtEl>
                                            <p:attrNameLst>
                                              <p:attrName>ppt_x</p:attrName>
                                            </p:attrNameLst>
                                          </p:cBhvr>
                                          <p:tavLst>
                                            <p:tav tm="0">
                                              <p:val>
                                                <p:strVal val="1+#ppt_w/2"/>
                                              </p:val>
                                            </p:tav>
                                            <p:tav tm="100000">
                                              <p:val>
                                                <p:strVal val="#ppt_x"/>
                                              </p:val>
                                            </p:tav>
                                          </p:tavLst>
                                        </p:anim>
                                        <p:anim calcmode="lin" valueType="num" p14:bounceEnd="40000">
                                          <p:cBhvr additive="base">
                                            <p:cTn id="20" dur="1500" fill="hold"/>
                                            <p:tgtEl>
                                              <p:spTgt spid="127"/>
                                            </p:tgtEl>
                                            <p:attrNameLst>
                                              <p:attrName>ppt_y</p:attrName>
                                            </p:attrNameLst>
                                          </p:cBhvr>
                                          <p:tavLst>
                                            <p:tav tm="0">
                                              <p:val>
                                                <p:strVal val="#ppt_y"/>
                                              </p:val>
                                            </p:tav>
                                            <p:tav tm="100000">
                                              <p:val>
                                                <p:strVal val="#ppt_y"/>
                                              </p:val>
                                            </p:tav>
                                          </p:tavLst>
                                        </p:anim>
                                      </p:childTnLst>
                                    </p:cTn>
                                  </p:par>
                                  <p:par>
                                    <p:cTn id="21" presetID="2" presetClass="entr" presetSubtype="4" accel="40000" fill="hold" nodeType="withEffect" p14:presetBounceEnd="40000">
                                      <p:stCondLst>
                                        <p:cond delay="500"/>
                                      </p:stCondLst>
                                      <p:childTnLst>
                                        <p:set>
                                          <p:cBhvr>
                                            <p:cTn id="22" dur="1" fill="hold">
                                              <p:stCondLst>
                                                <p:cond delay="0"/>
                                              </p:stCondLst>
                                            </p:cTn>
                                            <p:tgtEl>
                                              <p:spTgt spid="126"/>
                                            </p:tgtEl>
                                            <p:attrNameLst>
                                              <p:attrName>style.visibility</p:attrName>
                                            </p:attrNameLst>
                                          </p:cBhvr>
                                          <p:to>
                                            <p:strVal val="visible"/>
                                          </p:to>
                                        </p:set>
                                        <p:anim calcmode="lin" valueType="num" p14:bounceEnd="40000">
                                          <p:cBhvr additive="base">
                                            <p:cTn id="23" dur="1500" fill="hold"/>
                                            <p:tgtEl>
                                              <p:spTgt spid="126"/>
                                            </p:tgtEl>
                                            <p:attrNameLst>
                                              <p:attrName>ppt_x</p:attrName>
                                            </p:attrNameLst>
                                          </p:cBhvr>
                                          <p:tavLst>
                                            <p:tav tm="0">
                                              <p:val>
                                                <p:strVal val="#ppt_x"/>
                                              </p:val>
                                            </p:tav>
                                            <p:tav tm="100000">
                                              <p:val>
                                                <p:strVal val="#ppt_x"/>
                                              </p:val>
                                            </p:tav>
                                          </p:tavLst>
                                        </p:anim>
                                        <p:anim calcmode="lin" valueType="num" p14:bounceEnd="40000">
                                          <p:cBhvr additive="base">
                                            <p:cTn id="24" dur="1500" fill="hold"/>
                                            <p:tgtEl>
                                              <p:spTgt spid="126"/>
                                            </p:tgtEl>
                                            <p:attrNameLst>
                                              <p:attrName>ppt_y</p:attrName>
                                            </p:attrNameLst>
                                          </p:cBhvr>
                                          <p:tavLst>
                                            <p:tav tm="0">
                                              <p:val>
                                                <p:strVal val="1+#ppt_h/2"/>
                                              </p:val>
                                            </p:tav>
                                            <p:tav tm="100000">
                                              <p:val>
                                                <p:strVal val="#ppt_y"/>
                                              </p:val>
                                            </p:tav>
                                          </p:tavLst>
                                        </p:anim>
                                      </p:childTnLst>
                                    </p:cTn>
                                  </p:par>
                                  <p:par>
                                    <p:cTn id="25" presetID="2" presetClass="entr" presetSubtype="1" accel="40000" fill="hold" nodeType="withEffect" p14:presetBounceEnd="40000">
                                      <p:stCondLst>
                                        <p:cond delay="500"/>
                                      </p:stCondLst>
                                      <p:childTnLst>
                                        <p:set>
                                          <p:cBhvr>
                                            <p:cTn id="26" dur="1" fill="hold">
                                              <p:stCondLst>
                                                <p:cond delay="0"/>
                                              </p:stCondLst>
                                            </p:cTn>
                                            <p:tgtEl>
                                              <p:spTgt spid="117"/>
                                            </p:tgtEl>
                                            <p:attrNameLst>
                                              <p:attrName>style.visibility</p:attrName>
                                            </p:attrNameLst>
                                          </p:cBhvr>
                                          <p:to>
                                            <p:strVal val="visible"/>
                                          </p:to>
                                        </p:set>
                                        <p:anim calcmode="lin" valueType="num" p14:bounceEnd="40000">
                                          <p:cBhvr additive="base">
                                            <p:cTn id="27" dur="1500" fill="hold"/>
                                            <p:tgtEl>
                                              <p:spTgt spid="117"/>
                                            </p:tgtEl>
                                            <p:attrNameLst>
                                              <p:attrName>ppt_x</p:attrName>
                                            </p:attrNameLst>
                                          </p:cBhvr>
                                          <p:tavLst>
                                            <p:tav tm="0">
                                              <p:val>
                                                <p:strVal val="#ppt_x"/>
                                              </p:val>
                                            </p:tav>
                                            <p:tav tm="100000">
                                              <p:val>
                                                <p:strVal val="#ppt_x"/>
                                              </p:val>
                                            </p:tav>
                                          </p:tavLst>
                                        </p:anim>
                                        <p:anim calcmode="lin" valueType="num" p14:bounceEnd="40000">
                                          <p:cBhvr additive="base">
                                            <p:cTn id="28" dur="1500" fill="hold"/>
                                            <p:tgtEl>
                                              <p:spTgt spid="117"/>
                                            </p:tgtEl>
                                            <p:attrNameLst>
                                              <p:attrName>ppt_y</p:attrName>
                                            </p:attrNameLst>
                                          </p:cBhvr>
                                          <p:tavLst>
                                            <p:tav tm="0">
                                              <p:val>
                                                <p:strVal val="0-#ppt_h/2"/>
                                              </p:val>
                                            </p:tav>
                                            <p:tav tm="100000">
                                              <p:val>
                                                <p:strVal val="#ppt_y"/>
                                              </p:val>
                                            </p:tav>
                                          </p:tavLst>
                                        </p:anim>
                                      </p:childTnLst>
                                    </p:cTn>
                                  </p:par>
                                </p:childTnLst>
                              </p:cTn>
                            </p:par>
                            <p:par>
                              <p:cTn id="29" fill="hold">
                                <p:stCondLst>
                                  <p:cond delay="2000"/>
                                </p:stCondLst>
                                <p:childTnLst>
                                  <p:par>
                                    <p:cTn id="30" presetID="14" presetClass="entr" presetSubtype="10" fill="hold" grpId="0" nodeType="afterEffect">
                                      <p:stCondLst>
                                        <p:cond delay="0"/>
                                      </p:stCondLst>
                                      <p:childTnLst>
                                        <p:set>
                                          <p:cBhvr>
                                            <p:cTn id="31" dur="1" fill="hold">
                                              <p:stCondLst>
                                                <p:cond delay="0"/>
                                              </p:stCondLst>
                                            </p:cTn>
                                            <p:tgtEl>
                                              <p:spTgt spid="50"/>
                                            </p:tgtEl>
                                            <p:attrNameLst>
                                              <p:attrName>style.visibility</p:attrName>
                                            </p:attrNameLst>
                                          </p:cBhvr>
                                          <p:to>
                                            <p:strVal val="visible"/>
                                          </p:to>
                                        </p:set>
                                        <p:animEffect transition="in" filter="randombar(horizontal)">
                                          <p:cBhvr>
                                            <p:cTn id="32" dur="500"/>
                                            <p:tgtEl>
                                              <p:spTgt spid="50"/>
                                            </p:tgtEl>
                                          </p:cBhvr>
                                        </p:animEffect>
                                      </p:childTnLst>
                                    </p:cTn>
                                  </p:par>
                                </p:childTnLst>
                              </p:cTn>
                            </p:par>
                            <p:par>
                              <p:cTn id="33" fill="hold">
                                <p:stCondLst>
                                  <p:cond delay="2500"/>
                                </p:stCondLst>
                                <p:childTnLst>
                                  <p:par>
                                    <p:cTn id="34" presetID="10" presetClass="entr" presetSubtype="0" fill="hold" nodeType="afterEffect">
                                      <p:stCondLst>
                                        <p:cond delay="0"/>
                                      </p:stCondLst>
                                      <p:childTnLst>
                                        <p:set>
                                          <p:cBhvr>
                                            <p:cTn id="35" dur="1" fill="hold">
                                              <p:stCondLst>
                                                <p:cond delay="0"/>
                                              </p:stCondLst>
                                            </p:cTn>
                                            <p:tgtEl>
                                              <p:spTgt spid="63"/>
                                            </p:tgtEl>
                                            <p:attrNameLst>
                                              <p:attrName>style.visibility</p:attrName>
                                            </p:attrNameLst>
                                          </p:cBhvr>
                                          <p:to>
                                            <p:strVal val="visible"/>
                                          </p:to>
                                        </p:set>
                                        <p:animEffect transition="in" filter="fade">
                                          <p:cBhvr>
                                            <p:cTn id="36" dur="500"/>
                                            <p:tgtEl>
                                              <p:spTgt spid="63"/>
                                            </p:tgtEl>
                                          </p:cBhvr>
                                        </p:animEffect>
                                      </p:childTnLst>
                                    </p:cTn>
                                  </p:par>
                                </p:childTnLst>
                              </p:cTn>
                            </p:par>
                            <p:par>
                              <p:cTn id="37" fill="hold">
                                <p:stCondLst>
                                  <p:cond delay="3000"/>
                                </p:stCondLst>
                                <p:childTnLst>
                                  <p:par>
                                    <p:cTn id="38" presetID="10" presetClass="entr" presetSubtype="0" fill="hold" nodeType="afterEffect">
                                      <p:stCondLst>
                                        <p:cond delay="0"/>
                                      </p:stCondLst>
                                      <p:childTnLst>
                                        <p:set>
                                          <p:cBhvr>
                                            <p:cTn id="39" dur="1" fill="hold">
                                              <p:stCondLst>
                                                <p:cond delay="0"/>
                                              </p:stCondLst>
                                            </p:cTn>
                                            <p:tgtEl>
                                              <p:spTgt spid="110"/>
                                            </p:tgtEl>
                                            <p:attrNameLst>
                                              <p:attrName>style.visibility</p:attrName>
                                            </p:attrNameLst>
                                          </p:cBhvr>
                                          <p:to>
                                            <p:strVal val="visible"/>
                                          </p:to>
                                        </p:set>
                                        <p:animEffect transition="in" filter="fade">
                                          <p:cBhvr>
                                            <p:cTn id="40" dur="500"/>
                                            <p:tgtEl>
                                              <p:spTgt spid="110"/>
                                            </p:tgtEl>
                                          </p:cBhvr>
                                        </p:animEffect>
                                      </p:childTnLst>
                                    </p:cTn>
                                  </p:par>
                                </p:childTnLst>
                              </p:cTn>
                            </p:par>
                            <p:par>
                              <p:cTn id="41" fill="hold">
                                <p:stCondLst>
                                  <p:cond delay="3500"/>
                                </p:stCondLst>
                                <p:childTnLst>
                                  <p:par>
                                    <p:cTn id="42" presetID="10" presetClass="entr" presetSubtype="0" fill="hold" nodeType="afterEffect">
                                      <p:stCondLst>
                                        <p:cond delay="0"/>
                                      </p:stCondLst>
                                      <p:childTnLst>
                                        <p:set>
                                          <p:cBhvr>
                                            <p:cTn id="43" dur="1" fill="hold">
                                              <p:stCondLst>
                                                <p:cond delay="0"/>
                                              </p:stCondLst>
                                            </p:cTn>
                                            <p:tgtEl>
                                              <p:spTgt spid="112"/>
                                            </p:tgtEl>
                                            <p:attrNameLst>
                                              <p:attrName>style.visibility</p:attrName>
                                            </p:attrNameLst>
                                          </p:cBhvr>
                                          <p:to>
                                            <p:strVal val="visible"/>
                                          </p:to>
                                        </p:set>
                                        <p:animEffect transition="in" filter="fade">
                                          <p:cBhvr>
                                            <p:cTn id="44" dur="500"/>
                                            <p:tgtEl>
                                              <p:spTgt spid="112"/>
                                            </p:tgtEl>
                                          </p:cBhvr>
                                        </p:animEffect>
                                      </p:childTnLst>
                                    </p:cTn>
                                  </p:par>
                                </p:childTnLst>
                              </p:cTn>
                            </p:par>
                            <p:par>
                              <p:cTn id="45" fill="hold">
                                <p:stCondLst>
                                  <p:cond delay="4000"/>
                                </p:stCondLst>
                                <p:childTnLst>
                                  <p:par>
                                    <p:cTn id="46" presetID="10" presetClass="entr" presetSubtype="0" fill="hold" nodeType="afterEffect">
                                      <p:stCondLst>
                                        <p:cond delay="0"/>
                                      </p:stCondLst>
                                      <p:childTnLst>
                                        <p:set>
                                          <p:cBhvr>
                                            <p:cTn id="47" dur="1" fill="hold">
                                              <p:stCondLst>
                                                <p:cond delay="0"/>
                                              </p:stCondLst>
                                            </p:cTn>
                                            <p:tgtEl>
                                              <p:spTgt spid="114"/>
                                            </p:tgtEl>
                                            <p:attrNameLst>
                                              <p:attrName>style.visibility</p:attrName>
                                            </p:attrNameLst>
                                          </p:cBhvr>
                                          <p:to>
                                            <p:strVal val="visible"/>
                                          </p:to>
                                        </p:set>
                                        <p:animEffect transition="in" filter="fade">
                                          <p:cBhvr>
                                            <p:cTn id="48" dur="500"/>
                                            <p:tgtEl>
                                              <p:spTgt spid="114"/>
                                            </p:tgtEl>
                                          </p:cBhvr>
                                        </p:animEffect>
                                      </p:childTnLst>
                                    </p:cTn>
                                  </p:par>
                                </p:childTnLst>
                              </p:cTn>
                            </p:par>
                            <p:par>
                              <p:cTn id="49" fill="hold">
                                <p:stCondLst>
                                  <p:cond delay="4500"/>
                                </p:stCondLst>
                                <p:childTnLst>
                                  <p:par>
                                    <p:cTn id="50" presetID="10" presetClass="entr" presetSubtype="0" fill="hold" nodeType="afterEffect">
                                      <p:stCondLst>
                                        <p:cond delay="0"/>
                                      </p:stCondLst>
                                      <p:childTnLst>
                                        <p:set>
                                          <p:cBhvr>
                                            <p:cTn id="51" dur="1" fill="hold">
                                              <p:stCondLst>
                                                <p:cond delay="0"/>
                                              </p:stCondLst>
                                            </p:cTn>
                                            <p:tgtEl>
                                              <p:spTgt spid="98"/>
                                            </p:tgtEl>
                                            <p:attrNameLst>
                                              <p:attrName>style.visibility</p:attrName>
                                            </p:attrNameLst>
                                          </p:cBhvr>
                                          <p:to>
                                            <p:strVal val="visible"/>
                                          </p:to>
                                        </p:set>
                                        <p:animEffect transition="in" filter="fade">
                                          <p:cBhvr>
                                            <p:cTn id="52" dur="500"/>
                                            <p:tgtEl>
                                              <p:spTgt spid="98"/>
                                            </p:tgtEl>
                                          </p:cBhvr>
                                        </p:animEffect>
                                      </p:childTnLst>
                                    </p:cTn>
                                  </p:par>
                                </p:childTnLst>
                              </p:cTn>
                            </p:par>
                            <p:par>
                              <p:cTn id="53" fill="hold">
                                <p:stCondLst>
                                  <p:cond delay="5000"/>
                                </p:stCondLst>
                                <p:childTnLst>
                                  <p:par>
                                    <p:cTn id="54" presetID="10" presetClass="entr" presetSubtype="0" fill="hold" nodeType="afterEffect">
                                      <p:stCondLst>
                                        <p:cond delay="0"/>
                                      </p:stCondLst>
                                      <p:childTnLst>
                                        <p:set>
                                          <p:cBhvr>
                                            <p:cTn id="55" dur="1" fill="hold">
                                              <p:stCondLst>
                                                <p:cond delay="0"/>
                                              </p:stCondLst>
                                            </p:cTn>
                                            <p:tgtEl>
                                              <p:spTgt spid="68"/>
                                            </p:tgtEl>
                                            <p:attrNameLst>
                                              <p:attrName>style.visibility</p:attrName>
                                            </p:attrNameLst>
                                          </p:cBhvr>
                                          <p:to>
                                            <p:strVal val="visible"/>
                                          </p:to>
                                        </p:set>
                                        <p:animEffect transition="in" filter="fade">
                                          <p:cBhvr>
                                            <p:cTn id="56" dur="500"/>
                                            <p:tgtEl>
                                              <p:spTgt spid="68"/>
                                            </p:tgtEl>
                                          </p:cBhvr>
                                        </p:animEffect>
                                      </p:childTnLst>
                                    </p:cTn>
                                  </p:par>
                                </p:childTnLst>
                              </p:cTn>
                            </p:par>
                            <p:par>
                              <p:cTn id="57" fill="hold">
                                <p:stCondLst>
                                  <p:cond delay="5500"/>
                                </p:stCondLst>
                                <p:childTnLst>
                                  <p:par>
                                    <p:cTn id="58" presetID="22" presetClass="entr" presetSubtype="2" fill="hold" nodeType="afterEffect">
                                      <p:stCondLst>
                                        <p:cond delay="0"/>
                                      </p:stCondLst>
                                      <p:childTnLst>
                                        <p:set>
                                          <p:cBhvr>
                                            <p:cTn id="59" dur="1" fill="hold">
                                              <p:stCondLst>
                                                <p:cond delay="0"/>
                                              </p:stCondLst>
                                            </p:cTn>
                                            <p:tgtEl>
                                              <p:spTgt spid="99"/>
                                            </p:tgtEl>
                                            <p:attrNameLst>
                                              <p:attrName>style.visibility</p:attrName>
                                            </p:attrNameLst>
                                          </p:cBhvr>
                                          <p:to>
                                            <p:strVal val="visible"/>
                                          </p:to>
                                        </p:set>
                                        <p:animEffect transition="in" filter="wipe(right)">
                                          <p:cBhvr>
                                            <p:cTn id="60" dur="500"/>
                                            <p:tgtEl>
                                              <p:spTgt spid="99"/>
                                            </p:tgtEl>
                                          </p:cBhvr>
                                        </p:animEffect>
                                      </p:childTnLst>
                                    </p:cTn>
                                  </p:par>
                                </p:childTnLst>
                              </p:cTn>
                            </p:par>
                            <p:par>
                              <p:cTn id="61" fill="hold">
                                <p:stCondLst>
                                  <p:cond delay="6000"/>
                                </p:stCondLst>
                                <p:childTnLst>
                                  <p:par>
                                    <p:cTn id="62" presetID="22" presetClass="entr" presetSubtype="4" fill="hold" nodeType="afterEffect">
                                      <p:stCondLst>
                                        <p:cond delay="0"/>
                                      </p:stCondLst>
                                      <p:childTnLst>
                                        <p:set>
                                          <p:cBhvr>
                                            <p:cTn id="63" dur="1" fill="hold">
                                              <p:stCondLst>
                                                <p:cond delay="0"/>
                                              </p:stCondLst>
                                            </p:cTn>
                                            <p:tgtEl>
                                              <p:spTgt spid="129"/>
                                            </p:tgtEl>
                                            <p:attrNameLst>
                                              <p:attrName>style.visibility</p:attrName>
                                            </p:attrNameLst>
                                          </p:cBhvr>
                                          <p:to>
                                            <p:strVal val="visible"/>
                                          </p:to>
                                        </p:set>
                                        <p:animEffect transition="in" filter="wipe(down)">
                                          <p:cBhvr>
                                            <p:cTn id="64" dur="500"/>
                                            <p:tgtEl>
                                              <p:spTgt spid="129"/>
                                            </p:tgtEl>
                                          </p:cBhvr>
                                        </p:animEffect>
                                      </p:childTnLst>
                                    </p:cTn>
                                  </p:par>
                                </p:childTnLst>
                              </p:cTn>
                            </p:par>
                            <p:par>
                              <p:cTn id="65" fill="hold">
                                <p:stCondLst>
                                  <p:cond delay="6500"/>
                                </p:stCondLst>
                                <p:childTnLst>
                                  <p:par>
                                    <p:cTn id="66" presetID="22" presetClass="entr" presetSubtype="2" fill="hold" nodeType="afterEffect">
                                      <p:stCondLst>
                                        <p:cond delay="0"/>
                                      </p:stCondLst>
                                      <p:childTnLst>
                                        <p:set>
                                          <p:cBhvr>
                                            <p:cTn id="67" dur="1" fill="hold">
                                              <p:stCondLst>
                                                <p:cond delay="0"/>
                                              </p:stCondLst>
                                            </p:cTn>
                                            <p:tgtEl>
                                              <p:spTgt spid="94"/>
                                            </p:tgtEl>
                                            <p:attrNameLst>
                                              <p:attrName>style.visibility</p:attrName>
                                            </p:attrNameLst>
                                          </p:cBhvr>
                                          <p:to>
                                            <p:strVal val="visible"/>
                                          </p:to>
                                        </p:set>
                                        <p:animEffect transition="in" filter="wipe(right)">
                                          <p:cBhvr>
                                            <p:cTn id="68" dur="500"/>
                                            <p:tgtEl>
                                              <p:spTgt spid="94"/>
                                            </p:tgtEl>
                                          </p:cBhvr>
                                        </p:animEffect>
                                      </p:childTnLst>
                                    </p:cTn>
                                  </p:par>
                                </p:childTnLst>
                              </p:cTn>
                            </p:par>
                            <p:par>
                              <p:cTn id="69" fill="hold">
                                <p:stCondLst>
                                  <p:cond delay="7000"/>
                                </p:stCondLst>
                                <p:childTnLst>
                                  <p:par>
                                    <p:cTn id="70" presetID="22" presetClass="entr" presetSubtype="4" fill="hold" nodeType="afterEffect">
                                      <p:stCondLst>
                                        <p:cond delay="0"/>
                                      </p:stCondLst>
                                      <p:childTnLst>
                                        <p:set>
                                          <p:cBhvr>
                                            <p:cTn id="71" dur="1" fill="hold">
                                              <p:stCondLst>
                                                <p:cond delay="0"/>
                                              </p:stCondLst>
                                            </p:cTn>
                                            <p:tgtEl>
                                              <p:spTgt spid="130"/>
                                            </p:tgtEl>
                                            <p:attrNameLst>
                                              <p:attrName>style.visibility</p:attrName>
                                            </p:attrNameLst>
                                          </p:cBhvr>
                                          <p:to>
                                            <p:strVal val="visible"/>
                                          </p:to>
                                        </p:set>
                                        <p:animEffect transition="in" filter="wipe(down)">
                                          <p:cBhvr>
                                            <p:cTn id="72" dur="500"/>
                                            <p:tgtEl>
                                              <p:spTgt spid="130"/>
                                            </p:tgtEl>
                                          </p:cBhvr>
                                        </p:animEffect>
                                      </p:childTnLst>
                                    </p:cTn>
                                  </p:par>
                                </p:childTnLst>
                              </p:cTn>
                            </p:par>
                            <p:par>
                              <p:cTn id="73" fill="hold">
                                <p:stCondLst>
                                  <p:cond delay="7500"/>
                                </p:stCondLst>
                                <p:childTnLst>
                                  <p:par>
                                    <p:cTn id="74" presetID="22" presetClass="entr" presetSubtype="2" fill="hold" nodeType="afterEffect">
                                      <p:stCondLst>
                                        <p:cond delay="0"/>
                                      </p:stCondLst>
                                      <p:childTnLst>
                                        <p:set>
                                          <p:cBhvr>
                                            <p:cTn id="75" dur="1" fill="hold">
                                              <p:stCondLst>
                                                <p:cond delay="0"/>
                                              </p:stCondLst>
                                            </p:cTn>
                                            <p:tgtEl>
                                              <p:spTgt spid="72"/>
                                            </p:tgtEl>
                                            <p:attrNameLst>
                                              <p:attrName>style.visibility</p:attrName>
                                            </p:attrNameLst>
                                          </p:cBhvr>
                                          <p:to>
                                            <p:strVal val="visible"/>
                                          </p:to>
                                        </p:set>
                                        <p:animEffect transition="in" filter="wipe(right)">
                                          <p:cBhvr>
                                            <p:cTn id="76" dur="500"/>
                                            <p:tgtEl>
                                              <p:spTgt spid="72"/>
                                            </p:tgtEl>
                                          </p:cBhvr>
                                        </p:animEffect>
                                      </p:childTnLst>
                                    </p:cTn>
                                  </p:par>
                                </p:childTnLst>
                              </p:cTn>
                            </p:par>
                            <p:par>
                              <p:cTn id="77" fill="hold">
                                <p:stCondLst>
                                  <p:cond delay="8000"/>
                                </p:stCondLst>
                                <p:childTnLst>
                                  <p:par>
                                    <p:cTn id="78" presetID="22" presetClass="entr" presetSubtype="4" fill="hold" nodeType="afterEffect">
                                      <p:stCondLst>
                                        <p:cond delay="0"/>
                                      </p:stCondLst>
                                      <p:childTnLst>
                                        <p:set>
                                          <p:cBhvr>
                                            <p:cTn id="79" dur="1" fill="hold">
                                              <p:stCondLst>
                                                <p:cond delay="0"/>
                                              </p:stCondLst>
                                            </p:cTn>
                                            <p:tgtEl>
                                              <p:spTgt spid="131"/>
                                            </p:tgtEl>
                                            <p:attrNameLst>
                                              <p:attrName>style.visibility</p:attrName>
                                            </p:attrNameLst>
                                          </p:cBhvr>
                                          <p:to>
                                            <p:strVal val="visible"/>
                                          </p:to>
                                        </p:set>
                                        <p:animEffect transition="in" filter="wipe(down)">
                                          <p:cBhvr>
                                            <p:cTn id="80" dur="500"/>
                                            <p:tgtEl>
                                              <p:spTgt spid="131"/>
                                            </p:tgtEl>
                                          </p:cBhvr>
                                        </p:animEffect>
                                      </p:childTnLst>
                                    </p:cTn>
                                  </p:par>
                                </p:childTnLst>
                              </p:cTn>
                            </p:par>
                            <p:par>
                              <p:cTn id="81" fill="hold">
                                <p:stCondLst>
                                  <p:cond delay="8500"/>
                                </p:stCondLst>
                                <p:childTnLst>
                                  <p:par>
                                    <p:cTn id="82" presetID="22" presetClass="entr" presetSubtype="8" fill="hold" nodeType="afterEffect">
                                      <p:stCondLst>
                                        <p:cond delay="0"/>
                                      </p:stCondLst>
                                      <p:childTnLst>
                                        <p:set>
                                          <p:cBhvr>
                                            <p:cTn id="83" dur="1" fill="hold">
                                              <p:stCondLst>
                                                <p:cond delay="0"/>
                                              </p:stCondLst>
                                            </p:cTn>
                                            <p:tgtEl>
                                              <p:spTgt spid="69"/>
                                            </p:tgtEl>
                                            <p:attrNameLst>
                                              <p:attrName>style.visibility</p:attrName>
                                            </p:attrNameLst>
                                          </p:cBhvr>
                                          <p:to>
                                            <p:strVal val="visible"/>
                                          </p:to>
                                        </p:set>
                                        <p:animEffect transition="in" filter="wipe(left)">
                                          <p:cBhvr>
                                            <p:cTn id="84" dur="500"/>
                                            <p:tgtEl>
                                              <p:spTgt spid="69"/>
                                            </p:tgtEl>
                                          </p:cBhvr>
                                        </p:animEffect>
                                      </p:childTnLst>
                                    </p:cTn>
                                  </p:par>
                                </p:childTnLst>
                              </p:cTn>
                            </p:par>
                            <p:par>
                              <p:cTn id="85" fill="hold">
                                <p:stCondLst>
                                  <p:cond delay="9000"/>
                                </p:stCondLst>
                                <p:childTnLst>
                                  <p:par>
                                    <p:cTn id="86" presetID="22" presetClass="entr" presetSubtype="1" fill="hold" nodeType="afterEffect">
                                      <p:stCondLst>
                                        <p:cond delay="0"/>
                                      </p:stCondLst>
                                      <p:childTnLst>
                                        <p:set>
                                          <p:cBhvr>
                                            <p:cTn id="87" dur="1" fill="hold">
                                              <p:stCondLst>
                                                <p:cond delay="0"/>
                                              </p:stCondLst>
                                            </p:cTn>
                                            <p:tgtEl>
                                              <p:spTgt spid="132"/>
                                            </p:tgtEl>
                                            <p:attrNameLst>
                                              <p:attrName>style.visibility</p:attrName>
                                            </p:attrNameLst>
                                          </p:cBhvr>
                                          <p:to>
                                            <p:strVal val="visible"/>
                                          </p:to>
                                        </p:set>
                                        <p:animEffect transition="in" filter="wipe(up)">
                                          <p:cBhvr>
                                            <p:cTn id="88" dur="500"/>
                                            <p:tgtEl>
                                              <p:spTgt spid="132"/>
                                            </p:tgtEl>
                                          </p:cBhvr>
                                        </p:animEffect>
                                      </p:childTnLst>
                                    </p:cTn>
                                  </p:par>
                                </p:childTnLst>
                              </p:cTn>
                            </p:par>
                            <p:par>
                              <p:cTn id="89" fill="hold">
                                <p:stCondLst>
                                  <p:cond delay="9500"/>
                                </p:stCondLst>
                                <p:childTnLst>
                                  <p:par>
                                    <p:cTn id="90" presetID="22" presetClass="entr" presetSubtype="8" fill="hold" nodeType="afterEffect">
                                      <p:stCondLst>
                                        <p:cond delay="0"/>
                                      </p:stCondLst>
                                      <p:childTnLst>
                                        <p:set>
                                          <p:cBhvr>
                                            <p:cTn id="91" dur="1" fill="hold">
                                              <p:stCondLst>
                                                <p:cond delay="0"/>
                                              </p:stCondLst>
                                            </p:cTn>
                                            <p:tgtEl>
                                              <p:spTgt spid="64"/>
                                            </p:tgtEl>
                                            <p:attrNameLst>
                                              <p:attrName>style.visibility</p:attrName>
                                            </p:attrNameLst>
                                          </p:cBhvr>
                                          <p:to>
                                            <p:strVal val="visible"/>
                                          </p:to>
                                        </p:set>
                                        <p:animEffect transition="in" filter="wipe(left)">
                                          <p:cBhvr>
                                            <p:cTn id="92" dur="500"/>
                                            <p:tgtEl>
                                              <p:spTgt spid="64"/>
                                            </p:tgtEl>
                                          </p:cBhvr>
                                        </p:animEffect>
                                      </p:childTnLst>
                                    </p:cTn>
                                  </p:par>
                                </p:childTnLst>
                              </p:cTn>
                            </p:par>
                            <p:par>
                              <p:cTn id="93" fill="hold">
                                <p:stCondLst>
                                  <p:cond delay="10000"/>
                                </p:stCondLst>
                                <p:childTnLst>
                                  <p:par>
                                    <p:cTn id="94" presetID="22" presetClass="entr" presetSubtype="1" fill="hold" nodeType="afterEffect">
                                      <p:stCondLst>
                                        <p:cond delay="0"/>
                                      </p:stCondLst>
                                      <p:childTnLst>
                                        <p:set>
                                          <p:cBhvr>
                                            <p:cTn id="95" dur="1" fill="hold">
                                              <p:stCondLst>
                                                <p:cond delay="0"/>
                                              </p:stCondLst>
                                            </p:cTn>
                                            <p:tgtEl>
                                              <p:spTgt spid="133"/>
                                            </p:tgtEl>
                                            <p:attrNameLst>
                                              <p:attrName>style.visibility</p:attrName>
                                            </p:attrNameLst>
                                          </p:cBhvr>
                                          <p:to>
                                            <p:strVal val="visible"/>
                                          </p:to>
                                        </p:set>
                                        <p:animEffect transition="in" filter="wipe(up)">
                                          <p:cBhvr>
                                            <p:cTn id="96" dur="500"/>
                                            <p:tgtEl>
                                              <p:spTgt spid="133"/>
                                            </p:tgtEl>
                                          </p:cBhvr>
                                        </p:animEffect>
                                      </p:childTnLst>
                                    </p:cTn>
                                  </p:par>
                                </p:childTnLst>
                              </p:cTn>
                            </p:par>
                            <p:par>
                              <p:cTn id="97" fill="hold">
                                <p:stCondLst>
                                  <p:cond delay="10500"/>
                                </p:stCondLst>
                                <p:childTnLst>
                                  <p:par>
                                    <p:cTn id="98" presetID="22" presetClass="entr" presetSubtype="8" fill="hold" nodeType="afterEffect">
                                      <p:stCondLst>
                                        <p:cond delay="0"/>
                                      </p:stCondLst>
                                      <p:childTnLst>
                                        <p:set>
                                          <p:cBhvr>
                                            <p:cTn id="99" dur="1" fill="hold">
                                              <p:stCondLst>
                                                <p:cond delay="0"/>
                                              </p:stCondLst>
                                            </p:cTn>
                                            <p:tgtEl>
                                              <p:spTgt spid="59"/>
                                            </p:tgtEl>
                                            <p:attrNameLst>
                                              <p:attrName>style.visibility</p:attrName>
                                            </p:attrNameLst>
                                          </p:cBhvr>
                                          <p:to>
                                            <p:strVal val="visible"/>
                                          </p:to>
                                        </p:set>
                                        <p:animEffect transition="in" filter="wipe(left)">
                                          <p:cBhvr>
                                            <p:cTn id="100" dur="500"/>
                                            <p:tgtEl>
                                              <p:spTgt spid="59"/>
                                            </p:tgtEl>
                                          </p:cBhvr>
                                        </p:animEffect>
                                      </p:childTnLst>
                                    </p:cTn>
                                  </p:par>
                                </p:childTnLst>
                              </p:cTn>
                            </p:par>
                            <p:par>
                              <p:cTn id="101" fill="hold">
                                <p:stCondLst>
                                  <p:cond delay="11000"/>
                                </p:stCondLst>
                                <p:childTnLst>
                                  <p:par>
                                    <p:cTn id="102" presetID="22" presetClass="entr" presetSubtype="1" fill="hold" nodeType="afterEffect">
                                      <p:stCondLst>
                                        <p:cond delay="0"/>
                                      </p:stCondLst>
                                      <p:childTnLst>
                                        <p:set>
                                          <p:cBhvr>
                                            <p:cTn id="103" dur="1" fill="hold">
                                              <p:stCondLst>
                                                <p:cond delay="0"/>
                                              </p:stCondLst>
                                            </p:cTn>
                                            <p:tgtEl>
                                              <p:spTgt spid="134"/>
                                            </p:tgtEl>
                                            <p:attrNameLst>
                                              <p:attrName>style.visibility</p:attrName>
                                            </p:attrNameLst>
                                          </p:cBhvr>
                                          <p:to>
                                            <p:strVal val="visible"/>
                                          </p:to>
                                        </p:set>
                                        <p:animEffect transition="in" filter="wipe(up)">
                                          <p:cBhvr>
                                            <p:cTn id="104" dur="500"/>
                                            <p:tgtEl>
                                              <p:spTgt spid="1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0"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accel="40000" fill="hold" nodeType="afterEffect">
                                      <p:stCondLst>
                                        <p:cond delay="0"/>
                                      </p:stCondLst>
                                      <p:childTnLst>
                                        <p:set>
                                          <p:cBhvr>
                                            <p:cTn id="6" dur="1" fill="hold">
                                              <p:stCondLst>
                                                <p:cond delay="0"/>
                                              </p:stCondLst>
                                            </p:cTn>
                                            <p:tgtEl>
                                              <p:spTgt spid="124"/>
                                            </p:tgtEl>
                                            <p:attrNameLst>
                                              <p:attrName>style.visibility</p:attrName>
                                            </p:attrNameLst>
                                          </p:cBhvr>
                                          <p:to>
                                            <p:strVal val="visible"/>
                                          </p:to>
                                        </p:set>
                                        <p:anim calcmode="lin" valueType="num">
                                          <p:cBhvr additive="base">
                                            <p:cTn id="7" dur="1500" fill="hold"/>
                                            <p:tgtEl>
                                              <p:spTgt spid="124"/>
                                            </p:tgtEl>
                                            <p:attrNameLst>
                                              <p:attrName>ppt_x</p:attrName>
                                            </p:attrNameLst>
                                          </p:cBhvr>
                                          <p:tavLst>
                                            <p:tav tm="0">
                                              <p:val>
                                                <p:strVal val="0-#ppt_w/2"/>
                                              </p:val>
                                            </p:tav>
                                            <p:tav tm="100000">
                                              <p:val>
                                                <p:strVal val="#ppt_x"/>
                                              </p:val>
                                            </p:tav>
                                          </p:tavLst>
                                        </p:anim>
                                        <p:anim calcmode="lin" valueType="num">
                                          <p:cBhvr additive="base">
                                            <p:cTn id="8" dur="1500" fill="hold"/>
                                            <p:tgtEl>
                                              <p:spTgt spid="124"/>
                                            </p:tgtEl>
                                            <p:attrNameLst>
                                              <p:attrName>ppt_y</p:attrName>
                                            </p:attrNameLst>
                                          </p:cBhvr>
                                          <p:tavLst>
                                            <p:tav tm="0">
                                              <p:val>
                                                <p:strVal val="#ppt_y"/>
                                              </p:val>
                                            </p:tav>
                                            <p:tav tm="100000">
                                              <p:val>
                                                <p:strVal val="#ppt_y"/>
                                              </p:val>
                                            </p:tav>
                                          </p:tavLst>
                                        </p:anim>
                                      </p:childTnLst>
                                    </p:cTn>
                                  </p:par>
                                  <p:par>
                                    <p:cTn id="9" presetID="2" presetClass="entr" presetSubtype="2" accel="40000" fill="hold" nodeType="withEffect">
                                      <p:stCondLst>
                                        <p:cond delay="0"/>
                                      </p:stCondLst>
                                      <p:childTnLst>
                                        <p:set>
                                          <p:cBhvr>
                                            <p:cTn id="10" dur="1" fill="hold">
                                              <p:stCondLst>
                                                <p:cond delay="0"/>
                                              </p:stCondLst>
                                            </p:cTn>
                                            <p:tgtEl>
                                              <p:spTgt spid="128"/>
                                            </p:tgtEl>
                                            <p:attrNameLst>
                                              <p:attrName>style.visibility</p:attrName>
                                            </p:attrNameLst>
                                          </p:cBhvr>
                                          <p:to>
                                            <p:strVal val="visible"/>
                                          </p:to>
                                        </p:set>
                                        <p:anim calcmode="lin" valueType="num">
                                          <p:cBhvr additive="base">
                                            <p:cTn id="11" dur="1500" fill="hold"/>
                                            <p:tgtEl>
                                              <p:spTgt spid="128"/>
                                            </p:tgtEl>
                                            <p:attrNameLst>
                                              <p:attrName>ppt_x</p:attrName>
                                            </p:attrNameLst>
                                          </p:cBhvr>
                                          <p:tavLst>
                                            <p:tav tm="0">
                                              <p:val>
                                                <p:strVal val="1+#ppt_w/2"/>
                                              </p:val>
                                            </p:tav>
                                            <p:tav tm="100000">
                                              <p:val>
                                                <p:strVal val="#ppt_x"/>
                                              </p:val>
                                            </p:tav>
                                          </p:tavLst>
                                        </p:anim>
                                        <p:anim calcmode="lin" valueType="num">
                                          <p:cBhvr additive="base">
                                            <p:cTn id="12" dur="1500" fill="hold"/>
                                            <p:tgtEl>
                                              <p:spTgt spid="128"/>
                                            </p:tgtEl>
                                            <p:attrNameLst>
                                              <p:attrName>ppt_y</p:attrName>
                                            </p:attrNameLst>
                                          </p:cBhvr>
                                          <p:tavLst>
                                            <p:tav tm="0">
                                              <p:val>
                                                <p:strVal val="#ppt_y"/>
                                              </p:val>
                                            </p:tav>
                                            <p:tav tm="100000">
                                              <p:val>
                                                <p:strVal val="#ppt_y"/>
                                              </p:val>
                                            </p:tav>
                                          </p:tavLst>
                                        </p:anim>
                                      </p:childTnLst>
                                    </p:cTn>
                                  </p:par>
                                  <p:par>
                                    <p:cTn id="13" presetID="2" presetClass="entr" presetSubtype="8" accel="40000" fill="hold" nodeType="withEffect">
                                      <p:stCondLst>
                                        <p:cond delay="250"/>
                                      </p:stCondLst>
                                      <p:childTnLst>
                                        <p:set>
                                          <p:cBhvr>
                                            <p:cTn id="14" dur="1" fill="hold">
                                              <p:stCondLst>
                                                <p:cond delay="0"/>
                                              </p:stCondLst>
                                            </p:cTn>
                                            <p:tgtEl>
                                              <p:spTgt spid="125"/>
                                            </p:tgtEl>
                                            <p:attrNameLst>
                                              <p:attrName>style.visibility</p:attrName>
                                            </p:attrNameLst>
                                          </p:cBhvr>
                                          <p:to>
                                            <p:strVal val="visible"/>
                                          </p:to>
                                        </p:set>
                                        <p:anim calcmode="lin" valueType="num">
                                          <p:cBhvr additive="base">
                                            <p:cTn id="15" dur="1500" fill="hold"/>
                                            <p:tgtEl>
                                              <p:spTgt spid="125"/>
                                            </p:tgtEl>
                                            <p:attrNameLst>
                                              <p:attrName>ppt_x</p:attrName>
                                            </p:attrNameLst>
                                          </p:cBhvr>
                                          <p:tavLst>
                                            <p:tav tm="0">
                                              <p:val>
                                                <p:strVal val="0-#ppt_w/2"/>
                                              </p:val>
                                            </p:tav>
                                            <p:tav tm="100000">
                                              <p:val>
                                                <p:strVal val="#ppt_x"/>
                                              </p:val>
                                            </p:tav>
                                          </p:tavLst>
                                        </p:anim>
                                        <p:anim calcmode="lin" valueType="num">
                                          <p:cBhvr additive="base">
                                            <p:cTn id="16" dur="1500" fill="hold"/>
                                            <p:tgtEl>
                                              <p:spTgt spid="125"/>
                                            </p:tgtEl>
                                            <p:attrNameLst>
                                              <p:attrName>ppt_y</p:attrName>
                                            </p:attrNameLst>
                                          </p:cBhvr>
                                          <p:tavLst>
                                            <p:tav tm="0">
                                              <p:val>
                                                <p:strVal val="#ppt_y"/>
                                              </p:val>
                                            </p:tav>
                                            <p:tav tm="100000">
                                              <p:val>
                                                <p:strVal val="#ppt_y"/>
                                              </p:val>
                                            </p:tav>
                                          </p:tavLst>
                                        </p:anim>
                                      </p:childTnLst>
                                    </p:cTn>
                                  </p:par>
                                  <p:par>
                                    <p:cTn id="17" presetID="2" presetClass="entr" presetSubtype="2" accel="40000" fill="hold" nodeType="withEffect">
                                      <p:stCondLst>
                                        <p:cond delay="250"/>
                                      </p:stCondLst>
                                      <p:childTnLst>
                                        <p:set>
                                          <p:cBhvr>
                                            <p:cTn id="18" dur="1" fill="hold">
                                              <p:stCondLst>
                                                <p:cond delay="0"/>
                                              </p:stCondLst>
                                            </p:cTn>
                                            <p:tgtEl>
                                              <p:spTgt spid="127"/>
                                            </p:tgtEl>
                                            <p:attrNameLst>
                                              <p:attrName>style.visibility</p:attrName>
                                            </p:attrNameLst>
                                          </p:cBhvr>
                                          <p:to>
                                            <p:strVal val="visible"/>
                                          </p:to>
                                        </p:set>
                                        <p:anim calcmode="lin" valueType="num">
                                          <p:cBhvr additive="base">
                                            <p:cTn id="19" dur="1500" fill="hold"/>
                                            <p:tgtEl>
                                              <p:spTgt spid="127"/>
                                            </p:tgtEl>
                                            <p:attrNameLst>
                                              <p:attrName>ppt_x</p:attrName>
                                            </p:attrNameLst>
                                          </p:cBhvr>
                                          <p:tavLst>
                                            <p:tav tm="0">
                                              <p:val>
                                                <p:strVal val="1+#ppt_w/2"/>
                                              </p:val>
                                            </p:tav>
                                            <p:tav tm="100000">
                                              <p:val>
                                                <p:strVal val="#ppt_x"/>
                                              </p:val>
                                            </p:tav>
                                          </p:tavLst>
                                        </p:anim>
                                        <p:anim calcmode="lin" valueType="num">
                                          <p:cBhvr additive="base">
                                            <p:cTn id="20" dur="1500" fill="hold"/>
                                            <p:tgtEl>
                                              <p:spTgt spid="127"/>
                                            </p:tgtEl>
                                            <p:attrNameLst>
                                              <p:attrName>ppt_y</p:attrName>
                                            </p:attrNameLst>
                                          </p:cBhvr>
                                          <p:tavLst>
                                            <p:tav tm="0">
                                              <p:val>
                                                <p:strVal val="#ppt_y"/>
                                              </p:val>
                                            </p:tav>
                                            <p:tav tm="100000">
                                              <p:val>
                                                <p:strVal val="#ppt_y"/>
                                              </p:val>
                                            </p:tav>
                                          </p:tavLst>
                                        </p:anim>
                                      </p:childTnLst>
                                    </p:cTn>
                                  </p:par>
                                  <p:par>
                                    <p:cTn id="21" presetID="2" presetClass="entr" presetSubtype="4" accel="40000" fill="hold" nodeType="withEffect">
                                      <p:stCondLst>
                                        <p:cond delay="500"/>
                                      </p:stCondLst>
                                      <p:childTnLst>
                                        <p:set>
                                          <p:cBhvr>
                                            <p:cTn id="22" dur="1" fill="hold">
                                              <p:stCondLst>
                                                <p:cond delay="0"/>
                                              </p:stCondLst>
                                            </p:cTn>
                                            <p:tgtEl>
                                              <p:spTgt spid="126"/>
                                            </p:tgtEl>
                                            <p:attrNameLst>
                                              <p:attrName>style.visibility</p:attrName>
                                            </p:attrNameLst>
                                          </p:cBhvr>
                                          <p:to>
                                            <p:strVal val="visible"/>
                                          </p:to>
                                        </p:set>
                                        <p:anim calcmode="lin" valueType="num">
                                          <p:cBhvr additive="base">
                                            <p:cTn id="23" dur="1500" fill="hold"/>
                                            <p:tgtEl>
                                              <p:spTgt spid="126"/>
                                            </p:tgtEl>
                                            <p:attrNameLst>
                                              <p:attrName>ppt_x</p:attrName>
                                            </p:attrNameLst>
                                          </p:cBhvr>
                                          <p:tavLst>
                                            <p:tav tm="0">
                                              <p:val>
                                                <p:strVal val="#ppt_x"/>
                                              </p:val>
                                            </p:tav>
                                            <p:tav tm="100000">
                                              <p:val>
                                                <p:strVal val="#ppt_x"/>
                                              </p:val>
                                            </p:tav>
                                          </p:tavLst>
                                        </p:anim>
                                        <p:anim calcmode="lin" valueType="num">
                                          <p:cBhvr additive="base">
                                            <p:cTn id="24" dur="1500" fill="hold"/>
                                            <p:tgtEl>
                                              <p:spTgt spid="126"/>
                                            </p:tgtEl>
                                            <p:attrNameLst>
                                              <p:attrName>ppt_y</p:attrName>
                                            </p:attrNameLst>
                                          </p:cBhvr>
                                          <p:tavLst>
                                            <p:tav tm="0">
                                              <p:val>
                                                <p:strVal val="1+#ppt_h/2"/>
                                              </p:val>
                                            </p:tav>
                                            <p:tav tm="100000">
                                              <p:val>
                                                <p:strVal val="#ppt_y"/>
                                              </p:val>
                                            </p:tav>
                                          </p:tavLst>
                                        </p:anim>
                                      </p:childTnLst>
                                    </p:cTn>
                                  </p:par>
                                  <p:par>
                                    <p:cTn id="25" presetID="2" presetClass="entr" presetSubtype="1" accel="40000" fill="hold" nodeType="withEffect">
                                      <p:stCondLst>
                                        <p:cond delay="500"/>
                                      </p:stCondLst>
                                      <p:childTnLst>
                                        <p:set>
                                          <p:cBhvr>
                                            <p:cTn id="26" dur="1" fill="hold">
                                              <p:stCondLst>
                                                <p:cond delay="0"/>
                                              </p:stCondLst>
                                            </p:cTn>
                                            <p:tgtEl>
                                              <p:spTgt spid="117"/>
                                            </p:tgtEl>
                                            <p:attrNameLst>
                                              <p:attrName>style.visibility</p:attrName>
                                            </p:attrNameLst>
                                          </p:cBhvr>
                                          <p:to>
                                            <p:strVal val="visible"/>
                                          </p:to>
                                        </p:set>
                                        <p:anim calcmode="lin" valueType="num">
                                          <p:cBhvr additive="base">
                                            <p:cTn id="27" dur="1500" fill="hold"/>
                                            <p:tgtEl>
                                              <p:spTgt spid="117"/>
                                            </p:tgtEl>
                                            <p:attrNameLst>
                                              <p:attrName>ppt_x</p:attrName>
                                            </p:attrNameLst>
                                          </p:cBhvr>
                                          <p:tavLst>
                                            <p:tav tm="0">
                                              <p:val>
                                                <p:strVal val="#ppt_x"/>
                                              </p:val>
                                            </p:tav>
                                            <p:tav tm="100000">
                                              <p:val>
                                                <p:strVal val="#ppt_x"/>
                                              </p:val>
                                            </p:tav>
                                          </p:tavLst>
                                        </p:anim>
                                        <p:anim calcmode="lin" valueType="num">
                                          <p:cBhvr additive="base">
                                            <p:cTn id="28" dur="1500" fill="hold"/>
                                            <p:tgtEl>
                                              <p:spTgt spid="117"/>
                                            </p:tgtEl>
                                            <p:attrNameLst>
                                              <p:attrName>ppt_y</p:attrName>
                                            </p:attrNameLst>
                                          </p:cBhvr>
                                          <p:tavLst>
                                            <p:tav tm="0">
                                              <p:val>
                                                <p:strVal val="0-#ppt_h/2"/>
                                              </p:val>
                                            </p:tav>
                                            <p:tav tm="100000">
                                              <p:val>
                                                <p:strVal val="#ppt_y"/>
                                              </p:val>
                                            </p:tav>
                                          </p:tavLst>
                                        </p:anim>
                                      </p:childTnLst>
                                    </p:cTn>
                                  </p:par>
                                </p:childTnLst>
                              </p:cTn>
                            </p:par>
                            <p:par>
                              <p:cTn id="29" fill="hold">
                                <p:stCondLst>
                                  <p:cond delay="2000"/>
                                </p:stCondLst>
                                <p:childTnLst>
                                  <p:par>
                                    <p:cTn id="30" presetID="14" presetClass="entr" presetSubtype="10" fill="hold" grpId="0" nodeType="afterEffect">
                                      <p:stCondLst>
                                        <p:cond delay="0"/>
                                      </p:stCondLst>
                                      <p:childTnLst>
                                        <p:set>
                                          <p:cBhvr>
                                            <p:cTn id="31" dur="1" fill="hold">
                                              <p:stCondLst>
                                                <p:cond delay="0"/>
                                              </p:stCondLst>
                                            </p:cTn>
                                            <p:tgtEl>
                                              <p:spTgt spid="50"/>
                                            </p:tgtEl>
                                            <p:attrNameLst>
                                              <p:attrName>style.visibility</p:attrName>
                                            </p:attrNameLst>
                                          </p:cBhvr>
                                          <p:to>
                                            <p:strVal val="visible"/>
                                          </p:to>
                                        </p:set>
                                        <p:animEffect transition="in" filter="randombar(horizontal)">
                                          <p:cBhvr>
                                            <p:cTn id="32" dur="500"/>
                                            <p:tgtEl>
                                              <p:spTgt spid="50"/>
                                            </p:tgtEl>
                                          </p:cBhvr>
                                        </p:animEffect>
                                      </p:childTnLst>
                                    </p:cTn>
                                  </p:par>
                                </p:childTnLst>
                              </p:cTn>
                            </p:par>
                            <p:par>
                              <p:cTn id="33" fill="hold">
                                <p:stCondLst>
                                  <p:cond delay="2500"/>
                                </p:stCondLst>
                                <p:childTnLst>
                                  <p:par>
                                    <p:cTn id="34" presetID="10" presetClass="entr" presetSubtype="0" fill="hold" nodeType="afterEffect">
                                      <p:stCondLst>
                                        <p:cond delay="0"/>
                                      </p:stCondLst>
                                      <p:childTnLst>
                                        <p:set>
                                          <p:cBhvr>
                                            <p:cTn id="35" dur="1" fill="hold">
                                              <p:stCondLst>
                                                <p:cond delay="0"/>
                                              </p:stCondLst>
                                            </p:cTn>
                                            <p:tgtEl>
                                              <p:spTgt spid="63"/>
                                            </p:tgtEl>
                                            <p:attrNameLst>
                                              <p:attrName>style.visibility</p:attrName>
                                            </p:attrNameLst>
                                          </p:cBhvr>
                                          <p:to>
                                            <p:strVal val="visible"/>
                                          </p:to>
                                        </p:set>
                                        <p:animEffect transition="in" filter="fade">
                                          <p:cBhvr>
                                            <p:cTn id="36" dur="500"/>
                                            <p:tgtEl>
                                              <p:spTgt spid="63"/>
                                            </p:tgtEl>
                                          </p:cBhvr>
                                        </p:animEffect>
                                      </p:childTnLst>
                                    </p:cTn>
                                  </p:par>
                                </p:childTnLst>
                              </p:cTn>
                            </p:par>
                            <p:par>
                              <p:cTn id="37" fill="hold">
                                <p:stCondLst>
                                  <p:cond delay="3000"/>
                                </p:stCondLst>
                                <p:childTnLst>
                                  <p:par>
                                    <p:cTn id="38" presetID="10" presetClass="entr" presetSubtype="0" fill="hold" nodeType="afterEffect">
                                      <p:stCondLst>
                                        <p:cond delay="0"/>
                                      </p:stCondLst>
                                      <p:childTnLst>
                                        <p:set>
                                          <p:cBhvr>
                                            <p:cTn id="39" dur="1" fill="hold">
                                              <p:stCondLst>
                                                <p:cond delay="0"/>
                                              </p:stCondLst>
                                            </p:cTn>
                                            <p:tgtEl>
                                              <p:spTgt spid="110"/>
                                            </p:tgtEl>
                                            <p:attrNameLst>
                                              <p:attrName>style.visibility</p:attrName>
                                            </p:attrNameLst>
                                          </p:cBhvr>
                                          <p:to>
                                            <p:strVal val="visible"/>
                                          </p:to>
                                        </p:set>
                                        <p:animEffect transition="in" filter="fade">
                                          <p:cBhvr>
                                            <p:cTn id="40" dur="500"/>
                                            <p:tgtEl>
                                              <p:spTgt spid="110"/>
                                            </p:tgtEl>
                                          </p:cBhvr>
                                        </p:animEffect>
                                      </p:childTnLst>
                                    </p:cTn>
                                  </p:par>
                                </p:childTnLst>
                              </p:cTn>
                            </p:par>
                            <p:par>
                              <p:cTn id="41" fill="hold">
                                <p:stCondLst>
                                  <p:cond delay="3500"/>
                                </p:stCondLst>
                                <p:childTnLst>
                                  <p:par>
                                    <p:cTn id="42" presetID="10" presetClass="entr" presetSubtype="0" fill="hold" nodeType="afterEffect">
                                      <p:stCondLst>
                                        <p:cond delay="0"/>
                                      </p:stCondLst>
                                      <p:childTnLst>
                                        <p:set>
                                          <p:cBhvr>
                                            <p:cTn id="43" dur="1" fill="hold">
                                              <p:stCondLst>
                                                <p:cond delay="0"/>
                                              </p:stCondLst>
                                            </p:cTn>
                                            <p:tgtEl>
                                              <p:spTgt spid="112"/>
                                            </p:tgtEl>
                                            <p:attrNameLst>
                                              <p:attrName>style.visibility</p:attrName>
                                            </p:attrNameLst>
                                          </p:cBhvr>
                                          <p:to>
                                            <p:strVal val="visible"/>
                                          </p:to>
                                        </p:set>
                                        <p:animEffect transition="in" filter="fade">
                                          <p:cBhvr>
                                            <p:cTn id="44" dur="500"/>
                                            <p:tgtEl>
                                              <p:spTgt spid="112"/>
                                            </p:tgtEl>
                                          </p:cBhvr>
                                        </p:animEffect>
                                      </p:childTnLst>
                                    </p:cTn>
                                  </p:par>
                                </p:childTnLst>
                              </p:cTn>
                            </p:par>
                            <p:par>
                              <p:cTn id="45" fill="hold">
                                <p:stCondLst>
                                  <p:cond delay="4000"/>
                                </p:stCondLst>
                                <p:childTnLst>
                                  <p:par>
                                    <p:cTn id="46" presetID="10" presetClass="entr" presetSubtype="0" fill="hold" nodeType="afterEffect">
                                      <p:stCondLst>
                                        <p:cond delay="0"/>
                                      </p:stCondLst>
                                      <p:childTnLst>
                                        <p:set>
                                          <p:cBhvr>
                                            <p:cTn id="47" dur="1" fill="hold">
                                              <p:stCondLst>
                                                <p:cond delay="0"/>
                                              </p:stCondLst>
                                            </p:cTn>
                                            <p:tgtEl>
                                              <p:spTgt spid="114"/>
                                            </p:tgtEl>
                                            <p:attrNameLst>
                                              <p:attrName>style.visibility</p:attrName>
                                            </p:attrNameLst>
                                          </p:cBhvr>
                                          <p:to>
                                            <p:strVal val="visible"/>
                                          </p:to>
                                        </p:set>
                                        <p:animEffect transition="in" filter="fade">
                                          <p:cBhvr>
                                            <p:cTn id="48" dur="500"/>
                                            <p:tgtEl>
                                              <p:spTgt spid="114"/>
                                            </p:tgtEl>
                                          </p:cBhvr>
                                        </p:animEffect>
                                      </p:childTnLst>
                                    </p:cTn>
                                  </p:par>
                                </p:childTnLst>
                              </p:cTn>
                            </p:par>
                            <p:par>
                              <p:cTn id="49" fill="hold">
                                <p:stCondLst>
                                  <p:cond delay="4500"/>
                                </p:stCondLst>
                                <p:childTnLst>
                                  <p:par>
                                    <p:cTn id="50" presetID="10" presetClass="entr" presetSubtype="0" fill="hold" nodeType="afterEffect">
                                      <p:stCondLst>
                                        <p:cond delay="0"/>
                                      </p:stCondLst>
                                      <p:childTnLst>
                                        <p:set>
                                          <p:cBhvr>
                                            <p:cTn id="51" dur="1" fill="hold">
                                              <p:stCondLst>
                                                <p:cond delay="0"/>
                                              </p:stCondLst>
                                            </p:cTn>
                                            <p:tgtEl>
                                              <p:spTgt spid="98"/>
                                            </p:tgtEl>
                                            <p:attrNameLst>
                                              <p:attrName>style.visibility</p:attrName>
                                            </p:attrNameLst>
                                          </p:cBhvr>
                                          <p:to>
                                            <p:strVal val="visible"/>
                                          </p:to>
                                        </p:set>
                                        <p:animEffect transition="in" filter="fade">
                                          <p:cBhvr>
                                            <p:cTn id="52" dur="500"/>
                                            <p:tgtEl>
                                              <p:spTgt spid="98"/>
                                            </p:tgtEl>
                                          </p:cBhvr>
                                        </p:animEffect>
                                      </p:childTnLst>
                                    </p:cTn>
                                  </p:par>
                                </p:childTnLst>
                              </p:cTn>
                            </p:par>
                            <p:par>
                              <p:cTn id="53" fill="hold">
                                <p:stCondLst>
                                  <p:cond delay="5000"/>
                                </p:stCondLst>
                                <p:childTnLst>
                                  <p:par>
                                    <p:cTn id="54" presetID="10" presetClass="entr" presetSubtype="0" fill="hold" nodeType="afterEffect">
                                      <p:stCondLst>
                                        <p:cond delay="0"/>
                                      </p:stCondLst>
                                      <p:childTnLst>
                                        <p:set>
                                          <p:cBhvr>
                                            <p:cTn id="55" dur="1" fill="hold">
                                              <p:stCondLst>
                                                <p:cond delay="0"/>
                                              </p:stCondLst>
                                            </p:cTn>
                                            <p:tgtEl>
                                              <p:spTgt spid="68"/>
                                            </p:tgtEl>
                                            <p:attrNameLst>
                                              <p:attrName>style.visibility</p:attrName>
                                            </p:attrNameLst>
                                          </p:cBhvr>
                                          <p:to>
                                            <p:strVal val="visible"/>
                                          </p:to>
                                        </p:set>
                                        <p:animEffect transition="in" filter="fade">
                                          <p:cBhvr>
                                            <p:cTn id="56" dur="500"/>
                                            <p:tgtEl>
                                              <p:spTgt spid="68"/>
                                            </p:tgtEl>
                                          </p:cBhvr>
                                        </p:animEffect>
                                      </p:childTnLst>
                                    </p:cTn>
                                  </p:par>
                                </p:childTnLst>
                              </p:cTn>
                            </p:par>
                            <p:par>
                              <p:cTn id="57" fill="hold">
                                <p:stCondLst>
                                  <p:cond delay="5500"/>
                                </p:stCondLst>
                                <p:childTnLst>
                                  <p:par>
                                    <p:cTn id="58" presetID="22" presetClass="entr" presetSubtype="2" fill="hold" nodeType="afterEffect">
                                      <p:stCondLst>
                                        <p:cond delay="0"/>
                                      </p:stCondLst>
                                      <p:childTnLst>
                                        <p:set>
                                          <p:cBhvr>
                                            <p:cTn id="59" dur="1" fill="hold">
                                              <p:stCondLst>
                                                <p:cond delay="0"/>
                                              </p:stCondLst>
                                            </p:cTn>
                                            <p:tgtEl>
                                              <p:spTgt spid="99"/>
                                            </p:tgtEl>
                                            <p:attrNameLst>
                                              <p:attrName>style.visibility</p:attrName>
                                            </p:attrNameLst>
                                          </p:cBhvr>
                                          <p:to>
                                            <p:strVal val="visible"/>
                                          </p:to>
                                        </p:set>
                                        <p:animEffect transition="in" filter="wipe(right)">
                                          <p:cBhvr>
                                            <p:cTn id="60" dur="500"/>
                                            <p:tgtEl>
                                              <p:spTgt spid="99"/>
                                            </p:tgtEl>
                                          </p:cBhvr>
                                        </p:animEffect>
                                      </p:childTnLst>
                                    </p:cTn>
                                  </p:par>
                                </p:childTnLst>
                              </p:cTn>
                            </p:par>
                            <p:par>
                              <p:cTn id="61" fill="hold">
                                <p:stCondLst>
                                  <p:cond delay="6000"/>
                                </p:stCondLst>
                                <p:childTnLst>
                                  <p:par>
                                    <p:cTn id="62" presetID="22" presetClass="entr" presetSubtype="4" fill="hold" nodeType="afterEffect">
                                      <p:stCondLst>
                                        <p:cond delay="0"/>
                                      </p:stCondLst>
                                      <p:childTnLst>
                                        <p:set>
                                          <p:cBhvr>
                                            <p:cTn id="63" dur="1" fill="hold">
                                              <p:stCondLst>
                                                <p:cond delay="0"/>
                                              </p:stCondLst>
                                            </p:cTn>
                                            <p:tgtEl>
                                              <p:spTgt spid="129"/>
                                            </p:tgtEl>
                                            <p:attrNameLst>
                                              <p:attrName>style.visibility</p:attrName>
                                            </p:attrNameLst>
                                          </p:cBhvr>
                                          <p:to>
                                            <p:strVal val="visible"/>
                                          </p:to>
                                        </p:set>
                                        <p:animEffect transition="in" filter="wipe(down)">
                                          <p:cBhvr>
                                            <p:cTn id="64" dur="500"/>
                                            <p:tgtEl>
                                              <p:spTgt spid="129"/>
                                            </p:tgtEl>
                                          </p:cBhvr>
                                        </p:animEffect>
                                      </p:childTnLst>
                                    </p:cTn>
                                  </p:par>
                                </p:childTnLst>
                              </p:cTn>
                            </p:par>
                            <p:par>
                              <p:cTn id="65" fill="hold">
                                <p:stCondLst>
                                  <p:cond delay="6500"/>
                                </p:stCondLst>
                                <p:childTnLst>
                                  <p:par>
                                    <p:cTn id="66" presetID="22" presetClass="entr" presetSubtype="2" fill="hold" nodeType="afterEffect">
                                      <p:stCondLst>
                                        <p:cond delay="0"/>
                                      </p:stCondLst>
                                      <p:childTnLst>
                                        <p:set>
                                          <p:cBhvr>
                                            <p:cTn id="67" dur="1" fill="hold">
                                              <p:stCondLst>
                                                <p:cond delay="0"/>
                                              </p:stCondLst>
                                            </p:cTn>
                                            <p:tgtEl>
                                              <p:spTgt spid="94"/>
                                            </p:tgtEl>
                                            <p:attrNameLst>
                                              <p:attrName>style.visibility</p:attrName>
                                            </p:attrNameLst>
                                          </p:cBhvr>
                                          <p:to>
                                            <p:strVal val="visible"/>
                                          </p:to>
                                        </p:set>
                                        <p:animEffect transition="in" filter="wipe(right)">
                                          <p:cBhvr>
                                            <p:cTn id="68" dur="500"/>
                                            <p:tgtEl>
                                              <p:spTgt spid="94"/>
                                            </p:tgtEl>
                                          </p:cBhvr>
                                        </p:animEffect>
                                      </p:childTnLst>
                                    </p:cTn>
                                  </p:par>
                                </p:childTnLst>
                              </p:cTn>
                            </p:par>
                            <p:par>
                              <p:cTn id="69" fill="hold">
                                <p:stCondLst>
                                  <p:cond delay="7000"/>
                                </p:stCondLst>
                                <p:childTnLst>
                                  <p:par>
                                    <p:cTn id="70" presetID="22" presetClass="entr" presetSubtype="4" fill="hold" nodeType="afterEffect">
                                      <p:stCondLst>
                                        <p:cond delay="0"/>
                                      </p:stCondLst>
                                      <p:childTnLst>
                                        <p:set>
                                          <p:cBhvr>
                                            <p:cTn id="71" dur="1" fill="hold">
                                              <p:stCondLst>
                                                <p:cond delay="0"/>
                                              </p:stCondLst>
                                            </p:cTn>
                                            <p:tgtEl>
                                              <p:spTgt spid="130"/>
                                            </p:tgtEl>
                                            <p:attrNameLst>
                                              <p:attrName>style.visibility</p:attrName>
                                            </p:attrNameLst>
                                          </p:cBhvr>
                                          <p:to>
                                            <p:strVal val="visible"/>
                                          </p:to>
                                        </p:set>
                                        <p:animEffect transition="in" filter="wipe(down)">
                                          <p:cBhvr>
                                            <p:cTn id="72" dur="500"/>
                                            <p:tgtEl>
                                              <p:spTgt spid="130"/>
                                            </p:tgtEl>
                                          </p:cBhvr>
                                        </p:animEffect>
                                      </p:childTnLst>
                                    </p:cTn>
                                  </p:par>
                                </p:childTnLst>
                              </p:cTn>
                            </p:par>
                            <p:par>
                              <p:cTn id="73" fill="hold">
                                <p:stCondLst>
                                  <p:cond delay="7500"/>
                                </p:stCondLst>
                                <p:childTnLst>
                                  <p:par>
                                    <p:cTn id="74" presetID="22" presetClass="entr" presetSubtype="2" fill="hold" nodeType="afterEffect">
                                      <p:stCondLst>
                                        <p:cond delay="0"/>
                                      </p:stCondLst>
                                      <p:childTnLst>
                                        <p:set>
                                          <p:cBhvr>
                                            <p:cTn id="75" dur="1" fill="hold">
                                              <p:stCondLst>
                                                <p:cond delay="0"/>
                                              </p:stCondLst>
                                            </p:cTn>
                                            <p:tgtEl>
                                              <p:spTgt spid="72"/>
                                            </p:tgtEl>
                                            <p:attrNameLst>
                                              <p:attrName>style.visibility</p:attrName>
                                            </p:attrNameLst>
                                          </p:cBhvr>
                                          <p:to>
                                            <p:strVal val="visible"/>
                                          </p:to>
                                        </p:set>
                                        <p:animEffect transition="in" filter="wipe(right)">
                                          <p:cBhvr>
                                            <p:cTn id="76" dur="500"/>
                                            <p:tgtEl>
                                              <p:spTgt spid="72"/>
                                            </p:tgtEl>
                                          </p:cBhvr>
                                        </p:animEffect>
                                      </p:childTnLst>
                                    </p:cTn>
                                  </p:par>
                                </p:childTnLst>
                              </p:cTn>
                            </p:par>
                            <p:par>
                              <p:cTn id="77" fill="hold">
                                <p:stCondLst>
                                  <p:cond delay="8000"/>
                                </p:stCondLst>
                                <p:childTnLst>
                                  <p:par>
                                    <p:cTn id="78" presetID="22" presetClass="entr" presetSubtype="4" fill="hold" nodeType="afterEffect">
                                      <p:stCondLst>
                                        <p:cond delay="0"/>
                                      </p:stCondLst>
                                      <p:childTnLst>
                                        <p:set>
                                          <p:cBhvr>
                                            <p:cTn id="79" dur="1" fill="hold">
                                              <p:stCondLst>
                                                <p:cond delay="0"/>
                                              </p:stCondLst>
                                            </p:cTn>
                                            <p:tgtEl>
                                              <p:spTgt spid="131"/>
                                            </p:tgtEl>
                                            <p:attrNameLst>
                                              <p:attrName>style.visibility</p:attrName>
                                            </p:attrNameLst>
                                          </p:cBhvr>
                                          <p:to>
                                            <p:strVal val="visible"/>
                                          </p:to>
                                        </p:set>
                                        <p:animEffect transition="in" filter="wipe(down)">
                                          <p:cBhvr>
                                            <p:cTn id="80" dur="500"/>
                                            <p:tgtEl>
                                              <p:spTgt spid="131"/>
                                            </p:tgtEl>
                                          </p:cBhvr>
                                        </p:animEffect>
                                      </p:childTnLst>
                                    </p:cTn>
                                  </p:par>
                                </p:childTnLst>
                              </p:cTn>
                            </p:par>
                            <p:par>
                              <p:cTn id="81" fill="hold">
                                <p:stCondLst>
                                  <p:cond delay="8500"/>
                                </p:stCondLst>
                                <p:childTnLst>
                                  <p:par>
                                    <p:cTn id="82" presetID="22" presetClass="entr" presetSubtype="8" fill="hold" nodeType="afterEffect">
                                      <p:stCondLst>
                                        <p:cond delay="0"/>
                                      </p:stCondLst>
                                      <p:childTnLst>
                                        <p:set>
                                          <p:cBhvr>
                                            <p:cTn id="83" dur="1" fill="hold">
                                              <p:stCondLst>
                                                <p:cond delay="0"/>
                                              </p:stCondLst>
                                            </p:cTn>
                                            <p:tgtEl>
                                              <p:spTgt spid="69"/>
                                            </p:tgtEl>
                                            <p:attrNameLst>
                                              <p:attrName>style.visibility</p:attrName>
                                            </p:attrNameLst>
                                          </p:cBhvr>
                                          <p:to>
                                            <p:strVal val="visible"/>
                                          </p:to>
                                        </p:set>
                                        <p:animEffect transition="in" filter="wipe(left)">
                                          <p:cBhvr>
                                            <p:cTn id="84" dur="500"/>
                                            <p:tgtEl>
                                              <p:spTgt spid="69"/>
                                            </p:tgtEl>
                                          </p:cBhvr>
                                        </p:animEffect>
                                      </p:childTnLst>
                                    </p:cTn>
                                  </p:par>
                                </p:childTnLst>
                              </p:cTn>
                            </p:par>
                            <p:par>
                              <p:cTn id="85" fill="hold">
                                <p:stCondLst>
                                  <p:cond delay="9000"/>
                                </p:stCondLst>
                                <p:childTnLst>
                                  <p:par>
                                    <p:cTn id="86" presetID="22" presetClass="entr" presetSubtype="1" fill="hold" nodeType="afterEffect">
                                      <p:stCondLst>
                                        <p:cond delay="0"/>
                                      </p:stCondLst>
                                      <p:childTnLst>
                                        <p:set>
                                          <p:cBhvr>
                                            <p:cTn id="87" dur="1" fill="hold">
                                              <p:stCondLst>
                                                <p:cond delay="0"/>
                                              </p:stCondLst>
                                            </p:cTn>
                                            <p:tgtEl>
                                              <p:spTgt spid="132"/>
                                            </p:tgtEl>
                                            <p:attrNameLst>
                                              <p:attrName>style.visibility</p:attrName>
                                            </p:attrNameLst>
                                          </p:cBhvr>
                                          <p:to>
                                            <p:strVal val="visible"/>
                                          </p:to>
                                        </p:set>
                                        <p:animEffect transition="in" filter="wipe(up)">
                                          <p:cBhvr>
                                            <p:cTn id="88" dur="500"/>
                                            <p:tgtEl>
                                              <p:spTgt spid="132"/>
                                            </p:tgtEl>
                                          </p:cBhvr>
                                        </p:animEffect>
                                      </p:childTnLst>
                                    </p:cTn>
                                  </p:par>
                                </p:childTnLst>
                              </p:cTn>
                            </p:par>
                            <p:par>
                              <p:cTn id="89" fill="hold">
                                <p:stCondLst>
                                  <p:cond delay="9500"/>
                                </p:stCondLst>
                                <p:childTnLst>
                                  <p:par>
                                    <p:cTn id="90" presetID="22" presetClass="entr" presetSubtype="8" fill="hold" nodeType="afterEffect">
                                      <p:stCondLst>
                                        <p:cond delay="0"/>
                                      </p:stCondLst>
                                      <p:childTnLst>
                                        <p:set>
                                          <p:cBhvr>
                                            <p:cTn id="91" dur="1" fill="hold">
                                              <p:stCondLst>
                                                <p:cond delay="0"/>
                                              </p:stCondLst>
                                            </p:cTn>
                                            <p:tgtEl>
                                              <p:spTgt spid="64"/>
                                            </p:tgtEl>
                                            <p:attrNameLst>
                                              <p:attrName>style.visibility</p:attrName>
                                            </p:attrNameLst>
                                          </p:cBhvr>
                                          <p:to>
                                            <p:strVal val="visible"/>
                                          </p:to>
                                        </p:set>
                                        <p:animEffect transition="in" filter="wipe(left)">
                                          <p:cBhvr>
                                            <p:cTn id="92" dur="500"/>
                                            <p:tgtEl>
                                              <p:spTgt spid="64"/>
                                            </p:tgtEl>
                                          </p:cBhvr>
                                        </p:animEffect>
                                      </p:childTnLst>
                                    </p:cTn>
                                  </p:par>
                                </p:childTnLst>
                              </p:cTn>
                            </p:par>
                            <p:par>
                              <p:cTn id="93" fill="hold">
                                <p:stCondLst>
                                  <p:cond delay="10000"/>
                                </p:stCondLst>
                                <p:childTnLst>
                                  <p:par>
                                    <p:cTn id="94" presetID="22" presetClass="entr" presetSubtype="1" fill="hold" nodeType="afterEffect">
                                      <p:stCondLst>
                                        <p:cond delay="0"/>
                                      </p:stCondLst>
                                      <p:childTnLst>
                                        <p:set>
                                          <p:cBhvr>
                                            <p:cTn id="95" dur="1" fill="hold">
                                              <p:stCondLst>
                                                <p:cond delay="0"/>
                                              </p:stCondLst>
                                            </p:cTn>
                                            <p:tgtEl>
                                              <p:spTgt spid="133"/>
                                            </p:tgtEl>
                                            <p:attrNameLst>
                                              <p:attrName>style.visibility</p:attrName>
                                            </p:attrNameLst>
                                          </p:cBhvr>
                                          <p:to>
                                            <p:strVal val="visible"/>
                                          </p:to>
                                        </p:set>
                                        <p:animEffect transition="in" filter="wipe(up)">
                                          <p:cBhvr>
                                            <p:cTn id="96" dur="500"/>
                                            <p:tgtEl>
                                              <p:spTgt spid="133"/>
                                            </p:tgtEl>
                                          </p:cBhvr>
                                        </p:animEffect>
                                      </p:childTnLst>
                                    </p:cTn>
                                  </p:par>
                                </p:childTnLst>
                              </p:cTn>
                            </p:par>
                            <p:par>
                              <p:cTn id="97" fill="hold">
                                <p:stCondLst>
                                  <p:cond delay="10500"/>
                                </p:stCondLst>
                                <p:childTnLst>
                                  <p:par>
                                    <p:cTn id="98" presetID="22" presetClass="entr" presetSubtype="8" fill="hold" nodeType="afterEffect">
                                      <p:stCondLst>
                                        <p:cond delay="0"/>
                                      </p:stCondLst>
                                      <p:childTnLst>
                                        <p:set>
                                          <p:cBhvr>
                                            <p:cTn id="99" dur="1" fill="hold">
                                              <p:stCondLst>
                                                <p:cond delay="0"/>
                                              </p:stCondLst>
                                            </p:cTn>
                                            <p:tgtEl>
                                              <p:spTgt spid="59"/>
                                            </p:tgtEl>
                                            <p:attrNameLst>
                                              <p:attrName>style.visibility</p:attrName>
                                            </p:attrNameLst>
                                          </p:cBhvr>
                                          <p:to>
                                            <p:strVal val="visible"/>
                                          </p:to>
                                        </p:set>
                                        <p:animEffect transition="in" filter="wipe(left)">
                                          <p:cBhvr>
                                            <p:cTn id="100" dur="500"/>
                                            <p:tgtEl>
                                              <p:spTgt spid="59"/>
                                            </p:tgtEl>
                                          </p:cBhvr>
                                        </p:animEffect>
                                      </p:childTnLst>
                                    </p:cTn>
                                  </p:par>
                                </p:childTnLst>
                              </p:cTn>
                            </p:par>
                            <p:par>
                              <p:cTn id="101" fill="hold">
                                <p:stCondLst>
                                  <p:cond delay="11000"/>
                                </p:stCondLst>
                                <p:childTnLst>
                                  <p:par>
                                    <p:cTn id="102" presetID="22" presetClass="entr" presetSubtype="1" fill="hold" nodeType="afterEffect">
                                      <p:stCondLst>
                                        <p:cond delay="0"/>
                                      </p:stCondLst>
                                      <p:childTnLst>
                                        <p:set>
                                          <p:cBhvr>
                                            <p:cTn id="103" dur="1" fill="hold">
                                              <p:stCondLst>
                                                <p:cond delay="0"/>
                                              </p:stCondLst>
                                            </p:cTn>
                                            <p:tgtEl>
                                              <p:spTgt spid="134"/>
                                            </p:tgtEl>
                                            <p:attrNameLst>
                                              <p:attrName>style.visibility</p:attrName>
                                            </p:attrNameLst>
                                          </p:cBhvr>
                                          <p:to>
                                            <p:strVal val="visible"/>
                                          </p:to>
                                        </p:set>
                                        <p:animEffect transition="in" filter="wipe(up)">
                                          <p:cBhvr>
                                            <p:cTn id="104" dur="500"/>
                                            <p:tgtEl>
                                              <p:spTgt spid="1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0" grpId="0"/>
        </p:bldLst>
      </p:timing>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3" cstate="screen">
            <a:extLst>
              <a:ext uri="{BEBA8EAE-BF5A-486C-A8C5-ECC9F3942E4B}">
                <a14:imgProps xmlns:a14="http://schemas.microsoft.com/office/drawing/2010/main">
                  <a14:imgLayer r:embed="rId4">
                    <a14:imgEffect>
                      <a14:saturation sat="200000"/>
                    </a14:imgEffect>
                  </a14:imgLayer>
                </a14:imgProps>
              </a:ext>
              <a:ext uri="{28A0092B-C50C-407E-A947-70E740481C1C}">
                <a14:useLocalDpi xmlns:a14="http://schemas.microsoft.com/office/drawing/2010/main"/>
              </a:ext>
            </a:extLst>
          </a:blip>
          <a:stretch>
            <a:fillRect/>
          </a:stretch>
        </p:blipFill>
        <p:spPr>
          <a:xfrm>
            <a:off x="0" y="0"/>
            <a:ext cx="9144000" cy="5143500"/>
          </a:xfrm>
          <a:prstGeom prst="rect">
            <a:avLst/>
          </a:prstGeom>
        </p:spPr>
      </p:pic>
      <p:sp>
        <p:nvSpPr>
          <p:cNvPr id="3" name="矩形 2"/>
          <p:cNvSpPr/>
          <p:nvPr/>
        </p:nvSpPr>
        <p:spPr>
          <a:xfrm>
            <a:off x="1498600" y="1923443"/>
            <a:ext cx="7645400" cy="1416657"/>
          </a:xfrm>
          <a:prstGeom prst="rect">
            <a:avLst/>
          </a:prstGeom>
          <a:solidFill>
            <a:schemeClr val="accent1">
              <a:alpha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51" name="组合 50"/>
          <p:cNvGrpSpPr/>
          <p:nvPr/>
        </p:nvGrpSpPr>
        <p:grpSpPr>
          <a:xfrm>
            <a:off x="1762817" y="2075327"/>
            <a:ext cx="1062033" cy="1107996"/>
            <a:chOff x="4560808" y="1616490"/>
            <a:chExt cx="674440" cy="703883"/>
          </a:xfrm>
        </p:grpSpPr>
        <p:sp>
          <p:nvSpPr>
            <p:cNvPr id="52" name="椭圆 51"/>
            <p:cNvSpPr/>
            <p:nvPr/>
          </p:nvSpPr>
          <p:spPr>
            <a:xfrm>
              <a:off x="4560808" y="1618057"/>
              <a:ext cx="674440" cy="674440"/>
            </a:xfrm>
            <a:prstGeom prst="ellipse">
              <a:avLst/>
            </a:prstGeom>
            <a:solidFill>
              <a:schemeClr val="bg1">
                <a:lumMod val="95000"/>
              </a:schemeClr>
            </a:solidFill>
            <a:ln w="22225">
              <a:solidFill>
                <a:schemeClr val="bg1">
                  <a:lumMod val="95000"/>
                </a:schemeClr>
              </a:solidFill>
            </a:ln>
            <a:effectLst>
              <a:innerShdw blurRad="63500" dist="25400" dir="13500000">
                <a:prstClr val="black">
                  <a:alpha val="50000"/>
                </a:prstClr>
              </a:innerShdw>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00">
                <a:solidFill>
                  <a:srgbClr val="935011"/>
                </a:solidFill>
              </a:endParaRPr>
            </a:p>
          </p:txBody>
        </p:sp>
        <p:sp>
          <p:nvSpPr>
            <p:cNvPr id="53" name="文本框 63"/>
            <p:cNvSpPr txBox="1"/>
            <p:nvPr/>
          </p:nvSpPr>
          <p:spPr>
            <a:xfrm>
              <a:off x="4596598" y="1616490"/>
              <a:ext cx="561699" cy="703883"/>
            </a:xfrm>
            <a:prstGeom prst="rect">
              <a:avLst/>
            </a:prstGeom>
            <a:noFill/>
          </p:spPr>
          <p:txBody>
            <a:bodyPr wrap="square" rtlCol="0">
              <a:spAutoFit/>
            </a:bodyPr>
            <a:lstStyle/>
            <a:p>
              <a:pPr algn="ctr"/>
              <a:r>
                <a:rPr lang="en-US" altLang="zh-CN" sz="6600" dirty="0" smtClean="0">
                  <a:solidFill>
                    <a:srgbClr val="935011"/>
                  </a:solidFill>
                  <a:latin typeface="Impact" panose="020B0806030902050204" pitchFamily="34" charset="0"/>
                </a:rPr>
                <a:t>3</a:t>
              </a:r>
              <a:endParaRPr lang="zh-CN" altLang="en-US" sz="6600" dirty="0">
                <a:solidFill>
                  <a:srgbClr val="935011"/>
                </a:solidFill>
                <a:latin typeface="Impact" panose="020B0806030902050204" pitchFamily="34" charset="0"/>
              </a:endParaRPr>
            </a:p>
          </p:txBody>
        </p:sp>
      </p:grpSp>
      <p:sp>
        <p:nvSpPr>
          <p:cNvPr id="4" name="文本框 3"/>
          <p:cNvSpPr txBox="1"/>
          <p:nvPr/>
        </p:nvSpPr>
        <p:spPr>
          <a:xfrm>
            <a:off x="3247025" y="2305050"/>
            <a:ext cx="4801314" cy="646331"/>
          </a:xfrm>
          <a:prstGeom prst="rect">
            <a:avLst/>
          </a:prstGeom>
          <a:noFill/>
        </p:spPr>
        <p:txBody>
          <a:bodyPr wrap="none" rtlCol="0">
            <a:spAutoFit/>
          </a:bodyPr>
          <a:lstStyle/>
          <a:p>
            <a:r>
              <a:rPr lang="zh-CN" altLang="en-US" sz="3600" b="1" dirty="0" smtClean="0">
                <a:solidFill>
                  <a:schemeClr val="bg1"/>
                </a:solidFill>
                <a:latin typeface="微软雅黑" panose="020B0503020204020204" pitchFamily="34" charset="-122"/>
                <a:ea typeface="微软雅黑" panose="020B0503020204020204" pitchFamily="34" charset="-122"/>
              </a:rPr>
              <a:t>单击此处添加文字标题</a:t>
            </a:r>
            <a:endParaRPr lang="zh-CN" altLang="en-US" sz="3600" b="1" dirty="0">
              <a:solidFill>
                <a:schemeClr val="bg1"/>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3860479594"/>
      </p:ext>
    </p:extLst>
  </p:cSld>
  <p:clrMapOvr>
    <a:masterClrMapping/>
  </p:clrMapOvr>
  <mc:AlternateContent xmlns:mc="http://schemas.openxmlformats.org/markup-compatibility/2006" xmlns:p14="http://schemas.microsoft.com/office/powerpoint/2010/main">
    <mc:Choice Requires="p14">
      <p:transition spd="slow" p14:dur="1600" advClick="0" advTm="0">
        <p14:prism isInverted="1"/>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down)">
                                      <p:cBhvr>
                                        <p:cTn id="7" dur="750"/>
                                        <p:tgtEl>
                                          <p:spTgt spid="3"/>
                                        </p:tgtEl>
                                      </p:cBhvr>
                                    </p:animEffect>
                                  </p:childTnLst>
                                </p:cTn>
                              </p:par>
                            </p:childTnLst>
                          </p:cTn>
                        </p:par>
                        <p:par>
                          <p:cTn id="8" fill="hold">
                            <p:stCondLst>
                              <p:cond delay="750"/>
                            </p:stCondLst>
                            <p:childTnLst>
                              <p:par>
                                <p:cTn id="9" presetID="21" presetClass="entr" presetSubtype="1" fill="hold" nodeType="afterEffect">
                                  <p:stCondLst>
                                    <p:cond delay="0"/>
                                  </p:stCondLst>
                                  <p:childTnLst>
                                    <p:set>
                                      <p:cBhvr>
                                        <p:cTn id="10" dur="1" fill="hold">
                                          <p:stCondLst>
                                            <p:cond delay="0"/>
                                          </p:stCondLst>
                                        </p:cTn>
                                        <p:tgtEl>
                                          <p:spTgt spid="51"/>
                                        </p:tgtEl>
                                        <p:attrNameLst>
                                          <p:attrName>style.visibility</p:attrName>
                                        </p:attrNameLst>
                                      </p:cBhvr>
                                      <p:to>
                                        <p:strVal val="visible"/>
                                      </p:to>
                                    </p:set>
                                    <p:animEffect transition="in" filter="wheel(1)">
                                      <p:cBhvr>
                                        <p:cTn id="11" dur="1000"/>
                                        <p:tgtEl>
                                          <p:spTgt spid="51"/>
                                        </p:tgtEl>
                                      </p:cBhvr>
                                    </p:animEffect>
                                  </p:childTnLst>
                                </p:cTn>
                              </p:par>
                            </p:childTnLst>
                          </p:cTn>
                        </p:par>
                        <p:par>
                          <p:cTn id="12" fill="hold">
                            <p:stCondLst>
                              <p:cond delay="1750"/>
                            </p:stCondLst>
                            <p:childTnLst>
                              <p:par>
                                <p:cTn id="13" presetID="22" presetClass="entr" presetSubtype="8" fill="hold" grpId="0" nodeType="after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wipe(left)">
                                      <p:cBhvr>
                                        <p:cTn id="15"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7" name="矩形 686"/>
          <p:cNvSpPr/>
          <p:nvPr/>
        </p:nvSpPr>
        <p:spPr>
          <a:xfrm>
            <a:off x="1" y="2843605"/>
            <a:ext cx="9142809" cy="49049"/>
          </a:xfrm>
          <a:prstGeom prst="rect">
            <a:avLst/>
          </a:prstGeom>
          <a:solidFill>
            <a:schemeClr val="bg1">
              <a:lumMod val="75000"/>
            </a:schemeClr>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9257" tIns="34629" rIns="69257" bIns="34629" rtlCol="0" anchor="ctr"/>
          <a:lstStyle/>
          <a:p>
            <a:pPr algn="ctr"/>
            <a:endParaRPr lang="zh-CN" altLang="en-US" sz="1013"/>
          </a:p>
        </p:txBody>
      </p:sp>
      <p:grpSp>
        <p:nvGrpSpPr>
          <p:cNvPr id="688" name="组合 687"/>
          <p:cNvGrpSpPr/>
          <p:nvPr/>
        </p:nvGrpSpPr>
        <p:grpSpPr>
          <a:xfrm>
            <a:off x="783064" y="2411964"/>
            <a:ext cx="881055" cy="880916"/>
            <a:chOff x="1466675" y="3784103"/>
            <a:chExt cx="1301392" cy="1301862"/>
          </a:xfrm>
        </p:grpSpPr>
        <p:grpSp>
          <p:nvGrpSpPr>
            <p:cNvPr id="690" name="组合 689"/>
            <p:cNvGrpSpPr/>
            <p:nvPr/>
          </p:nvGrpSpPr>
          <p:grpSpPr>
            <a:xfrm>
              <a:off x="1466675" y="3784103"/>
              <a:ext cx="1301392" cy="1301862"/>
              <a:chOff x="4345444" y="2542859"/>
              <a:chExt cx="1810550" cy="1811205"/>
            </a:xfrm>
          </p:grpSpPr>
          <p:grpSp>
            <p:nvGrpSpPr>
              <p:cNvPr id="693" name="组合 692"/>
              <p:cNvGrpSpPr/>
              <p:nvPr/>
            </p:nvGrpSpPr>
            <p:grpSpPr>
              <a:xfrm>
                <a:off x="4345444" y="2542859"/>
                <a:ext cx="1810550" cy="1811205"/>
                <a:chOff x="1463339" y="1072758"/>
                <a:chExt cx="1546058" cy="1546058"/>
              </a:xfrm>
              <a:effectLst>
                <a:outerShdw blurRad="330200" dist="215900" dir="6900000" sx="91000" sy="91000" algn="t" rotWithShape="0">
                  <a:prstClr val="black">
                    <a:alpha val="49000"/>
                  </a:prstClr>
                </a:outerShdw>
              </a:effectLst>
            </p:grpSpPr>
            <p:sp>
              <p:nvSpPr>
                <p:cNvPr id="696" name="同心圆 695"/>
                <p:cNvSpPr/>
                <p:nvPr/>
              </p:nvSpPr>
              <p:spPr>
                <a:xfrm>
                  <a:off x="1463339" y="1072758"/>
                  <a:ext cx="1546058" cy="1546058"/>
                </a:xfrm>
                <a:prstGeom prst="donut">
                  <a:avLst>
                    <a:gd name="adj" fmla="val 4879"/>
                  </a:avLst>
                </a:prstGeom>
                <a:gradFill>
                  <a:gsLst>
                    <a:gs pos="0">
                      <a:schemeClr val="bg1">
                        <a:lumMod val="95000"/>
                      </a:schemeClr>
                    </a:gs>
                    <a:gs pos="55000">
                      <a:schemeClr val="bg1">
                        <a:lumMod val="95000"/>
                      </a:schemeClr>
                    </a:gs>
                    <a:gs pos="100000">
                      <a:schemeClr val="bg1">
                        <a:lumMod val="8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50">
                    <a:solidFill>
                      <a:schemeClr val="tx1"/>
                    </a:solidFill>
                  </a:endParaRPr>
                </a:p>
              </p:txBody>
            </p:sp>
            <p:sp>
              <p:nvSpPr>
                <p:cNvPr id="697" name="椭圆 696"/>
                <p:cNvSpPr/>
                <p:nvPr/>
              </p:nvSpPr>
              <p:spPr>
                <a:xfrm>
                  <a:off x="1484232" y="1093651"/>
                  <a:ext cx="1504274" cy="1504273"/>
                </a:xfrm>
                <a:prstGeom prst="ellipse">
                  <a:avLst/>
                </a:prstGeom>
                <a:gradFill>
                  <a:gsLst>
                    <a:gs pos="0">
                      <a:schemeClr val="bg1"/>
                    </a:gs>
                    <a:gs pos="51000">
                      <a:schemeClr val="bg1">
                        <a:lumMod val="95000"/>
                      </a:schemeClr>
                    </a:gs>
                    <a:gs pos="100000">
                      <a:schemeClr val="bg1">
                        <a:lumMod val="8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50"/>
                </a:p>
              </p:txBody>
            </p:sp>
          </p:grpSp>
          <p:sp>
            <p:nvSpPr>
              <p:cNvPr id="694" name="椭圆 693"/>
              <p:cNvSpPr/>
              <p:nvPr/>
            </p:nvSpPr>
            <p:spPr>
              <a:xfrm>
                <a:off x="4565570" y="2763062"/>
                <a:ext cx="1370298" cy="1370793"/>
              </a:xfrm>
              <a:prstGeom prst="ellipse">
                <a:avLst/>
              </a:prstGeom>
              <a:solidFill>
                <a:schemeClr val="accent1"/>
              </a:solidFill>
              <a:ln>
                <a:noFill/>
              </a:ln>
              <a:effectLst>
                <a:innerShdw blurRad="152400" dist="762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50"/>
              </a:p>
            </p:txBody>
          </p:sp>
        </p:grpSp>
        <p:sp>
          <p:nvSpPr>
            <p:cNvPr id="691" name="TextBox 690"/>
            <p:cNvSpPr txBox="1"/>
            <p:nvPr/>
          </p:nvSpPr>
          <p:spPr>
            <a:xfrm>
              <a:off x="1692270" y="4180595"/>
              <a:ext cx="850203" cy="495803"/>
            </a:xfrm>
            <a:prstGeom prst="rect">
              <a:avLst/>
            </a:prstGeom>
            <a:noFill/>
          </p:spPr>
          <p:txBody>
            <a:bodyPr wrap="square" lIns="103644" tIns="51822" rIns="103644" bIns="51822" rtlCol="0">
              <a:spAutoFit/>
            </a:bodyPr>
            <a:lstStyle/>
            <a:p>
              <a:pPr algn="ctr"/>
              <a:r>
                <a:rPr lang="en-US" altLang="zh-CN" sz="1500" dirty="0">
                  <a:solidFill>
                    <a:schemeClr val="bg1"/>
                  </a:solidFill>
                  <a:latin typeface="微软雅黑" panose="020B0503020204020204" pitchFamily="34" charset="-122"/>
                  <a:ea typeface="微软雅黑" panose="020B0503020204020204" pitchFamily="34" charset="-122"/>
                </a:rPr>
                <a:t>6</a:t>
              </a:r>
              <a:r>
                <a:rPr lang="zh-CN" altLang="en-US" sz="1500" dirty="0">
                  <a:solidFill>
                    <a:schemeClr val="bg1"/>
                  </a:solidFill>
                  <a:latin typeface="微软雅黑" panose="020B0503020204020204" pitchFamily="34" charset="-122"/>
                  <a:ea typeface="微软雅黑" panose="020B0503020204020204" pitchFamily="34" charset="-122"/>
                </a:rPr>
                <a:t>月</a:t>
              </a:r>
            </a:p>
          </p:txBody>
        </p:sp>
      </p:grpSp>
      <p:grpSp>
        <p:nvGrpSpPr>
          <p:cNvPr id="703" name="组合 702"/>
          <p:cNvGrpSpPr/>
          <p:nvPr/>
        </p:nvGrpSpPr>
        <p:grpSpPr>
          <a:xfrm>
            <a:off x="1936256" y="2527488"/>
            <a:ext cx="666824" cy="666716"/>
            <a:chOff x="3117025" y="3959191"/>
            <a:chExt cx="984950" cy="985306"/>
          </a:xfrm>
        </p:grpSpPr>
        <p:grpSp>
          <p:nvGrpSpPr>
            <p:cNvPr id="704" name="组合 703"/>
            <p:cNvGrpSpPr/>
            <p:nvPr/>
          </p:nvGrpSpPr>
          <p:grpSpPr>
            <a:xfrm>
              <a:off x="3117025" y="3959191"/>
              <a:ext cx="984950" cy="985306"/>
              <a:chOff x="4345444" y="2542859"/>
              <a:chExt cx="1810550" cy="1811205"/>
            </a:xfrm>
          </p:grpSpPr>
          <p:grpSp>
            <p:nvGrpSpPr>
              <p:cNvPr id="706" name="组合 705"/>
              <p:cNvGrpSpPr/>
              <p:nvPr/>
            </p:nvGrpSpPr>
            <p:grpSpPr>
              <a:xfrm>
                <a:off x="4345444" y="2542859"/>
                <a:ext cx="1810550" cy="1811205"/>
                <a:chOff x="1463339" y="1072758"/>
                <a:chExt cx="1546058" cy="1546058"/>
              </a:xfrm>
              <a:effectLst>
                <a:outerShdw blurRad="330200" dist="215900" dir="6900000" sx="91000" sy="91000" algn="t" rotWithShape="0">
                  <a:prstClr val="black">
                    <a:alpha val="49000"/>
                  </a:prstClr>
                </a:outerShdw>
              </a:effectLst>
            </p:grpSpPr>
            <p:sp>
              <p:nvSpPr>
                <p:cNvPr id="708" name="同心圆 707"/>
                <p:cNvSpPr/>
                <p:nvPr/>
              </p:nvSpPr>
              <p:spPr>
                <a:xfrm>
                  <a:off x="1463339" y="1072758"/>
                  <a:ext cx="1546058" cy="1546058"/>
                </a:xfrm>
                <a:prstGeom prst="donut">
                  <a:avLst>
                    <a:gd name="adj" fmla="val 4879"/>
                  </a:avLst>
                </a:prstGeom>
                <a:gradFill>
                  <a:gsLst>
                    <a:gs pos="0">
                      <a:schemeClr val="bg1">
                        <a:lumMod val="95000"/>
                      </a:schemeClr>
                    </a:gs>
                    <a:gs pos="55000">
                      <a:schemeClr val="bg1">
                        <a:lumMod val="95000"/>
                      </a:schemeClr>
                    </a:gs>
                    <a:gs pos="100000">
                      <a:schemeClr val="bg1">
                        <a:lumMod val="8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50">
                    <a:solidFill>
                      <a:schemeClr val="tx1"/>
                    </a:solidFill>
                  </a:endParaRPr>
                </a:p>
              </p:txBody>
            </p:sp>
            <p:sp>
              <p:nvSpPr>
                <p:cNvPr id="709" name="椭圆 708"/>
                <p:cNvSpPr/>
                <p:nvPr/>
              </p:nvSpPr>
              <p:spPr>
                <a:xfrm>
                  <a:off x="1484232" y="1093651"/>
                  <a:ext cx="1504274" cy="1504273"/>
                </a:xfrm>
                <a:prstGeom prst="ellipse">
                  <a:avLst/>
                </a:prstGeom>
                <a:gradFill>
                  <a:gsLst>
                    <a:gs pos="0">
                      <a:schemeClr val="bg1"/>
                    </a:gs>
                    <a:gs pos="51000">
                      <a:schemeClr val="bg1">
                        <a:lumMod val="95000"/>
                      </a:schemeClr>
                    </a:gs>
                    <a:gs pos="100000">
                      <a:schemeClr val="bg1">
                        <a:lumMod val="8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50"/>
                </a:p>
              </p:txBody>
            </p:sp>
          </p:grpSp>
          <p:sp>
            <p:nvSpPr>
              <p:cNvPr id="707" name="椭圆 706"/>
              <p:cNvSpPr/>
              <p:nvPr/>
            </p:nvSpPr>
            <p:spPr>
              <a:xfrm>
                <a:off x="4565570" y="2763062"/>
                <a:ext cx="1370298" cy="1370793"/>
              </a:xfrm>
              <a:prstGeom prst="ellipse">
                <a:avLst/>
              </a:prstGeom>
              <a:solidFill>
                <a:schemeClr val="accent2"/>
              </a:solidFill>
              <a:ln>
                <a:noFill/>
              </a:ln>
              <a:effectLst>
                <a:innerShdw blurRad="63500" dist="508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50"/>
              </a:p>
            </p:txBody>
          </p:sp>
        </p:grpSp>
        <p:sp>
          <p:nvSpPr>
            <p:cNvPr id="705" name="TextBox 704"/>
            <p:cNvSpPr txBox="1"/>
            <p:nvPr/>
          </p:nvSpPr>
          <p:spPr>
            <a:xfrm>
              <a:off x="3188495" y="4196695"/>
              <a:ext cx="850204" cy="385029"/>
            </a:xfrm>
            <a:prstGeom prst="rect">
              <a:avLst/>
            </a:prstGeom>
            <a:noFill/>
          </p:spPr>
          <p:txBody>
            <a:bodyPr wrap="square" lIns="103644" tIns="51822" rIns="103644" bIns="51822" rtlCol="0">
              <a:spAutoFit/>
            </a:bodyPr>
            <a:lstStyle/>
            <a:p>
              <a:pPr algn="ctr"/>
              <a:r>
                <a:rPr lang="en-US" altLang="zh-CN" sz="1013" dirty="0">
                  <a:solidFill>
                    <a:schemeClr val="bg1"/>
                  </a:solidFill>
                  <a:latin typeface="微软雅黑" panose="020B0503020204020204" pitchFamily="34" charset="-122"/>
                  <a:ea typeface="微软雅黑" panose="020B0503020204020204" pitchFamily="34" charset="-122"/>
                </a:rPr>
                <a:t>7</a:t>
              </a:r>
              <a:r>
                <a:rPr lang="zh-CN" altLang="en-US" sz="1013" dirty="0">
                  <a:solidFill>
                    <a:schemeClr val="bg1"/>
                  </a:solidFill>
                  <a:latin typeface="微软雅黑" panose="020B0503020204020204" pitchFamily="34" charset="-122"/>
                  <a:ea typeface="微软雅黑" panose="020B0503020204020204" pitchFamily="34" charset="-122"/>
                </a:rPr>
                <a:t>月</a:t>
              </a:r>
            </a:p>
          </p:txBody>
        </p:sp>
      </p:grpSp>
      <p:grpSp>
        <p:nvGrpSpPr>
          <p:cNvPr id="710" name="组合 709"/>
          <p:cNvGrpSpPr/>
          <p:nvPr/>
        </p:nvGrpSpPr>
        <p:grpSpPr>
          <a:xfrm>
            <a:off x="2873643" y="2414323"/>
            <a:ext cx="893184" cy="893042"/>
            <a:chOff x="4450933" y="3791953"/>
            <a:chExt cx="1319306" cy="1319782"/>
          </a:xfrm>
        </p:grpSpPr>
        <p:grpSp>
          <p:nvGrpSpPr>
            <p:cNvPr id="711" name="组合 710"/>
            <p:cNvGrpSpPr/>
            <p:nvPr/>
          </p:nvGrpSpPr>
          <p:grpSpPr>
            <a:xfrm>
              <a:off x="4450933" y="3791953"/>
              <a:ext cx="1319306" cy="1319782"/>
              <a:chOff x="4345444" y="2542859"/>
              <a:chExt cx="1810550" cy="1811205"/>
            </a:xfrm>
          </p:grpSpPr>
          <p:grpSp>
            <p:nvGrpSpPr>
              <p:cNvPr id="713" name="组合 712"/>
              <p:cNvGrpSpPr/>
              <p:nvPr/>
            </p:nvGrpSpPr>
            <p:grpSpPr>
              <a:xfrm>
                <a:off x="4345444" y="2542859"/>
                <a:ext cx="1810550" cy="1811205"/>
                <a:chOff x="1463339" y="1072758"/>
                <a:chExt cx="1546058" cy="1546058"/>
              </a:xfrm>
              <a:effectLst>
                <a:outerShdw blurRad="330200" dist="215900" dir="6900000" sx="91000" sy="91000" algn="t" rotWithShape="0">
                  <a:prstClr val="black">
                    <a:alpha val="49000"/>
                  </a:prstClr>
                </a:outerShdw>
              </a:effectLst>
            </p:grpSpPr>
            <p:sp>
              <p:nvSpPr>
                <p:cNvPr id="715" name="同心圆 714"/>
                <p:cNvSpPr/>
                <p:nvPr/>
              </p:nvSpPr>
              <p:spPr>
                <a:xfrm>
                  <a:off x="1463339" y="1072758"/>
                  <a:ext cx="1546058" cy="1546058"/>
                </a:xfrm>
                <a:prstGeom prst="donut">
                  <a:avLst>
                    <a:gd name="adj" fmla="val 4879"/>
                  </a:avLst>
                </a:prstGeom>
                <a:gradFill>
                  <a:gsLst>
                    <a:gs pos="0">
                      <a:schemeClr val="bg1">
                        <a:lumMod val="95000"/>
                      </a:schemeClr>
                    </a:gs>
                    <a:gs pos="55000">
                      <a:schemeClr val="bg1">
                        <a:lumMod val="95000"/>
                      </a:schemeClr>
                    </a:gs>
                    <a:gs pos="100000">
                      <a:schemeClr val="bg1">
                        <a:lumMod val="8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50">
                    <a:solidFill>
                      <a:schemeClr val="tx1"/>
                    </a:solidFill>
                  </a:endParaRPr>
                </a:p>
              </p:txBody>
            </p:sp>
            <p:sp>
              <p:nvSpPr>
                <p:cNvPr id="716" name="椭圆 715"/>
                <p:cNvSpPr/>
                <p:nvPr/>
              </p:nvSpPr>
              <p:spPr>
                <a:xfrm>
                  <a:off x="1484232" y="1093651"/>
                  <a:ext cx="1504274" cy="1504273"/>
                </a:xfrm>
                <a:prstGeom prst="ellipse">
                  <a:avLst/>
                </a:prstGeom>
                <a:gradFill>
                  <a:gsLst>
                    <a:gs pos="0">
                      <a:schemeClr val="bg1"/>
                    </a:gs>
                    <a:gs pos="51000">
                      <a:schemeClr val="bg1">
                        <a:lumMod val="95000"/>
                      </a:schemeClr>
                    </a:gs>
                    <a:gs pos="100000">
                      <a:schemeClr val="bg1">
                        <a:lumMod val="8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50"/>
                </a:p>
              </p:txBody>
            </p:sp>
          </p:grpSp>
          <p:sp>
            <p:nvSpPr>
              <p:cNvPr id="714" name="椭圆 713"/>
              <p:cNvSpPr/>
              <p:nvPr/>
            </p:nvSpPr>
            <p:spPr>
              <a:xfrm>
                <a:off x="4565570" y="2763062"/>
                <a:ext cx="1370298" cy="1370793"/>
              </a:xfrm>
              <a:prstGeom prst="ellipse">
                <a:avLst/>
              </a:prstGeom>
              <a:solidFill>
                <a:schemeClr val="accent3"/>
              </a:solidFill>
              <a:ln>
                <a:noFill/>
              </a:ln>
              <a:effectLst>
                <a:innerShdw blurRad="63500" dist="508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50"/>
              </a:p>
            </p:txBody>
          </p:sp>
        </p:grpSp>
        <p:sp>
          <p:nvSpPr>
            <p:cNvPr id="712" name="TextBox 711"/>
            <p:cNvSpPr txBox="1"/>
            <p:nvPr/>
          </p:nvSpPr>
          <p:spPr>
            <a:xfrm>
              <a:off x="4685483" y="4180595"/>
              <a:ext cx="850202" cy="385029"/>
            </a:xfrm>
            <a:prstGeom prst="rect">
              <a:avLst/>
            </a:prstGeom>
            <a:noFill/>
          </p:spPr>
          <p:txBody>
            <a:bodyPr wrap="square" lIns="103644" tIns="51822" rIns="103644" bIns="51822" rtlCol="0">
              <a:spAutoFit/>
            </a:bodyPr>
            <a:lstStyle/>
            <a:p>
              <a:pPr algn="ctr"/>
              <a:r>
                <a:rPr lang="en-US" altLang="zh-CN" sz="1013" dirty="0">
                  <a:solidFill>
                    <a:schemeClr val="bg1"/>
                  </a:solidFill>
                  <a:latin typeface="微软雅黑" panose="020B0503020204020204" pitchFamily="34" charset="-122"/>
                  <a:ea typeface="微软雅黑" panose="020B0503020204020204" pitchFamily="34" charset="-122"/>
                </a:rPr>
                <a:t>8</a:t>
              </a:r>
              <a:r>
                <a:rPr lang="zh-CN" altLang="en-US" sz="1013" dirty="0">
                  <a:solidFill>
                    <a:schemeClr val="bg1"/>
                  </a:solidFill>
                  <a:latin typeface="微软雅黑" panose="020B0503020204020204" pitchFamily="34" charset="-122"/>
                  <a:ea typeface="微软雅黑" panose="020B0503020204020204" pitchFamily="34" charset="-122"/>
                </a:rPr>
                <a:t>月</a:t>
              </a:r>
            </a:p>
          </p:txBody>
        </p:sp>
      </p:grpSp>
      <p:grpSp>
        <p:nvGrpSpPr>
          <p:cNvPr id="717" name="组合 716"/>
          <p:cNvGrpSpPr/>
          <p:nvPr/>
        </p:nvGrpSpPr>
        <p:grpSpPr>
          <a:xfrm>
            <a:off x="4034440" y="2516111"/>
            <a:ext cx="689574" cy="689465"/>
            <a:chOff x="6119197" y="3942381"/>
            <a:chExt cx="1018558" cy="1018926"/>
          </a:xfrm>
        </p:grpSpPr>
        <p:grpSp>
          <p:nvGrpSpPr>
            <p:cNvPr id="718" name="组合 717"/>
            <p:cNvGrpSpPr/>
            <p:nvPr/>
          </p:nvGrpSpPr>
          <p:grpSpPr>
            <a:xfrm>
              <a:off x="6119197" y="3942381"/>
              <a:ext cx="1018558" cy="1018926"/>
              <a:chOff x="4345444" y="2542859"/>
              <a:chExt cx="1810550" cy="1811205"/>
            </a:xfrm>
          </p:grpSpPr>
          <p:grpSp>
            <p:nvGrpSpPr>
              <p:cNvPr id="720" name="组合 719"/>
              <p:cNvGrpSpPr/>
              <p:nvPr/>
            </p:nvGrpSpPr>
            <p:grpSpPr>
              <a:xfrm>
                <a:off x="4345444" y="2542859"/>
                <a:ext cx="1810550" cy="1811205"/>
                <a:chOff x="1463339" y="1072758"/>
                <a:chExt cx="1546058" cy="1546058"/>
              </a:xfrm>
              <a:effectLst>
                <a:outerShdw blurRad="330200" dist="215900" dir="6900000" sx="91000" sy="91000" algn="t" rotWithShape="0">
                  <a:prstClr val="black">
                    <a:alpha val="49000"/>
                  </a:prstClr>
                </a:outerShdw>
              </a:effectLst>
            </p:grpSpPr>
            <p:sp>
              <p:nvSpPr>
                <p:cNvPr id="722" name="同心圆 721"/>
                <p:cNvSpPr/>
                <p:nvPr/>
              </p:nvSpPr>
              <p:spPr>
                <a:xfrm>
                  <a:off x="1463339" y="1072758"/>
                  <a:ext cx="1546058" cy="1546058"/>
                </a:xfrm>
                <a:prstGeom prst="donut">
                  <a:avLst>
                    <a:gd name="adj" fmla="val 4879"/>
                  </a:avLst>
                </a:prstGeom>
                <a:gradFill>
                  <a:gsLst>
                    <a:gs pos="0">
                      <a:schemeClr val="bg1">
                        <a:lumMod val="95000"/>
                      </a:schemeClr>
                    </a:gs>
                    <a:gs pos="55000">
                      <a:schemeClr val="bg1">
                        <a:lumMod val="95000"/>
                      </a:schemeClr>
                    </a:gs>
                    <a:gs pos="100000">
                      <a:schemeClr val="bg1">
                        <a:lumMod val="8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50">
                    <a:solidFill>
                      <a:schemeClr val="tx1"/>
                    </a:solidFill>
                  </a:endParaRPr>
                </a:p>
              </p:txBody>
            </p:sp>
            <p:sp>
              <p:nvSpPr>
                <p:cNvPr id="723" name="椭圆 722"/>
                <p:cNvSpPr/>
                <p:nvPr/>
              </p:nvSpPr>
              <p:spPr>
                <a:xfrm>
                  <a:off x="1484232" y="1093651"/>
                  <a:ext cx="1504274" cy="1504273"/>
                </a:xfrm>
                <a:prstGeom prst="ellipse">
                  <a:avLst/>
                </a:prstGeom>
                <a:gradFill>
                  <a:gsLst>
                    <a:gs pos="0">
                      <a:schemeClr val="bg1"/>
                    </a:gs>
                    <a:gs pos="51000">
                      <a:schemeClr val="bg1">
                        <a:lumMod val="95000"/>
                      </a:schemeClr>
                    </a:gs>
                    <a:gs pos="100000">
                      <a:schemeClr val="bg1">
                        <a:lumMod val="8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50"/>
                </a:p>
              </p:txBody>
            </p:sp>
          </p:grpSp>
          <p:sp>
            <p:nvSpPr>
              <p:cNvPr id="721" name="椭圆 720"/>
              <p:cNvSpPr/>
              <p:nvPr/>
            </p:nvSpPr>
            <p:spPr>
              <a:xfrm>
                <a:off x="4565570" y="2763062"/>
                <a:ext cx="1370298" cy="1370793"/>
              </a:xfrm>
              <a:prstGeom prst="ellipse">
                <a:avLst/>
              </a:prstGeom>
              <a:solidFill>
                <a:schemeClr val="accent4"/>
              </a:solidFill>
              <a:ln>
                <a:noFill/>
              </a:ln>
              <a:effectLst>
                <a:innerShdw blurRad="63500" dist="508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50"/>
              </a:p>
            </p:txBody>
          </p:sp>
        </p:grpSp>
        <p:sp>
          <p:nvSpPr>
            <p:cNvPr id="719" name="TextBox 718"/>
            <p:cNvSpPr txBox="1"/>
            <p:nvPr/>
          </p:nvSpPr>
          <p:spPr>
            <a:xfrm>
              <a:off x="6209134" y="4196695"/>
              <a:ext cx="850205" cy="385029"/>
            </a:xfrm>
            <a:prstGeom prst="rect">
              <a:avLst/>
            </a:prstGeom>
            <a:noFill/>
          </p:spPr>
          <p:txBody>
            <a:bodyPr wrap="square" lIns="103644" tIns="51822" rIns="103644" bIns="51822" rtlCol="0">
              <a:spAutoFit/>
            </a:bodyPr>
            <a:lstStyle/>
            <a:p>
              <a:pPr algn="ctr"/>
              <a:r>
                <a:rPr lang="en-US" altLang="zh-CN" sz="1013" dirty="0">
                  <a:solidFill>
                    <a:schemeClr val="bg1"/>
                  </a:solidFill>
                  <a:latin typeface="微软雅黑" panose="020B0503020204020204" pitchFamily="34" charset="-122"/>
                  <a:ea typeface="微软雅黑" panose="020B0503020204020204" pitchFamily="34" charset="-122"/>
                </a:rPr>
                <a:t>9</a:t>
              </a:r>
              <a:r>
                <a:rPr lang="zh-CN" altLang="en-US" sz="1013" dirty="0">
                  <a:solidFill>
                    <a:schemeClr val="bg1"/>
                  </a:solidFill>
                  <a:latin typeface="微软雅黑" panose="020B0503020204020204" pitchFamily="34" charset="-122"/>
                  <a:ea typeface="微软雅黑" panose="020B0503020204020204" pitchFamily="34" charset="-122"/>
                </a:rPr>
                <a:t>月</a:t>
              </a:r>
            </a:p>
          </p:txBody>
        </p:sp>
      </p:grpSp>
      <p:grpSp>
        <p:nvGrpSpPr>
          <p:cNvPr id="724" name="组合 723"/>
          <p:cNvGrpSpPr/>
          <p:nvPr/>
        </p:nvGrpSpPr>
        <p:grpSpPr>
          <a:xfrm>
            <a:off x="5014396" y="2516113"/>
            <a:ext cx="691132" cy="689463"/>
            <a:chOff x="7486713" y="3942381"/>
            <a:chExt cx="1020858" cy="1018926"/>
          </a:xfrm>
        </p:grpSpPr>
        <p:grpSp>
          <p:nvGrpSpPr>
            <p:cNvPr id="725" name="组合 724"/>
            <p:cNvGrpSpPr/>
            <p:nvPr/>
          </p:nvGrpSpPr>
          <p:grpSpPr>
            <a:xfrm>
              <a:off x="7486713" y="3942381"/>
              <a:ext cx="1018558" cy="1018926"/>
              <a:chOff x="4345444" y="2542859"/>
              <a:chExt cx="1810550" cy="1811205"/>
            </a:xfrm>
          </p:grpSpPr>
          <p:grpSp>
            <p:nvGrpSpPr>
              <p:cNvPr id="727" name="组合 726"/>
              <p:cNvGrpSpPr/>
              <p:nvPr/>
            </p:nvGrpSpPr>
            <p:grpSpPr>
              <a:xfrm>
                <a:off x="4345444" y="2542859"/>
                <a:ext cx="1810550" cy="1811205"/>
                <a:chOff x="1463339" y="1072758"/>
                <a:chExt cx="1546058" cy="1546058"/>
              </a:xfrm>
              <a:effectLst>
                <a:outerShdw blurRad="330200" dist="215900" dir="6900000" sx="91000" sy="91000" algn="t" rotWithShape="0">
                  <a:prstClr val="black">
                    <a:alpha val="49000"/>
                  </a:prstClr>
                </a:outerShdw>
              </a:effectLst>
            </p:grpSpPr>
            <p:sp>
              <p:nvSpPr>
                <p:cNvPr id="729" name="同心圆 728"/>
                <p:cNvSpPr/>
                <p:nvPr/>
              </p:nvSpPr>
              <p:spPr>
                <a:xfrm>
                  <a:off x="1463339" y="1072758"/>
                  <a:ext cx="1546058" cy="1546058"/>
                </a:xfrm>
                <a:prstGeom prst="donut">
                  <a:avLst>
                    <a:gd name="adj" fmla="val 4879"/>
                  </a:avLst>
                </a:prstGeom>
                <a:gradFill>
                  <a:gsLst>
                    <a:gs pos="0">
                      <a:schemeClr val="bg1">
                        <a:lumMod val="95000"/>
                      </a:schemeClr>
                    </a:gs>
                    <a:gs pos="55000">
                      <a:schemeClr val="bg1">
                        <a:lumMod val="95000"/>
                      </a:schemeClr>
                    </a:gs>
                    <a:gs pos="100000">
                      <a:schemeClr val="bg1">
                        <a:lumMod val="8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50">
                    <a:solidFill>
                      <a:schemeClr val="tx1"/>
                    </a:solidFill>
                  </a:endParaRPr>
                </a:p>
              </p:txBody>
            </p:sp>
            <p:sp>
              <p:nvSpPr>
                <p:cNvPr id="730" name="椭圆 729"/>
                <p:cNvSpPr/>
                <p:nvPr/>
              </p:nvSpPr>
              <p:spPr>
                <a:xfrm>
                  <a:off x="1484232" y="1093651"/>
                  <a:ext cx="1504274" cy="1504273"/>
                </a:xfrm>
                <a:prstGeom prst="ellipse">
                  <a:avLst/>
                </a:prstGeom>
                <a:gradFill>
                  <a:gsLst>
                    <a:gs pos="0">
                      <a:schemeClr val="bg1"/>
                    </a:gs>
                    <a:gs pos="51000">
                      <a:schemeClr val="bg1">
                        <a:lumMod val="95000"/>
                      </a:schemeClr>
                    </a:gs>
                    <a:gs pos="100000">
                      <a:schemeClr val="bg1">
                        <a:lumMod val="8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50"/>
                </a:p>
              </p:txBody>
            </p:sp>
          </p:grpSp>
          <p:sp>
            <p:nvSpPr>
              <p:cNvPr id="728" name="椭圆 727"/>
              <p:cNvSpPr/>
              <p:nvPr/>
            </p:nvSpPr>
            <p:spPr>
              <a:xfrm>
                <a:off x="4565570" y="2763062"/>
                <a:ext cx="1370298" cy="1370793"/>
              </a:xfrm>
              <a:prstGeom prst="ellipse">
                <a:avLst/>
              </a:prstGeom>
              <a:solidFill>
                <a:schemeClr val="accent1"/>
              </a:solidFill>
              <a:ln>
                <a:noFill/>
              </a:ln>
              <a:effectLst>
                <a:innerShdw blurRad="63500" dist="508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50"/>
              </a:p>
            </p:txBody>
          </p:sp>
        </p:grpSp>
        <p:sp>
          <p:nvSpPr>
            <p:cNvPr id="726" name="TextBox 725"/>
            <p:cNvSpPr txBox="1"/>
            <p:nvPr/>
          </p:nvSpPr>
          <p:spPr>
            <a:xfrm>
              <a:off x="7516492" y="4199439"/>
              <a:ext cx="991079" cy="385030"/>
            </a:xfrm>
            <a:prstGeom prst="rect">
              <a:avLst/>
            </a:prstGeom>
            <a:noFill/>
          </p:spPr>
          <p:txBody>
            <a:bodyPr wrap="square" lIns="103644" tIns="51822" rIns="103644" bIns="51822" rtlCol="0">
              <a:spAutoFit/>
            </a:bodyPr>
            <a:lstStyle/>
            <a:p>
              <a:pPr algn="ctr"/>
              <a:r>
                <a:rPr lang="en-US" altLang="zh-CN" sz="1013" dirty="0">
                  <a:solidFill>
                    <a:schemeClr val="bg1"/>
                  </a:solidFill>
                  <a:latin typeface="微软雅黑" panose="020B0503020204020204" pitchFamily="34" charset="-122"/>
                  <a:ea typeface="微软雅黑" panose="020B0503020204020204" pitchFamily="34" charset="-122"/>
                </a:rPr>
                <a:t>10</a:t>
              </a:r>
              <a:r>
                <a:rPr lang="zh-CN" altLang="en-US" sz="1013" dirty="0">
                  <a:solidFill>
                    <a:schemeClr val="bg1"/>
                  </a:solidFill>
                  <a:latin typeface="微软雅黑" panose="020B0503020204020204" pitchFamily="34" charset="-122"/>
                  <a:ea typeface="微软雅黑" panose="020B0503020204020204" pitchFamily="34" charset="-122"/>
                </a:rPr>
                <a:t>月</a:t>
              </a:r>
            </a:p>
          </p:txBody>
        </p:sp>
      </p:grpSp>
      <p:grpSp>
        <p:nvGrpSpPr>
          <p:cNvPr id="731" name="组合 730"/>
          <p:cNvGrpSpPr/>
          <p:nvPr/>
        </p:nvGrpSpPr>
        <p:grpSpPr>
          <a:xfrm>
            <a:off x="5992759" y="2401759"/>
            <a:ext cx="918320" cy="918174"/>
            <a:chOff x="8854229" y="3773382"/>
            <a:chExt cx="1356434" cy="1356924"/>
          </a:xfrm>
        </p:grpSpPr>
        <p:grpSp>
          <p:nvGrpSpPr>
            <p:cNvPr id="732" name="组合 731"/>
            <p:cNvGrpSpPr/>
            <p:nvPr/>
          </p:nvGrpSpPr>
          <p:grpSpPr>
            <a:xfrm>
              <a:off x="8854229" y="3773382"/>
              <a:ext cx="1356434" cy="1356924"/>
              <a:chOff x="4345444" y="2542859"/>
              <a:chExt cx="1810550" cy="1811205"/>
            </a:xfrm>
          </p:grpSpPr>
          <p:grpSp>
            <p:nvGrpSpPr>
              <p:cNvPr id="734" name="组合 733"/>
              <p:cNvGrpSpPr/>
              <p:nvPr/>
            </p:nvGrpSpPr>
            <p:grpSpPr>
              <a:xfrm>
                <a:off x="4345444" y="2542859"/>
                <a:ext cx="1810550" cy="1811205"/>
                <a:chOff x="1463339" y="1072758"/>
                <a:chExt cx="1546058" cy="1546058"/>
              </a:xfrm>
              <a:effectLst>
                <a:outerShdw blurRad="330200" dist="215900" dir="6900000" sx="91000" sy="91000" algn="t" rotWithShape="0">
                  <a:prstClr val="black">
                    <a:alpha val="49000"/>
                  </a:prstClr>
                </a:outerShdw>
              </a:effectLst>
            </p:grpSpPr>
            <p:sp>
              <p:nvSpPr>
                <p:cNvPr id="736" name="同心圆 735"/>
                <p:cNvSpPr/>
                <p:nvPr/>
              </p:nvSpPr>
              <p:spPr>
                <a:xfrm>
                  <a:off x="1463339" y="1072758"/>
                  <a:ext cx="1546058" cy="1546058"/>
                </a:xfrm>
                <a:prstGeom prst="donut">
                  <a:avLst>
                    <a:gd name="adj" fmla="val 4879"/>
                  </a:avLst>
                </a:prstGeom>
                <a:gradFill>
                  <a:gsLst>
                    <a:gs pos="0">
                      <a:schemeClr val="bg1">
                        <a:lumMod val="95000"/>
                      </a:schemeClr>
                    </a:gs>
                    <a:gs pos="55000">
                      <a:schemeClr val="bg1">
                        <a:lumMod val="95000"/>
                      </a:schemeClr>
                    </a:gs>
                    <a:gs pos="100000">
                      <a:schemeClr val="bg1">
                        <a:lumMod val="8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50">
                    <a:solidFill>
                      <a:schemeClr val="tx1"/>
                    </a:solidFill>
                  </a:endParaRPr>
                </a:p>
              </p:txBody>
            </p:sp>
            <p:sp>
              <p:nvSpPr>
                <p:cNvPr id="737" name="椭圆 736"/>
                <p:cNvSpPr/>
                <p:nvPr/>
              </p:nvSpPr>
              <p:spPr>
                <a:xfrm>
                  <a:off x="1484232" y="1093651"/>
                  <a:ext cx="1504274" cy="1504273"/>
                </a:xfrm>
                <a:prstGeom prst="ellipse">
                  <a:avLst/>
                </a:prstGeom>
                <a:gradFill>
                  <a:gsLst>
                    <a:gs pos="0">
                      <a:schemeClr val="bg1"/>
                    </a:gs>
                    <a:gs pos="51000">
                      <a:schemeClr val="bg1">
                        <a:lumMod val="95000"/>
                      </a:schemeClr>
                    </a:gs>
                    <a:gs pos="100000">
                      <a:schemeClr val="bg1">
                        <a:lumMod val="8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50"/>
                </a:p>
              </p:txBody>
            </p:sp>
          </p:grpSp>
          <p:sp>
            <p:nvSpPr>
              <p:cNvPr id="735" name="椭圆 734"/>
              <p:cNvSpPr/>
              <p:nvPr/>
            </p:nvSpPr>
            <p:spPr>
              <a:xfrm>
                <a:off x="4565570" y="2763062"/>
                <a:ext cx="1370298" cy="1370793"/>
              </a:xfrm>
              <a:prstGeom prst="ellipse">
                <a:avLst/>
              </a:prstGeom>
              <a:solidFill>
                <a:schemeClr val="accent2"/>
              </a:solidFill>
              <a:ln>
                <a:noFill/>
              </a:ln>
              <a:effectLst>
                <a:innerShdw blurRad="63500" dist="508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50"/>
              </a:p>
            </p:txBody>
          </p:sp>
        </p:grpSp>
        <p:sp>
          <p:nvSpPr>
            <p:cNvPr id="733" name="TextBox 732"/>
            <p:cNvSpPr txBox="1"/>
            <p:nvPr/>
          </p:nvSpPr>
          <p:spPr>
            <a:xfrm>
              <a:off x="9026980" y="4180596"/>
              <a:ext cx="1015119" cy="385029"/>
            </a:xfrm>
            <a:prstGeom prst="rect">
              <a:avLst/>
            </a:prstGeom>
            <a:noFill/>
          </p:spPr>
          <p:txBody>
            <a:bodyPr wrap="square" lIns="103644" tIns="51822" rIns="103644" bIns="51822" rtlCol="0">
              <a:spAutoFit/>
            </a:bodyPr>
            <a:lstStyle/>
            <a:p>
              <a:pPr algn="ctr"/>
              <a:r>
                <a:rPr lang="en-US" altLang="zh-CN" sz="1013" dirty="0">
                  <a:solidFill>
                    <a:schemeClr val="bg1"/>
                  </a:solidFill>
                  <a:latin typeface="微软雅黑" panose="020B0503020204020204" pitchFamily="34" charset="-122"/>
                  <a:ea typeface="微软雅黑" panose="020B0503020204020204" pitchFamily="34" charset="-122"/>
                </a:rPr>
                <a:t>11</a:t>
              </a:r>
              <a:r>
                <a:rPr lang="zh-CN" altLang="en-US" sz="1013" dirty="0">
                  <a:solidFill>
                    <a:schemeClr val="bg1"/>
                  </a:solidFill>
                  <a:latin typeface="微软雅黑" panose="020B0503020204020204" pitchFamily="34" charset="-122"/>
                  <a:ea typeface="微软雅黑" panose="020B0503020204020204" pitchFamily="34" charset="-122"/>
                </a:rPr>
                <a:t>月</a:t>
              </a:r>
            </a:p>
          </p:txBody>
        </p:sp>
      </p:grpSp>
      <p:grpSp>
        <p:nvGrpSpPr>
          <p:cNvPr id="738" name="组合 737"/>
          <p:cNvGrpSpPr/>
          <p:nvPr/>
        </p:nvGrpSpPr>
        <p:grpSpPr>
          <a:xfrm>
            <a:off x="7102865" y="2236463"/>
            <a:ext cx="1248960" cy="1248762"/>
            <a:chOff x="10559621" y="3529102"/>
            <a:chExt cx="1844818" cy="1845484"/>
          </a:xfrm>
        </p:grpSpPr>
        <p:grpSp>
          <p:nvGrpSpPr>
            <p:cNvPr id="739" name="组合 738"/>
            <p:cNvGrpSpPr/>
            <p:nvPr/>
          </p:nvGrpSpPr>
          <p:grpSpPr>
            <a:xfrm>
              <a:off x="10559621" y="3529102"/>
              <a:ext cx="1844818" cy="1845484"/>
              <a:chOff x="4345444" y="2542859"/>
              <a:chExt cx="1810550" cy="1811205"/>
            </a:xfrm>
          </p:grpSpPr>
          <p:grpSp>
            <p:nvGrpSpPr>
              <p:cNvPr id="741" name="组合 740"/>
              <p:cNvGrpSpPr/>
              <p:nvPr/>
            </p:nvGrpSpPr>
            <p:grpSpPr>
              <a:xfrm>
                <a:off x="4345444" y="2542859"/>
                <a:ext cx="1810550" cy="1811205"/>
                <a:chOff x="1463339" y="1072758"/>
                <a:chExt cx="1546058" cy="1546058"/>
              </a:xfrm>
              <a:effectLst>
                <a:outerShdw blurRad="330200" dist="215900" dir="6900000" sx="91000" sy="91000" algn="t" rotWithShape="0">
                  <a:prstClr val="black">
                    <a:alpha val="49000"/>
                  </a:prstClr>
                </a:outerShdw>
              </a:effectLst>
            </p:grpSpPr>
            <p:sp>
              <p:nvSpPr>
                <p:cNvPr id="743" name="同心圆 742"/>
                <p:cNvSpPr/>
                <p:nvPr/>
              </p:nvSpPr>
              <p:spPr>
                <a:xfrm>
                  <a:off x="1463339" y="1072758"/>
                  <a:ext cx="1546058" cy="1546058"/>
                </a:xfrm>
                <a:prstGeom prst="donut">
                  <a:avLst>
                    <a:gd name="adj" fmla="val 4879"/>
                  </a:avLst>
                </a:prstGeom>
                <a:gradFill>
                  <a:gsLst>
                    <a:gs pos="0">
                      <a:schemeClr val="bg1">
                        <a:lumMod val="95000"/>
                      </a:schemeClr>
                    </a:gs>
                    <a:gs pos="55000">
                      <a:schemeClr val="bg1">
                        <a:lumMod val="95000"/>
                      </a:schemeClr>
                    </a:gs>
                    <a:gs pos="100000">
                      <a:schemeClr val="bg1">
                        <a:lumMod val="8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50">
                    <a:solidFill>
                      <a:schemeClr val="tx1"/>
                    </a:solidFill>
                  </a:endParaRPr>
                </a:p>
              </p:txBody>
            </p:sp>
            <p:sp>
              <p:nvSpPr>
                <p:cNvPr id="744" name="椭圆 743"/>
                <p:cNvSpPr/>
                <p:nvPr/>
              </p:nvSpPr>
              <p:spPr>
                <a:xfrm>
                  <a:off x="1484232" y="1093651"/>
                  <a:ext cx="1504274" cy="1504273"/>
                </a:xfrm>
                <a:prstGeom prst="ellipse">
                  <a:avLst/>
                </a:prstGeom>
                <a:gradFill>
                  <a:gsLst>
                    <a:gs pos="0">
                      <a:schemeClr val="bg1"/>
                    </a:gs>
                    <a:gs pos="51000">
                      <a:schemeClr val="bg1">
                        <a:lumMod val="95000"/>
                      </a:schemeClr>
                    </a:gs>
                    <a:gs pos="100000">
                      <a:schemeClr val="bg1">
                        <a:lumMod val="8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50"/>
                </a:p>
              </p:txBody>
            </p:sp>
          </p:grpSp>
          <p:sp>
            <p:nvSpPr>
              <p:cNvPr id="742" name="椭圆 741"/>
              <p:cNvSpPr/>
              <p:nvPr/>
            </p:nvSpPr>
            <p:spPr>
              <a:xfrm>
                <a:off x="4565570" y="2763062"/>
                <a:ext cx="1370298" cy="1370793"/>
              </a:xfrm>
              <a:prstGeom prst="ellipse">
                <a:avLst/>
              </a:prstGeom>
              <a:solidFill>
                <a:schemeClr val="accent4"/>
              </a:solidFill>
              <a:ln>
                <a:noFill/>
              </a:ln>
              <a:effectLst>
                <a:innerShdw blurRad="63500" dist="508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50"/>
              </a:p>
            </p:txBody>
          </p:sp>
        </p:grpSp>
        <p:sp>
          <p:nvSpPr>
            <p:cNvPr id="740" name="TextBox 739"/>
            <p:cNvSpPr txBox="1"/>
            <p:nvPr/>
          </p:nvSpPr>
          <p:spPr>
            <a:xfrm>
              <a:off x="10948736" y="4180595"/>
              <a:ext cx="1097152" cy="564029"/>
            </a:xfrm>
            <a:prstGeom prst="rect">
              <a:avLst/>
            </a:prstGeom>
            <a:noFill/>
          </p:spPr>
          <p:txBody>
            <a:bodyPr wrap="square" lIns="103644" tIns="51822" rIns="103644" bIns="51822" rtlCol="0">
              <a:spAutoFit/>
            </a:bodyPr>
            <a:lstStyle/>
            <a:p>
              <a:r>
                <a:rPr lang="en-US" altLang="zh-CN" sz="1800" dirty="0">
                  <a:solidFill>
                    <a:schemeClr val="bg1"/>
                  </a:solidFill>
                  <a:latin typeface="微软雅黑" panose="020B0503020204020204" pitchFamily="34" charset="-122"/>
                  <a:ea typeface="微软雅黑" panose="020B0503020204020204" pitchFamily="34" charset="-122"/>
                </a:rPr>
                <a:t>12</a:t>
              </a:r>
              <a:r>
                <a:rPr lang="zh-CN" altLang="en-US" sz="1800" dirty="0">
                  <a:solidFill>
                    <a:schemeClr val="bg1"/>
                  </a:solidFill>
                  <a:latin typeface="微软雅黑" panose="020B0503020204020204" pitchFamily="34" charset="-122"/>
                  <a:ea typeface="微软雅黑" panose="020B0503020204020204" pitchFamily="34" charset="-122"/>
                </a:rPr>
                <a:t>月</a:t>
              </a:r>
            </a:p>
          </p:txBody>
        </p:sp>
      </p:grpSp>
      <p:grpSp>
        <p:nvGrpSpPr>
          <p:cNvPr id="745" name="组合 744"/>
          <p:cNvGrpSpPr/>
          <p:nvPr/>
        </p:nvGrpSpPr>
        <p:grpSpPr>
          <a:xfrm>
            <a:off x="520954" y="1492225"/>
            <a:ext cx="1456199" cy="819218"/>
            <a:chOff x="689131" y="1318791"/>
            <a:chExt cx="1631535" cy="1036935"/>
          </a:xfrm>
        </p:grpSpPr>
        <p:sp>
          <p:nvSpPr>
            <p:cNvPr id="746" name="TextBox 745"/>
            <p:cNvSpPr txBox="1"/>
            <p:nvPr/>
          </p:nvSpPr>
          <p:spPr>
            <a:xfrm>
              <a:off x="800766" y="1667530"/>
              <a:ext cx="1363988" cy="429493"/>
            </a:xfrm>
            <a:prstGeom prst="rect">
              <a:avLst/>
            </a:prstGeom>
            <a:noFill/>
          </p:spPr>
          <p:txBody>
            <a:bodyPr wrap="square" lIns="68573" tIns="34286" rIns="68573" bIns="34286" rtlCol="0">
              <a:spAutoFit/>
            </a:bodyPr>
            <a:lstStyle/>
            <a:p>
              <a:pPr algn="ctr">
                <a:lnSpc>
                  <a:spcPct val="130000"/>
                </a:lnSpc>
              </a:pPr>
              <a:r>
                <a:rPr lang="zh-CN" altLang="en-US" sz="675" dirty="0">
                  <a:solidFill>
                    <a:schemeClr val="tx1">
                      <a:lumMod val="65000"/>
                      <a:lumOff val="35000"/>
                    </a:schemeClr>
                  </a:solidFill>
                  <a:latin typeface="微软雅黑" pitchFamily="34" charset="-122"/>
                  <a:ea typeface="微软雅黑" pitchFamily="34" charset="-122"/>
                </a:rPr>
                <a:t>您的内容打在这里，或者通过您的内容打在这里</a:t>
              </a:r>
            </a:p>
          </p:txBody>
        </p:sp>
        <p:grpSp>
          <p:nvGrpSpPr>
            <p:cNvPr id="747" name="组合 746"/>
            <p:cNvGrpSpPr/>
            <p:nvPr/>
          </p:nvGrpSpPr>
          <p:grpSpPr>
            <a:xfrm>
              <a:off x="689131" y="1318791"/>
              <a:ext cx="1631535" cy="1036935"/>
              <a:chOff x="689131" y="1318791"/>
              <a:chExt cx="1631535" cy="1036935"/>
            </a:xfrm>
          </p:grpSpPr>
          <p:cxnSp>
            <p:nvCxnSpPr>
              <p:cNvPr id="748" name="直接连接符 747"/>
              <p:cNvCxnSpPr/>
              <p:nvPr/>
            </p:nvCxnSpPr>
            <p:spPr>
              <a:xfrm flipV="1">
                <a:off x="1481601" y="2139702"/>
                <a:ext cx="0" cy="216024"/>
              </a:xfrm>
              <a:prstGeom prst="line">
                <a:avLst/>
              </a:prstGeom>
              <a:ln>
                <a:solidFill>
                  <a:schemeClr val="tx1">
                    <a:lumMod val="50000"/>
                    <a:lumOff val="50000"/>
                  </a:schemeClr>
                </a:solidFill>
                <a:headEnd type="oval" w="sm" len="sm"/>
              </a:ln>
            </p:spPr>
            <p:style>
              <a:lnRef idx="1">
                <a:schemeClr val="accent1"/>
              </a:lnRef>
              <a:fillRef idx="0">
                <a:schemeClr val="accent1"/>
              </a:fillRef>
              <a:effectRef idx="0">
                <a:schemeClr val="accent1"/>
              </a:effectRef>
              <a:fontRef idx="minor">
                <a:schemeClr val="tx1"/>
              </a:fontRef>
            </p:style>
          </p:cxnSp>
          <p:sp>
            <p:nvSpPr>
              <p:cNvPr id="749" name="TextBox 748"/>
              <p:cNvSpPr txBox="1"/>
              <p:nvPr/>
            </p:nvSpPr>
            <p:spPr>
              <a:xfrm>
                <a:off x="689131" y="1318791"/>
                <a:ext cx="1631535" cy="350615"/>
              </a:xfrm>
              <a:prstGeom prst="rect">
                <a:avLst/>
              </a:prstGeom>
              <a:noFill/>
            </p:spPr>
            <p:txBody>
              <a:bodyPr wrap="square" lIns="68573" tIns="0" rIns="68573" bIns="0" rtlCol="0" anchor="t">
                <a:spAutoFit/>
              </a:bodyPr>
              <a:lstStyle/>
              <a:p>
                <a:pPr algn="ctr">
                  <a:lnSpc>
                    <a:spcPct val="150000"/>
                  </a:lnSpc>
                </a:pPr>
                <a:r>
                  <a:rPr lang="zh-CN" altLang="en-US" sz="1200" dirty="0">
                    <a:solidFill>
                      <a:schemeClr val="tx1">
                        <a:lumMod val="65000"/>
                        <a:lumOff val="35000"/>
                      </a:schemeClr>
                    </a:solidFill>
                    <a:latin typeface="微软雅黑" pitchFamily="34" charset="-122"/>
                    <a:ea typeface="微软雅黑" pitchFamily="34" charset="-122"/>
                    <a:cs typeface="华文黑体" pitchFamily="2" charset="-122"/>
                  </a:rPr>
                  <a:t>添加标题</a:t>
                </a:r>
              </a:p>
            </p:txBody>
          </p:sp>
        </p:grpSp>
      </p:grpSp>
      <p:grpSp>
        <p:nvGrpSpPr>
          <p:cNvPr id="750" name="组合 749"/>
          <p:cNvGrpSpPr/>
          <p:nvPr/>
        </p:nvGrpSpPr>
        <p:grpSpPr>
          <a:xfrm>
            <a:off x="2681194" y="1600237"/>
            <a:ext cx="1181486" cy="724064"/>
            <a:chOff x="873900" y="1541325"/>
            <a:chExt cx="1166203" cy="814401"/>
          </a:xfrm>
        </p:grpSpPr>
        <p:sp>
          <p:nvSpPr>
            <p:cNvPr id="751" name="TextBox 750"/>
            <p:cNvSpPr txBox="1"/>
            <p:nvPr/>
          </p:nvSpPr>
          <p:spPr>
            <a:xfrm>
              <a:off x="873900" y="1767302"/>
              <a:ext cx="1166203" cy="381650"/>
            </a:xfrm>
            <a:prstGeom prst="rect">
              <a:avLst/>
            </a:prstGeom>
            <a:noFill/>
          </p:spPr>
          <p:txBody>
            <a:bodyPr wrap="square" lIns="68573" tIns="34286" rIns="68573" bIns="34286" rtlCol="0">
              <a:spAutoFit/>
            </a:bodyPr>
            <a:lstStyle/>
            <a:p>
              <a:pPr algn="ctr">
                <a:lnSpc>
                  <a:spcPct val="130000"/>
                </a:lnSpc>
              </a:pPr>
              <a:r>
                <a:rPr lang="zh-CN" altLang="en-US" sz="675" dirty="0">
                  <a:solidFill>
                    <a:schemeClr val="tx1">
                      <a:lumMod val="65000"/>
                      <a:lumOff val="35000"/>
                    </a:schemeClr>
                  </a:solidFill>
                  <a:latin typeface="微软雅黑" pitchFamily="34" charset="-122"/>
                  <a:ea typeface="微软雅黑" pitchFamily="34" charset="-122"/>
                </a:rPr>
                <a:t>您的内容打在这里，或者通过您的内容打在这里</a:t>
              </a:r>
            </a:p>
          </p:txBody>
        </p:sp>
        <p:grpSp>
          <p:nvGrpSpPr>
            <p:cNvPr id="752" name="组合 751"/>
            <p:cNvGrpSpPr/>
            <p:nvPr/>
          </p:nvGrpSpPr>
          <p:grpSpPr>
            <a:xfrm>
              <a:off x="947384" y="1541325"/>
              <a:ext cx="1008112" cy="814401"/>
              <a:chOff x="947384" y="1541325"/>
              <a:chExt cx="1008112" cy="814401"/>
            </a:xfrm>
          </p:grpSpPr>
          <p:cxnSp>
            <p:nvCxnSpPr>
              <p:cNvPr id="753" name="直接连接符 752"/>
              <p:cNvCxnSpPr/>
              <p:nvPr/>
            </p:nvCxnSpPr>
            <p:spPr>
              <a:xfrm flipV="1">
                <a:off x="1481601" y="2139702"/>
                <a:ext cx="0" cy="216024"/>
              </a:xfrm>
              <a:prstGeom prst="line">
                <a:avLst/>
              </a:prstGeom>
              <a:ln>
                <a:solidFill>
                  <a:schemeClr val="tx1">
                    <a:lumMod val="50000"/>
                    <a:lumOff val="50000"/>
                  </a:schemeClr>
                </a:solidFill>
                <a:headEnd type="oval" w="sm" len="sm"/>
              </a:ln>
            </p:spPr>
            <p:style>
              <a:lnRef idx="1">
                <a:schemeClr val="accent1"/>
              </a:lnRef>
              <a:fillRef idx="0">
                <a:schemeClr val="accent1"/>
              </a:fillRef>
              <a:effectRef idx="0">
                <a:schemeClr val="accent1"/>
              </a:effectRef>
              <a:fontRef idx="minor">
                <a:schemeClr val="tx1"/>
              </a:fontRef>
            </p:style>
          </p:cxnSp>
          <p:sp>
            <p:nvSpPr>
              <p:cNvPr id="754" name="TextBox 753"/>
              <p:cNvSpPr txBox="1"/>
              <p:nvPr/>
            </p:nvSpPr>
            <p:spPr>
              <a:xfrm>
                <a:off x="947384" y="1541325"/>
                <a:ext cx="1008112" cy="311558"/>
              </a:xfrm>
              <a:prstGeom prst="rect">
                <a:avLst/>
              </a:prstGeom>
              <a:noFill/>
            </p:spPr>
            <p:txBody>
              <a:bodyPr wrap="square" lIns="68573" tIns="0" rIns="68573" bIns="0" rtlCol="0" anchor="t">
                <a:spAutoFit/>
              </a:bodyPr>
              <a:lstStyle/>
              <a:p>
                <a:pPr algn="ctr">
                  <a:lnSpc>
                    <a:spcPct val="150000"/>
                  </a:lnSpc>
                </a:pPr>
                <a:r>
                  <a:rPr lang="zh-CN" altLang="en-US" sz="1200" dirty="0">
                    <a:solidFill>
                      <a:schemeClr val="tx1">
                        <a:lumMod val="65000"/>
                        <a:lumOff val="35000"/>
                      </a:schemeClr>
                    </a:solidFill>
                    <a:latin typeface="微软雅黑" pitchFamily="34" charset="-122"/>
                    <a:ea typeface="微软雅黑" pitchFamily="34" charset="-122"/>
                    <a:cs typeface="华文黑体" pitchFamily="2" charset="-122"/>
                  </a:rPr>
                  <a:t>添加标题</a:t>
                </a:r>
              </a:p>
            </p:txBody>
          </p:sp>
        </p:grpSp>
      </p:grpSp>
      <p:grpSp>
        <p:nvGrpSpPr>
          <p:cNvPr id="755" name="组合 754"/>
          <p:cNvGrpSpPr/>
          <p:nvPr/>
        </p:nvGrpSpPr>
        <p:grpSpPr>
          <a:xfrm>
            <a:off x="4692069" y="1654244"/>
            <a:ext cx="1229486" cy="788358"/>
            <a:chOff x="873900" y="1541325"/>
            <a:chExt cx="1166203" cy="814401"/>
          </a:xfrm>
        </p:grpSpPr>
        <p:sp>
          <p:nvSpPr>
            <p:cNvPr id="756" name="TextBox 755"/>
            <p:cNvSpPr txBox="1"/>
            <p:nvPr/>
          </p:nvSpPr>
          <p:spPr>
            <a:xfrm>
              <a:off x="873900" y="1767302"/>
              <a:ext cx="1166203" cy="350525"/>
            </a:xfrm>
            <a:prstGeom prst="rect">
              <a:avLst/>
            </a:prstGeom>
            <a:noFill/>
          </p:spPr>
          <p:txBody>
            <a:bodyPr wrap="square" lIns="68573" tIns="34286" rIns="68573" bIns="34286" rtlCol="0">
              <a:spAutoFit/>
            </a:bodyPr>
            <a:lstStyle/>
            <a:p>
              <a:pPr algn="ctr">
                <a:lnSpc>
                  <a:spcPct val="130000"/>
                </a:lnSpc>
              </a:pPr>
              <a:r>
                <a:rPr lang="zh-CN" altLang="en-US" sz="675" dirty="0">
                  <a:solidFill>
                    <a:schemeClr val="tx1">
                      <a:lumMod val="65000"/>
                      <a:lumOff val="35000"/>
                    </a:schemeClr>
                  </a:solidFill>
                  <a:latin typeface="微软雅黑" pitchFamily="34" charset="-122"/>
                  <a:ea typeface="微软雅黑" pitchFamily="34" charset="-122"/>
                </a:rPr>
                <a:t>您的内容打在这里，或者通过您的内容打在这里</a:t>
              </a:r>
            </a:p>
          </p:txBody>
        </p:sp>
        <p:grpSp>
          <p:nvGrpSpPr>
            <p:cNvPr id="757" name="组合 756"/>
            <p:cNvGrpSpPr/>
            <p:nvPr/>
          </p:nvGrpSpPr>
          <p:grpSpPr>
            <a:xfrm>
              <a:off x="947384" y="1541325"/>
              <a:ext cx="1008112" cy="814401"/>
              <a:chOff x="947384" y="1541325"/>
              <a:chExt cx="1008112" cy="814401"/>
            </a:xfrm>
          </p:grpSpPr>
          <p:cxnSp>
            <p:nvCxnSpPr>
              <p:cNvPr id="758" name="直接连接符 757"/>
              <p:cNvCxnSpPr/>
              <p:nvPr/>
            </p:nvCxnSpPr>
            <p:spPr>
              <a:xfrm flipV="1">
                <a:off x="1481601" y="2139702"/>
                <a:ext cx="0" cy="216024"/>
              </a:xfrm>
              <a:prstGeom prst="line">
                <a:avLst/>
              </a:prstGeom>
              <a:ln>
                <a:solidFill>
                  <a:schemeClr val="tx1">
                    <a:lumMod val="50000"/>
                    <a:lumOff val="50000"/>
                  </a:schemeClr>
                </a:solidFill>
                <a:headEnd type="oval" w="sm" len="sm"/>
              </a:ln>
            </p:spPr>
            <p:style>
              <a:lnRef idx="1">
                <a:schemeClr val="accent1"/>
              </a:lnRef>
              <a:fillRef idx="0">
                <a:schemeClr val="accent1"/>
              </a:fillRef>
              <a:effectRef idx="0">
                <a:schemeClr val="accent1"/>
              </a:effectRef>
              <a:fontRef idx="minor">
                <a:schemeClr val="tx1"/>
              </a:fontRef>
            </p:style>
          </p:cxnSp>
          <p:sp>
            <p:nvSpPr>
              <p:cNvPr id="759" name="TextBox 758"/>
              <p:cNvSpPr txBox="1"/>
              <p:nvPr/>
            </p:nvSpPr>
            <p:spPr>
              <a:xfrm>
                <a:off x="947384" y="1541325"/>
                <a:ext cx="1008112" cy="286150"/>
              </a:xfrm>
              <a:prstGeom prst="rect">
                <a:avLst/>
              </a:prstGeom>
              <a:noFill/>
            </p:spPr>
            <p:txBody>
              <a:bodyPr wrap="square" lIns="68573" tIns="0" rIns="68573" bIns="0" rtlCol="0" anchor="t">
                <a:spAutoFit/>
              </a:bodyPr>
              <a:lstStyle/>
              <a:p>
                <a:pPr algn="ctr">
                  <a:lnSpc>
                    <a:spcPct val="150000"/>
                  </a:lnSpc>
                </a:pPr>
                <a:r>
                  <a:rPr lang="zh-CN" altLang="en-US" sz="1200" dirty="0">
                    <a:solidFill>
                      <a:schemeClr val="tx1">
                        <a:lumMod val="65000"/>
                        <a:lumOff val="35000"/>
                      </a:schemeClr>
                    </a:solidFill>
                    <a:latin typeface="微软雅黑" pitchFamily="34" charset="-122"/>
                    <a:ea typeface="微软雅黑" pitchFamily="34" charset="-122"/>
                    <a:cs typeface="华文黑体" pitchFamily="2" charset="-122"/>
                  </a:rPr>
                  <a:t>添加标题</a:t>
                </a:r>
              </a:p>
            </p:txBody>
          </p:sp>
        </p:grpSp>
      </p:grpSp>
      <p:grpSp>
        <p:nvGrpSpPr>
          <p:cNvPr id="760" name="组合 759"/>
          <p:cNvGrpSpPr/>
          <p:nvPr/>
        </p:nvGrpSpPr>
        <p:grpSpPr>
          <a:xfrm>
            <a:off x="7109687" y="1546232"/>
            <a:ext cx="1162985" cy="612984"/>
            <a:chOff x="873900" y="1541325"/>
            <a:chExt cx="1166203" cy="652383"/>
          </a:xfrm>
        </p:grpSpPr>
        <p:sp>
          <p:nvSpPr>
            <p:cNvPr id="761" name="TextBox 760"/>
            <p:cNvSpPr txBox="1"/>
            <p:nvPr/>
          </p:nvSpPr>
          <p:spPr>
            <a:xfrm>
              <a:off x="873900" y="1767302"/>
              <a:ext cx="1166203" cy="361125"/>
            </a:xfrm>
            <a:prstGeom prst="rect">
              <a:avLst/>
            </a:prstGeom>
            <a:noFill/>
          </p:spPr>
          <p:txBody>
            <a:bodyPr wrap="square" lIns="68573" tIns="34286" rIns="68573" bIns="34286" rtlCol="0">
              <a:spAutoFit/>
            </a:bodyPr>
            <a:lstStyle/>
            <a:p>
              <a:pPr algn="ctr">
                <a:lnSpc>
                  <a:spcPct val="130000"/>
                </a:lnSpc>
              </a:pPr>
              <a:r>
                <a:rPr lang="zh-CN" altLang="en-US" sz="675" dirty="0">
                  <a:solidFill>
                    <a:schemeClr val="tx1">
                      <a:lumMod val="65000"/>
                      <a:lumOff val="35000"/>
                    </a:schemeClr>
                  </a:solidFill>
                  <a:latin typeface="微软雅黑" pitchFamily="34" charset="-122"/>
                  <a:ea typeface="微软雅黑" pitchFamily="34" charset="-122"/>
                </a:rPr>
                <a:t>您的内容打在这里，或者通过您的内容打在这里</a:t>
              </a:r>
            </a:p>
          </p:txBody>
        </p:sp>
        <p:grpSp>
          <p:nvGrpSpPr>
            <p:cNvPr id="762" name="组合 761"/>
            <p:cNvGrpSpPr/>
            <p:nvPr/>
          </p:nvGrpSpPr>
          <p:grpSpPr>
            <a:xfrm>
              <a:off x="947384" y="1541325"/>
              <a:ext cx="1008112" cy="652383"/>
              <a:chOff x="947384" y="1541325"/>
              <a:chExt cx="1008112" cy="652383"/>
            </a:xfrm>
          </p:grpSpPr>
          <p:cxnSp>
            <p:nvCxnSpPr>
              <p:cNvPr id="763" name="直接连接符 762"/>
              <p:cNvCxnSpPr/>
              <p:nvPr/>
            </p:nvCxnSpPr>
            <p:spPr>
              <a:xfrm flipV="1">
                <a:off x="1481601" y="2085697"/>
                <a:ext cx="0" cy="108011"/>
              </a:xfrm>
              <a:prstGeom prst="line">
                <a:avLst/>
              </a:prstGeom>
              <a:ln>
                <a:solidFill>
                  <a:schemeClr val="tx1">
                    <a:lumMod val="50000"/>
                    <a:lumOff val="50000"/>
                  </a:schemeClr>
                </a:solidFill>
                <a:headEnd type="oval" w="sm" len="sm"/>
              </a:ln>
            </p:spPr>
            <p:style>
              <a:lnRef idx="1">
                <a:schemeClr val="accent1"/>
              </a:lnRef>
              <a:fillRef idx="0">
                <a:schemeClr val="accent1"/>
              </a:fillRef>
              <a:effectRef idx="0">
                <a:schemeClr val="accent1"/>
              </a:effectRef>
              <a:fontRef idx="minor">
                <a:schemeClr val="tx1"/>
              </a:fontRef>
            </p:style>
          </p:cxnSp>
          <p:sp>
            <p:nvSpPr>
              <p:cNvPr id="764" name="TextBox 763"/>
              <p:cNvSpPr txBox="1"/>
              <p:nvPr/>
            </p:nvSpPr>
            <p:spPr>
              <a:xfrm>
                <a:off x="947384" y="1541325"/>
                <a:ext cx="1008112" cy="294803"/>
              </a:xfrm>
              <a:prstGeom prst="rect">
                <a:avLst/>
              </a:prstGeom>
              <a:noFill/>
            </p:spPr>
            <p:txBody>
              <a:bodyPr wrap="square" lIns="68573" tIns="0" rIns="68573" bIns="0" rtlCol="0" anchor="t">
                <a:spAutoFit/>
              </a:bodyPr>
              <a:lstStyle/>
              <a:p>
                <a:pPr algn="ctr">
                  <a:lnSpc>
                    <a:spcPct val="150000"/>
                  </a:lnSpc>
                </a:pPr>
                <a:r>
                  <a:rPr lang="zh-CN" altLang="en-US" sz="1200" dirty="0">
                    <a:solidFill>
                      <a:schemeClr val="tx1">
                        <a:lumMod val="65000"/>
                        <a:lumOff val="35000"/>
                      </a:schemeClr>
                    </a:solidFill>
                    <a:latin typeface="微软雅黑" pitchFamily="34" charset="-122"/>
                    <a:ea typeface="微软雅黑" pitchFamily="34" charset="-122"/>
                    <a:cs typeface="华文黑体" pitchFamily="2" charset="-122"/>
                  </a:rPr>
                  <a:t>添加标题</a:t>
                </a:r>
              </a:p>
            </p:txBody>
          </p:sp>
        </p:grpSp>
      </p:grpSp>
      <p:grpSp>
        <p:nvGrpSpPr>
          <p:cNvPr id="765" name="组合 764"/>
          <p:cNvGrpSpPr/>
          <p:nvPr/>
        </p:nvGrpSpPr>
        <p:grpSpPr>
          <a:xfrm>
            <a:off x="1624803" y="3264290"/>
            <a:ext cx="1218410" cy="686259"/>
            <a:chOff x="873900" y="1340833"/>
            <a:chExt cx="1166203" cy="843561"/>
          </a:xfrm>
        </p:grpSpPr>
        <p:sp>
          <p:nvSpPr>
            <p:cNvPr id="766" name="TextBox 765"/>
            <p:cNvSpPr txBox="1"/>
            <p:nvPr/>
          </p:nvSpPr>
          <p:spPr>
            <a:xfrm>
              <a:off x="873900" y="1767301"/>
              <a:ext cx="1166203" cy="417093"/>
            </a:xfrm>
            <a:prstGeom prst="rect">
              <a:avLst/>
            </a:prstGeom>
            <a:noFill/>
          </p:spPr>
          <p:txBody>
            <a:bodyPr wrap="square" lIns="68573" tIns="34286" rIns="68573" bIns="34286" rtlCol="0">
              <a:spAutoFit/>
            </a:bodyPr>
            <a:lstStyle/>
            <a:p>
              <a:pPr algn="ctr">
                <a:lnSpc>
                  <a:spcPct val="130000"/>
                </a:lnSpc>
              </a:pPr>
              <a:r>
                <a:rPr lang="zh-CN" altLang="en-US" sz="675" dirty="0">
                  <a:solidFill>
                    <a:schemeClr val="tx1">
                      <a:lumMod val="65000"/>
                      <a:lumOff val="35000"/>
                    </a:schemeClr>
                  </a:solidFill>
                  <a:latin typeface="微软雅黑" pitchFamily="34" charset="-122"/>
                  <a:ea typeface="微软雅黑" pitchFamily="34" charset="-122"/>
                </a:rPr>
                <a:t>您的内容打在这里，或者通过您的内容打在这里</a:t>
              </a:r>
            </a:p>
          </p:txBody>
        </p:sp>
        <p:grpSp>
          <p:nvGrpSpPr>
            <p:cNvPr id="767" name="组合 766"/>
            <p:cNvGrpSpPr/>
            <p:nvPr/>
          </p:nvGrpSpPr>
          <p:grpSpPr>
            <a:xfrm>
              <a:off x="947384" y="1340833"/>
              <a:ext cx="1008112" cy="540985"/>
              <a:chOff x="947384" y="1340833"/>
              <a:chExt cx="1008112" cy="540985"/>
            </a:xfrm>
          </p:grpSpPr>
          <p:cxnSp>
            <p:nvCxnSpPr>
              <p:cNvPr id="768" name="直接连接符 767"/>
              <p:cNvCxnSpPr/>
              <p:nvPr/>
            </p:nvCxnSpPr>
            <p:spPr>
              <a:xfrm>
                <a:off x="1481601" y="1340833"/>
                <a:ext cx="0" cy="200492"/>
              </a:xfrm>
              <a:prstGeom prst="line">
                <a:avLst/>
              </a:prstGeom>
              <a:ln>
                <a:solidFill>
                  <a:schemeClr val="tx1">
                    <a:lumMod val="50000"/>
                    <a:lumOff val="50000"/>
                  </a:schemeClr>
                </a:solidFill>
                <a:headEnd type="oval" w="sm" len="sm"/>
              </a:ln>
            </p:spPr>
            <p:style>
              <a:lnRef idx="1">
                <a:schemeClr val="accent1"/>
              </a:lnRef>
              <a:fillRef idx="0">
                <a:schemeClr val="accent1"/>
              </a:fillRef>
              <a:effectRef idx="0">
                <a:schemeClr val="accent1"/>
              </a:effectRef>
              <a:fontRef idx="minor">
                <a:schemeClr val="tx1"/>
              </a:fontRef>
            </p:style>
          </p:cxnSp>
          <p:sp>
            <p:nvSpPr>
              <p:cNvPr id="769" name="TextBox 768"/>
              <p:cNvSpPr txBox="1"/>
              <p:nvPr/>
            </p:nvSpPr>
            <p:spPr>
              <a:xfrm>
                <a:off x="947384" y="1541326"/>
                <a:ext cx="1008112" cy="340492"/>
              </a:xfrm>
              <a:prstGeom prst="rect">
                <a:avLst/>
              </a:prstGeom>
              <a:noFill/>
            </p:spPr>
            <p:txBody>
              <a:bodyPr wrap="square" lIns="68573" tIns="0" rIns="68573" bIns="0" rtlCol="0" anchor="t">
                <a:spAutoFit/>
              </a:bodyPr>
              <a:lstStyle/>
              <a:p>
                <a:pPr algn="ctr">
                  <a:lnSpc>
                    <a:spcPct val="150000"/>
                  </a:lnSpc>
                </a:pPr>
                <a:r>
                  <a:rPr lang="zh-CN" altLang="en-US" sz="1200" dirty="0">
                    <a:solidFill>
                      <a:schemeClr val="tx1">
                        <a:lumMod val="65000"/>
                        <a:lumOff val="35000"/>
                      </a:schemeClr>
                    </a:solidFill>
                    <a:latin typeface="微软雅黑" pitchFamily="34" charset="-122"/>
                    <a:ea typeface="微软雅黑" pitchFamily="34" charset="-122"/>
                    <a:cs typeface="华文黑体" pitchFamily="2" charset="-122"/>
                  </a:rPr>
                  <a:t>添加标题</a:t>
                </a:r>
              </a:p>
            </p:txBody>
          </p:sp>
        </p:grpSp>
      </p:grpSp>
      <p:grpSp>
        <p:nvGrpSpPr>
          <p:cNvPr id="770" name="组合 769"/>
          <p:cNvGrpSpPr/>
          <p:nvPr/>
        </p:nvGrpSpPr>
        <p:grpSpPr>
          <a:xfrm>
            <a:off x="3761314" y="3274424"/>
            <a:ext cx="1218410" cy="686259"/>
            <a:chOff x="873900" y="1340833"/>
            <a:chExt cx="1166203" cy="843561"/>
          </a:xfrm>
        </p:grpSpPr>
        <p:sp>
          <p:nvSpPr>
            <p:cNvPr id="771" name="TextBox 770"/>
            <p:cNvSpPr txBox="1"/>
            <p:nvPr/>
          </p:nvSpPr>
          <p:spPr>
            <a:xfrm>
              <a:off x="873900" y="1767301"/>
              <a:ext cx="1166203" cy="417093"/>
            </a:xfrm>
            <a:prstGeom prst="rect">
              <a:avLst/>
            </a:prstGeom>
            <a:noFill/>
          </p:spPr>
          <p:txBody>
            <a:bodyPr wrap="square" lIns="68573" tIns="34286" rIns="68573" bIns="34286" rtlCol="0">
              <a:spAutoFit/>
            </a:bodyPr>
            <a:lstStyle/>
            <a:p>
              <a:pPr algn="ctr">
                <a:lnSpc>
                  <a:spcPct val="130000"/>
                </a:lnSpc>
              </a:pPr>
              <a:r>
                <a:rPr lang="zh-CN" altLang="en-US" sz="675" dirty="0">
                  <a:solidFill>
                    <a:schemeClr val="tx1">
                      <a:lumMod val="65000"/>
                      <a:lumOff val="35000"/>
                    </a:schemeClr>
                  </a:solidFill>
                  <a:latin typeface="微软雅黑" pitchFamily="34" charset="-122"/>
                  <a:ea typeface="微软雅黑" pitchFamily="34" charset="-122"/>
                </a:rPr>
                <a:t>您的内容打在这里，或者通过您的内容打在这里</a:t>
              </a:r>
            </a:p>
          </p:txBody>
        </p:sp>
        <p:grpSp>
          <p:nvGrpSpPr>
            <p:cNvPr id="772" name="组合 771"/>
            <p:cNvGrpSpPr/>
            <p:nvPr/>
          </p:nvGrpSpPr>
          <p:grpSpPr>
            <a:xfrm>
              <a:off x="947384" y="1340833"/>
              <a:ext cx="1008112" cy="540985"/>
              <a:chOff x="947384" y="1340833"/>
              <a:chExt cx="1008112" cy="540985"/>
            </a:xfrm>
          </p:grpSpPr>
          <p:cxnSp>
            <p:nvCxnSpPr>
              <p:cNvPr id="773" name="直接连接符 772"/>
              <p:cNvCxnSpPr/>
              <p:nvPr/>
            </p:nvCxnSpPr>
            <p:spPr>
              <a:xfrm>
                <a:off x="1481601" y="1340833"/>
                <a:ext cx="0" cy="200492"/>
              </a:xfrm>
              <a:prstGeom prst="line">
                <a:avLst/>
              </a:prstGeom>
              <a:ln>
                <a:solidFill>
                  <a:schemeClr val="tx1">
                    <a:lumMod val="50000"/>
                    <a:lumOff val="50000"/>
                  </a:schemeClr>
                </a:solidFill>
                <a:headEnd type="oval" w="sm" len="sm"/>
              </a:ln>
            </p:spPr>
            <p:style>
              <a:lnRef idx="1">
                <a:schemeClr val="accent1"/>
              </a:lnRef>
              <a:fillRef idx="0">
                <a:schemeClr val="accent1"/>
              </a:fillRef>
              <a:effectRef idx="0">
                <a:schemeClr val="accent1"/>
              </a:effectRef>
              <a:fontRef idx="minor">
                <a:schemeClr val="tx1"/>
              </a:fontRef>
            </p:style>
          </p:cxnSp>
          <p:sp>
            <p:nvSpPr>
              <p:cNvPr id="774" name="TextBox 773"/>
              <p:cNvSpPr txBox="1"/>
              <p:nvPr/>
            </p:nvSpPr>
            <p:spPr>
              <a:xfrm>
                <a:off x="947384" y="1541326"/>
                <a:ext cx="1008112" cy="340492"/>
              </a:xfrm>
              <a:prstGeom prst="rect">
                <a:avLst/>
              </a:prstGeom>
              <a:noFill/>
            </p:spPr>
            <p:txBody>
              <a:bodyPr wrap="square" lIns="68573" tIns="0" rIns="68573" bIns="0" rtlCol="0" anchor="t">
                <a:spAutoFit/>
              </a:bodyPr>
              <a:lstStyle/>
              <a:p>
                <a:pPr algn="ctr">
                  <a:lnSpc>
                    <a:spcPct val="150000"/>
                  </a:lnSpc>
                </a:pPr>
                <a:r>
                  <a:rPr lang="zh-CN" altLang="en-US" sz="1200" dirty="0">
                    <a:solidFill>
                      <a:schemeClr val="tx1">
                        <a:lumMod val="65000"/>
                        <a:lumOff val="35000"/>
                      </a:schemeClr>
                    </a:solidFill>
                    <a:latin typeface="微软雅黑" pitchFamily="34" charset="-122"/>
                    <a:ea typeface="微软雅黑" pitchFamily="34" charset="-122"/>
                    <a:cs typeface="华文黑体" pitchFamily="2" charset="-122"/>
                  </a:rPr>
                  <a:t>添加标题</a:t>
                </a:r>
              </a:p>
            </p:txBody>
          </p:sp>
        </p:grpSp>
      </p:grpSp>
      <p:grpSp>
        <p:nvGrpSpPr>
          <p:cNvPr id="775" name="组合 774"/>
          <p:cNvGrpSpPr/>
          <p:nvPr/>
        </p:nvGrpSpPr>
        <p:grpSpPr>
          <a:xfrm>
            <a:off x="5813542" y="3382436"/>
            <a:ext cx="1218410" cy="686259"/>
            <a:chOff x="873900" y="1340833"/>
            <a:chExt cx="1166203" cy="843561"/>
          </a:xfrm>
        </p:grpSpPr>
        <p:sp>
          <p:nvSpPr>
            <p:cNvPr id="776" name="TextBox 775"/>
            <p:cNvSpPr txBox="1"/>
            <p:nvPr/>
          </p:nvSpPr>
          <p:spPr>
            <a:xfrm>
              <a:off x="873900" y="1767301"/>
              <a:ext cx="1166203" cy="417093"/>
            </a:xfrm>
            <a:prstGeom prst="rect">
              <a:avLst/>
            </a:prstGeom>
            <a:noFill/>
          </p:spPr>
          <p:txBody>
            <a:bodyPr wrap="square" lIns="68573" tIns="34286" rIns="68573" bIns="34286" rtlCol="0">
              <a:spAutoFit/>
            </a:bodyPr>
            <a:lstStyle/>
            <a:p>
              <a:pPr algn="ctr">
                <a:lnSpc>
                  <a:spcPct val="130000"/>
                </a:lnSpc>
              </a:pPr>
              <a:r>
                <a:rPr lang="zh-CN" altLang="en-US" sz="675" dirty="0">
                  <a:solidFill>
                    <a:schemeClr val="tx1">
                      <a:lumMod val="65000"/>
                      <a:lumOff val="35000"/>
                    </a:schemeClr>
                  </a:solidFill>
                  <a:latin typeface="微软雅黑" pitchFamily="34" charset="-122"/>
                  <a:ea typeface="微软雅黑" pitchFamily="34" charset="-122"/>
                </a:rPr>
                <a:t>您的内容打在这里，或者通过您的内容打在这里</a:t>
              </a:r>
            </a:p>
          </p:txBody>
        </p:sp>
        <p:grpSp>
          <p:nvGrpSpPr>
            <p:cNvPr id="777" name="组合 776"/>
            <p:cNvGrpSpPr/>
            <p:nvPr/>
          </p:nvGrpSpPr>
          <p:grpSpPr>
            <a:xfrm>
              <a:off x="947384" y="1340833"/>
              <a:ext cx="1008112" cy="540985"/>
              <a:chOff x="947384" y="1340833"/>
              <a:chExt cx="1008112" cy="540985"/>
            </a:xfrm>
          </p:grpSpPr>
          <p:cxnSp>
            <p:nvCxnSpPr>
              <p:cNvPr id="778" name="直接连接符 777"/>
              <p:cNvCxnSpPr/>
              <p:nvPr/>
            </p:nvCxnSpPr>
            <p:spPr>
              <a:xfrm>
                <a:off x="1481601" y="1340833"/>
                <a:ext cx="0" cy="200492"/>
              </a:xfrm>
              <a:prstGeom prst="line">
                <a:avLst/>
              </a:prstGeom>
              <a:ln>
                <a:solidFill>
                  <a:schemeClr val="tx1">
                    <a:lumMod val="50000"/>
                    <a:lumOff val="50000"/>
                  </a:schemeClr>
                </a:solidFill>
                <a:headEnd type="oval" w="sm" len="sm"/>
              </a:ln>
            </p:spPr>
            <p:style>
              <a:lnRef idx="1">
                <a:schemeClr val="accent1"/>
              </a:lnRef>
              <a:fillRef idx="0">
                <a:schemeClr val="accent1"/>
              </a:fillRef>
              <a:effectRef idx="0">
                <a:schemeClr val="accent1"/>
              </a:effectRef>
              <a:fontRef idx="minor">
                <a:schemeClr val="tx1"/>
              </a:fontRef>
            </p:style>
          </p:cxnSp>
          <p:sp>
            <p:nvSpPr>
              <p:cNvPr id="779" name="TextBox 778"/>
              <p:cNvSpPr txBox="1"/>
              <p:nvPr/>
            </p:nvSpPr>
            <p:spPr>
              <a:xfrm>
                <a:off x="947384" y="1541326"/>
                <a:ext cx="1008112" cy="340492"/>
              </a:xfrm>
              <a:prstGeom prst="rect">
                <a:avLst/>
              </a:prstGeom>
              <a:noFill/>
            </p:spPr>
            <p:txBody>
              <a:bodyPr wrap="square" lIns="68573" tIns="0" rIns="68573" bIns="0" rtlCol="0" anchor="t">
                <a:spAutoFit/>
              </a:bodyPr>
              <a:lstStyle/>
              <a:p>
                <a:pPr algn="ctr">
                  <a:lnSpc>
                    <a:spcPct val="150000"/>
                  </a:lnSpc>
                </a:pPr>
                <a:r>
                  <a:rPr lang="zh-CN" altLang="en-US" sz="1200" dirty="0">
                    <a:solidFill>
                      <a:schemeClr val="tx1">
                        <a:lumMod val="65000"/>
                        <a:lumOff val="35000"/>
                      </a:schemeClr>
                    </a:solidFill>
                    <a:latin typeface="微软雅黑" pitchFamily="34" charset="-122"/>
                    <a:ea typeface="微软雅黑" pitchFamily="34" charset="-122"/>
                    <a:cs typeface="华文黑体" pitchFamily="2" charset="-122"/>
                  </a:rPr>
                  <a:t>添加标题</a:t>
                </a:r>
              </a:p>
            </p:txBody>
          </p:sp>
        </p:grpSp>
      </p:grpSp>
      <p:sp>
        <p:nvSpPr>
          <p:cNvPr id="2" name="标题 1"/>
          <p:cNvSpPr>
            <a:spLocks noGrp="1"/>
          </p:cNvSpPr>
          <p:nvPr>
            <p:ph type="title"/>
          </p:nvPr>
        </p:nvSpPr>
        <p:spPr/>
        <p:txBody>
          <a:bodyPr/>
          <a:lstStyle/>
          <a:p>
            <a:endParaRPr lang="zh-CN" altLang="en-US"/>
          </a:p>
        </p:txBody>
      </p:sp>
    </p:spTree>
    <p:extLst>
      <p:ext uri="{BB962C8B-B14F-4D97-AF65-F5344CB8AC3E}">
        <p14:creationId xmlns:p14="http://schemas.microsoft.com/office/powerpoint/2010/main" val="3671807675"/>
      </p:ext>
    </p:extLst>
  </p:cSld>
  <p:clrMapOvr>
    <a:masterClrMapping/>
  </p:clrMapOvr>
  <mc:AlternateContent xmlns:mc="http://schemas.openxmlformats.org/markup-compatibility/2006" xmlns:p14="http://schemas.microsoft.com/office/powerpoint/2010/main">
    <mc:Choice Requires="p14">
      <p:transition spd="slow" p14:dur="1600" advClick="0" advTm="0">
        <p14:prism isInverted="1"/>
      </p:transition>
    </mc:Choice>
    <mc:Fallback xmlns="">
      <p:transition spd="slow" advClick="0"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687"/>
                                            </p:tgtEl>
                                            <p:attrNameLst>
                                              <p:attrName>style.visibility</p:attrName>
                                            </p:attrNameLst>
                                          </p:cBhvr>
                                          <p:to>
                                            <p:strVal val="visible"/>
                                          </p:to>
                                        </p:set>
                                        <p:animEffect transition="in" filter="wipe(left)">
                                          <p:cBhvr>
                                            <p:cTn id="7" dur="1000"/>
                                            <p:tgtEl>
                                              <p:spTgt spid="687"/>
                                            </p:tgtEl>
                                          </p:cBhvr>
                                        </p:animEffect>
                                      </p:childTnLst>
                                    </p:cTn>
                                  </p:par>
                                </p:childTnLst>
                              </p:cTn>
                            </p:par>
                            <p:par>
                              <p:cTn id="8" fill="hold">
                                <p:stCondLst>
                                  <p:cond delay="1000"/>
                                </p:stCondLst>
                                <p:childTnLst>
                                  <p:par>
                                    <p:cTn id="9" presetID="2" presetClass="entr" presetSubtype="2" accel="58000" fill="hold" nodeType="afterEffect" p14:presetBounceEnd="55000">
                                      <p:stCondLst>
                                        <p:cond delay="0"/>
                                      </p:stCondLst>
                                      <p:childTnLst>
                                        <p:set>
                                          <p:cBhvr>
                                            <p:cTn id="10" dur="1" fill="hold">
                                              <p:stCondLst>
                                                <p:cond delay="0"/>
                                              </p:stCondLst>
                                            </p:cTn>
                                            <p:tgtEl>
                                              <p:spTgt spid="688"/>
                                            </p:tgtEl>
                                            <p:attrNameLst>
                                              <p:attrName>style.visibility</p:attrName>
                                            </p:attrNameLst>
                                          </p:cBhvr>
                                          <p:to>
                                            <p:strVal val="visible"/>
                                          </p:to>
                                        </p:set>
                                        <p:anim calcmode="lin" valueType="num" p14:bounceEnd="55000">
                                          <p:cBhvr additive="base">
                                            <p:cTn id="11" dur="1500" fill="hold"/>
                                            <p:tgtEl>
                                              <p:spTgt spid="688"/>
                                            </p:tgtEl>
                                            <p:attrNameLst>
                                              <p:attrName>ppt_x</p:attrName>
                                            </p:attrNameLst>
                                          </p:cBhvr>
                                          <p:tavLst>
                                            <p:tav tm="0">
                                              <p:val>
                                                <p:strVal val="1+#ppt_w/2"/>
                                              </p:val>
                                            </p:tav>
                                            <p:tav tm="100000">
                                              <p:val>
                                                <p:strVal val="#ppt_x"/>
                                              </p:val>
                                            </p:tav>
                                          </p:tavLst>
                                        </p:anim>
                                        <p:anim calcmode="lin" valueType="num" p14:bounceEnd="55000">
                                          <p:cBhvr additive="base">
                                            <p:cTn id="12" dur="1500" fill="hold"/>
                                            <p:tgtEl>
                                              <p:spTgt spid="688"/>
                                            </p:tgtEl>
                                            <p:attrNameLst>
                                              <p:attrName>ppt_y</p:attrName>
                                            </p:attrNameLst>
                                          </p:cBhvr>
                                          <p:tavLst>
                                            <p:tav tm="0">
                                              <p:val>
                                                <p:strVal val="#ppt_y"/>
                                              </p:val>
                                            </p:tav>
                                            <p:tav tm="100000">
                                              <p:val>
                                                <p:strVal val="#ppt_y"/>
                                              </p:val>
                                            </p:tav>
                                          </p:tavLst>
                                        </p:anim>
                                      </p:childTnLst>
                                    </p:cTn>
                                  </p:par>
                                  <p:par>
                                    <p:cTn id="13" presetID="2" presetClass="entr" presetSubtype="2" accel="58000" fill="hold" nodeType="withEffect" p14:presetBounceEnd="55000">
                                      <p:stCondLst>
                                        <p:cond delay="200"/>
                                      </p:stCondLst>
                                      <p:childTnLst>
                                        <p:set>
                                          <p:cBhvr>
                                            <p:cTn id="14" dur="1" fill="hold">
                                              <p:stCondLst>
                                                <p:cond delay="0"/>
                                              </p:stCondLst>
                                            </p:cTn>
                                            <p:tgtEl>
                                              <p:spTgt spid="703"/>
                                            </p:tgtEl>
                                            <p:attrNameLst>
                                              <p:attrName>style.visibility</p:attrName>
                                            </p:attrNameLst>
                                          </p:cBhvr>
                                          <p:to>
                                            <p:strVal val="visible"/>
                                          </p:to>
                                        </p:set>
                                        <p:anim calcmode="lin" valueType="num" p14:bounceEnd="55000">
                                          <p:cBhvr additive="base">
                                            <p:cTn id="15" dur="1500" fill="hold"/>
                                            <p:tgtEl>
                                              <p:spTgt spid="703"/>
                                            </p:tgtEl>
                                            <p:attrNameLst>
                                              <p:attrName>ppt_x</p:attrName>
                                            </p:attrNameLst>
                                          </p:cBhvr>
                                          <p:tavLst>
                                            <p:tav tm="0">
                                              <p:val>
                                                <p:strVal val="1+#ppt_w/2"/>
                                              </p:val>
                                            </p:tav>
                                            <p:tav tm="100000">
                                              <p:val>
                                                <p:strVal val="#ppt_x"/>
                                              </p:val>
                                            </p:tav>
                                          </p:tavLst>
                                        </p:anim>
                                        <p:anim calcmode="lin" valueType="num" p14:bounceEnd="55000">
                                          <p:cBhvr additive="base">
                                            <p:cTn id="16" dur="1500" fill="hold"/>
                                            <p:tgtEl>
                                              <p:spTgt spid="703"/>
                                            </p:tgtEl>
                                            <p:attrNameLst>
                                              <p:attrName>ppt_y</p:attrName>
                                            </p:attrNameLst>
                                          </p:cBhvr>
                                          <p:tavLst>
                                            <p:tav tm="0">
                                              <p:val>
                                                <p:strVal val="#ppt_y"/>
                                              </p:val>
                                            </p:tav>
                                            <p:tav tm="100000">
                                              <p:val>
                                                <p:strVal val="#ppt_y"/>
                                              </p:val>
                                            </p:tav>
                                          </p:tavLst>
                                        </p:anim>
                                      </p:childTnLst>
                                    </p:cTn>
                                  </p:par>
                                  <p:par>
                                    <p:cTn id="17" presetID="2" presetClass="entr" presetSubtype="2" accel="58000" fill="hold" nodeType="withEffect" p14:presetBounceEnd="55000">
                                      <p:stCondLst>
                                        <p:cond delay="400"/>
                                      </p:stCondLst>
                                      <p:childTnLst>
                                        <p:set>
                                          <p:cBhvr>
                                            <p:cTn id="18" dur="1" fill="hold">
                                              <p:stCondLst>
                                                <p:cond delay="0"/>
                                              </p:stCondLst>
                                            </p:cTn>
                                            <p:tgtEl>
                                              <p:spTgt spid="710"/>
                                            </p:tgtEl>
                                            <p:attrNameLst>
                                              <p:attrName>style.visibility</p:attrName>
                                            </p:attrNameLst>
                                          </p:cBhvr>
                                          <p:to>
                                            <p:strVal val="visible"/>
                                          </p:to>
                                        </p:set>
                                        <p:anim calcmode="lin" valueType="num" p14:bounceEnd="55000">
                                          <p:cBhvr additive="base">
                                            <p:cTn id="19" dur="1500" fill="hold"/>
                                            <p:tgtEl>
                                              <p:spTgt spid="710"/>
                                            </p:tgtEl>
                                            <p:attrNameLst>
                                              <p:attrName>ppt_x</p:attrName>
                                            </p:attrNameLst>
                                          </p:cBhvr>
                                          <p:tavLst>
                                            <p:tav tm="0">
                                              <p:val>
                                                <p:strVal val="1+#ppt_w/2"/>
                                              </p:val>
                                            </p:tav>
                                            <p:tav tm="100000">
                                              <p:val>
                                                <p:strVal val="#ppt_x"/>
                                              </p:val>
                                            </p:tav>
                                          </p:tavLst>
                                        </p:anim>
                                        <p:anim calcmode="lin" valueType="num" p14:bounceEnd="55000">
                                          <p:cBhvr additive="base">
                                            <p:cTn id="20" dur="1500" fill="hold"/>
                                            <p:tgtEl>
                                              <p:spTgt spid="710"/>
                                            </p:tgtEl>
                                            <p:attrNameLst>
                                              <p:attrName>ppt_y</p:attrName>
                                            </p:attrNameLst>
                                          </p:cBhvr>
                                          <p:tavLst>
                                            <p:tav tm="0">
                                              <p:val>
                                                <p:strVal val="#ppt_y"/>
                                              </p:val>
                                            </p:tav>
                                            <p:tav tm="100000">
                                              <p:val>
                                                <p:strVal val="#ppt_y"/>
                                              </p:val>
                                            </p:tav>
                                          </p:tavLst>
                                        </p:anim>
                                      </p:childTnLst>
                                    </p:cTn>
                                  </p:par>
                                  <p:par>
                                    <p:cTn id="21" presetID="2" presetClass="entr" presetSubtype="2" accel="58000" fill="hold" nodeType="withEffect" p14:presetBounceEnd="55000">
                                      <p:stCondLst>
                                        <p:cond delay="600"/>
                                      </p:stCondLst>
                                      <p:childTnLst>
                                        <p:set>
                                          <p:cBhvr>
                                            <p:cTn id="22" dur="1" fill="hold">
                                              <p:stCondLst>
                                                <p:cond delay="0"/>
                                              </p:stCondLst>
                                            </p:cTn>
                                            <p:tgtEl>
                                              <p:spTgt spid="717"/>
                                            </p:tgtEl>
                                            <p:attrNameLst>
                                              <p:attrName>style.visibility</p:attrName>
                                            </p:attrNameLst>
                                          </p:cBhvr>
                                          <p:to>
                                            <p:strVal val="visible"/>
                                          </p:to>
                                        </p:set>
                                        <p:anim calcmode="lin" valueType="num" p14:bounceEnd="55000">
                                          <p:cBhvr additive="base">
                                            <p:cTn id="23" dur="1500" fill="hold"/>
                                            <p:tgtEl>
                                              <p:spTgt spid="717"/>
                                            </p:tgtEl>
                                            <p:attrNameLst>
                                              <p:attrName>ppt_x</p:attrName>
                                            </p:attrNameLst>
                                          </p:cBhvr>
                                          <p:tavLst>
                                            <p:tav tm="0">
                                              <p:val>
                                                <p:strVal val="1+#ppt_w/2"/>
                                              </p:val>
                                            </p:tav>
                                            <p:tav tm="100000">
                                              <p:val>
                                                <p:strVal val="#ppt_x"/>
                                              </p:val>
                                            </p:tav>
                                          </p:tavLst>
                                        </p:anim>
                                        <p:anim calcmode="lin" valueType="num" p14:bounceEnd="55000">
                                          <p:cBhvr additive="base">
                                            <p:cTn id="24" dur="1500" fill="hold"/>
                                            <p:tgtEl>
                                              <p:spTgt spid="717"/>
                                            </p:tgtEl>
                                            <p:attrNameLst>
                                              <p:attrName>ppt_y</p:attrName>
                                            </p:attrNameLst>
                                          </p:cBhvr>
                                          <p:tavLst>
                                            <p:tav tm="0">
                                              <p:val>
                                                <p:strVal val="#ppt_y"/>
                                              </p:val>
                                            </p:tav>
                                            <p:tav tm="100000">
                                              <p:val>
                                                <p:strVal val="#ppt_y"/>
                                              </p:val>
                                            </p:tav>
                                          </p:tavLst>
                                        </p:anim>
                                      </p:childTnLst>
                                    </p:cTn>
                                  </p:par>
                                  <p:par>
                                    <p:cTn id="25" presetID="2" presetClass="entr" presetSubtype="2" accel="58000" fill="hold" nodeType="withEffect" p14:presetBounceEnd="55000">
                                      <p:stCondLst>
                                        <p:cond delay="800"/>
                                      </p:stCondLst>
                                      <p:childTnLst>
                                        <p:set>
                                          <p:cBhvr>
                                            <p:cTn id="26" dur="1" fill="hold">
                                              <p:stCondLst>
                                                <p:cond delay="0"/>
                                              </p:stCondLst>
                                            </p:cTn>
                                            <p:tgtEl>
                                              <p:spTgt spid="724"/>
                                            </p:tgtEl>
                                            <p:attrNameLst>
                                              <p:attrName>style.visibility</p:attrName>
                                            </p:attrNameLst>
                                          </p:cBhvr>
                                          <p:to>
                                            <p:strVal val="visible"/>
                                          </p:to>
                                        </p:set>
                                        <p:anim calcmode="lin" valueType="num" p14:bounceEnd="55000">
                                          <p:cBhvr additive="base">
                                            <p:cTn id="27" dur="1500" fill="hold"/>
                                            <p:tgtEl>
                                              <p:spTgt spid="724"/>
                                            </p:tgtEl>
                                            <p:attrNameLst>
                                              <p:attrName>ppt_x</p:attrName>
                                            </p:attrNameLst>
                                          </p:cBhvr>
                                          <p:tavLst>
                                            <p:tav tm="0">
                                              <p:val>
                                                <p:strVal val="1+#ppt_w/2"/>
                                              </p:val>
                                            </p:tav>
                                            <p:tav tm="100000">
                                              <p:val>
                                                <p:strVal val="#ppt_x"/>
                                              </p:val>
                                            </p:tav>
                                          </p:tavLst>
                                        </p:anim>
                                        <p:anim calcmode="lin" valueType="num" p14:bounceEnd="55000">
                                          <p:cBhvr additive="base">
                                            <p:cTn id="28" dur="1500" fill="hold"/>
                                            <p:tgtEl>
                                              <p:spTgt spid="724"/>
                                            </p:tgtEl>
                                            <p:attrNameLst>
                                              <p:attrName>ppt_y</p:attrName>
                                            </p:attrNameLst>
                                          </p:cBhvr>
                                          <p:tavLst>
                                            <p:tav tm="0">
                                              <p:val>
                                                <p:strVal val="#ppt_y"/>
                                              </p:val>
                                            </p:tav>
                                            <p:tav tm="100000">
                                              <p:val>
                                                <p:strVal val="#ppt_y"/>
                                              </p:val>
                                            </p:tav>
                                          </p:tavLst>
                                        </p:anim>
                                      </p:childTnLst>
                                    </p:cTn>
                                  </p:par>
                                  <p:par>
                                    <p:cTn id="29" presetID="2" presetClass="entr" presetSubtype="2" accel="58000" fill="hold" nodeType="withEffect" p14:presetBounceEnd="55000">
                                      <p:stCondLst>
                                        <p:cond delay="1000"/>
                                      </p:stCondLst>
                                      <p:childTnLst>
                                        <p:set>
                                          <p:cBhvr>
                                            <p:cTn id="30" dur="1" fill="hold">
                                              <p:stCondLst>
                                                <p:cond delay="0"/>
                                              </p:stCondLst>
                                            </p:cTn>
                                            <p:tgtEl>
                                              <p:spTgt spid="731"/>
                                            </p:tgtEl>
                                            <p:attrNameLst>
                                              <p:attrName>style.visibility</p:attrName>
                                            </p:attrNameLst>
                                          </p:cBhvr>
                                          <p:to>
                                            <p:strVal val="visible"/>
                                          </p:to>
                                        </p:set>
                                        <p:anim calcmode="lin" valueType="num" p14:bounceEnd="55000">
                                          <p:cBhvr additive="base">
                                            <p:cTn id="31" dur="1500" fill="hold"/>
                                            <p:tgtEl>
                                              <p:spTgt spid="731"/>
                                            </p:tgtEl>
                                            <p:attrNameLst>
                                              <p:attrName>ppt_x</p:attrName>
                                            </p:attrNameLst>
                                          </p:cBhvr>
                                          <p:tavLst>
                                            <p:tav tm="0">
                                              <p:val>
                                                <p:strVal val="1+#ppt_w/2"/>
                                              </p:val>
                                            </p:tav>
                                            <p:tav tm="100000">
                                              <p:val>
                                                <p:strVal val="#ppt_x"/>
                                              </p:val>
                                            </p:tav>
                                          </p:tavLst>
                                        </p:anim>
                                        <p:anim calcmode="lin" valueType="num" p14:bounceEnd="55000">
                                          <p:cBhvr additive="base">
                                            <p:cTn id="32" dur="1500" fill="hold"/>
                                            <p:tgtEl>
                                              <p:spTgt spid="731"/>
                                            </p:tgtEl>
                                            <p:attrNameLst>
                                              <p:attrName>ppt_y</p:attrName>
                                            </p:attrNameLst>
                                          </p:cBhvr>
                                          <p:tavLst>
                                            <p:tav tm="0">
                                              <p:val>
                                                <p:strVal val="#ppt_y"/>
                                              </p:val>
                                            </p:tav>
                                            <p:tav tm="100000">
                                              <p:val>
                                                <p:strVal val="#ppt_y"/>
                                              </p:val>
                                            </p:tav>
                                          </p:tavLst>
                                        </p:anim>
                                      </p:childTnLst>
                                    </p:cTn>
                                  </p:par>
                                  <p:par>
                                    <p:cTn id="33" presetID="2" presetClass="entr" presetSubtype="2" accel="58000" fill="hold" nodeType="withEffect" p14:presetBounceEnd="55000">
                                      <p:stCondLst>
                                        <p:cond delay="1200"/>
                                      </p:stCondLst>
                                      <p:childTnLst>
                                        <p:set>
                                          <p:cBhvr>
                                            <p:cTn id="34" dur="1" fill="hold">
                                              <p:stCondLst>
                                                <p:cond delay="0"/>
                                              </p:stCondLst>
                                            </p:cTn>
                                            <p:tgtEl>
                                              <p:spTgt spid="738"/>
                                            </p:tgtEl>
                                            <p:attrNameLst>
                                              <p:attrName>style.visibility</p:attrName>
                                            </p:attrNameLst>
                                          </p:cBhvr>
                                          <p:to>
                                            <p:strVal val="visible"/>
                                          </p:to>
                                        </p:set>
                                        <p:anim calcmode="lin" valueType="num" p14:bounceEnd="55000">
                                          <p:cBhvr additive="base">
                                            <p:cTn id="35" dur="1500" fill="hold"/>
                                            <p:tgtEl>
                                              <p:spTgt spid="738"/>
                                            </p:tgtEl>
                                            <p:attrNameLst>
                                              <p:attrName>ppt_x</p:attrName>
                                            </p:attrNameLst>
                                          </p:cBhvr>
                                          <p:tavLst>
                                            <p:tav tm="0">
                                              <p:val>
                                                <p:strVal val="1+#ppt_w/2"/>
                                              </p:val>
                                            </p:tav>
                                            <p:tav tm="100000">
                                              <p:val>
                                                <p:strVal val="#ppt_x"/>
                                              </p:val>
                                            </p:tav>
                                          </p:tavLst>
                                        </p:anim>
                                        <p:anim calcmode="lin" valueType="num" p14:bounceEnd="55000">
                                          <p:cBhvr additive="base">
                                            <p:cTn id="36" dur="1500" fill="hold"/>
                                            <p:tgtEl>
                                              <p:spTgt spid="738"/>
                                            </p:tgtEl>
                                            <p:attrNameLst>
                                              <p:attrName>ppt_y</p:attrName>
                                            </p:attrNameLst>
                                          </p:cBhvr>
                                          <p:tavLst>
                                            <p:tav tm="0">
                                              <p:val>
                                                <p:strVal val="#ppt_y"/>
                                              </p:val>
                                            </p:tav>
                                            <p:tav tm="100000">
                                              <p:val>
                                                <p:strVal val="#ppt_y"/>
                                              </p:val>
                                            </p:tav>
                                          </p:tavLst>
                                        </p:anim>
                                      </p:childTnLst>
                                    </p:cTn>
                                  </p:par>
                                </p:childTnLst>
                              </p:cTn>
                            </p:par>
                            <p:par>
                              <p:cTn id="37" fill="hold">
                                <p:stCondLst>
                                  <p:cond delay="3700"/>
                                </p:stCondLst>
                                <p:childTnLst>
                                  <p:par>
                                    <p:cTn id="38" presetID="47" presetClass="entr" presetSubtype="0" fill="hold" nodeType="afterEffect">
                                      <p:stCondLst>
                                        <p:cond delay="0"/>
                                      </p:stCondLst>
                                      <p:childTnLst>
                                        <p:set>
                                          <p:cBhvr>
                                            <p:cTn id="39" dur="1" fill="hold">
                                              <p:stCondLst>
                                                <p:cond delay="0"/>
                                              </p:stCondLst>
                                            </p:cTn>
                                            <p:tgtEl>
                                              <p:spTgt spid="760"/>
                                            </p:tgtEl>
                                            <p:attrNameLst>
                                              <p:attrName>style.visibility</p:attrName>
                                            </p:attrNameLst>
                                          </p:cBhvr>
                                          <p:to>
                                            <p:strVal val="visible"/>
                                          </p:to>
                                        </p:set>
                                        <p:animEffect transition="in" filter="fade">
                                          <p:cBhvr>
                                            <p:cTn id="40" dur="500"/>
                                            <p:tgtEl>
                                              <p:spTgt spid="760"/>
                                            </p:tgtEl>
                                          </p:cBhvr>
                                        </p:animEffect>
                                        <p:anim calcmode="lin" valueType="num">
                                          <p:cBhvr>
                                            <p:cTn id="41" dur="500" fill="hold"/>
                                            <p:tgtEl>
                                              <p:spTgt spid="760"/>
                                            </p:tgtEl>
                                            <p:attrNameLst>
                                              <p:attrName>ppt_x</p:attrName>
                                            </p:attrNameLst>
                                          </p:cBhvr>
                                          <p:tavLst>
                                            <p:tav tm="0">
                                              <p:val>
                                                <p:strVal val="#ppt_x"/>
                                              </p:val>
                                            </p:tav>
                                            <p:tav tm="100000">
                                              <p:val>
                                                <p:strVal val="#ppt_x"/>
                                              </p:val>
                                            </p:tav>
                                          </p:tavLst>
                                        </p:anim>
                                        <p:anim calcmode="lin" valueType="num">
                                          <p:cBhvr>
                                            <p:cTn id="42" dur="500" fill="hold"/>
                                            <p:tgtEl>
                                              <p:spTgt spid="760"/>
                                            </p:tgtEl>
                                            <p:attrNameLst>
                                              <p:attrName>ppt_y</p:attrName>
                                            </p:attrNameLst>
                                          </p:cBhvr>
                                          <p:tavLst>
                                            <p:tav tm="0">
                                              <p:val>
                                                <p:strVal val="#ppt_y-.1"/>
                                              </p:val>
                                            </p:tav>
                                            <p:tav tm="100000">
                                              <p:val>
                                                <p:strVal val="#ppt_y"/>
                                              </p:val>
                                            </p:tav>
                                          </p:tavLst>
                                        </p:anim>
                                      </p:childTnLst>
                                    </p:cTn>
                                  </p:par>
                                  <p:par>
                                    <p:cTn id="43" presetID="47" presetClass="entr" presetSubtype="0" fill="hold" nodeType="withEffect">
                                      <p:stCondLst>
                                        <p:cond delay="300"/>
                                      </p:stCondLst>
                                      <p:childTnLst>
                                        <p:set>
                                          <p:cBhvr>
                                            <p:cTn id="44" dur="1" fill="hold">
                                              <p:stCondLst>
                                                <p:cond delay="0"/>
                                              </p:stCondLst>
                                            </p:cTn>
                                            <p:tgtEl>
                                              <p:spTgt spid="755"/>
                                            </p:tgtEl>
                                            <p:attrNameLst>
                                              <p:attrName>style.visibility</p:attrName>
                                            </p:attrNameLst>
                                          </p:cBhvr>
                                          <p:to>
                                            <p:strVal val="visible"/>
                                          </p:to>
                                        </p:set>
                                        <p:animEffect transition="in" filter="fade">
                                          <p:cBhvr>
                                            <p:cTn id="45" dur="500"/>
                                            <p:tgtEl>
                                              <p:spTgt spid="755"/>
                                            </p:tgtEl>
                                          </p:cBhvr>
                                        </p:animEffect>
                                        <p:anim calcmode="lin" valueType="num">
                                          <p:cBhvr>
                                            <p:cTn id="46" dur="500" fill="hold"/>
                                            <p:tgtEl>
                                              <p:spTgt spid="755"/>
                                            </p:tgtEl>
                                            <p:attrNameLst>
                                              <p:attrName>ppt_x</p:attrName>
                                            </p:attrNameLst>
                                          </p:cBhvr>
                                          <p:tavLst>
                                            <p:tav tm="0">
                                              <p:val>
                                                <p:strVal val="#ppt_x"/>
                                              </p:val>
                                            </p:tav>
                                            <p:tav tm="100000">
                                              <p:val>
                                                <p:strVal val="#ppt_x"/>
                                              </p:val>
                                            </p:tav>
                                          </p:tavLst>
                                        </p:anim>
                                        <p:anim calcmode="lin" valueType="num">
                                          <p:cBhvr>
                                            <p:cTn id="47" dur="500" fill="hold"/>
                                            <p:tgtEl>
                                              <p:spTgt spid="755"/>
                                            </p:tgtEl>
                                            <p:attrNameLst>
                                              <p:attrName>ppt_y</p:attrName>
                                            </p:attrNameLst>
                                          </p:cBhvr>
                                          <p:tavLst>
                                            <p:tav tm="0">
                                              <p:val>
                                                <p:strVal val="#ppt_y-.1"/>
                                              </p:val>
                                            </p:tav>
                                            <p:tav tm="100000">
                                              <p:val>
                                                <p:strVal val="#ppt_y"/>
                                              </p:val>
                                            </p:tav>
                                          </p:tavLst>
                                        </p:anim>
                                      </p:childTnLst>
                                    </p:cTn>
                                  </p:par>
                                  <p:par>
                                    <p:cTn id="48" presetID="47" presetClass="entr" presetSubtype="0" fill="hold" nodeType="withEffect">
                                      <p:stCondLst>
                                        <p:cond delay="600"/>
                                      </p:stCondLst>
                                      <p:childTnLst>
                                        <p:set>
                                          <p:cBhvr>
                                            <p:cTn id="49" dur="1" fill="hold">
                                              <p:stCondLst>
                                                <p:cond delay="0"/>
                                              </p:stCondLst>
                                            </p:cTn>
                                            <p:tgtEl>
                                              <p:spTgt spid="750"/>
                                            </p:tgtEl>
                                            <p:attrNameLst>
                                              <p:attrName>style.visibility</p:attrName>
                                            </p:attrNameLst>
                                          </p:cBhvr>
                                          <p:to>
                                            <p:strVal val="visible"/>
                                          </p:to>
                                        </p:set>
                                        <p:animEffect transition="in" filter="fade">
                                          <p:cBhvr>
                                            <p:cTn id="50" dur="500"/>
                                            <p:tgtEl>
                                              <p:spTgt spid="750"/>
                                            </p:tgtEl>
                                          </p:cBhvr>
                                        </p:animEffect>
                                        <p:anim calcmode="lin" valueType="num">
                                          <p:cBhvr>
                                            <p:cTn id="51" dur="500" fill="hold"/>
                                            <p:tgtEl>
                                              <p:spTgt spid="750"/>
                                            </p:tgtEl>
                                            <p:attrNameLst>
                                              <p:attrName>ppt_x</p:attrName>
                                            </p:attrNameLst>
                                          </p:cBhvr>
                                          <p:tavLst>
                                            <p:tav tm="0">
                                              <p:val>
                                                <p:strVal val="#ppt_x"/>
                                              </p:val>
                                            </p:tav>
                                            <p:tav tm="100000">
                                              <p:val>
                                                <p:strVal val="#ppt_x"/>
                                              </p:val>
                                            </p:tav>
                                          </p:tavLst>
                                        </p:anim>
                                        <p:anim calcmode="lin" valueType="num">
                                          <p:cBhvr>
                                            <p:cTn id="52" dur="500" fill="hold"/>
                                            <p:tgtEl>
                                              <p:spTgt spid="750"/>
                                            </p:tgtEl>
                                            <p:attrNameLst>
                                              <p:attrName>ppt_y</p:attrName>
                                            </p:attrNameLst>
                                          </p:cBhvr>
                                          <p:tavLst>
                                            <p:tav tm="0">
                                              <p:val>
                                                <p:strVal val="#ppt_y-.1"/>
                                              </p:val>
                                            </p:tav>
                                            <p:tav tm="100000">
                                              <p:val>
                                                <p:strVal val="#ppt_y"/>
                                              </p:val>
                                            </p:tav>
                                          </p:tavLst>
                                        </p:anim>
                                      </p:childTnLst>
                                    </p:cTn>
                                  </p:par>
                                  <p:par>
                                    <p:cTn id="53" presetID="47" presetClass="entr" presetSubtype="0" fill="hold" nodeType="withEffect">
                                      <p:stCondLst>
                                        <p:cond delay="800"/>
                                      </p:stCondLst>
                                      <p:childTnLst>
                                        <p:set>
                                          <p:cBhvr>
                                            <p:cTn id="54" dur="1" fill="hold">
                                              <p:stCondLst>
                                                <p:cond delay="0"/>
                                              </p:stCondLst>
                                            </p:cTn>
                                            <p:tgtEl>
                                              <p:spTgt spid="745"/>
                                            </p:tgtEl>
                                            <p:attrNameLst>
                                              <p:attrName>style.visibility</p:attrName>
                                            </p:attrNameLst>
                                          </p:cBhvr>
                                          <p:to>
                                            <p:strVal val="visible"/>
                                          </p:to>
                                        </p:set>
                                        <p:animEffect transition="in" filter="fade">
                                          <p:cBhvr>
                                            <p:cTn id="55" dur="500"/>
                                            <p:tgtEl>
                                              <p:spTgt spid="745"/>
                                            </p:tgtEl>
                                          </p:cBhvr>
                                        </p:animEffect>
                                        <p:anim calcmode="lin" valueType="num">
                                          <p:cBhvr>
                                            <p:cTn id="56" dur="500" fill="hold"/>
                                            <p:tgtEl>
                                              <p:spTgt spid="745"/>
                                            </p:tgtEl>
                                            <p:attrNameLst>
                                              <p:attrName>ppt_x</p:attrName>
                                            </p:attrNameLst>
                                          </p:cBhvr>
                                          <p:tavLst>
                                            <p:tav tm="0">
                                              <p:val>
                                                <p:strVal val="#ppt_x"/>
                                              </p:val>
                                            </p:tav>
                                            <p:tav tm="100000">
                                              <p:val>
                                                <p:strVal val="#ppt_x"/>
                                              </p:val>
                                            </p:tav>
                                          </p:tavLst>
                                        </p:anim>
                                        <p:anim calcmode="lin" valueType="num">
                                          <p:cBhvr>
                                            <p:cTn id="57" dur="500" fill="hold"/>
                                            <p:tgtEl>
                                              <p:spTgt spid="745"/>
                                            </p:tgtEl>
                                            <p:attrNameLst>
                                              <p:attrName>ppt_y</p:attrName>
                                            </p:attrNameLst>
                                          </p:cBhvr>
                                          <p:tavLst>
                                            <p:tav tm="0">
                                              <p:val>
                                                <p:strVal val="#ppt_y-.1"/>
                                              </p:val>
                                            </p:tav>
                                            <p:tav tm="100000">
                                              <p:val>
                                                <p:strVal val="#ppt_y"/>
                                              </p:val>
                                            </p:tav>
                                          </p:tavLst>
                                        </p:anim>
                                      </p:childTnLst>
                                    </p:cTn>
                                  </p:par>
                                  <p:par>
                                    <p:cTn id="58" presetID="42" presetClass="entr" presetSubtype="0" fill="hold" nodeType="withEffect">
                                      <p:stCondLst>
                                        <p:cond delay="0"/>
                                      </p:stCondLst>
                                      <p:childTnLst>
                                        <p:set>
                                          <p:cBhvr>
                                            <p:cTn id="59" dur="1" fill="hold">
                                              <p:stCondLst>
                                                <p:cond delay="0"/>
                                              </p:stCondLst>
                                            </p:cTn>
                                            <p:tgtEl>
                                              <p:spTgt spid="765"/>
                                            </p:tgtEl>
                                            <p:attrNameLst>
                                              <p:attrName>style.visibility</p:attrName>
                                            </p:attrNameLst>
                                          </p:cBhvr>
                                          <p:to>
                                            <p:strVal val="visible"/>
                                          </p:to>
                                        </p:set>
                                        <p:animEffect transition="in" filter="fade">
                                          <p:cBhvr>
                                            <p:cTn id="60" dur="500"/>
                                            <p:tgtEl>
                                              <p:spTgt spid="765"/>
                                            </p:tgtEl>
                                          </p:cBhvr>
                                        </p:animEffect>
                                        <p:anim calcmode="lin" valueType="num">
                                          <p:cBhvr>
                                            <p:cTn id="61" dur="500" fill="hold"/>
                                            <p:tgtEl>
                                              <p:spTgt spid="765"/>
                                            </p:tgtEl>
                                            <p:attrNameLst>
                                              <p:attrName>ppt_x</p:attrName>
                                            </p:attrNameLst>
                                          </p:cBhvr>
                                          <p:tavLst>
                                            <p:tav tm="0">
                                              <p:val>
                                                <p:strVal val="#ppt_x"/>
                                              </p:val>
                                            </p:tav>
                                            <p:tav tm="100000">
                                              <p:val>
                                                <p:strVal val="#ppt_x"/>
                                              </p:val>
                                            </p:tav>
                                          </p:tavLst>
                                        </p:anim>
                                        <p:anim calcmode="lin" valueType="num">
                                          <p:cBhvr>
                                            <p:cTn id="62" dur="500" fill="hold"/>
                                            <p:tgtEl>
                                              <p:spTgt spid="765"/>
                                            </p:tgtEl>
                                            <p:attrNameLst>
                                              <p:attrName>ppt_y</p:attrName>
                                            </p:attrNameLst>
                                          </p:cBhvr>
                                          <p:tavLst>
                                            <p:tav tm="0">
                                              <p:val>
                                                <p:strVal val="#ppt_y+.1"/>
                                              </p:val>
                                            </p:tav>
                                            <p:tav tm="100000">
                                              <p:val>
                                                <p:strVal val="#ppt_y"/>
                                              </p:val>
                                            </p:tav>
                                          </p:tavLst>
                                        </p:anim>
                                      </p:childTnLst>
                                    </p:cTn>
                                  </p:par>
                                  <p:par>
                                    <p:cTn id="63" presetID="42" presetClass="entr" presetSubtype="0" fill="hold" nodeType="withEffect">
                                      <p:stCondLst>
                                        <p:cond delay="300"/>
                                      </p:stCondLst>
                                      <p:childTnLst>
                                        <p:set>
                                          <p:cBhvr>
                                            <p:cTn id="64" dur="1" fill="hold">
                                              <p:stCondLst>
                                                <p:cond delay="0"/>
                                              </p:stCondLst>
                                            </p:cTn>
                                            <p:tgtEl>
                                              <p:spTgt spid="770"/>
                                            </p:tgtEl>
                                            <p:attrNameLst>
                                              <p:attrName>style.visibility</p:attrName>
                                            </p:attrNameLst>
                                          </p:cBhvr>
                                          <p:to>
                                            <p:strVal val="visible"/>
                                          </p:to>
                                        </p:set>
                                        <p:animEffect transition="in" filter="fade">
                                          <p:cBhvr>
                                            <p:cTn id="65" dur="500"/>
                                            <p:tgtEl>
                                              <p:spTgt spid="770"/>
                                            </p:tgtEl>
                                          </p:cBhvr>
                                        </p:animEffect>
                                        <p:anim calcmode="lin" valueType="num">
                                          <p:cBhvr>
                                            <p:cTn id="66" dur="500" fill="hold"/>
                                            <p:tgtEl>
                                              <p:spTgt spid="770"/>
                                            </p:tgtEl>
                                            <p:attrNameLst>
                                              <p:attrName>ppt_x</p:attrName>
                                            </p:attrNameLst>
                                          </p:cBhvr>
                                          <p:tavLst>
                                            <p:tav tm="0">
                                              <p:val>
                                                <p:strVal val="#ppt_x"/>
                                              </p:val>
                                            </p:tav>
                                            <p:tav tm="100000">
                                              <p:val>
                                                <p:strVal val="#ppt_x"/>
                                              </p:val>
                                            </p:tav>
                                          </p:tavLst>
                                        </p:anim>
                                        <p:anim calcmode="lin" valueType="num">
                                          <p:cBhvr>
                                            <p:cTn id="67" dur="500" fill="hold"/>
                                            <p:tgtEl>
                                              <p:spTgt spid="770"/>
                                            </p:tgtEl>
                                            <p:attrNameLst>
                                              <p:attrName>ppt_y</p:attrName>
                                            </p:attrNameLst>
                                          </p:cBhvr>
                                          <p:tavLst>
                                            <p:tav tm="0">
                                              <p:val>
                                                <p:strVal val="#ppt_y+.1"/>
                                              </p:val>
                                            </p:tav>
                                            <p:tav tm="100000">
                                              <p:val>
                                                <p:strVal val="#ppt_y"/>
                                              </p:val>
                                            </p:tav>
                                          </p:tavLst>
                                        </p:anim>
                                      </p:childTnLst>
                                    </p:cTn>
                                  </p:par>
                                  <p:par>
                                    <p:cTn id="68" presetID="42" presetClass="entr" presetSubtype="0" fill="hold" nodeType="withEffect">
                                      <p:stCondLst>
                                        <p:cond delay="600"/>
                                      </p:stCondLst>
                                      <p:childTnLst>
                                        <p:set>
                                          <p:cBhvr>
                                            <p:cTn id="69" dur="1" fill="hold">
                                              <p:stCondLst>
                                                <p:cond delay="0"/>
                                              </p:stCondLst>
                                            </p:cTn>
                                            <p:tgtEl>
                                              <p:spTgt spid="775"/>
                                            </p:tgtEl>
                                            <p:attrNameLst>
                                              <p:attrName>style.visibility</p:attrName>
                                            </p:attrNameLst>
                                          </p:cBhvr>
                                          <p:to>
                                            <p:strVal val="visible"/>
                                          </p:to>
                                        </p:set>
                                        <p:animEffect transition="in" filter="fade">
                                          <p:cBhvr>
                                            <p:cTn id="70" dur="500"/>
                                            <p:tgtEl>
                                              <p:spTgt spid="775"/>
                                            </p:tgtEl>
                                          </p:cBhvr>
                                        </p:animEffect>
                                        <p:anim calcmode="lin" valueType="num">
                                          <p:cBhvr>
                                            <p:cTn id="71" dur="500" fill="hold"/>
                                            <p:tgtEl>
                                              <p:spTgt spid="775"/>
                                            </p:tgtEl>
                                            <p:attrNameLst>
                                              <p:attrName>ppt_x</p:attrName>
                                            </p:attrNameLst>
                                          </p:cBhvr>
                                          <p:tavLst>
                                            <p:tav tm="0">
                                              <p:val>
                                                <p:strVal val="#ppt_x"/>
                                              </p:val>
                                            </p:tav>
                                            <p:tav tm="100000">
                                              <p:val>
                                                <p:strVal val="#ppt_x"/>
                                              </p:val>
                                            </p:tav>
                                          </p:tavLst>
                                        </p:anim>
                                        <p:anim calcmode="lin" valueType="num">
                                          <p:cBhvr>
                                            <p:cTn id="72" dur="500" fill="hold"/>
                                            <p:tgtEl>
                                              <p:spTgt spid="77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87"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687"/>
                                            </p:tgtEl>
                                            <p:attrNameLst>
                                              <p:attrName>style.visibility</p:attrName>
                                            </p:attrNameLst>
                                          </p:cBhvr>
                                          <p:to>
                                            <p:strVal val="visible"/>
                                          </p:to>
                                        </p:set>
                                        <p:animEffect transition="in" filter="wipe(left)">
                                          <p:cBhvr>
                                            <p:cTn id="7" dur="1000"/>
                                            <p:tgtEl>
                                              <p:spTgt spid="687"/>
                                            </p:tgtEl>
                                          </p:cBhvr>
                                        </p:animEffect>
                                      </p:childTnLst>
                                    </p:cTn>
                                  </p:par>
                                </p:childTnLst>
                              </p:cTn>
                            </p:par>
                            <p:par>
                              <p:cTn id="8" fill="hold">
                                <p:stCondLst>
                                  <p:cond delay="1000"/>
                                </p:stCondLst>
                                <p:childTnLst>
                                  <p:par>
                                    <p:cTn id="9" presetID="2" presetClass="entr" presetSubtype="2" accel="58000" fill="hold" nodeType="afterEffect">
                                      <p:stCondLst>
                                        <p:cond delay="0"/>
                                      </p:stCondLst>
                                      <p:childTnLst>
                                        <p:set>
                                          <p:cBhvr>
                                            <p:cTn id="10" dur="1" fill="hold">
                                              <p:stCondLst>
                                                <p:cond delay="0"/>
                                              </p:stCondLst>
                                            </p:cTn>
                                            <p:tgtEl>
                                              <p:spTgt spid="688"/>
                                            </p:tgtEl>
                                            <p:attrNameLst>
                                              <p:attrName>style.visibility</p:attrName>
                                            </p:attrNameLst>
                                          </p:cBhvr>
                                          <p:to>
                                            <p:strVal val="visible"/>
                                          </p:to>
                                        </p:set>
                                        <p:anim calcmode="lin" valueType="num">
                                          <p:cBhvr additive="base">
                                            <p:cTn id="11" dur="1500" fill="hold"/>
                                            <p:tgtEl>
                                              <p:spTgt spid="688"/>
                                            </p:tgtEl>
                                            <p:attrNameLst>
                                              <p:attrName>ppt_x</p:attrName>
                                            </p:attrNameLst>
                                          </p:cBhvr>
                                          <p:tavLst>
                                            <p:tav tm="0">
                                              <p:val>
                                                <p:strVal val="1+#ppt_w/2"/>
                                              </p:val>
                                            </p:tav>
                                            <p:tav tm="100000">
                                              <p:val>
                                                <p:strVal val="#ppt_x"/>
                                              </p:val>
                                            </p:tav>
                                          </p:tavLst>
                                        </p:anim>
                                        <p:anim calcmode="lin" valueType="num">
                                          <p:cBhvr additive="base">
                                            <p:cTn id="12" dur="1500" fill="hold"/>
                                            <p:tgtEl>
                                              <p:spTgt spid="688"/>
                                            </p:tgtEl>
                                            <p:attrNameLst>
                                              <p:attrName>ppt_y</p:attrName>
                                            </p:attrNameLst>
                                          </p:cBhvr>
                                          <p:tavLst>
                                            <p:tav tm="0">
                                              <p:val>
                                                <p:strVal val="#ppt_y"/>
                                              </p:val>
                                            </p:tav>
                                            <p:tav tm="100000">
                                              <p:val>
                                                <p:strVal val="#ppt_y"/>
                                              </p:val>
                                            </p:tav>
                                          </p:tavLst>
                                        </p:anim>
                                      </p:childTnLst>
                                    </p:cTn>
                                  </p:par>
                                  <p:par>
                                    <p:cTn id="13" presetID="2" presetClass="entr" presetSubtype="2" accel="58000" fill="hold" nodeType="withEffect">
                                      <p:stCondLst>
                                        <p:cond delay="200"/>
                                      </p:stCondLst>
                                      <p:childTnLst>
                                        <p:set>
                                          <p:cBhvr>
                                            <p:cTn id="14" dur="1" fill="hold">
                                              <p:stCondLst>
                                                <p:cond delay="0"/>
                                              </p:stCondLst>
                                            </p:cTn>
                                            <p:tgtEl>
                                              <p:spTgt spid="703"/>
                                            </p:tgtEl>
                                            <p:attrNameLst>
                                              <p:attrName>style.visibility</p:attrName>
                                            </p:attrNameLst>
                                          </p:cBhvr>
                                          <p:to>
                                            <p:strVal val="visible"/>
                                          </p:to>
                                        </p:set>
                                        <p:anim calcmode="lin" valueType="num">
                                          <p:cBhvr additive="base">
                                            <p:cTn id="15" dur="1500" fill="hold"/>
                                            <p:tgtEl>
                                              <p:spTgt spid="703"/>
                                            </p:tgtEl>
                                            <p:attrNameLst>
                                              <p:attrName>ppt_x</p:attrName>
                                            </p:attrNameLst>
                                          </p:cBhvr>
                                          <p:tavLst>
                                            <p:tav tm="0">
                                              <p:val>
                                                <p:strVal val="1+#ppt_w/2"/>
                                              </p:val>
                                            </p:tav>
                                            <p:tav tm="100000">
                                              <p:val>
                                                <p:strVal val="#ppt_x"/>
                                              </p:val>
                                            </p:tav>
                                          </p:tavLst>
                                        </p:anim>
                                        <p:anim calcmode="lin" valueType="num">
                                          <p:cBhvr additive="base">
                                            <p:cTn id="16" dur="1500" fill="hold"/>
                                            <p:tgtEl>
                                              <p:spTgt spid="703"/>
                                            </p:tgtEl>
                                            <p:attrNameLst>
                                              <p:attrName>ppt_y</p:attrName>
                                            </p:attrNameLst>
                                          </p:cBhvr>
                                          <p:tavLst>
                                            <p:tav tm="0">
                                              <p:val>
                                                <p:strVal val="#ppt_y"/>
                                              </p:val>
                                            </p:tav>
                                            <p:tav tm="100000">
                                              <p:val>
                                                <p:strVal val="#ppt_y"/>
                                              </p:val>
                                            </p:tav>
                                          </p:tavLst>
                                        </p:anim>
                                      </p:childTnLst>
                                    </p:cTn>
                                  </p:par>
                                  <p:par>
                                    <p:cTn id="17" presetID="2" presetClass="entr" presetSubtype="2" accel="58000" fill="hold" nodeType="withEffect">
                                      <p:stCondLst>
                                        <p:cond delay="400"/>
                                      </p:stCondLst>
                                      <p:childTnLst>
                                        <p:set>
                                          <p:cBhvr>
                                            <p:cTn id="18" dur="1" fill="hold">
                                              <p:stCondLst>
                                                <p:cond delay="0"/>
                                              </p:stCondLst>
                                            </p:cTn>
                                            <p:tgtEl>
                                              <p:spTgt spid="710"/>
                                            </p:tgtEl>
                                            <p:attrNameLst>
                                              <p:attrName>style.visibility</p:attrName>
                                            </p:attrNameLst>
                                          </p:cBhvr>
                                          <p:to>
                                            <p:strVal val="visible"/>
                                          </p:to>
                                        </p:set>
                                        <p:anim calcmode="lin" valueType="num">
                                          <p:cBhvr additive="base">
                                            <p:cTn id="19" dur="1500" fill="hold"/>
                                            <p:tgtEl>
                                              <p:spTgt spid="710"/>
                                            </p:tgtEl>
                                            <p:attrNameLst>
                                              <p:attrName>ppt_x</p:attrName>
                                            </p:attrNameLst>
                                          </p:cBhvr>
                                          <p:tavLst>
                                            <p:tav tm="0">
                                              <p:val>
                                                <p:strVal val="1+#ppt_w/2"/>
                                              </p:val>
                                            </p:tav>
                                            <p:tav tm="100000">
                                              <p:val>
                                                <p:strVal val="#ppt_x"/>
                                              </p:val>
                                            </p:tav>
                                          </p:tavLst>
                                        </p:anim>
                                        <p:anim calcmode="lin" valueType="num">
                                          <p:cBhvr additive="base">
                                            <p:cTn id="20" dur="1500" fill="hold"/>
                                            <p:tgtEl>
                                              <p:spTgt spid="710"/>
                                            </p:tgtEl>
                                            <p:attrNameLst>
                                              <p:attrName>ppt_y</p:attrName>
                                            </p:attrNameLst>
                                          </p:cBhvr>
                                          <p:tavLst>
                                            <p:tav tm="0">
                                              <p:val>
                                                <p:strVal val="#ppt_y"/>
                                              </p:val>
                                            </p:tav>
                                            <p:tav tm="100000">
                                              <p:val>
                                                <p:strVal val="#ppt_y"/>
                                              </p:val>
                                            </p:tav>
                                          </p:tavLst>
                                        </p:anim>
                                      </p:childTnLst>
                                    </p:cTn>
                                  </p:par>
                                  <p:par>
                                    <p:cTn id="21" presetID="2" presetClass="entr" presetSubtype="2" accel="58000" fill="hold" nodeType="withEffect">
                                      <p:stCondLst>
                                        <p:cond delay="600"/>
                                      </p:stCondLst>
                                      <p:childTnLst>
                                        <p:set>
                                          <p:cBhvr>
                                            <p:cTn id="22" dur="1" fill="hold">
                                              <p:stCondLst>
                                                <p:cond delay="0"/>
                                              </p:stCondLst>
                                            </p:cTn>
                                            <p:tgtEl>
                                              <p:spTgt spid="717"/>
                                            </p:tgtEl>
                                            <p:attrNameLst>
                                              <p:attrName>style.visibility</p:attrName>
                                            </p:attrNameLst>
                                          </p:cBhvr>
                                          <p:to>
                                            <p:strVal val="visible"/>
                                          </p:to>
                                        </p:set>
                                        <p:anim calcmode="lin" valueType="num">
                                          <p:cBhvr additive="base">
                                            <p:cTn id="23" dur="1500" fill="hold"/>
                                            <p:tgtEl>
                                              <p:spTgt spid="717"/>
                                            </p:tgtEl>
                                            <p:attrNameLst>
                                              <p:attrName>ppt_x</p:attrName>
                                            </p:attrNameLst>
                                          </p:cBhvr>
                                          <p:tavLst>
                                            <p:tav tm="0">
                                              <p:val>
                                                <p:strVal val="1+#ppt_w/2"/>
                                              </p:val>
                                            </p:tav>
                                            <p:tav tm="100000">
                                              <p:val>
                                                <p:strVal val="#ppt_x"/>
                                              </p:val>
                                            </p:tav>
                                          </p:tavLst>
                                        </p:anim>
                                        <p:anim calcmode="lin" valueType="num">
                                          <p:cBhvr additive="base">
                                            <p:cTn id="24" dur="1500" fill="hold"/>
                                            <p:tgtEl>
                                              <p:spTgt spid="717"/>
                                            </p:tgtEl>
                                            <p:attrNameLst>
                                              <p:attrName>ppt_y</p:attrName>
                                            </p:attrNameLst>
                                          </p:cBhvr>
                                          <p:tavLst>
                                            <p:tav tm="0">
                                              <p:val>
                                                <p:strVal val="#ppt_y"/>
                                              </p:val>
                                            </p:tav>
                                            <p:tav tm="100000">
                                              <p:val>
                                                <p:strVal val="#ppt_y"/>
                                              </p:val>
                                            </p:tav>
                                          </p:tavLst>
                                        </p:anim>
                                      </p:childTnLst>
                                    </p:cTn>
                                  </p:par>
                                  <p:par>
                                    <p:cTn id="25" presetID="2" presetClass="entr" presetSubtype="2" accel="58000" fill="hold" nodeType="withEffect">
                                      <p:stCondLst>
                                        <p:cond delay="800"/>
                                      </p:stCondLst>
                                      <p:childTnLst>
                                        <p:set>
                                          <p:cBhvr>
                                            <p:cTn id="26" dur="1" fill="hold">
                                              <p:stCondLst>
                                                <p:cond delay="0"/>
                                              </p:stCondLst>
                                            </p:cTn>
                                            <p:tgtEl>
                                              <p:spTgt spid="724"/>
                                            </p:tgtEl>
                                            <p:attrNameLst>
                                              <p:attrName>style.visibility</p:attrName>
                                            </p:attrNameLst>
                                          </p:cBhvr>
                                          <p:to>
                                            <p:strVal val="visible"/>
                                          </p:to>
                                        </p:set>
                                        <p:anim calcmode="lin" valueType="num">
                                          <p:cBhvr additive="base">
                                            <p:cTn id="27" dur="1500" fill="hold"/>
                                            <p:tgtEl>
                                              <p:spTgt spid="724"/>
                                            </p:tgtEl>
                                            <p:attrNameLst>
                                              <p:attrName>ppt_x</p:attrName>
                                            </p:attrNameLst>
                                          </p:cBhvr>
                                          <p:tavLst>
                                            <p:tav tm="0">
                                              <p:val>
                                                <p:strVal val="1+#ppt_w/2"/>
                                              </p:val>
                                            </p:tav>
                                            <p:tav tm="100000">
                                              <p:val>
                                                <p:strVal val="#ppt_x"/>
                                              </p:val>
                                            </p:tav>
                                          </p:tavLst>
                                        </p:anim>
                                        <p:anim calcmode="lin" valueType="num">
                                          <p:cBhvr additive="base">
                                            <p:cTn id="28" dur="1500" fill="hold"/>
                                            <p:tgtEl>
                                              <p:spTgt spid="724"/>
                                            </p:tgtEl>
                                            <p:attrNameLst>
                                              <p:attrName>ppt_y</p:attrName>
                                            </p:attrNameLst>
                                          </p:cBhvr>
                                          <p:tavLst>
                                            <p:tav tm="0">
                                              <p:val>
                                                <p:strVal val="#ppt_y"/>
                                              </p:val>
                                            </p:tav>
                                            <p:tav tm="100000">
                                              <p:val>
                                                <p:strVal val="#ppt_y"/>
                                              </p:val>
                                            </p:tav>
                                          </p:tavLst>
                                        </p:anim>
                                      </p:childTnLst>
                                    </p:cTn>
                                  </p:par>
                                  <p:par>
                                    <p:cTn id="29" presetID="2" presetClass="entr" presetSubtype="2" accel="58000" fill="hold" nodeType="withEffect">
                                      <p:stCondLst>
                                        <p:cond delay="1000"/>
                                      </p:stCondLst>
                                      <p:childTnLst>
                                        <p:set>
                                          <p:cBhvr>
                                            <p:cTn id="30" dur="1" fill="hold">
                                              <p:stCondLst>
                                                <p:cond delay="0"/>
                                              </p:stCondLst>
                                            </p:cTn>
                                            <p:tgtEl>
                                              <p:spTgt spid="731"/>
                                            </p:tgtEl>
                                            <p:attrNameLst>
                                              <p:attrName>style.visibility</p:attrName>
                                            </p:attrNameLst>
                                          </p:cBhvr>
                                          <p:to>
                                            <p:strVal val="visible"/>
                                          </p:to>
                                        </p:set>
                                        <p:anim calcmode="lin" valueType="num">
                                          <p:cBhvr additive="base">
                                            <p:cTn id="31" dur="1500" fill="hold"/>
                                            <p:tgtEl>
                                              <p:spTgt spid="731"/>
                                            </p:tgtEl>
                                            <p:attrNameLst>
                                              <p:attrName>ppt_x</p:attrName>
                                            </p:attrNameLst>
                                          </p:cBhvr>
                                          <p:tavLst>
                                            <p:tav tm="0">
                                              <p:val>
                                                <p:strVal val="1+#ppt_w/2"/>
                                              </p:val>
                                            </p:tav>
                                            <p:tav tm="100000">
                                              <p:val>
                                                <p:strVal val="#ppt_x"/>
                                              </p:val>
                                            </p:tav>
                                          </p:tavLst>
                                        </p:anim>
                                        <p:anim calcmode="lin" valueType="num">
                                          <p:cBhvr additive="base">
                                            <p:cTn id="32" dur="1500" fill="hold"/>
                                            <p:tgtEl>
                                              <p:spTgt spid="731"/>
                                            </p:tgtEl>
                                            <p:attrNameLst>
                                              <p:attrName>ppt_y</p:attrName>
                                            </p:attrNameLst>
                                          </p:cBhvr>
                                          <p:tavLst>
                                            <p:tav tm="0">
                                              <p:val>
                                                <p:strVal val="#ppt_y"/>
                                              </p:val>
                                            </p:tav>
                                            <p:tav tm="100000">
                                              <p:val>
                                                <p:strVal val="#ppt_y"/>
                                              </p:val>
                                            </p:tav>
                                          </p:tavLst>
                                        </p:anim>
                                      </p:childTnLst>
                                    </p:cTn>
                                  </p:par>
                                  <p:par>
                                    <p:cTn id="33" presetID="2" presetClass="entr" presetSubtype="2" accel="58000" fill="hold" nodeType="withEffect">
                                      <p:stCondLst>
                                        <p:cond delay="1200"/>
                                      </p:stCondLst>
                                      <p:childTnLst>
                                        <p:set>
                                          <p:cBhvr>
                                            <p:cTn id="34" dur="1" fill="hold">
                                              <p:stCondLst>
                                                <p:cond delay="0"/>
                                              </p:stCondLst>
                                            </p:cTn>
                                            <p:tgtEl>
                                              <p:spTgt spid="738"/>
                                            </p:tgtEl>
                                            <p:attrNameLst>
                                              <p:attrName>style.visibility</p:attrName>
                                            </p:attrNameLst>
                                          </p:cBhvr>
                                          <p:to>
                                            <p:strVal val="visible"/>
                                          </p:to>
                                        </p:set>
                                        <p:anim calcmode="lin" valueType="num">
                                          <p:cBhvr additive="base">
                                            <p:cTn id="35" dur="1500" fill="hold"/>
                                            <p:tgtEl>
                                              <p:spTgt spid="738"/>
                                            </p:tgtEl>
                                            <p:attrNameLst>
                                              <p:attrName>ppt_x</p:attrName>
                                            </p:attrNameLst>
                                          </p:cBhvr>
                                          <p:tavLst>
                                            <p:tav tm="0">
                                              <p:val>
                                                <p:strVal val="1+#ppt_w/2"/>
                                              </p:val>
                                            </p:tav>
                                            <p:tav tm="100000">
                                              <p:val>
                                                <p:strVal val="#ppt_x"/>
                                              </p:val>
                                            </p:tav>
                                          </p:tavLst>
                                        </p:anim>
                                        <p:anim calcmode="lin" valueType="num">
                                          <p:cBhvr additive="base">
                                            <p:cTn id="36" dur="1500" fill="hold"/>
                                            <p:tgtEl>
                                              <p:spTgt spid="738"/>
                                            </p:tgtEl>
                                            <p:attrNameLst>
                                              <p:attrName>ppt_y</p:attrName>
                                            </p:attrNameLst>
                                          </p:cBhvr>
                                          <p:tavLst>
                                            <p:tav tm="0">
                                              <p:val>
                                                <p:strVal val="#ppt_y"/>
                                              </p:val>
                                            </p:tav>
                                            <p:tav tm="100000">
                                              <p:val>
                                                <p:strVal val="#ppt_y"/>
                                              </p:val>
                                            </p:tav>
                                          </p:tavLst>
                                        </p:anim>
                                      </p:childTnLst>
                                    </p:cTn>
                                  </p:par>
                                </p:childTnLst>
                              </p:cTn>
                            </p:par>
                            <p:par>
                              <p:cTn id="37" fill="hold">
                                <p:stCondLst>
                                  <p:cond delay="3700"/>
                                </p:stCondLst>
                                <p:childTnLst>
                                  <p:par>
                                    <p:cTn id="38" presetID="47" presetClass="entr" presetSubtype="0" fill="hold" nodeType="afterEffect">
                                      <p:stCondLst>
                                        <p:cond delay="0"/>
                                      </p:stCondLst>
                                      <p:childTnLst>
                                        <p:set>
                                          <p:cBhvr>
                                            <p:cTn id="39" dur="1" fill="hold">
                                              <p:stCondLst>
                                                <p:cond delay="0"/>
                                              </p:stCondLst>
                                            </p:cTn>
                                            <p:tgtEl>
                                              <p:spTgt spid="760"/>
                                            </p:tgtEl>
                                            <p:attrNameLst>
                                              <p:attrName>style.visibility</p:attrName>
                                            </p:attrNameLst>
                                          </p:cBhvr>
                                          <p:to>
                                            <p:strVal val="visible"/>
                                          </p:to>
                                        </p:set>
                                        <p:animEffect transition="in" filter="fade">
                                          <p:cBhvr>
                                            <p:cTn id="40" dur="500"/>
                                            <p:tgtEl>
                                              <p:spTgt spid="760"/>
                                            </p:tgtEl>
                                          </p:cBhvr>
                                        </p:animEffect>
                                        <p:anim calcmode="lin" valueType="num">
                                          <p:cBhvr>
                                            <p:cTn id="41" dur="500" fill="hold"/>
                                            <p:tgtEl>
                                              <p:spTgt spid="760"/>
                                            </p:tgtEl>
                                            <p:attrNameLst>
                                              <p:attrName>ppt_x</p:attrName>
                                            </p:attrNameLst>
                                          </p:cBhvr>
                                          <p:tavLst>
                                            <p:tav tm="0">
                                              <p:val>
                                                <p:strVal val="#ppt_x"/>
                                              </p:val>
                                            </p:tav>
                                            <p:tav tm="100000">
                                              <p:val>
                                                <p:strVal val="#ppt_x"/>
                                              </p:val>
                                            </p:tav>
                                          </p:tavLst>
                                        </p:anim>
                                        <p:anim calcmode="lin" valueType="num">
                                          <p:cBhvr>
                                            <p:cTn id="42" dur="500" fill="hold"/>
                                            <p:tgtEl>
                                              <p:spTgt spid="760"/>
                                            </p:tgtEl>
                                            <p:attrNameLst>
                                              <p:attrName>ppt_y</p:attrName>
                                            </p:attrNameLst>
                                          </p:cBhvr>
                                          <p:tavLst>
                                            <p:tav tm="0">
                                              <p:val>
                                                <p:strVal val="#ppt_y-.1"/>
                                              </p:val>
                                            </p:tav>
                                            <p:tav tm="100000">
                                              <p:val>
                                                <p:strVal val="#ppt_y"/>
                                              </p:val>
                                            </p:tav>
                                          </p:tavLst>
                                        </p:anim>
                                      </p:childTnLst>
                                    </p:cTn>
                                  </p:par>
                                  <p:par>
                                    <p:cTn id="43" presetID="47" presetClass="entr" presetSubtype="0" fill="hold" nodeType="withEffect">
                                      <p:stCondLst>
                                        <p:cond delay="300"/>
                                      </p:stCondLst>
                                      <p:childTnLst>
                                        <p:set>
                                          <p:cBhvr>
                                            <p:cTn id="44" dur="1" fill="hold">
                                              <p:stCondLst>
                                                <p:cond delay="0"/>
                                              </p:stCondLst>
                                            </p:cTn>
                                            <p:tgtEl>
                                              <p:spTgt spid="755"/>
                                            </p:tgtEl>
                                            <p:attrNameLst>
                                              <p:attrName>style.visibility</p:attrName>
                                            </p:attrNameLst>
                                          </p:cBhvr>
                                          <p:to>
                                            <p:strVal val="visible"/>
                                          </p:to>
                                        </p:set>
                                        <p:animEffect transition="in" filter="fade">
                                          <p:cBhvr>
                                            <p:cTn id="45" dur="500"/>
                                            <p:tgtEl>
                                              <p:spTgt spid="755"/>
                                            </p:tgtEl>
                                          </p:cBhvr>
                                        </p:animEffect>
                                        <p:anim calcmode="lin" valueType="num">
                                          <p:cBhvr>
                                            <p:cTn id="46" dur="500" fill="hold"/>
                                            <p:tgtEl>
                                              <p:spTgt spid="755"/>
                                            </p:tgtEl>
                                            <p:attrNameLst>
                                              <p:attrName>ppt_x</p:attrName>
                                            </p:attrNameLst>
                                          </p:cBhvr>
                                          <p:tavLst>
                                            <p:tav tm="0">
                                              <p:val>
                                                <p:strVal val="#ppt_x"/>
                                              </p:val>
                                            </p:tav>
                                            <p:tav tm="100000">
                                              <p:val>
                                                <p:strVal val="#ppt_x"/>
                                              </p:val>
                                            </p:tav>
                                          </p:tavLst>
                                        </p:anim>
                                        <p:anim calcmode="lin" valueType="num">
                                          <p:cBhvr>
                                            <p:cTn id="47" dur="500" fill="hold"/>
                                            <p:tgtEl>
                                              <p:spTgt spid="755"/>
                                            </p:tgtEl>
                                            <p:attrNameLst>
                                              <p:attrName>ppt_y</p:attrName>
                                            </p:attrNameLst>
                                          </p:cBhvr>
                                          <p:tavLst>
                                            <p:tav tm="0">
                                              <p:val>
                                                <p:strVal val="#ppt_y-.1"/>
                                              </p:val>
                                            </p:tav>
                                            <p:tav tm="100000">
                                              <p:val>
                                                <p:strVal val="#ppt_y"/>
                                              </p:val>
                                            </p:tav>
                                          </p:tavLst>
                                        </p:anim>
                                      </p:childTnLst>
                                    </p:cTn>
                                  </p:par>
                                  <p:par>
                                    <p:cTn id="48" presetID="47" presetClass="entr" presetSubtype="0" fill="hold" nodeType="withEffect">
                                      <p:stCondLst>
                                        <p:cond delay="600"/>
                                      </p:stCondLst>
                                      <p:childTnLst>
                                        <p:set>
                                          <p:cBhvr>
                                            <p:cTn id="49" dur="1" fill="hold">
                                              <p:stCondLst>
                                                <p:cond delay="0"/>
                                              </p:stCondLst>
                                            </p:cTn>
                                            <p:tgtEl>
                                              <p:spTgt spid="750"/>
                                            </p:tgtEl>
                                            <p:attrNameLst>
                                              <p:attrName>style.visibility</p:attrName>
                                            </p:attrNameLst>
                                          </p:cBhvr>
                                          <p:to>
                                            <p:strVal val="visible"/>
                                          </p:to>
                                        </p:set>
                                        <p:animEffect transition="in" filter="fade">
                                          <p:cBhvr>
                                            <p:cTn id="50" dur="500"/>
                                            <p:tgtEl>
                                              <p:spTgt spid="750"/>
                                            </p:tgtEl>
                                          </p:cBhvr>
                                        </p:animEffect>
                                        <p:anim calcmode="lin" valueType="num">
                                          <p:cBhvr>
                                            <p:cTn id="51" dur="500" fill="hold"/>
                                            <p:tgtEl>
                                              <p:spTgt spid="750"/>
                                            </p:tgtEl>
                                            <p:attrNameLst>
                                              <p:attrName>ppt_x</p:attrName>
                                            </p:attrNameLst>
                                          </p:cBhvr>
                                          <p:tavLst>
                                            <p:tav tm="0">
                                              <p:val>
                                                <p:strVal val="#ppt_x"/>
                                              </p:val>
                                            </p:tav>
                                            <p:tav tm="100000">
                                              <p:val>
                                                <p:strVal val="#ppt_x"/>
                                              </p:val>
                                            </p:tav>
                                          </p:tavLst>
                                        </p:anim>
                                        <p:anim calcmode="lin" valueType="num">
                                          <p:cBhvr>
                                            <p:cTn id="52" dur="500" fill="hold"/>
                                            <p:tgtEl>
                                              <p:spTgt spid="750"/>
                                            </p:tgtEl>
                                            <p:attrNameLst>
                                              <p:attrName>ppt_y</p:attrName>
                                            </p:attrNameLst>
                                          </p:cBhvr>
                                          <p:tavLst>
                                            <p:tav tm="0">
                                              <p:val>
                                                <p:strVal val="#ppt_y-.1"/>
                                              </p:val>
                                            </p:tav>
                                            <p:tav tm="100000">
                                              <p:val>
                                                <p:strVal val="#ppt_y"/>
                                              </p:val>
                                            </p:tav>
                                          </p:tavLst>
                                        </p:anim>
                                      </p:childTnLst>
                                    </p:cTn>
                                  </p:par>
                                  <p:par>
                                    <p:cTn id="53" presetID="47" presetClass="entr" presetSubtype="0" fill="hold" nodeType="withEffect">
                                      <p:stCondLst>
                                        <p:cond delay="800"/>
                                      </p:stCondLst>
                                      <p:childTnLst>
                                        <p:set>
                                          <p:cBhvr>
                                            <p:cTn id="54" dur="1" fill="hold">
                                              <p:stCondLst>
                                                <p:cond delay="0"/>
                                              </p:stCondLst>
                                            </p:cTn>
                                            <p:tgtEl>
                                              <p:spTgt spid="745"/>
                                            </p:tgtEl>
                                            <p:attrNameLst>
                                              <p:attrName>style.visibility</p:attrName>
                                            </p:attrNameLst>
                                          </p:cBhvr>
                                          <p:to>
                                            <p:strVal val="visible"/>
                                          </p:to>
                                        </p:set>
                                        <p:animEffect transition="in" filter="fade">
                                          <p:cBhvr>
                                            <p:cTn id="55" dur="500"/>
                                            <p:tgtEl>
                                              <p:spTgt spid="745"/>
                                            </p:tgtEl>
                                          </p:cBhvr>
                                        </p:animEffect>
                                        <p:anim calcmode="lin" valueType="num">
                                          <p:cBhvr>
                                            <p:cTn id="56" dur="500" fill="hold"/>
                                            <p:tgtEl>
                                              <p:spTgt spid="745"/>
                                            </p:tgtEl>
                                            <p:attrNameLst>
                                              <p:attrName>ppt_x</p:attrName>
                                            </p:attrNameLst>
                                          </p:cBhvr>
                                          <p:tavLst>
                                            <p:tav tm="0">
                                              <p:val>
                                                <p:strVal val="#ppt_x"/>
                                              </p:val>
                                            </p:tav>
                                            <p:tav tm="100000">
                                              <p:val>
                                                <p:strVal val="#ppt_x"/>
                                              </p:val>
                                            </p:tav>
                                          </p:tavLst>
                                        </p:anim>
                                        <p:anim calcmode="lin" valueType="num">
                                          <p:cBhvr>
                                            <p:cTn id="57" dur="500" fill="hold"/>
                                            <p:tgtEl>
                                              <p:spTgt spid="745"/>
                                            </p:tgtEl>
                                            <p:attrNameLst>
                                              <p:attrName>ppt_y</p:attrName>
                                            </p:attrNameLst>
                                          </p:cBhvr>
                                          <p:tavLst>
                                            <p:tav tm="0">
                                              <p:val>
                                                <p:strVal val="#ppt_y-.1"/>
                                              </p:val>
                                            </p:tav>
                                            <p:tav tm="100000">
                                              <p:val>
                                                <p:strVal val="#ppt_y"/>
                                              </p:val>
                                            </p:tav>
                                          </p:tavLst>
                                        </p:anim>
                                      </p:childTnLst>
                                    </p:cTn>
                                  </p:par>
                                  <p:par>
                                    <p:cTn id="58" presetID="42" presetClass="entr" presetSubtype="0" fill="hold" nodeType="withEffect">
                                      <p:stCondLst>
                                        <p:cond delay="0"/>
                                      </p:stCondLst>
                                      <p:childTnLst>
                                        <p:set>
                                          <p:cBhvr>
                                            <p:cTn id="59" dur="1" fill="hold">
                                              <p:stCondLst>
                                                <p:cond delay="0"/>
                                              </p:stCondLst>
                                            </p:cTn>
                                            <p:tgtEl>
                                              <p:spTgt spid="765"/>
                                            </p:tgtEl>
                                            <p:attrNameLst>
                                              <p:attrName>style.visibility</p:attrName>
                                            </p:attrNameLst>
                                          </p:cBhvr>
                                          <p:to>
                                            <p:strVal val="visible"/>
                                          </p:to>
                                        </p:set>
                                        <p:animEffect transition="in" filter="fade">
                                          <p:cBhvr>
                                            <p:cTn id="60" dur="500"/>
                                            <p:tgtEl>
                                              <p:spTgt spid="765"/>
                                            </p:tgtEl>
                                          </p:cBhvr>
                                        </p:animEffect>
                                        <p:anim calcmode="lin" valueType="num">
                                          <p:cBhvr>
                                            <p:cTn id="61" dur="500" fill="hold"/>
                                            <p:tgtEl>
                                              <p:spTgt spid="765"/>
                                            </p:tgtEl>
                                            <p:attrNameLst>
                                              <p:attrName>ppt_x</p:attrName>
                                            </p:attrNameLst>
                                          </p:cBhvr>
                                          <p:tavLst>
                                            <p:tav tm="0">
                                              <p:val>
                                                <p:strVal val="#ppt_x"/>
                                              </p:val>
                                            </p:tav>
                                            <p:tav tm="100000">
                                              <p:val>
                                                <p:strVal val="#ppt_x"/>
                                              </p:val>
                                            </p:tav>
                                          </p:tavLst>
                                        </p:anim>
                                        <p:anim calcmode="lin" valueType="num">
                                          <p:cBhvr>
                                            <p:cTn id="62" dur="500" fill="hold"/>
                                            <p:tgtEl>
                                              <p:spTgt spid="765"/>
                                            </p:tgtEl>
                                            <p:attrNameLst>
                                              <p:attrName>ppt_y</p:attrName>
                                            </p:attrNameLst>
                                          </p:cBhvr>
                                          <p:tavLst>
                                            <p:tav tm="0">
                                              <p:val>
                                                <p:strVal val="#ppt_y+.1"/>
                                              </p:val>
                                            </p:tav>
                                            <p:tav tm="100000">
                                              <p:val>
                                                <p:strVal val="#ppt_y"/>
                                              </p:val>
                                            </p:tav>
                                          </p:tavLst>
                                        </p:anim>
                                      </p:childTnLst>
                                    </p:cTn>
                                  </p:par>
                                  <p:par>
                                    <p:cTn id="63" presetID="42" presetClass="entr" presetSubtype="0" fill="hold" nodeType="withEffect">
                                      <p:stCondLst>
                                        <p:cond delay="300"/>
                                      </p:stCondLst>
                                      <p:childTnLst>
                                        <p:set>
                                          <p:cBhvr>
                                            <p:cTn id="64" dur="1" fill="hold">
                                              <p:stCondLst>
                                                <p:cond delay="0"/>
                                              </p:stCondLst>
                                            </p:cTn>
                                            <p:tgtEl>
                                              <p:spTgt spid="770"/>
                                            </p:tgtEl>
                                            <p:attrNameLst>
                                              <p:attrName>style.visibility</p:attrName>
                                            </p:attrNameLst>
                                          </p:cBhvr>
                                          <p:to>
                                            <p:strVal val="visible"/>
                                          </p:to>
                                        </p:set>
                                        <p:animEffect transition="in" filter="fade">
                                          <p:cBhvr>
                                            <p:cTn id="65" dur="500"/>
                                            <p:tgtEl>
                                              <p:spTgt spid="770"/>
                                            </p:tgtEl>
                                          </p:cBhvr>
                                        </p:animEffect>
                                        <p:anim calcmode="lin" valueType="num">
                                          <p:cBhvr>
                                            <p:cTn id="66" dur="500" fill="hold"/>
                                            <p:tgtEl>
                                              <p:spTgt spid="770"/>
                                            </p:tgtEl>
                                            <p:attrNameLst>
                                              <p:attrName>ppt_x</p:attrName>
                                            </p:attrNameLst>
                                          </p:cBhvr>
                                          <p:tavLst>
                                            <p:tav tm="0">
                                              <p:val>
                                                <p:strVal val="#ppt_x"/>
                                              </p:val>
                                            </p:tav>
                                            <p:tav tm="100000">
                                              <p:val>
                                                <p:strVal val="#ppt_x"/>
                                              </p:val>
                                            </p:tav>
                                          </p:tavLst>
                                        </p:anim>
                                        <p:anim calcmode="lin" valueType="num">
                                          <p:cBhvr>
                                            <p:cTn id="67" dur="500" fill="hold"/>
                                            <p:tgtEl>
                                              <p:spTgt spid="770"/>
                                            </p:tgtEl>
                                            <p:attrNameLst>
                                              <p:attrName>ppt_y</p:attrName>
                                            </p:attrNameLst>
                                          </p:cBhvr>
                                          <p:tavLst>
                                            <p:tav tm="0">
                                              <p:val>
                                                <p:strVal val="#ppt_y+.1"/>
                                              </p:val>
                                            </p:tav>
                                            <p:tav tm="100000">
                                              <p:val>
                                                <p:strVal val="#ppt_y"/>
                                              </p:val>
                                            </p:tav>
                                          </p:tavLst>
                                        </p:anim>
                                      </p:childTnLst>
                                    </p:cTn>
                                  </p:par>
                                  <p:par>
                                    <p:cTn id="68" presetID="42" presetClass="entr" presetSubtype="0" fill="hold" nodeType="withEffect">
                                      <p:stCondLst>
                                        <p:cond delay="600"/>
                                      </p:stCondLst>
                                      <p:childTnLst>
                                        <p:set>
                                          <p:cBhvr>
                                            <p:cTn id="69" dur="1" fill="hold">
                                              <p:stCondLst>
                                                <p:cond delay="0"/>
                                              </p:stCondLst>
                                            </p:cTn>
                                            <p:tgtEl>
                                              <p:spTgt spid="775"/>
                                            </p:tgtEl>
                                            <p:attrNameLst>
                                              <p:attrName>style.visibility</p:attrName>
                                            </p:attrNameLst>
                                          </p:cBhvr>
                                          <p:to>
                                            <p:strVal val="visible"/>
                                          </p:to>
                                        </p:set>
                                        <p:animEffect transition="in" filter="fade">
                                          <p:cBhvr>
                                            <p:cTn id="70" dur="500"/>
                                            <p:tgtEl>
                                              <p:spTgt spid="775"/>
                                            </p:tgtEl>
                                          </p:cBhvr>
                                        </p:animEffect>
                                        <p:anim calcmode="lin" valueType="num">
                                          <p:cBhvr>
                                            <p:cTn id="71" dur="500" fill="hold"/>
                                            <p:tgtEl>
                                              <p:spTgt spid="775"/>
                                            </p:tgtEl>
                                            <p:attrNameLst>
                                              <p:attrName>ppt_x</p:attrName>
                                            </p:attrNameLst>
                                          </p:cBhvr>
                                          <p:tavLst>
                                            <p:tav tm="0">
                                              <p:val>
                                                <p:strVal val="#ppt_x"/>
                                              </p:val>
                                            </p:tav>
                                            <p:tav tm="100000">
                                              <p:val>
                                                <p:strVal val="#ppt_x"/>
                                              </p:val>
                                            </p:tav>
                                          </p:tavLst>
                                        </p:anim>
                                        <p:anim calcmode="lin" valueType="num">
                                          <p:cBhvr>
                                            <p:cTn id="72" dur="500" fill="hold"/>
                                            <p:tgtEl>
                                              <p:spTgt spid="77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87" grpId="0" animBg="1"/>
        </p:bldLst>
      </p:timing>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 name="任意多边形 46"/>
          <p:cNvSpPr/>
          <p:nvPr/>
        </p:nvSpPr>
        <p:spPr>
          <a:xfrm flipH="1">
            <a:off x="2487542" y="3646120"/>
            <a:ext cx="4597385" cy="958109"/>
          </a:xfrm>
          <a:custGeom>
            <a:avLst/>
            <a:gdLst>
              <a:gd name="connsiteX0" fmla="*/ 640136 w 6129048"/>
              <a:gd name="connsiteY0" fmla="*/ 0 h 1277774"/>
              <a:gd name="connsiteX1" fmla="*/ 6109087 w 6129048"/>
              <a:gd name="connsiteY1" fmla="*/ 0 h 1277774"/>
              <a:gd name="connsiteX2" fmla="*/ 6129048 w 6129048"/>
              <a:gd name="connsiteY2" fmla="*/ 2012 h 1277774"/>
              <a:gd name="connsiteX3" fmla="*/ 6129048 w 6129048"/>
              <a:gd name="connsiteY3" fmla="*/ 149955 h 1277774"/>
              <a:gd name="connsiteX4" fmla="*/ 6080383 w 6129048"/>
              <a:gd name="connsiteY4" fmla="*/ 145049 h 1277774"/>
              <a:gd name="connsiteX5" fmla="*/ 668839 w 6129048"/>
              <a:gd name="connsiteY5" fmla="*/ 145049 h 1277774"/>
              <a:gd name="connsiteX6" fmla="*/ 175639 w 6129048"/>
              <a:gd name="connsiteY6" fmla="*/ 638249 h 1277774"/>
              <a:gd name="connsiteX7" fmla="*/ 569442 w 6129048"/>
              <a:gd name="connsiteY7" fmla="*/ 1121429 h 1277774"/>
              <a:gd name="connsiteX8" fmla="*/ 615354 w 6129048"/>
              <a:gd name="connsiteY8" fmla="*/ 1126057 h 1277774"/>
              <a:gd name="connsiteX9" fmla="*/ 615354 w 6129048"/>
              <a:gd name="connsiteY9" fmla="*/ 1277774 h 1277774"/>
              <a:gd name="connsiteX10" fmla="*/ 511127 w 6129048"/>
              <a:gd name="connsiteY10" fmla="*/ 1267267 h 1277774"/>
              <a:gd name="connsiteX11" fmla="*/ 0 w 6129048"/>
              <a:gd name="connsiteY11" fmla="*/ 640136 h 1277774"/>
              <a:gd name="connsiteX12" fmla="*/ 640136 w 6129048"/>
              <a:gd name="connsiteY12" fmla="*/ 0 h 12777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129048" h="1277774">
                <a:moveTo>
                  <a:pt x="640136" y="0"/>
                </a:moveTo>
                <a:lnTo>
                  <a:pt x="6109087" y="0"/>
                </a:lnTo>
                <a:lnTo>
                  <a:pt x="6129048" y="2012"/>
                </a:lnTo>
                <a:lnTo>
                  <a:pt x="6129048" y="149955"/>
                </a:lnTo>
                <a:lnTo>
                  <a:pt x="6080383" y="145049"/>
                </a:lnTo>
                <a:lnTo>
                  <a:pt x="668839" y="145049"/>
                </a:lnTo>
                <a:cubicBezTo>
                  <a:pt x="396452" y="145049"/>
                  <a:pt x="175639" y="365862"/>
                  <a:pt x="175639" y="638249"/>
                </a:cubicBezTo>
                <a:cubicBezTo>
                  <a:pt x="175639" y="876588"/>
                  <a:pt x="344699" y="1075440"/>
                  <a:pt x="569442" y="1121429"/>
                </a:cubicBezTo>
                <a:lnTo>
                  <a:pt x="615354" y="1126057"/>
                </a:lnTo>
                <a:lnTo>
                  <a:pt x="615354" y="1277774"/>
                </a:lnTo>
                <a:lnTo>
                  <a:pt x="511127" y="1267267"/>
                </a:lnTo>
                <a:cubicBezTo>
                  <a:pt x="219428" y="1207576"/>
                  <a:pt x="0" y="949481"/>
                  <a:pt x="0" y="640136"/>
                </a:cubicBezTo>
                <a:cubicBezTo>
                  <a:pt x="0" y="286599"/>
                  <a:pt x="286599" y="0"/>
                  <a:pt x="640136" y="0"/>
                </a:cubicBezTo>
                <a:close/>
              </a:path>
            </a:pathLst>
          </a:custGeom>
          <a:solidFill>
            <a:schemeClr val="accent2"/>
          </a:solidFill>
          <a:ln>
            <a:noFill/>
          </a:ln>
          <a:effectLst>
            <a:innerShdw blurRad="50800" dist="381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8" name="任意多边形 47"/>
          <p:cNvSpPr/>
          <p:nvPr/>
        </p:nvSpPr>
        <p:spPr>
          <a:xfrm flipH="1">
            <a:off x="2487542" y="1955791"/>
            <a:ext cx="4597385" cy="958109"/>
          </a:xfrm>
          <a:custGeom>
            <a:avLst/>
            <a:gdLst>
              <a:gd name="connsiteX0" fmla="*/ 640136 w 6129048"/>
              <a:gd name="connsiteY0" fmla="*/ 0 h 1277774"/>
              <a:gd name="connsiteX1" fmla="*/ 6109087 w 6129048"/>
              <a:gd name="connsiteY1" fmla="*/ 0 h 1277774"/>
              <a:gd name="connsiteX2" fmla="*/ 6129048 w 6129048"/>
              <a:gd name="connsiteY2" fmla="*/ 2012 h 1277774"/>
              <a:gd name="connsiteX3" fmla="*/ 6129048 w 6129048"/>
              <a:gd name="connsiteY3" fmla="*/ 149955 h 1277774"/>
              <a:gd name="connsiteX4" fmla="*/ 6080383 w 6129048"/>
              <a:gd name="connsiteY4" fmla="*/ 145049 h 1277774"/>
              <a:gd name="connsiteX5" fmla="*/ 668839 w 6129048"/>
              <a:gd name="connsiteY5" fmla="*/ 145049 h 1277774"/>
              <a:gd name="connsiteX6" fmla="*/ 175639 w 6129048"/>
              <a:gd name="connsiteY6" fmla="*/ 638249 h 1277774"/>
              <a:gd name="connsiteX7" fmla="*/ 569442 w 6129048"/>
              <a:gd name="connsiteY7" fmla="*/ 1121429 h 1277774"/>
              <a:gd name="connsiteX8" fmla="*/ 615354 w 6129048"/>
              <a:gd name="connsiteY8" fmla="*/ 1126057 h 1277774"/>
              <a:gd name="connsiteX9" fmla="*/ 615354 w 6129048"/>
              <a:gd name="connsiteY9" fmla="*/ 1277774 h 1277774"/>
              <a:gd name="connsiteX10" fmla="*/ 511127 w 6129048"/>
              <a:gd name="connsiteY10" fmla="*/ 1267267 h 1277774"/>
              <a:gd name="connsiteX11" fmla="*/ 0 w 6129048"/>
              <a:gd name="connsiteY11" fmla="*/ 640136 h 1277774"/>
              <a:gd name="connsiteX12" fmla="*/ 640136 w 6129048"/>
              <a:gd name="connsiteY12" fmla="*/ 0 h 12777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129048" h="1277774">
                <a:moveTo>
                  <a:pt x="640136" y="0"/>
                </a:moveTo>
                <a:lnTo>
                  <a:pt x="6109087" y="0"/>
                </a:lnTo>
                <a:lnTo>
                  <a:pt x="6129048" y="2012"/>
                </a:lnTo>
                <a:lnTo>
                  <a:pt x="6129048" y="149955"/>
                </a:lnTo>
                <a:lnTo>
                  <a:pt x="6080383" y="145049"/>
                </a:lnTo>
                <a:lnTo>
                  <a:pt x="668839" y="145049"/>
                </a:lnTo>
                <a:cubicBezTo>
                  <a:pt x="396452" y="145049"/>
                  <a:pt x="175639" y="365862"/>
                  <a:pt x="175639" y="638249"/>
                </a:cubicBezTo>
                <a:cubicBezTo>
                  <a:pt x="175639" y="876588"/>
                  <a:pt x="344699" y="1075440"/>
                  <a:pt x="569442" y="1121429"/>
                </a:cubicBezTo>
                <a:lnTo>
                  <a:pt x="615354" y="1126057"/>
                </a:lnTo>
                <a:lnTo>
                  <a:pt x="615354" y="1277774"/>
                </a:lnTo>
                <a:lnTo>
                  <a:pt x="511127" y="1267267"/>
                </a:lnTo>
                <a:cubicBezTo>
                  <a:pt x="219428" y="1207576"/>
                  <a:pt x="0" y="949481"/>
                  <a:pt x="0" y="640136"/>
                </a:cubicBezTo>
                <a:cubicBezTo>
                  <a:pt x="0" y="286599"/>
                  <a:pt x="286599" y="0"/>
                  <a:pt x="640136" y="0"/>
                </a:cubicBezTo>
                <a:close/>
              </a:path>
            </a:pathLst>
          </a:custGeom>
          <a:solidFill>
            <a:schemeClr val="accent1"/>
          </a:solidFill>
          <a:ln>
            <a:noFill/>
          </a:ln>
          <a:effectLst>
            <a:innerShdw blurRad="50800" dist="381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9" name="任意多边形 48"/>
          <p:cNvSpPr/>
          <p:nvPr/>
        </p:nvSpPr>
        <p:spPr>
          <a:xfrm>
            <a:off x="2030377" y="2802541"/>
            <a:ext cx="4597385" cy="958109"/>
          </a:xfrm>
          <a:custGeom>
            <a:avLst/>
            <a:gdLst>
              <a:gd name="connsiteX0" fmla="*/ 640136 w 6129048"/>
              <a:gd name="connsiteY0" fmla="*/ 0 h 1277774"/>
              <a:gd name="connsiteX1" fmla="*/ 6109087 w 6129048"/>
              <a:gd name="connsiteY1" fmla="*/ 0 h 1277774"/>
              <a:gd name="connsiteX2" fmla="*/ 6129048 w 6129048"/>
              <a:gd name="connsiteY2" fmla="*/ 2012 h 1277774"/>
              <a:gd name="connsiteX3" fmla="*/ 6129048 w 6129048"/>
              <a:gd name="connsiteY3" fmla="*/ 149955 h 1277774"/>
              <a:gd name="connsiteX4" fmla="*/ 6080383 w 6129048"/>
              <a:gd name="connsiteY4" fmla="*/ 145049 h 1277774"/>
              <a:gd name="connsiteX5" fmla="*/ 668839 w 6129048"/>
              <a:gd name="connsiteY5" fmla="*/ 145049 h 1277774"/>
              <a:gd name="connsiteX6" fmla="*/ 175639 w 6129048"/>
              <a:gd name="connsiteY6" fmla="*/ 638249 h 1277774"/>
              <a:gd name="connsiteX7" fmla="*/ 569442 w 6129048"/>
              <a:gd name="connsiteY7" fmla="*/ 1121429 h 1277774"/>
              <a:gd name="connsiteX8" fmla="*/ 615354 w 6129048"/>
              <a:gd name="connsiteY8" fmla="*/ 1126057 h 1277774"/>
              <a:gd name="connsiteX9" fmla="*/ 615354 w 6129048"/>
              <a:gd name="connsiteY9" fmla="*/ 1277774 h 1277774"/>
              <a:gd name="connsiteX10" fmla="*/ 511127 w 6129048"/>
              <a:gd name="connsiteY10" fmla="*/ 1267267 h 1277774"/>
              <a:gd name="connsiteX11" fmla="*/ 0 w 6129048"/>
              <a:gd name="connsiteY11" fmla="*/ 640136 h 1277774"/>
              <a:gd name="connsiteX12" fmla="*/ 640136 w 6129048"/>
              <a:gd name="connsiteY12" fmla="*/ 0 h 12777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129048" h="1277774">
                <a:moveTo>
                  <a:pt x="640136" y="0"/>
                </a:moveTo>
                <a:lnTo>
                  <a:pt x="6109087" y="0"/>
                </a:lnTo>
                <a:lnTo>
                  <a:pt x="6129048" y="2012"/>
                </a:lnTo>
                <a:lnTo>
                  <a:pt x="6129048" y="149955"/>
                </a:lnTo>
                <a:lnTo>
                  <a:pt x="6080383" y="145049"/>
                </a:lnTo>
                <a:lnTo>
                  <a:pt x="668839" y="145049"/>
                </a:lnTo>
                <a:cubicBezTo>
                  <a:pt x="396452" y="145049"/>
                  <a:pt x="175639" y="365862"/>
                  <a:pt x="175639" y="638249"/>
                </a:cubicBezTo>
                <a:cubicBezTo>
                  <a:pt x="175639" y="876588"/>
                  <a:pt x="344699" y="1075440"/>
                  <a:pt x="569442" y="1121429"/>
                </a:cubicBezTo>
                <a:lnTo>
                  <a:pt x="615354" y="1126057"/>
                </a:lnTo>
                <a:lnTo>
                  <a:pt x="615354" y="1277774"/>
                </a:lnTo>
                <a:lnTo>
                  <a:pt x="511127" y="1267267"/>
                </a:lnTo>
                <a:cubicBezTo>
                  <a:pt x="219428" y="1207576"/>
                  <a:pt x="0" y="949481"/>
                  <a:pt x="0" y="640136"/>
                </a:cubicBezTo>
                <a:cubicBezTo>
                  <a:pt x="0" y="286599"/>
                  <a:pt x="286599" y="0"/>
                  <a:pt x="640136" y="0"/>
                </a:cubicBezTo>
                <a:close/>
              </a:path>
            </a:pathLst>
          </a:custGeom>
          <a:solidFill>
            <a:schemeClr val="accent2"/>
          </a:solidFill>
          <a:ln>
            <a:noFill/>
          </a:ln>
          <a:effectLst>
            <a:innerShdw blurRad="50800" dist="381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0" name="任意多边形 49"/>
          <p:cNvSpPr/>
          <p:nvPr/>
        </p:nvSpPr>
        <p:spPr>
          <a:xfrm>
            <a:off x="2486059" y="4492871"/>
            <a:ext cx="4141703" cy="113399"/>
          </a:xfrm>
          <a:custGeom>
            <a:avLst/>
            <a:gdLst>
              <a:gd name="connsiteX0" fmla="*/ 0 w 5521552"/>
              <a:gd name="connsiteY0" fmla="*/ 1125265 h 1277774"/>
              <a:gd name="connsiteX1" fmla="*/ 7858 w 5521552"/>
              <a:gd name="connsiteY1" fmla="*/ 1126057 h 1277774"/>
              <a:gd name="connsiteX2" fmla="*/ 7858 w 5521552"/>
              <a:gd name="connsiteY2" fmla="*/ 1277774 h 1277774"/>
              <a:gd name="connsiteX3" fmla="*/ 0 w 5521552"/>
              <a:gd name="connsiteY3" fmla="*/ 1276982 h 1277774"/>
              <a:gd name="connsiteX4" fmla="*/ 32640 w 5521552"/>
              <a:gd name="connsiteY4" fmla="*/ 0 h 1277774"/>
              <a:gd name="connsiteX5" fmla="*/ 5501591 w 5521552"/>
              <a:gd name="connsiteY5" fmla="*/ 0 h 1277774"/>
              <a:gd name="connsiteX6" fmla="*/ 5521552 w 5521552"/>
              <a:gd name="connsiteY6" fmla="*/ 2012 h 1277774"/>
              <a:gd name="connsiteX7" fmla="*/ 5521552 w 5521552"/>
              <a:gd name="connsiteY7" fmla="*/ 149955 h 1277774"/>
              <a:gd name="connsiteX8" fmla="*/ 5472887 w 5521552"/>
              <a:gd name="connsiteY8" fmla="*/ 145049 h 1277774"/>
              <a:gd name="connsiteX9" fmla="*/ 61343 w 5521552"/>
              <a:gd name="connsiteY9" fmla="*/ 145049 h 1277774"/>
              <a:gd name="connsiteX10" fmla="*/ 0 w 5521552"/>
              <a:gd name="connsiteY10" fmla="*/ 151233 h 1277774"/>
              <a:gd name="connsiteX11" fmla="*/ 0 w 5521552"/>
              <a:gd name="connsiteY11" fmla="*/ 3291 h 1277774"/>
              <a:gd name="connsiteX0" fmla="*/ 0 w 5521552"/>
              <a:gd name="connsiteY0" fmla="*/ 1276982 h 1277774"/>
              <a:gd name="connsiteX1" fmla="*/ 7858 w 5521552"/>
              <a:gd name="connsiteY1" fmla="*/ 1126057 h 1277774"/>
              <a:gd name="connsiteX2" fmla="*/ 7858 w 5521552"/>
              <a:gd name="connsiteY2" fmla="*/ 1277774 h 1277774"/>
              <a:gd name="connsiteX3" fmla="*/ 0 w 5521552"/>
              <a:gd name="connsiteY3" fmla="*/ 1276982 h 1277774"/>
              <a:gd name="connsiteX4" fmla="*/ 32640 w 5521552"/>
              <a:gd name="connsiteY4" fmla="*/ 0 h 1277774"/>
              <a:gd name="connsiteX5" fmla="*/ 5501591 w 5521552"/>
              <a:gd name="connsiteY5" fmla="*/ 0 h 1277774"/>
              <a:gd name="connsiteX6" fmla="*/ 5521552 w 5521552"/>
              <a:gd name="connsiteY6" fmla="*/ 2012 h 1277774"/>
              <a:gd name="connsiteX7" fmla="*/ 5521552 w 5521552"/>
              <a:gd name="connsiteY7" fmla="*/ 149955 h 1277774"/>
              <a:gd name="connsiteX8" fmla="*/ 5472887 w 5521552"/>
              <a:gd name="connsiteY8" fmla="*/ 145049 h 1277774"/>
              <a:gd name="connsiteX9" fmla="*/ 61343 w 5521552"/>
              <a:gd name="connsiteY9" fmla="*/ 145049 h 1277774"/>
              <a:gd name="connsiteX10" fmla="*/ 0 w 5521552"/>
              <a:gd name="connsiteY10" fmla="*/ 151233 h 1277774"/>
              <a:gd name="connsiteX11" fmla="*/ 0 w 5521552"/>
              <a:gd name="connsiteY11" fmla="*/ 3291 h 1277774"/>
              <a:gd name="connsiteX12" fmla="*/ 32640 w 5521552"/>
              <a:gd name="connsiteY12" fmla="*/ 0 h 1277774"/>
              <a:gd name="connsiteX0" fmla="*/ 0 w 5521552"/>
              <a:gd name="connsiteY0" fmla="*/ 1276982 h 1277774"/>
              <a:gd name="connsiteX1" fmla="*/ 7858 w 5521552"/>
              <a:gd name="connsiteY1" fmla="*/ 1277774 h 1277774"/>
              <a:gd name="connsiteX2" fmla="*/ 0 w 5521552"/>
              <a:gd name="connsiteY2" fmla="*/ 1276982 h 1277774"/>
              <a:gd name="connsiteX3" fmla="*/ 32640 w 5521552"/>
              <a:gd name="connsiteY3" fmla="*/ 0 h 1277774"/>
              <a:gd name="connsiteX4" fmla="*/ 5501591 w 5521552"/>
              <a:gd name="connsiteY4" fmla="*/ 0 h 1277774"/>
              <a:gd name="connsiteX5" fmla="*/ 5521552 w 5521552"/>
              <a:gd name="connsiteY5" fmla="*/ 2012 h 1277774"/>
              <a:gd name="connsiteX6" fmla="*/ 5521552 w 5521552"/>
              <a:gd name="connsiteY6" fmla="*/ 149955 h 1277774"/>
              <a:gd name="connsiteX7" fmla="*/ 5472887 w 5521552"/>
              <a:gd name="connsiteY7" fmla="*/ 145049 h 1277774"/>
              <a:gd name="connsiteX8" fmla="*/ 61343 w 5521552"/>
              <a:gd name="connsiteY8" fmla="*/ 145049 h 1277774"/>
              <a:gd name="connsiteX9" fmla="*/ 0 w 5521552"/>
              <a:gd name="connsiteY9" fmla="*/ 151233 h 1277774"/>
              <a:gd name="connsiteX10" fmla="*/ 0 w 5521552"/>
              <a:gd name="connsiteY10" fmla="*/ 3291 h 1277774"/>
              <a:gd name="connsiteX11" fmla="*/ 32640 w 5521552"/>
              <a:gd name="connsiteY11" fmla="*/ 0 h 1277774"/>
              <a:gd name="connsiteX0" fmla="*/ 32640 w 5521552"/>
              <a:gd name="connsiteY0" fmla="*/ 0 h 151233"/>
              <a:gd name="connsiteX1" fmla="*/ 5501591 w 5521552"/>
              <a:gd name="connsiteY1" fmla="*/ 0 h 151233"/>
              <a:gd name="connsiteX2" fmla="*/ 5521552 w 5521552"/>
              <a:gd name="connsiteY2" fmla="*/ 2012 h 151233"/>
              <a:gd name="connsiteX3" fmla="*/ 5521552 w 5521552"/>
              <a:gd name="connsiteY3" fmla="*/ 149955 h 151233"/>
              <a:gd name="connsiteX4" fmla="*/ 5472887 w 5521552"/>
              <a:gd name="connsiteY4" fmla="*/ 145049 h 151233"/>
              <a:gd name="connsiteX5" fmla="*/ 61343 w 5521552"/>
              <a:gd name="connsiteY5" fmla="*/ 145049 h 151233"/>
              <a:gd name="connsiteX6" fmla="*/ 0 w 5521552"/>
              <a:gd name="connsiteY6" fmla="*/ 151233 h 151233"/>
              <a:gd name="connsiteX7" fmla="*/ 0 w 5521552"/>
              <a:gd name="connsiteY7" fmla="*/ 3291 h 151233"/>
              <a:gd name="connsiteX8" fmla="*/ 32640 w 5521552"/>
              <a:gd name="connsiteY8" fmla="*/ 0 h 1512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521552" h="151233">
                <a:moveTo>
                  <a:pt x="32640" y="0"/>
                </a:moveTo>
                <a:lnTo>
                  <a:pt x="5501591" y="0"/>
                </a:lnTo>
                <a:lnTo>
                  <a:pt x="5521552" y="2012"/>
                </a:lnTo>
                <a:lnTo>
                  <a:pt x="5521552" y="149955"/>
                </a:lnTo>
                <a:lnTo>
                  <a:pt x="5472887" y="145049"/>
                </a:lnTo>
                <a:lnTo>
                  <a:pt x="61343" y="145049"/>
                </a:lnTo>
                <a:lnTo>
                  <a:pt x="0" y="151233"/>
                </a:lnTo>
                <a:lnTo>
                  <a:pt x="0" y="3291"/>
                </a:lnTo>
                <a:lnTo>
                  <a:pt x="32640" y="0"/>
                </a:lnTo>
                <a:close/>
              </a:path>
            </a:pathLst>
          </a:custGeom>
          <a:solidFill>
            <a:schemeClr val="accent3"/>
          </a:solidFill>
          <a:ln>
            <a:noFill/>
          </a:ln>
          <a:effectLst>
            <a:innerShdw blurRad="63500" dist="508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1" name="任意多边形 50"/>
          <p:cNvSpPr/>
          <p:nvPr/>
        </p:nvSpPr>
        <p:spPr>
          <a:xfrm>
            <a:off x="2051797" y="1103773"/>
            <a:ext cx="4597385" cy="958109"/>
          </a:xfrm>
          <a:custGeom>
            <a:avLst/>
            <a:gdLst>
              <a:gd name="connsiteX0" fmla="*/ 640136 w 6129048"/>
              <a:gd name="connsiteY0" fmla="*/ 0 h 1277774"/>
              <a:gd name="connsiteX1" fmla="*/ 6109087 w 6129048"/>
              <a:gd name="connsiteY1" fmla="*/ 0 h 1277774"/>
              <a:gd name="connsiteX2" fmla="*/ 6129048 w 6129048"/>
              <a:gd name="connsiteY2" fmla="*/ 2012 h 1277774"/>
              <a:gd name="connsiteX3" fmla="*/ 6129048 w 6129048"/>
              <a:gd name="connsiteY3" fmla="*/ 149955 h 1277774"/>
              <a:gd name="connsiteX4" fmla="*/ 6080383 w 6129048"/>
              <a:gd name="connsiteY4" fmla="*/ 145049 h 1277774"/>
              <a:gd name="connsiteX5" fmla="*/ 668839 w 6129048"/>
              <a:gd name="connsiteY5" fmla="*/ 145049 h 1277774"/>
              <a:gd name="connsiteX6" fmla="*/ 175639 w 6129048"/>
              <a:gd name="connsiteY6" fmla="*/ 638249 h 1277774"/>
              <a:gd name="connsiteX7" fmla="*/ 569442 w 6129048"/>
              <a:gd name="connsiteY7" fmla="*/ 1121429 h 1277774"/>
              <a:gd name="connsiteX8" fmla="*/ 615354 w 6129048"/>
              <a:gd name="connsiteY8" fmla="*/ 1126057 h 1277774"/>
              <a:gd name="connsiteX9" fmla="*/ 615354 w 6129048"/>
              <a:gd name="connsiteY9" fmla="*/ 1277774 h 1277774"/>
              <a:gd name="connsiteX10" fmla="*/ 511127 w 6129048"/>
              <a:gd name="connsiteY10" fmla="*/ 1267267 h 1277774"/>
              <a:gd name="connsiteX11" fmla="*/ 0 w 6129048"/>
              <a:gd name="connsiteY11" fmla="*/ 640136 h 1277774"/>
              <a:gd name="connsiteX12" fmla="*/ 640136 w 6129048"/>
              <a:gd name="connsiteY12" fmla="*/ 0 h 12777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129048" h="1277774">
                <a:moveTo>
                  <a:pt x="640136" y="0"/>
                </a:moveTo>
                <a:lnTo>
                  <a:pt x="6109087" y="0"/>
                </a:lnTo>
                <a:lnTo>
                  <a:pt x="6129048" y="2012"/>
                </a:lnTo>
                <a:lnTo>
                  <a:pt x="6129048" y="149955"/>
                </a:lnTo>
                <a:lnTo>
                  <a:pt x="6080383" y="145049"/>
                </a:lnTo>
                <a:lnTo>
                  <a:pt x="668839" y="145049"/>
                </a:lnTo>
                <a:cubicBezTo>
                  <a:pt x="396452" y="145049"/>
                  <a:pt x="175639" y="365862"/>
                  <a:pt x="175639" y="638249"/>
                </a:cubicBezTo>
                <a:cubicBezTo>
                  <a:pt x="175639" y="876588"/>
                  <a:pt x="344699" y="1075440"/>
                  <a:pt x="569442" y="1121429"/>
                </a:cubicBezTo>
                <a:lnTo>
                  <a:pt x="615354" y="1126057"/>
                </a:lnTo>
                <a:lnTo>
                  <a:pt x="615354" y="1277774"/>
                </a:lnTo>
                <a:lnTo>
                  <a:pt x="511127" y="1267267"/>
                </a:lnTo>
                <a:cubicBezTo>
                  <a:pt x="219428" y="1207576"/>
                  <a:pt x="0" y="949481"/>
                  <a:pt x="0" y="640136"/>
                </a:cubicBezTo>
                <a:cubicBezTo>
                  <a:pt x="0" y="286599"/>
                  <a:pt x="286599" y="0"/>
                  <a:pt x="640136" y="0"/>
                </a:cubicBezTo>
                <a:close/>
              </a:path>
            </a:pathLst>
          </a:custGeom>
          <a:solidFill>
            <a:schemeClr val="accent1"/>
          </a:solidFill>
          <a:ln>
            <a:noFill/>
          </a:ln>
          <a:effectLst>
            <a:innerShdw blurRad="50800" dist="381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nvGrpSpPr>
          <p:cNvPr id="9" name="组合 8"/>
          <p:cNvGrpSpPr/>
          <p:nvPr/>
        </p:nvGrpSpPr>
        <p:grpSpPr>
          <a:xfrm>
            <a:off x="2031483" y="1093532"/>
            <a:ext cx="960331" cy="959982"/>
            <a:chOff x="2708644" y="1458043"/>
            <a:chExt cx="1280441" cy="1279976"/>
          </a:xfrm>
        </p:grpSpPr>
        <p:grpSp>
          <p:nvGrpSpPr>
            <p:cNvPr id="78" name="组合 77"/>
            <p:cNvGrpSpPr/>
            <p:nvPr/>
          </p:nvGrpSpPr>
          <p:grpSpPr>
            <a:xfrm>
              <a:off x="2708644" y="1458043"/>
              <a:ext cx="1280441" cy="1279976"/>
              <a:chOff x="2082060" y="4326575"/>
              <a:chExt cx="1280274" cy="1280272"/>
            </a:xfrm>
          </p:grpSpPr>
          <p:sp>
            <p:nvSpPr>
              <p:cNvPr id="85" name="椭圆 84"/>
              <p:cNvSpPr/>
              <p:nvPr/>
            </p:nvSpPr>
            <p:spPr>
              <a:xfrm>
                <a:off x="2082060" y="4326575"/>
                <a:ext cx="1280274" cy="1280272"/>
              </a:xfrm>
              <a:prstGeom prst="ellipse">
                <a:avLst/>
              </a:prstGeom>
              <a:gradFill>
                <a:gsLst>
                  <a:gs pos="0">
                    <a:schemeClr val="bg1">
                      <a:lumMod val="65000"/>
                    </a:schemeClr>
                  </a:gs>
                  <a:gs pos="100000">
                    <a:schemeClr val="bg1">
                      <a:lumMod val="95000"/>
                    </a:schemeClr>
                  </a:gs>
                </a:gsLst>
                <a:lin ang="2700000" scaled="1"/>
              </a:gradFill>
              <a:ln w="25400">
                <a:gradFill flip="none" rotWithShape="1">
                  <a:gsLst>
                    <a:gs pos="0">
                      <a:schemeClr val="bg1"/>
                    </a:gs>
                    <a:gs pos="100000">
                      <a:schemeClr val="bg1">
                        <a:lumMod val="65000"/>
                      </a:schemeClr>
                    </a:gs>
                  </a:gsLst>
                  <a:lin ang="2700000" scaled="1"/>
                  <a:tileRect/>
                </a:gradFill>
              </a:ln>
              <a:effectLst>
                <a:outerShdw blurRad="622300" dist="215900" dir="2700000" algn="tl" rotWithShape="0">
                  <a:prstClr val="black">
                    <a:alpha val="2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schemeClr val="bg1">
                      <a:lumMod val="50000"/>
                    </a:schemeClr>
                  </a:solidFill>
                </a:endParaRPr>
              </a:p>
            </p:txBody>
          </p:sp>
          <p:sp>
            <p:nvSpPr>
              <p:cNvPr id="83" name="椭圆 82"/>
              <p:cNvSpPr/>
              <p:nvPr/>
            </p:nvSpPr>
            <p:spPr>
              <a:xfrm>
                <a:off x="2220839" y="4480358"/>
                <a:ext cx="985420" cy="985419"/>
              </a:xfrm>
              <a:prstGeom prst="ellipse">
                <a:avLst/>
              </a:prstGeom>
              <a:gradFill>
                <a:gsLst>
                  <a:gs pos="0">
                    <a:schemeClr val="bg1">
                      <a:lumMod val="65000"/>
                    </a:schemeClr>
                  </a:gs>
                  <a:gs pos="100000">
                    <a:schemeClr val="bg1">
                      <a:lumMod val="95000"/>
                    </a:schemeClr>
                  </a:gs>
                </a:gsLst>
                <a:lin ang="2700000" scaled="1"/>
              </a:gradFill>
              <a:ln w="25400">
                <a:gradFill flip="none" rotWithShape="1">
                  <a:gsLst>
                    <a:gs pos="0">
                      <a:schemeClr val="bg1"/>
                    </a:gs>
                    <a:gs pos="100000">
                      <a:schemeClr val="bg1">
                        <a:lumMod val="65000"/>
                      </a:schemeClr>
                    </a:gs>
                  </a:gsLst>
                  <a:lin ang="2700000" scaled="1"/>
                  <a:tileRect/>
                </a:gradFill>
              </a:ln>
              <a:effectLst>
                <a:outerShdw blurRad="622300" dist="215900" dir="2700000" algn="tl" rotWithShape="0">
                  <a:prstClr val="black">
                    <a:alpha val="2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schemeClr val="bg1">
                      <a:lumMod val="50000"/>
                    </a:schemeClr>
                  </a:solidFill>
                </a:endParaRPr>
              </a:p>
            </p:txBody>
          </p:sp>
        </p:grpSp>
        <p:sp>
          <p:nvSpPr>
            <p:cNvPr id="100" name="文本框 114"/>
            <p:cNvSpPr txBox="1"/>
            <p:nvPr/>
          </p:nvSpPr>
          <p:spPr>
            <a:xfrm>
              <a:off x="2909359" y="1719754"/>
              <a:ext cx="879010" cy="800219"/>
            </a:xfrm>
            <a:prstGeom prst="rect">
              <a:avLst/>
            </a:prstGeom>
            <a:noFill/>
          </p:spPr>
          <p:txBody>
            <a:bodyPr wrap="square" rtlCol="0">
              <a:spAutoFit/>
            </a:bodyPr>
            <a:lstStyle/>
            <a:p>
              <a:pPr algn="ctr"/>
              <a:r>
                <a:rPr lang="en-US" altLang="zh-CN" sz="3300" dirty="0">
                  <a:solidFill>
                    <a:schemeClr val="bg1">
                      <a:lumMod val="50000"/>
                    </a:schemeClr>
                  </a:solidFill>
                  <a:effectLst>
                    <a:innerShdw blurRad="63500" dist="50800" dir="13500000">
                      <a:prstClr val="black">
                        <a:alpha val="50000"/>
                      </a:prstClr>
                    </a:innerShdw>
                  </a:effectLst>
                  <a:latin typeface="Impact" panose="020B0806030902050204" pitchFamily="34" charset="0"/>
                  <a:ea typeface="Kozuka Gothic Pro H" panose="020B0800000000000000" pitchFamily="34" charset="-128"/>
                </a:rPr>
                <a:t>01</a:t>
              </a:r>
              <a:endParaRPr lang="zh-CN" altLang="en-US" sz="3300" dirty="0">
                <a:solidFill>
                  <a:schemeClr val="bg1">
                    <a:lumMod val="50000"/>
                  </a:schemeClr>
                </a:solidFill>
                <a:effectLst>
                  <a:innerShdw blurRad="63500" dist="50800" dir="13500000">
                    <a:prstClr val="black">
                      <a:alpha val="50000"/>
                    </a:prstClr>
                  </a:innerShdw>
                </a:effectLst>
                <a:latin typeface="Impact" panose="020B0806030902050204" pitchFamily="34" charset="0"/>
                <a:ea typeface="Kozuka Gothic Pro H" panose="020B0800000000000000" pitchFamily="34" charset="-128"/>
              </a:endParaRPr>
            </a:p>
          </p:txBody>
        </p:sp>
      </p:grpSp>
      <p:grpSp>
        <p:nvGrpSpPr>
          <p:cNvPr id="11" name="组合 10"/>
          <p:cNvGrpSpPr/>
          <p:nvPr/>
        </p:nvGrpSpPr>
        <p:grpSpPr>
          <a:xfrm>
            <a:off x="6162925" y="1948540"/>
            <a:ext cx="960331" cy="959982"/>
            <a:chOff x="8217233" y="2598053"/>
            <a:chExt cx="1280441" cy="1279976"/>
          </a:xfrm>
        </p:grpSpPr>
        <p:grpSp>
          <p:nvGrpSpPr>
            <p:cNvPr id="53" name="组合 52"/>
            <p:cNvGrpSpPr/>
            <p:nvPr/>
          </p:nvGrpSpPr>
          <p:grpSpPr>
            <a:xfrm>
              <a:off x="8217233" y="2598053"/>
              <a:ext cx="1280441" cy="1279976"/>
              <a:chOff x="2082060" y="4326575"/>
              <a:chExt cx="1280274" cy="1280272"/>
            </a:xfrm>
          </p:grpSpPr>
          <p:sp>
            <p:nvSpPr>
              <p:cNvPr id="63" name="椭圆 62"/>
              <p:cNvSpPr/>
              <p:nvPr/>
            </p:nvSpPr>
            <p:spPr>
              <a:xfrm>
                <a:off x="2082060" y="4326575"/>
                <a:ext cx="1280274" cy="1280272"/>
              </a:xfrm>
              <a:prstGeom prst="ellipse">
                <a:avLst/>
              </a:prstGeom>
              <a:gradFill>
                <a:gsLst>
                  <a:gs pos="0">
                    <a:schemeClr val="bg1">
                      <a:lumMod val="65000"/>
                    </a:schemeClr>
                  </a:gs>
                  <a:gs pos="100000">
                    <a:schemeClr val="bg1">
                      <a:lumMod val="95000"/>
                    </a:schemeClr>
                  </a:gs>
                </a:gsLst>
                <a:lin ang="2700000" scaled="1"/>
              </a:gradFill>
              <a:ln w="25400">
                <a:gradFill flip="none" rotWithShape="1">
                  <a:gsLst>
                    <a:gs pos="0">
                      <a:schemeClr val="bg1"/>
                    </a:gs>
                    <a:gs pos="100000">
                      <a:schemeClr val="bg1">
                        <a:lumMod val="65000"/>
                      </a:schemeClr>
                    </a:gs>
                  </a:gsLst>
                  <a:lin ang="2700000" scaled="1"/>
                  <a:tileRect/>
                </a:gradFill>
              </a:ln>
              <a:effectLst>
                <a:outerShdw blurRad="622300" dist="215900" dir="2700000" algn="tl" rotWithShape="0">
                  <a:prstClr val="black">
                    <a:alpha val="2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schemeClr val="bg1">
                      <a:lumMod val="50000"/>
                    </a:schemeClr>
                  </a:solidFill>
                </a:endParaRPr>
              </a:p>
            </p:txBody>
          </p:sp>
          <p:sp>
            <p:nvSpPr>
              <p:cNvPr id="61" name="椭圆 60"/>
              <p:cNvSpPr/>
              <p:nvPr/>
            </p:nvSpPr>
            <p:spPr>
              <a:xfrm>
                <a:off x="2220839" y="4480358"/>
                <a:ext cx="985420" cy="985419"/>
              </a:xfrm>
              <a:prstGeom prst="ellipse">
                <a:avLst/>
              </a:prstGeom>
              <a:gradFill>
                <a:gsLst>
                  <a:gs pos="0">
                    <a:schemeClr val="bg1">
                      <a:lumMod val="65000"/>
                    </a:schemeClr>
                  </a:gs>
                  <a:gs pos="100000">
                    <a:schemeClr val="bg1">
                      <a:lumMod val="95000"/>
                    </a:schemeClr>
                  </a:gs>
                </a:gsLst>
                <a:lin ang="2700000" scaled="1"/>
              </a:gradFill>
              <a:ln w="25400">
                <a:gradFill flip="none" rotWithShape="1">
                  <a:gsLst>
                    <a:gs pos="0">
                      <a:schemeClr val="bg1"/>
                    </a:gs>
                    <a:gs pos="100000">
                      <a:schemeClr val="bg1">
                        <a:lumMod val="65000"/>
                      </a:schemeClr>
                    </a:gs>
                  </a:gsLst>
                  <a:lin ang="2700000" scaled="1"/>
                  <a:tileRect/>
                </a:gradFill>
              </a:ln>
              <a:effectLst>
                <a:outerShdw blurRad="622300" dist="215900" dir="2700000" algn="tl" rotWithShape="0">
                  <a:prstClr val="black">
                    <a:alpha val="2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schemeClr val="bg1">
                      <a:lumMod val="50000"/>
                    </a:schemeClr>
                  </a:solidFill>
                </a:endParaRPr>
              </a:p>
            </p:txBody>
          </p:sp>
        </p:grpSp>
        <p:sp>
          <p:nvSpPr>
            <p:cNvPr id="104" name="文本框 118"/>
            <p:cNvSpPr txBox="1"/>
            <p:nvPr/>
          </p:nvSpPr>
          <p:spPr>
            <a:xfrm>
              <a:off x="8388532" y="2853409"/>
              <a:ext cx="879010" cy="800219"/>
            </a:xfrm>
            <a:prstGeom prst="rect">
              <a:avLst/>
            </a:prstGeom>
            <a:noFill/>
          </p:spPr>
          <p:txBody>
            <a:bodyPr wrap="square" rtlCol="0">
              <a:spAutoFit/>
            </a:bodyPr>
            <a:lstStyle/>
            <a:p>
              <a:pPr algn="ctr"/>
              <a:r>
                <a:rPr lang="en-US" altLang="zh-CN" sz="3300" dirty="0">
                  <a:solidFill>
                    <a:schemeClr val="bg1">
                      <a:lumMod val="50000"/>
                    </a:schemeClr>
                  </a:solidFill>
                  <a:effectLst>
                    <a:innerShdw blurRad="63500" dist="50800" dir="13500000">
                      <a:prstClr val="black">
                        <a:alpha val="50000"/>
                      </a:prstClr>
                    </a:innerShdw>
                  </a:effectLst>
                  <a:latin typeface="Impact" panose="020B0806030902050204" pitchFamily="34" charset="0"/>
                  <a:ea typeface="Kozuka Gothic Pro H" panose="020B0800000000000000" pitchFamily="34" charset="-128"/>
                </a:rPr>
                <a:t>02</a:t>
              </a:r>
              <a:endParaRPr lang="zh-CN" altLang="en-US" sz="3300" dirty="0">
                <a:solidFill>
                  <a:schemeClr val="bg1">
                    <a:lumMod val="50000"/>
                  </a:schemeClr>
                </a:solidFill>
                <a:effectLst>
                  <a:innerShdw blurRad="63500" dist="50800" dir="13500000">
                    <a:prstClr val="black">
                      <a:alpha val="50000"/>
                    </a:prstClr>
                  </a:innerShdw>
                </a:effectLst>
                <a:latin typeface="Impact" panose="020B0806030902050204" pitchFamily="34" charset="0"/>
                <a:ea typeface="Kozuka Gothic Pro H" panose="020B0800000000000000" pitchFamily="34" charset="-128"/>
              </a:endParaRPr>
            </a:p>
          </p:txBody>
        </p:sp>
      </p:grpSp>
      <p:grpSp>
        <p:nvGrpSpPr>
          <p:cNvPr id="10" name="组合 9"/>
          <p:cNvGrpSpPr/>
          <p:nvPr/>
        </p:nvGrpSpPr>
        <p:grpSpPr>
          <a:xfrm>
            <a:off x="2009102" y="2798395"/>
            <a:ext cx="960331" cy="959982"/>
            <a:chOff x="2678802" y="3731193"/>
            <a:chExt cx="1280441" cy="1279976"/>
          </a:xfrm>
        </p:grpSpPr>
        <p:grpSp>
          <p:nvGrpSpPr>
            <p:cNvPr id="65" name="组合 64"/>
            <p:cNvGrpSpPr/>
            <p:nvPr/>
          </p:nvGrpSpPr>
          <p:grpSpPr>
            <a:xfrm>
              <a:off x="2678802" y="3731193"/>
              <a:ext cx="1280441" cy="1279976"/>
              <a:chOff x="2082060" y="4326575"/>
              <a:chExt cx="1280274" cy="1280272"/>
            </a:xfrm>
          </p:grpSpPr>
          <p:sp>
            <p:nvSpPr>
              <p:cNvPr id="76" name="椭圆 75"/>
              <p:cNvSpPr/>
              <p:nvPr/>
            </p:nvSpPr>
            <p:spPr>
              <a:xfrm>
                <a:off x="2082060" y="4326575"/>
                <a:ext cx="1280274" cy="1280272"/>
              </a:xfrm>
              <a:prstGeom prst="ellipse">
                <a:avLst/>
              </a:prstGeom>
              <a:gradFill>
                <a:gsLst>
                  <a:gs pos="0">
                    <a:schemeClr val="bg1">
                      <a:lumMod val="65000"/>
                    </a:schemeClr>
                  </a:gs>
                  <a:gs pos="100000">
                    <a:schemeClr val="bg1">
                      <a:lumMod val="95000"/>
                    </a:schemeClr>
                  </a:gs>
                </a:gsLst>
                <a:lin ang="2700000" scaled="1"/>
              </a:gradFill>
              <a:ln w="25400">
                <a:gradFill flip="none" rotWithShape="1">
                  <a:gsLst>
                    <a:gs pos="0">
                      <a:schemeClr val="bg1"/>
                    </a:gs>
                    <a:gs pos="100000">
                      <a:schemeClr val="bg1">
                        <a:lumMod val="65000"/>
                      </a:schemeClr>
                    </a:gs>
                  </a:gsLst>
                  <a:lin ang="2700000" scaled="1"/>
                  <a:tileRect/>
                </a:gradFill>
              </a:ln>
              <a:effectLst>
                <a:outerShdw blurRad="622300" dist="215900" dir="2700000" algn="tl" rotWithShape="0">
                  <a:prstClr val="black">
                    <a:alpha val="2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schemeClr val="bg1">
                      <a:lumMod val="50000"/>
                    </a:schemeClr>
                  </a:solidFill>
                </a:endParaRPr>
              </a:p>
            </p:txBody>
          </p:sp>
          <p:sp>
            <p:nvSpPr>
              <p:cNvPr id="74" name="椭圆 73"/>
              <p:cNvSpPr/>
              <p:nvPr/>
            </p:nvSpPr>
            <p:spPr>
              <a:xfrm>
                <a:off x="2220839" y="4480358"/>
                <a:ext cx="985420" cy="985419"/>
              </a:xfrm>
              <a:prstGeom prst="ellipse">
                <a:avLst/>
              </a:prstGeom>
              <a:gradFill>
                <a:gsLst>
                  <a:gs pos="0">
                    <a:schemeClr val="bg1">
                      <a:lumMod val="65000"/>
                    </a:schemeClr>
                  </a:gs>
                  <a:gs pos="100000">
                    <a:schemeClr val="bg1">
                      <a:lumMod val="95000"/>
                    </a:schemeClr>
                  </a:gs>
                </a:gsLst>
                <a:lin ang="2700000" scaled="1"/>
              </a:gradFill>
              <a:ln w="25400">
                <a:gradFill flip="none" rotWithShape="1">
                  <a:gsLst>
                    <a:gs pos="0">
                      <a:schemeClr val="bg1"/>
                    </a:gs>
                    <a:gs pos="100000">
                      <a:schemeClr val="bg1">
                        <a:lumMod val="65000"/>
                      </a:schemeClr>
                    </a:gs>
                  </a:gsLst>
                  <a:lin ang="2700000" scaled="1"/>
                  <a:tileRect/>
                </a:gradFill>
              </a:ln>
              <a:effectLst>
                <a:outerShdw blurRad="622300" dist="215900" dir="2700000" algn="tl" rotWithShape="0">
                  <a:prstClr val="black">
                    <a:alpha val="2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schemeClr val="bg1">
                      <a:lumMod val="50000"/>
                    </a:schemeClr>
                  </a:solidFill>
                </a:endParaRPr>
              </a:p>
            </p:txBody>
          </p:sp>
        </p:grpSp>
        <p:sp>
          <p:nvSpPr>
            <p:cNvPr id="108" name="文本框 122"/>
            <p:cNvSpPr txBox="1"/>
            <p:nvPr/>
          </p:nvSpPr>
          <p:spPr>
            <a:xfrm>
              <a:off x="2870867" y="3986549"/>
              <a:ext cx="879010" cy="800219"/>
            </a:xfrm>
            <a:prstGeom prst="rect">
              <a:avLst/>
            </a:prstGeom>
            <a:noFill/>
          </p:spPr>
          <p:txBody>
            <a:bodyPr wrap="square" rtlCol="0">
              <a:spAutoFit/>
            </a:bodyPr>
            <a:lstStyle/>
            <a:p>
              <a:pPr algn="ctr"/>
              <a:r>
                <a:rPr lang="en-US" altLang="zh-CN" sz="3300" dirty="0">
                  <a:solidFill>
                    <a:schemeClr val="bg1">
                      <a:lumMod val="50000"/>
                    </a:schemeClr>
                  </a:solidFill>
                  <a:effectLst>
                    <a:innerShdw blurRad="63500" dist="50800" dir="13500000">
                      <a:prstClr val="black">
                        <a:alpha val="50000"/>
                      </a:prstClr>
                    </a:innerShdw>
                  </a:effectLst>
                  <a:latin typeface="Impact" panose="020B0806030902050204" pitchFamily="34" charset="0"/>
                  <a:ea typeface="Kozuka Gothic Pro H" panose="020B0800000000000000" pitchFamily="34" charset="-128"/>
                </a:rPr>
                <a:t>03</a:t>
              </a:r>
              <a:endParaRPr lang="zh-CN" altLang="en-US" sz="3300" dirty="0">
                <a:solidFill>
                  <a:schemeClr val="bg1">
                    <a:lumMod val="50000"/>
                  </a:schemeClr>
                </a:solidFill>
                <a:effectLst>
                  <a:innerShdw blurRad="63500" dist="50800" dir="13500000">
                    <a:prstClr val="black">
                      <a:alpha val="50000"/>
                    </a:prstClr>
                  </a:innerShdw>
                </a:effectLst>
                <a:latin typeface="Impact" panose="020B0806030902050204" pitchFamily="34" charset="0"/>
                <a:ea typeface="Kozuka Gothic Pro H" panose="020B0800000000000000" pitchFamily="34" charset="-128"/>
              </a:endParaRPr>
            </a:p>
          </p:txBody>
        </p:sp>
      </p:grpSp>
      <p:grpSp>
        <p:nvGrpSpPr>
          <p:cNvPr id="12" name="组合 11"/>
          <p:cNvGrpSpPr/>
          <p:nvPr/>
        </p:nvGrpSpPr>
        <p:grpSpPr>
          <a:xfrm>
            <a:off x="6140864" y="3640839"/>
            <a:ext cx="960331" cy="959982"/>
            <a:chOff x="8187818" y="4854452"/>
            <a:chExt cx="1280441" cy="1279976"/>
          </a:xfrm>
        </p:grpSpPr>
        <p:grpSp>
          <p:nvGrpSpPr>
            <p:cNvPr id="87" name="组合 86"/>
            <p:cNvGrpSpPr/>
            <p:nvPr/>
          </p:nvGrpSpPr>
          <p:grpSpPr>
            <a:xfrm>
              <a:off x="8187818" y="4854452"/>
              <a:ext cx="1280441" cy="1279976"/>
              <a:chOff x="2082060" y="4326575"/>
              <a:chExt cx="1280274" cy="1280272"/>
            </a:xfrm>
          </p:grpSpPr>
          <p:sp>
            <p:nvSpPr>
              <p:cNvPr id="96" name="椭圆 95"/>
              <p:cNvSpPr/>
              <p:nvPr/>
            </p:nvSpPr>
            <p:spPr>
              <a:xfrm>
                <a:off x="2082060" y="4326575"/>
                <a:ext cx="1280274" cy="1280272"/>
              </a:xfrm>
              <a:prstGeom prst="ellipse">
                <a:avLst/>
              </a:prstGeom>
              <a:gradFill>
                <a:gsLst>
                  <a:gs pos="0">
                    <a:schemeClr val="bg1">
                      <a:lumMod val="65000"/>
                    </a:schemeClr>
                  </a:gs>
                  <a:gs pos="100000">
                    <a:schemeClr val="bg1">
                      <a:lumMod val="95000"/>
                    </a:schemeClr>
                  </a:gs>
                </a:gsLst>
                <a:lin ang="2700000" scaled="1"/>
              </a:gradFill>
              <a:ln w="25400">
                <a:gradFill flip="none" rotWithShape="1">
                  <a:gsLst>
                    <a:gs pos="0">
                      <a:schemeClr val="bg1"/>
                    </a:gs>
                    <a:gs pos="100000">
                      <a:schemeClr val="bg1">
                        <a:lumMod val="65000"/>
                      </a:schemeClr>
                    </a:gs>
                  </a:gsLst>
                  <a:lin ang="2700000" scaled="1"/>
                  <a:tileRect/>
                </a:gradFill>
              </a:ln>
              <a:effectLst>
                <a:outerShdw blurRad="622300" dist="215900" dir="2700000" algn="tl" rotWithShape="0">
                  <a:prstClr val="black">
                    <a:alpha val="2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schemeClr val="bg1">
                      <a:lumMod val="50000"/>
                    </a:schemeClr>
                  </a:solidFill>
                </a:endParaRPr>
              </a:p>
            </p:txBody>
          </p:sp>
          <p:sp>
            <p:nvSpPr>
              <p:cNvPr id="94" name="椭圆 93"/>
              <p:cNvSpPr/>
              <p:nvPr/>
            </p:nvSpPr>
            <p:spPr>
              <a:xfrm>
                <a:off x="2220839" y="4480358"/>
                <a:ext cx="985420" cy="985419"/>
              </a:xfrm>
              <a:prstGeom prst="ellipse">
                <a:avLst/>
              </a:prstGeom>
              <a:gradFill>
                <a:gsLst>
                  <a:gs pos="0">
                    <a:schemeClr val="bg1">
                      <a:lumMod val="65000"/>
                    </a:schemeClr>
                  </a:gs>
                  <a:gs pos="100000">
                    <a:schemeClr val="bg1">
                      <a:lumMod val="95000"/>
                    </a:schemeClr>
                  </a:gs>
                </a:gsLst>
                <a:lin ang="2700000" scaled="1"/>
              </a:gradFill>
              <a:ln w="25400">
                <a:gradFill flip="none" rotWithShape="1">
                  <a:gsLst>
                    <a:gs pos="0">
                      <a:schemeClr val="bg1"/>
                    </a:gs>
                    <a:gs pos="100000">
                      <a:schemeClr val="bg1">
                        <a:lumMod val="65000"/>
                      </a:schemeClr>
                    </a:gs>
                  </a:gsLst>
                  <a:lin ang="2700000" scaled="1"/>
                  <a:tileRect/>
                </a:gradFill>
              </a:ln>
              <a:effectLst>
                <a:outerShdw blurRad="622300" dist="215900" dir="2700000" algn="tl" rotWithShape="0">
                  <a:prstClr val="black">
                    <a:alpha val="2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schemeClr val="bg1">
                      <a:lumMod val="50000"/>
                    </a:schemeClr>
                  </a:solidFill>
                </a:endParaRPr>
              </a:p>
            </p:txBody>
          </p:sp>
        </p:grpSp>
        <p:sp>
          <p:nvSpPr>
            <p:cNvPr id="112" name="文本框 126"/>
            <p:cNvSpPr txBox="1"/>
            <p:nvPr/>
          </p:nvSpPr>
          <p:spPr>
            <a:xfrm>
              <a:off x="8367183" y="5124024"/>
              <a:ext cx="879010" cy="800219"/>
            </a:xfrm>
            <a:prstGeom prst="rect">
              <a:avLst/>
            </a:prstGeom>
            <a:noFill/>
          </p:spPr>
          <p:txBody>
            <a:bodyPr wrap="square" rtlCol="0">
              <a:spAutoFit/>
            </a:bodyPr>
            <a:lstStyle/>
            <a:p>
              <a:pPr algn="ctr"/>
              <a:r>
                <a:rPr lang="en-US" altLang="zh-CN" sz="3300" dirty="0">
                  <a:solidFill>
                    <a:schemeClr val="bg1">
                      <a:lumMod val="50000"/>
                    </a:schemeClr>
                  </a:solidFill>
                  <a:effectLst>
                    <a:innerShdw blurRad="63500" dist="50800" dir="13500000">
                      <a:prstClr val="black">
                        <a:alpha val="50000"/>
                      </a:prstClr>
                    </a:innerShdw>
                  </a:effectLst>
                  <a:latin typeface="Impact" panose="020B0806030902050204" pitchFamily="34" charset="0"/>
                  <a:ea typeface="Kozuka Gothic Pro H" panose="020B0800000000000000" pitchFamily="34" charset="-128"/>
                </a:rPr>
                <a:t>04</a:t>
              </a:r>
              <a:endParaRPr lang="zh-CN" altLang="en-US" sz="3300" dirty="0">
                <a:solidFill>
                  <a:schemeClr val="bg1">
                    <a:lumMod val="50000"/>
                  </a:schemeClr>
                </a:solidFill>
                <a:effectLst>
                  <a:innerShdw blurRad="63500" dist="50800" dir="13500000">
                    <a:prstClr val="black">
                      <a:alpha val="50000"/>
                    </a:prstClr>
                  </a:innerShdw>
                </a:effectLst>
                <a:latin typeface="Impact" panose="020B0806030902050204" pitchFamily="34" charset="0"/>
                <a:ea typeface="Kozuka Gothic Pro H" panose="020B0800000000000000" pitchFamily="34" charset="-128"/>
              </a:endParaRPr>
            </a:p>
          </p:txBody>
        </p:sp>
      </p:grpSp>
      <p:grpSp>
        <p:nvGrpSpPr>
          <p:cNvPr id="14" name="组合 13"/>
          <p:cNvGrpSpPr/>
          <p:nvPr/>
        </p:nvGrpSpPr>
        <p:grpSpPr>
          <a:xfrm>
            <a:off x="3186318" y="1276413"/>
            <a:ext cx="3373132" cy="650838"/>
            <a:chOff x="3186318" y="1276413"/>
            <a:chExt cx="3373132" cy="650838"/>
          </a:xfrm>
        </p:grpSpPr>
        <p:sp>
          <p:nvSpPr>
            <p:cNvPr id="98" name="文本框 112"/>
            <p:cNvSpPr txBox="1"/>
            <p:nvPr/>
          </p:nvSpPr>
          <p:spPr>
            <a:xfrm>
              <a:off x="3757598" y="1276413"/>
              <a:ext cx="993773" cy="248209"/>
            </a:xfrm>
            <a:prstGeom prst="rect">
              <a:avLst/>
            </a:prstGeom>
            <a:noFill/>
          </p:spPr>
          <p:txBody>
            <a:bodyPr wrap="square" rtlCol="0">
              <a:spAutoFit/>
            </a:bodyPr>
            <a:lstStyle/>
            <a:p>
              <a:r>
                <a:rPr lang="zh-CN" altLang="en-US" sz="1013" dirty="0">
                  <a:solidFill>
                    <a:schemeClr val="tx1">
                      <a:lumMod val="50000"/>
                      <a:lumOff val="50000"/>
                    </a:schemeClr>
                  </a:solidFill>
                  <a:latin typeface="微软雅黑" panose="020B0503020204020204" pitchFamily="34" charset="-122"/>
                  <a:ea typeface="微软雅黑" panose="020B0503020204020204" pitchFamily="34" charset="-122"/>
                </a:rPr>
                <a:t>添加标题</a:t>
              </a:r>
            </a:p>
          </p:txBody>
        </p:sp>
        <p:sp>
          <p:nvSpPr>
            <p:cNvPr id="113" name="文本框 113"/>
            <p:cNvSpPr txBox="1"/>
            <p:nvPr/>
          </p:nvSpPr>
          <p:spPr>
            <a:xfrm>
              <a:off x="3761805" y="1488669"/>
              <a:ext cx="2797645" cy="438582"/>
            </a:xfrm>
            <a:prstGeom prst="rect">
              <a:avLst/>
            </a:prstGeom>
            <a:noFill/>
          </p:spPr>
          <p:txBody>
            <a:bodyPr wrap="square" rtlCol="0">
              <a:spAutoFit/>
            </a:bodyPr>
            <a:lstStyle/>
            <a:p>
              <a:pPr algn="just">
                <a:lnSpc>
                  <a:spcPct val="15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单击添加详细文字说明，或复制文本黏贴自此右键只保留文字单击添加详细文字说明，或复制文本黏贴自此右键只保留文字</a:t>
              </a:r>
            </a:p>
          </p:txBody>
        </p:sp>
        <p:grpSp>
          <p:nvGrpSpPr>
            <p:cNvPr id="97" name="组合 96"/>
            <p:cNvGrpSpPr/>
            <p:nvPr/>
          </p:nvGrpSpPr>
          <p:grpSpPr>
            <a:xfrm>
              <a:off x="3186318" y="1301345"/>
              <a:ext cx="416626" cy="449794"/>
              <a:chOff x="79836" y="1653714"/>
              <a:chExt cx="555501" cy="599725"/>
            </a:xfrm>
            <a:solidFill>
              <a:schemeClr val="accent1"/>
            </a:solidFill>
          </p:grpSpPr>
          <p:sp>
            <p:nvSpPr>
              <p:cNvPr id="99" name="Freeform 46"/>
              <p:cNvSpPr>
                <a:spLocks/>
              </p:cNvSpPr>
              <p:nvPr/>
            </p:nvSpPr>
            <p:spPr bwMode="auto">
              <a:xfrm>
                <a:off x="199123" y="1924935"/>
                <a:ext cx="129812" cy="146132"/>
              </a:xfrm>
              <a:custGeom>
                <a:avLst/>
                <a:gdLst>
                  <a:gd name="T0" fmla="*/ 42 w 47"/>
                  <a:gd name="T1" fmla="*/ 19 h 53"/>
                  <a:gd name="T2" fmla="*/ 33 w 47"/>
                  <a:gd name="T3" fmla="*/ 49 h 53"/>
                  <a:gd name="T4" fmla="*/ 5 w 47"/>
                  <a:gd name="T5" fmla="*/ 34 h 53"/>
                  <a:gd name="T6" fmla="*/ 14 w 47"/>
                  <a:gd name="T7" fmla="*/ 4 h 53"/>
                  <a:gd name="T8" fmla="*/ 42 w 47"/>
                  <a:gd name="T9" fmla="*/ 19 h 53"/>
                </a:gdLst>
                <a:ahLst/>
                <a:cxnLst>
                  <a:cxn ang="0">
                    <a:pos x="T0" y="T1"/>
                  </a:cxn>
                  <a:cxn ang="0">
                    <a:pos x="T2" y="T3"/>
                  </a:cxn>
                  <a:cxn ang="0">
                    <a:pos x="T4" y="T5"/>
                  </a:cxn>
                  <a:cxn ang="0">
                    <a:pos x="T6" y="T7"/>
                  </a:cxn>
                  <a:cxn ang="0">
                    <a:pos x="T8" y="T9"/>
                  </a:cxn>
                </a:cxnLst>
                <a:rect l="0" t="0" r="r" b="b"/>
                <a:pathLst>
                  <a:path w="47" h="53">
                    <a:moveTo>
                      <a:pt x="42" y="19"/>
                    </a:moveTo>
                    <a:cubicBezTo>
                      <a:pt x="47" y="32"/>
                      <a:pt x="43" y="45"/>
                      <a:pt x="33" y="49"/>
                    </a:cubicBezTo>
                    <a:cubicBezTo>
                      <a:pt x="23" y="53"/>
                      <a:pt x="11" y="47"/>
                      <a:pt x="5" y="34"/>
                    </a:cubicBezTo>
                    <a:cubicBezTo>
                      <a:pt x="0" y="22"/>
                      <a:pt x="4" y="8"/>
                      <a:pt x="14" y="4"/>
                    </a:cubicBezTo>
                    <a:cubicBezTo>
                      <a:pt x="24" y="0"/>
                      <a:pt x="37" y="7"/>
                      <a:pt x="42" y="19"/>
                    </a:cubicBezTo>
                    <a:close/>
                  </a:path>
                </a:pathLst>
              </a:custGeom>
              <a:grpFill/>
              <a:ln>
                <a:noFill/>
              </a:ln>
              <a:extLst/>
            </p:spPr>
            <p:txBody>
              <a:bodyPr vert="horz" wrap="square" lIns="68580" tIns="34290" rIns="68580" bIns="34290" numCol="1" anchor="t" anchorCtr="0" compatLnSpc="1">
                <a:prstTxWarp prst="textNoShape">
                  <a:avLst/>
                </a:prstTxWarp>
              </a:bodyPr>
              <a:lstStyle/>
              <a:p>
                <a:endParaRPr lang="zh-CN" altLang="en-US" sz="1013"/>
              </a:p>
            </p:txBody>
          </p:sp>
          <p:sp>
            <p:nvSpPr>
              <p:cNvPr id="101" name="Freeform 47"/>
              <p:cNvSpPr>
                <a:spLocks/>
              </p:cNvSpPr>
              <p:nvPr/>
            </p:nvSpPr>
            <p:spPr bwMode="auto">
              <a:xfrm>
                <a:off x="79836" y="1996247"/>
                <a:ext cx="320437" cy="257191"/>
              </a:xfrm>
              <a:custGeom>
                <a:avLst/>
                <a:gdLst>
                  <a:gd name="T0" fmla="*/ 110 w 116"/>
                  <a:gd name="T1" fmla="*/ 79 h 93"/>
                  <a:gd name="T2" fmla="*/ 101 w 116"/>
                  <a:gd name="T3" fmla="*/ 38 h 93"/>
                  <a:gd name="T4" fmla="*/ 89 w 116"/>
                  <a:gd name="T5" fmla="*/ 29 h 93"/>
                  <a:gd name="T6" fmla="*/ 84 w 116"/>
                  <a:gd name="T7" fmla="*/ 28 h 93"/>
                  <a:gd name="T8" fmla="*/ 89 w 116"/>
                  <a:gd name="T9" fmla="*/ 35 h 93"/>
                  <a:gd name="T10" fmla="*/ 83 w 116"/>
                  <a:gd name="T11" fmla="*/ 40 h 93"/>
                  <a:gd name="T12" fmla="*/ 87 w 116"/>
                  <a:gd name="T13" fmla="*/ 48 h 93"/>
                  <a:gd name="T14" fmla="*/ 79 w 116"/>
                  <a:gd name="T15" fmla="*/ 93 h 93"/>
                  <a:gd name="T16" fmla="*/ 79 w 116"/>
                  <a:gd name="T17" fmla="*/ 93 h 93"/>
                  <a:gd name="T18" fmla="*/ 79 w 116"/>
                  <a:gd name="T19" fmla="*/ 93 h 93"/>
                  <a:gd name="T20" fmla="*/ 79 w 116"/>
                  <a:gd name="T21" fmla="*/ 93 h 93"/>
                  <a:gd name="T22" fmla="*/ 79 w 116"/>
                  <a:gd name="T23" fmla="*/ 93 h 93"/>
                  <a:gd name="T24" fmla="*/ 64 w 116"/>
                  <a:gd name="T25" fmla="*/ 50 h 93"/>
                  <a:gd name="T26" fmla="*/ 66 w 116"/>
                  <a:gd name="T27" fmla="*/ 42 h 93"/>
                  <a:gd name="T28" fmla="*/ 60 w 116"/>
                  <a:gd name="T29" fmla="*/ 37 h 93"/>
                  <a:gd name="T30" fmla="*/ 63 w 116"/>
                  <a:gd name="T31" fmla="*/ 29 h 93"/>
                  <a:gd name="T32" fmla="*/ 34 w 116"/>
                  <a:gd name="T33" fmla="*/ 34 h 93"/>
                  <a:gd name="T34" fmla="*/ 44 w 116"/>
                  <a:gd name="T35" fmla="*/ 9 h 93"/>
                  <a:gd name="T36" fmla="*/ 17 w 116"/>
                  <a:gd name="T37" fmla="*/ 0 h 93"/>
                  <a:gd name="T38" fmla="*/ 5 w 116"/>
                  <a:gd name="T39" fmla="*/ 43 h 93"/>
                  <a:gd name="T40" fmla="*/ 4 w 116"/>
                  <a:gd name="T41" fmla="*/ 46 h 93"/>
                  <a:gd name="T42" fmla="*/ 3 w 116"/>
                  <a:gd name="T43" fmla="*/ 47 h 93"/>
                  <a:gd name="T44" fmla="*/ 3 w 116"/>
                  <a:gd name="T45" fmla="*/ 48 h 93"/>
                  <a:gd name="T46" fmla="*/ 3 w 116"/>
                  <a:gd name="T47" fmla="*/ 48 h 93"/>
                  <a:gd name="T48" fmla="*/ 3 w 116"/>
                  <a:gd name="T49" fmla="*/ 48 h 93"/>
                  <a:gd name="T50" fmla="*/ 3 w 116"/>
                  <a:gd name="T51" fmla="*/ 48 h 93"/>
                  <a:gd name="T52" fmla="*/ 18 w 116"/>
                  <a:gd name="T53" fmla="*/ 64 h 93"/>
                  <a:gd name="T54" fmla="*/ 18 w 116"/>
                  <a:gd name="T55" fmla="*/ 64 h 93"/>
                  <a:gd name="T56" fmla="*/ 18 w 116"/>
                  <a:gd name="T57" fmla="*/ 64 h 93"/>
                  <a:gd name="T58" fmla="*/ 23 w 116"/>
                  <a:gd name="T59" fmla="*/ 62 h 93"/>
                  <a:gd name="T60" fmla="*/ 34 w 116"/>
                  <a:gd name="T61" fmla="*/ 59 h 93"/>
                  <a:gd name="T62" fmla="*/ 41 w 116"/>
                  <a:gd name="T63" fmla="*/ 57 h 93"/>
                  <a:gd name="T64" fmla="*/ 43 w 116"/>
                  <a:gd name="T65" fmla="*/ 93 h 93"/>
                  <a:gd name="T66" fmla="*/ 89 w 116"/>
                  <a:gd name="T67" fmla="*/ 93 h 93"/>
                  <a:gd name="T68" fmla="*/ 99 w 116"/>
                  <a:gd name="T69" fmla="*/ 93 h 93"/>
                  <a:gd name="T70" fmla="*/ 116 w 116"/>
                  <a:gd name="T71" fmla="*/ 93 h 93"/>
                  <a:gd name="T72" fmla="*/ 110 w 116"/>
                  <a:gd name="T73" fmla="*/ 79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16" h="93">
                    <a:moveTo>
                      <a:pt x="110" y="79"/>
                    </a:moveTo>
                    <a:cubicBezTo>
                      <a:pt x="106" y="69"/>
                      <a:pt x="104" y="51"/>
                      <a:pt x="101" y="38"/>
                    </a:cubicBezTo>
                    <a:cubicBezTo>
                      <a:pt x="100" y="32"/>
                      <a:pt x="96" y="29"/>
                      <a:pt x="89" y="29"/>
                    </a:cubicBezTo>
                    <a:cubicBezTo>
                      <a:pt x="88" y="29"/>
                      <a:pt x="85" y="28"/>
                      <a:pt x="84" y="28"/>
                    </a:cubicBezTo>
                    <a:cubicBezTo>
                      <a:pt x="89" y="35"/>
                      <a:pt x="89" y="35"/>
                      <a:pt x="89" y="35"/>
                    </a:cubicBezTo>
                    <a:cubicBezTo>
                      <a:pt x="83" y="40"/>
                      <a:pt x="83" y="40"/>
                      <a:pt x="83" y="40"/>
                    </a:cubicBezTo>
                    <a:cubicBezTo>
                      <a:pt x="87" y="48"/>
                      <a:pt x="87" y="48"/>
                      <a:pt x="87" y="48"/>
                    </a:cubicBezTo>
                    <a:cubicBezTo>
                      <a:pt x="79" y="93"/>
                      <a:pt x="79" y="93"/>
                      <a:pt x="79" y="93"/>
                    </a:cubicBezTo>
                    <a:cubicBezTo>
                      <a:pt x="79" y="93"/>
                      <a:pt x="79" y="93"/>
                      <a:pt x="79" y="93"/>
                    </a:cubicBezTo>
                    <a:cubicBezTo>
                      <a:pt x="79" y="93"/>
                      <a:pt x="79" y="93"/>
                      <a:pt x="79" y="93"/>
                    </a:cubicBezTo>
                    <a:cubicBezTo>
                      <a:pt x="79" y="93"/>
                      <a:pt x="79" y="93"/>
                      <a:pt x="79" y="93"/>
                    </a:cubicBezTo>
                    <a:cubicBezTo>
                      <a:pt x="79" y="93"/>
                      <a:pt x="79" y="93"/>
                      <a:pt x="79" y="93"/>
                    </a:cubicBezTo>
                    <a:cubicBezTo>
                      <a:pt x="64" y="50"/>
                      <a:pt x="64" y="50"/>
                      <a:pt x="64" y="50"/>
                    </a:cubicBezTo>
                    <a:cubicBezTo>
                      <a:pt x="66" y="42"/>
                      <a:pt x="66" y="42"/>
                      <a:pt x="66" y="42"/>
                    </a:cubicBezTo>
                    <a:cubicBezTo>
                      <a:pt x="60" y="37"/>
                      <a:pt x="60" y="37"/>
                      <a:pt x="60" y="37"/>
                    </a:cubicBezTo>
                    <a:cubicBezTo>
                      <a:pt x="63" y="29"/>
                      <a:pt x="63" y="29"/>
                      <a:pt x="63" y="29"/>
                    </a:cubicBezTo>
                    <a:cubicBezTo>
                      <a:pt x="56" y="29"/>
                      <a:pt x="34" y="34"/>
                      <a:pt x="34" y="34"/>
                    </a:cubicBezTo>
                    <a:cubicBezTo>
                      <a:pt x="44" y="9"/>
                      <a:pt x="44" y="9"/>
                      <a:pt x="44" y="9"/>
                    </a:cubicBezTo>
                    <a:cubicBezTo>
                      <a:pt x="35" y="5"/>
                      <a:pt x="26" y="2"/>
                      <a:pt x="17" y="0"/>
                    </a:cubicBezTo>
                    <a:cubicBezTo>
                      <a:pt x="5" y="43"/>
                      <a:pt x="5" y="43"/>
                      <a:pt x="5" y="43"/>
                    </a:cubicBezTo>
                    <a:cubicBezTo>
                      <a:pt x="4" y="46"/>
                      <a:pt x="4" y="46"/>
                      <a:pt x="4" y="46"/>
                    </a:cubicBezTo>
                    <a:cubicBezTo>
                      <a:pt x="3" y="47"/>
                      <a:pt x="3" y="47"/>
                      <a:pt x="3" y="47"/>
                    </a:cubicBezTo>
                    <a:cubicBezTo>
                      <a:pt x="3" y="48"/>
                      <a:pt x="3" y="48"/>
                      <a:pt x="3" y="48"/>
                    </a:cubicBezTo>
                    <a:cubicBezTo>
                      <a:pt x="3" y="48"/>
                      <a:pt x="3" y="48"/>
                      <a:pt x="3" y="48"/>
                    </a:cubicBezTo>
                    <a:cubicBezTo>
                      <a:pt x="3" y="48"/>
                      <a:pt x="3" y="48"/>
                      <a:pt x="3" y="48"/>
                    </a:cubicBezTo>
                    <a:cubicBezTo>
                      <a:pt x="3" y="48"/>
                      <a:pt x="3" y="48"/>
                      <a:pt x="3" y="48"/>
                    </a:cubicBezTo>
                    <a:cubicBezTo>
                      <a:pt x="0" y="45"/>
                      <a:pt x="31" y="78"/>
                      <a:pt x="18" y="64"/>
                    </a:cubicBezTo>
                    <a:cubicBezTo>
                      <a:pt x="18" y="64"/>
                      <a:pt x="18" y="64"/>
                      <a:pt x="18" y="64"/>
                    </a:cubicBezTo>
                    <a:cubicBezTo>
                      <a:pt x="18" y="64"/>
                      <a:pt x="18" y="64"/>
                      <a:pt x="18" y="64"/>
                    </a:cubicBezTo>
                    <a:cubicBezTo>
                      <a:pt x="23" y="62"/>
                      <a:pt x="23" y="62"/>
                      <a:pt x="23" y="62"/>
                    </a:cubicBezTo>
                    <a:cubicBezTo>
                      <a:pt x="34" y="59"/>
                      <a:pt x="34" y="59"/>
                      <a:pt x="34" y="59"/>
                    </a:cubicBezTo>
                    <a:cubicBezTo>
                      <a:pt x="41" y="57"/>
                      <a:pt x="41" y="57"/>
                      <a:pt x="41" y="57"/>
                    </a:cubicBezTo>
                    <a:cubicBezTo>
                      <a:pt x="41" y="69"/>
                      <a:pt x="42" y="81"/>
                      <a:pt x="43" y="93"/>
                    </a:cubicBezTo>
                    <a:cubicBezTo>
                      <a:pt x="89" y="93"/>
                      <a:pt x="89" y="93"/>
                      <a:pt x="89" y="93"/>
                    </a:cubicBezTo>
                    <a:cubicBezTo>
                      <a:pt x="99" y="93"/>
                      <a:pt x="99" y="93"/>
                      <a:pt x="99" y="93"/>
                    </a:cubicBezTo>
                    <a:cubicBezTo>
                      <a:pt x="116" y="93"/>
                      <a:pt x="116" y="93"/>
                      <a:pt x="116" y="93"/>
                    </a:cubicBezTo>
                    <a:lnTo>
                      <a:pt x="110" y="79"/>
                    </a:lnTo>
                    <a:close/>
                  </a:path>
                </a:pathLst>
              </a:custGeom>
              <a:grpFill/>
              <a:ln>
                <a:noFill/>
              </a:ln>
              <a:extLst/>
            </p:spPr>
            <p:txBody>
              <a:bodyPr vert="horz" wrap="square" lIns="68580" tIns="34290" rIns="68580" bIns="34290" numCol="1" anchor="t" anchorCtr="0" compatLnSpc="1">
                <a:prstTxWarp prst="textNoShape">
                  <a:avLst/>
                </a:prstTxWarp>
              </a:bodyPr>
              <a:lstStyle/>
              <a:p>
                <a:endParaRPr lang="zh-CN" altLang="en-US" sz="1013"/>
              </a:p>
            </p:txBody>
          </p:sp>
          <p:sp>
            <p:nvSpPr>
              <p:cNvPr id="103" name="Freeform 48"/>
              <p:cNvSpPr>
                <a:spLocks/>
              </p:cNvSpPr>
              <p:nvPr/>
            </p:nvSpPr>
            <p:spPr bwMode="auto">
              <a:xfrm>
                <a:off x="298528" y="2251101"/>
                <a:ext cx="0" cy="2338"/>
              </a:xfrm>
              <a:custGeom>
                <a:avLst/>
                <a:gdLst>
                  <a:gd name="T0" fmla="*/ 2 h 2"/>
                  <a:gd name="T1" fmla="*/ 0 h 2"/>
                  <a:gd name="T2" fmla="*/ 2 h 2"/>
                  <a:gd name="T3" fmla="*/ 0 h 2"/>
                  <a:gd name="T4" fmla="*/ 2 h 2"/>
                </a:gdLst>
                <a:ahLst/>
                <a:cxnLst>
                  <a:cxn ang="0">
                    <a:pos x="0" y="T0"/>
                  </a:cxn>
                  <a:cxn ang="0">
                    <a:pos x="0" y="T1"/>
                  </a:cxn>
                  <a:cxn ang="0">
                    <a:pos x="0" y="T2"/>
                  </a:cxn>
                  <a:cxn ang="0">
                    <a:pos x="0" y="T3"/>
                  </a:cxn>
                  <a:cxn ang="0">
                    <a:pos x="0" y="T4"/>
                  </a:cxn>
                </a:cxnLst>
                <a:rect l="0" t="0" r="r" b="b"/>
                <a:pathLst>
                  <a:path h="2">
                    <a:moveTo>
                      <a:pt x="0" y="2"/>
                    </a:moveTo>
                    <a:lnTo>
                      <a:pt x="0" y="0"/>
                    </a:lnTo>
                    <a:lnTo>
                      <a:pt x="0" y="2"/>
                    </a:lnTo>
                    <a:lnTo>
                      <a:pt x="0" y="0"/>
                    </a:lnTo>
                    <a:lnTo>
                      <a:pt x="0" y="2"/>
                    </a:lnTo>
                    <a:close/>
                  </a:path>
                </a:pathLst>
              </a:custGeom>
              <a:grpFill/>
              <a:ln>
                <a:noFill/>
              </a:ln>
              <a:extLst/>
            </p:spPr>
            <p:txBody>
              <a:bodyPr vert="horz" wrap="square" lIns="68580" tIns="34290" rIns="68580" bIns="34290" numCol="1" anchor="t" anchorCtr="0" compatLnSpc="1">
                <a:prstTxWarp prst="textNoShape">
                  <a:avLst/>
                </a:prstTxWarp>
              </a:bodyPr>
              <a:lstStyle/>
              <a:p>
                <a:endParaRPr lang="zh-CN" altLang="en-US" sz="1013"/>
              </a:p>
            </p:txBody>
          </p:sp>
          <p:sp>
            <p:nvSpPr>
              <p:cNvPr id="105" name="Freeform 49"/>
              <p:cNvSpPr>
                <a:spLocks/>
              </p:cNvSpPr>
              <p:nvPr/>
            </p:nvSpPr>
            <p:spPr bwMode="auto">
              <a:xfrm>
                <a:off x="276308" y="2074573"/>
                <a:ext cx="19882" cy="40917"/>
              </a:xfrm>
              <a:custGeom>
                <a:avLst/>
                <a:gdLst>
                  <a:gd name="T0" fmla="*/ 12 w 17"/>
                  <a:gd name="T1" fmla="*/ 0 h 35"/>
                  <a:gd name="T2" fmla="*/ 17 w 17"/>
                  <a:gd name="T3" fmla="*/ 21 h 35"/>
                  <a:gd name="T4" fmla="*/ 9 w 17"/>
                  <a:gd name="T5" fmla="*/ 35 h 35"/>
                  <a:gd name="T6" fmla="*/ 0 w 17"/>
                  <a:gd name="T7" fmla="*/ 21 h 35"/>
                  <a:gd name="T8" fmla="*/ 2 w 17"/>
                  <a:gd name="T9" fmla="*/ 0 h 35"/>
                  <a:gd name="T10" fmla="*/ 12 w 17"/>
                  <a:gd name="T11" fmla="*/ 0 h 35"/>
                </a:gdLst>
                <a:ahLst/>
                <a:cxnLst>
                  <a:cxn ang="0">
                    <a:pos x="T0" y="T1"/>
                  </a:cxn>
                  <a:cxn ang="0">
                    <a:pos x="T2" y="T3"/>
                  </a:cxn>
                  <a:cxn ang="0">
                    <a:pos x="T4" y="T5"/>
                  </a:cxn>
                  <a:cxn ang="0">
                    <a:pos x="T6" y="T7"/>
                  </a:cxn>
                  <a:cxn ang="0">
                    <a:pos x="T8" y="T9"/>
                  </a:cxn>
                  <a:cxn ang="0">
                    <a:pos x="T10" y="T11"/>
                  </a:cxn>
                </a:cxnLst>
                <a:rect l="0" t="0" r="r" b="b"/>
                <a:pathLst>
                  <a:path w="17" h="35">
                    <a:moveTo>
                      <a:pt x="12" y="0"/>
                    </a:moveTo>
                    <a:lnTo>
                      <a:pt x="17" y="21"/>
                    </a:lnTo>
                    <a:lnTo>
                      <a:pt x="9" y="35"/>
                    </a:lnTo>
                    <a:lnTo>
                      <a:pt x="0" y="21"/>
                    </a:lnTo>
                    <a:lnTo>
                      <a:pt x="2" y="0"/>
                    </a:lnTo>
                    <a:lnTo>
                      <a:pt x="12" y="0"/>
                    </a:lnTo>
                    <a:close/>
                  </a:path>
                </a:pathLst>
              </a:custGeom>
              <a:grpFill/>
              <a:ln>
                <a:noFill/>
              </a:ln>
              <a:extLst/>
            </p:spPr>
            <p:txBody>
              <a:bodyPr vert="horz" wrap="square" lIns="68580" tIns="34290" rIns="68580" bIns="34290" numCol="1" anchor="t" anchorCtr="0" compatLnSpc="1">
                <a:prstTxWarp prst="textNoShape">
                  <a:avLst/>
                </a:prstTxWarp>
              </a:bodyPr>
              <a:lstStyle/>
              <a:p>
                <a:endParaRPr lang="zh-CN" altLang="en-US" sz="1013"/>
              </a:p>
            </p:txBody>
          </p:sp>
          <p:sp>
            <p:nvSpPr>
              <p:cNvPr id="107" name="Freeform 50"/>
              <p:cNvSpPr>
                <a:spLocks/>
              </p:cNvSpPr>
              <p:nvPr/>
            </p:nvSpPr>
            <p:spPr bwMode="auto">
              <a:xfrm>
                <a:off x="278647" y="2101462"/>
                <a:ext cx="30406" cy="151977"/>
              </a:xfrm>
              <a:custGeom>
                <a:avLst/>
                <a:gdLst>
                  <a:gd name="T0" fmla="*/ 12 w 26"/>
                  <a:gd name="T1" fmla="*/ 0 h 130"/>
                  <a:gd name="T2" fmla="*/ 26 w 26"/>
                  <a:gd name="T3" fmla="*/ 128 h 130"/>
                  <a:gd name="T4" fmla="*/ 17 w 26"/>
                  <a:gd name="T5" fmla="*/ 130 h 130"/>
                  <a:gd name="T6" fmla="*/ 7 w 26"/>
                  <a:gd name="T7" fmla="*/ 130 h 130"/>
                  <a:gd name="T8" fmla="*/ 0 w 26"/>
                  <a:gd name="T9" fmla="*/ 0 h 130"/>
                  <a:gd name="T10" fmla="*/ 12 w 26"/>
                  <a:gd name="T11" fmla="*/ 0 h 130"/>
                </a:gdLst>
                <a:ahLst/>
                <a:cxnLst>
                  <a:cxn ang="0">
                    <a:pos x="T0" y="T1"/>
                  </a:cxn>
                  <a:cxn ang="0">
                    <a:pos x="T2" y="T3"/>
                  </a:cxn>
                  <a:cxn ang="0">
                    <a:pos x="T4" y="T5"/>
                  </a:cxn>
                  <a:cxn ang="0">
                    <a:pos x="T6" y="T7"/>
                  </a:cxn>
                  <a:cxn ang="0">
                    <a:pos x="T8" y="T9"/>
                  </a:cxn>
                  <a:cxn ang="0">
                    <a:pos x="T10" y="T11"/>
                  </a:cxn>
                </a:cxnLst>
                <a:rect l="0" t="0" r="r" b="b"/>
                <a:pathLst>
                  <a:path w="26" h="130">
                    <a:moveTo>
                      <a:pt x="12" y="0"/>
                    </a:moveTo>
                    <a:lnTo>
                      <a:pt x="26" y="128"/>
                    </a:lnTo>
                    <a:lnTo>
                      <a:pt x="17" y="130"/>
                    </a:lnTo>
                    <a:lnTo>
                      <a:pt x="7" y="130"/>
                    </a:lnTo>
                    <a:lnTo>
                      <a:pt x="0" y="0"/>
                    </a:lnTo>
                    <a:lnTo>
                      <a:pt x="12" y="0"/>
                    </a:lnTo>
                    <a:close/>
                  </a:path>
                </a:pathLst>
              </a:custGeom>
              <a:grpFill/>
              <a:ln>
                <a:noFill/>
              </a:ln>
              <a:extLst/>
            </p:spPr>
            <p:txBody>
              <a:bodyPr vert="horz" wrap="square" lIns="68580" tIns="34290" rIns="68580" bIns="34290" numCol="1" anchor="t" anchorCtr="0" compatLnSpc="1">
                <a:prstTxWarp prst="textNoShape">
                  <a:avLst/>
                </a:prstTxWarp>
              </a:bodyPr>
              <a:lstStyle/>
              <a:p>
                <a:endParaRPr lang="zh-CN" altLang="en-US" sz="1013"/>
              </a:p>
            </p:txBody>
          </p:sp>
          <p:sp>
            <p:nvSpPr>
              <p:cNvPr id="109" name="Freeform 51"/>
              <p:cNvSpPr>
                <a:spLocks/>
              </p:cNvSpPr>
              <p:nvPr/>
            </p:nvSpPr>
            <p:spPr bwMode="auto">
              <a:xfrm>
                <a:off x="378052" y="1809198"/>
                <a:ext cx="97067" cy="192894"/>
              </a:xfrm>
              <a:custGeom>
                <a:avLst/>
                <a:gdLst>
                  <a:gd name="T0" fmla="*/ 10 w 35"/>
                  <a:gd name="T1" fmla="*/ 45 h 70"/>
                  <a:gd name="T2" fmla="*/ 18 w 35"/>
                  <a:gd name="T3" fmla="*/ 53 h 70"/>
                  <a:gd name="T4" fmla="*/ 25 w 35"/>
                  <a:gd name="T5" fmla="*/ 46 h 70"/>
                  <a:gd name="T6" fmla="*/ 17 w 35"/>
                  <a:gd name="T7" fmla="*/ 38 h 70"/>
                  <a:gd name="T8" fmla="*/ 6 w 35"/>
                  <a:gd name="T9" fmla="*/ 34 h 70"/>
                  <a:gd name="T10" fmla="*/ 0 w 35"/>
                  <a:gd name="T11" fmla="*/ 22 h 70"/>
                  <a:gd name="T12" fmla="*/ 13 w 35"/>
                  <a:gd name="T13" fmla="*/ 7 h 70"/>
                  <a:gd name="T14" fmla="*/ 13 w 35"/>
                  <a:gd name="T15" fmla="*/ 0 h 70"/>
                  <a:gd name="T16" fmla="*/ 21 w 35"/>
                  <a:gd name="T17" fmla="*/ 0 h 70"/>
                  <a:gd name="T18" fmla="*/ 21 w 35"/>
                  <a:gd name="T19" fmla="*/ 8 h 70"/>
                  <a:gd name="T20" fmla="*/ 26 w 35"/>
                  <a:gd name="T21" fmla="*/ 11 h 70"/>
                  <a:gd name="T22" fmla="*/ 26 w 35"/>
                  <a:gd name="T23" fmla="*/ 8 h 70"/>
                  <a:gd name="T24" fmla="*/ 32 w 35"/>
                  <a:gd name="T25" fmla="*/ 8 h 70"/>
                  <a:gd name="T26" fmla="*/ 32 w 35"/>
                  <a:gd name="T27" fmla="*/ 22 h 70"/>
                  <a:gd name="T28" fmla="*/ 24 w 35"/>
                  <a:gd name="T29" fmla="*/ 22 h 70"/>
                  <a:gd name="T30" fmla="*/ 17 w 35"/>
                  <a:gd name="T31" fmla="*/ 16 h 70"/>
                  <a:gd name="T32" fmla="*/ 10 w 35"/>
                  <a:gd name="T33" fmla="*/ 22 h 70"/>
                  <a:gd name="T34" fmla="*/ 18 w 35"/>
                  <a:gd name="T35" fmla="*/ 29 h 70"/>
                  <a:gd name="T36" fmla="*/ 29 w 35"/>
                  <a:gd name="T37" fmla="*/ 33 h 70"/>
                  <a:gd name="T38" fmla="*/ 35 w 35"/>
                  <a:gd name="T39" fmla="*/ 46 h 70"/>
                  <a:gd name="T40" fmla="*/ 21 w 35"/>
                  <a:gd name="T41" fmla="*/ 62 h 70"/>
                  <a:gd name="T42" fmla="*/ 21 w 35"/>
                  <a:gd name="T43" fmla="*/ 70 h 70"/>
                  <a:gd name="T44" fmla="*/ 13 w 35"/>
                  <a:gd name="T45" fmla="*/ 70 h 70"/>
                  <a:gd name="T46" fmla="*/ 13 w 35"/>
                  <a:gd name="T47" fmla="*/ 61 h 70"/>
                  <a:gd name="T48" fmla="*/ 13 w 35"/>
                  <a:gd name="T49" fmla="*/ 61 h 70"/>
                  <a:gd name="T50" fmla="*/ 8 w 35"/>
                  <a:gd name="T51" fmla="*/ 58 h 70"/>
                  <a:gd name="T52" fmla="*/ 8 w 35"/>
                  <a:gd name="T53" fmla="*/ 61 h 70"/>
                  <a:gd name="T54" fmla="*/ 1 w 35"/>
                  <a:gd name="T55" fmla="*/ 61 h 70"/>
                  <a:gd name="T56" fmla="*/ 1 w 35"/>
                  <a:gd name="T57" fmla="*/ 45 h 70"/>
                  <a:gd name="T58" fmla="*/ 10 w 35"/>
                  <a:gd name="T59" fmla="*/ 45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35" h="70">
                    <a:moveTo>
                      <a:pt x="10" y="45"/>
                    </a:moveTo>
                    <a:cubicBezTo>
                      <a:pt x="10" y="50"/>
                      <a:pt x="13" y="53"/>
                      <a:pt x="18" y="53"/>
                    </a:cubicBezTo>
                    <a:cubicBezTo>
                      <a:pt x="22" y="53"/>
                      <a:pt x="25" y="51"/>
                      <a:pt x="25" y="46"/>
                    </a:cubicBezTo>
                    <a:cubicBezTo>
                      <a:pt x="25" y="41"/>
                      <a:pt x="21" y="40"/>
                      <a:pt x="17" y="38"/>
                    </a:cubicBezTo>
                    <a:cubicBezTo>
                      <a:pt x="14" y="37"/>
                      <a:pt x="9" y="36"/>
                      <a:pt x="6" y="34"/>
                    </a:cubicBezTo>
                    <a:cubicBezTo>
                      <a:pt x="2" y="31"/>
                      <a:pt x="0" y="27"/>
                      <a:pt x="0" y="22"/>
                    </a:cubicBezTo>
                    <a:cubicBezTo>
                      <a:pt x="0" y="15"/>
                      <a:pt x="6" y="8"/>
                      <a:pt x="13" y="7"/>
                    </a:cubicBezTo>
                    <a:cubicBezTo>
                      <a:pt x="13" y="0"/>
                      <a:pt x="13" y="0"/>
                      <a:pt x="13" y="0"/>
                    </a:cubicBezTo>
                    <a:cubicBezTo>
                      <a:pt x="21" y="0"/>
                      <a:pt x="21" y="0"/>
                      <a:pt x="21" y="0"/>
                    </a:cubicBezTo>
                    <a:cubicBezTo>
                      <a:pt x="21" y="8"/>
                      <a:pt x="21" y="8"/>
                      <a:pt x="21" y="8"/>
                    </a:cubicBezTo>
                    <a:cubicBezTo>
                      <a:pt x="23" y="8"/>
                      <a:pt x="24" y="9"/>
                      <a:pt x="26" y="11"/>
                    </a:cubicBezTo>
                    <a:cubicBezTo>
                      <a:pt x="26" y="8"/>
                      <a:pt x="26" y="8"/>
                      <a:pt x="26" y="8"/>
                    </a:cubicBezTo>
                    <a:cubicBezTo>
                      <a:pt x="32" y="8"/>
                      <a:pt x="32" y="8"/>
                      <a:pt x="32" y="8"/>
                    </a:cubicBezTo>
                    <a:cubicBezTo>
                      <a:pt x="32" y="22"/>
                      <a:pt x="32" y="22"/>
                      <a:pt x="32" y="22"/>
                    </a:cubicBezTo>
                    <a:cubicBezTo>
                      <a:pt x="24" y="22"/>
                      <a:pt x="24" y="22"/>
                      <a:pt x="24" y="22"/>
                    </a:cubicBezTo>
                    <a:cubicBezTo>
                      <a:pt x="24" y="18"/>
                      <a:pt x="21" y="16"/>
                      <a:pt x="17" y="16"/>
                    </a:cubicBezTo>
                    <a:cubicBezTo>
                      <a:pt x="13" y="16"/>
                      <a:pt x="10" y="18"/>
                      <a:pt x="10" y="22"/>
                    </a:cubicBezTo>
                    <a:cubicBezTo>
                      <a:pt x="10" y="26"/>
                      <a:pt x="14" y="28"/>
                      <a:pt x="18" y="29"/>
                    </a:cubicBezTo>
                    <a:cubicBezTo>
                      <a:pt x="21" y="30"/>
                      <a:pt x="26" y="31"/>
                      <a:pt x="29" y="33"/>
                    </a:cubicBezTo>
                    <a:cubicBezTo>
                      <a:pt x="33" y="36"/>
                      <a:pt x="35" y="41"/>
                      <a:pt x="35" y="46"/>
                    </a:cubicBezTo>
                    <a:cubicBezTo>
                      <a:pt x="35" y="54"/>
                      <a:pt x="29" y="61"/>
                      <a:pt x="21" y="62"/>
                    </a:cubicBezTo>
                    <a:cubicBezTo>
                      <a:pt x="21" y="70"/>
                      <a:pt x="21" y="70"/>
                      <a:pt x="21" y="70"/>
                    </a:cubicBezTo>
                    <a:cubicBezTo>
                      <a:pt x="13" y="70"/>
                      <a:pt x="13" y="70"/>
                      <a:pt x="13" y="70"/>
                    </a:cubicBezTo>
                    <a:cubicBezTo>
                      <a:pt x="13" y="61"/>
                      <a:pt x="13" y="61"/>
                      <a:pt x="13" y="61"/>
                    </a:cubicBezTo>
                    <a:cubicBezTo>
                      <a:pt x="13" y="61"/>
                      <a:pt x="13" y="61"/>
                      <a:pt x="13" y="61"/>
                    </a:cubicBezTo>
                    <a:cubicBezTo>
                      <a:pt x="11" y="60"/>
                      <a:pt x="10" y="59"/>
                      <a:pt x="8" y="58"/>
                    </a:cubicBezTo>
                    <a:cubicBezTo>
                      <a:pt x="8" y="61"/>
                      <a:pt x="8" y="61"/>
                      <a:pt x="8" y="61"/>
                    </a:cubicBezTo>
                    <a:cubicBezTo>
                      <a:pt x="1" y="61"/>
                      <a:pt x="1" y="61"/>
                      <a:pt x="1" y="61"/>
                    </a:cubicBezTo>
                    <a:cubicBezTo>
                      <a:pt x="1" y="45"/>
                      <a:pt x="1" y="45"/>
                      <a:pt x="1" y="45"/>
                    </a:cubicBezTo>
                    <a:lnTo>
                      <a:pt x="10" y="45"/>
                    </a:lnTo>
                    <a:close/>
                  </a:path>
                </a:pathLst>
              </a:custGeom>
              <a:grpFill/>
              <a:ln>
                <a:noFill/>
              </a:ln>
              <a:extLst/>
            </p:spPr>
            <p:txBody>
              <a:bodyPr vert="horz" wrap="square" lIns="68580" tIns="34290" rIns="68580" bIns="34290" numCol="1" anchor="t" anchorCtr="0" compatLnSpc="1">
                <a:prstTxWarp prst="textNoShape">
                  <a:avLst/>
                </a:prstTxWarp>
              </a:bodyPr>
              <a:lstStyle/>
              <a:p>
                <a:endParaRPr lang="zh-CN" altLang="en-US" sz="1013"/>
              </a:p>
            </p:txBody>
          </p:sp>
          <p:sp>
            <p:nvSpPr>
              <p:cNvPr id="111" name="Rectangle 52"/>
              <p:cNvSpPr>
                <a:spLocks noChangeArrowheads="1"/>
              </p:cNvSpPr>
              <p:nvPr/>
            </p:nvSpPr>
            <p:spPr bwMode="auto">
              <a:xfrm>
                <a:off x="367527" y="2046516"/>
                <a:ext cx="111100" cy="36241"/>
              </a:xfrm>
              <a:prstGeom prst="rect">
                <a:avLst/>
              </a:prstGeom>
              <a:grpFill/>
              <a:ln>
                <a:noFill/>
              </a:ln>
              <a:extLst/>
            </p:spPr>
            <p:txBody>
              <a:bodyPr vert="horz" wrap="square" lIns="68580" tIns="34290" rIns="68580" bIns="34290" numCol="1" anchor="t" anchorCtr="0" compatLnSpc="1">
                <a:prstTxWarp prst="textNoShape">
                  <a:avLst/>
                </a:prstTxWarp>
              </a:bodyPr>
              <a:lstStyle/>
              <a:p>
                <a:endParaRPr lang="zh-CN" altLang="en-US" sz="1013"/>
              </a:p>
            </p:txBody>
          </p:sp>
          <p:sp>
            <p:nvSpPr>
              <p:cNvPr id="117" name="Freeform 53"/>
              <p:cNvSpPr>
                <a:spLocks noEditPoints="1"/>
              </p:cNvSpPr>
              <p:nvPr/>
            </p:nvSpPr>
            <p:spPr bwMode="auto">
              <a:xfrm>
                <a:off x="309053" y="1756592"/>
                <a:ext cx="230387" cy="275897"/>
              </a:xfrm>
              <a:custGeom>
                <a:avLst/>
                <a:gdLst>
                  <a:gd name="T0" fmla="*/ 83 w 83"/>
                  <a:gd name="T1" fmla="*/ 41 h 100"/>
                  <a:gd name="T2" fmla="*/ 41 w 83"/>
                  <a:gd name="T3" fmla="*/ 0 h 100"/>
                  <a:gd name="T4" fmla="*/ 0 w 83"/>
                  <a:gd name="T5" fmla="*/ 41 h 100"/>
                  <a:gd name="T6" fmla="*/ 0 w 83"/>
                  <a:gd name="T7" fmla="*/ 45 h 100"/>
                  <a:gd name="T8" fmla="*/ 16 w 83"/>
                  <a:gd name="T9" fmla="*/ 82 h 100"/>
                  <a:gd name="T10" fmla="*/ 19 w 83"/>
                  <a:gd name="T11" fmla="*/ 100 h 100"/>
                  <a:gd name="T12" fmla="*/ 38 w 83"/>
                  <a:gd name="T13" fmla="*/ 100 h 100"/>
                  <a:gd name="T14" fmla="*/ 44 w 83"/>
                  <a:gd name="T15" fmla="*/ 100 h 100"/>
                  <a:gd name="T16" fmla="*/ 63 w 83"/>
                  <a:gd name="T17" fmla="*/ 100 h 100"/>
                  <a:gd name="T18" fmla="*/ 66 w 83"/>
                  <a:gd name="T19" fmla="*/ 82 h 100"/>
                  <a:gd name="T20" fmla="*/ 82 w 83"/>
                  <a:gd name="T21" fmla="*/ 45 h 100"/>
                  <a:gd name="T22" fmla="*/ 83 w 83"/>
                  <a:gd name="T23" fmla="*/ 41 h 100"/>
                  <a:gd name="T24" fmla="*/ 75 w 83"/>
                  <a:gd name="T25" fmla="*/ 43 h 100"/>
                  <a:gd name="T26" fmla="*/ 75 w 83"/>
                  <a:gd name="T27" fmla="*/ 48 h 100"/>
                  <a:gd name="T28" fmla="*/ 75 w 83"/>
                  <a:gd name="T29" fmla="*/ 48 h 100"/>
                  <a:gd name="T30" fmla="*/ 60 w 83"/>
                  <a:gd name="T31" fmla="*/ 77 h 100"/>
                  <a:gd name="T32" fmla="*/ 56 w 83"/>
                  <a:gd name="T33" fmla="*/ 93 h 100"/>
                  <a:gd name="T34" fmla="*/ 27 w 83"/>
                  <a:gd name="T35" fmla="*/ 93 h 100"/>
                  <a:gd name="T36" fmla="*/ 22 w 83"/>
                  <a:gd name="T37" fmla="*/ 78 h 100"/>
                  <a:gd name="T38" fmla="*/ 7 w 83"/>
                  <a:gd name="T39" fmla="*/ 48 h 100"/>
                  <a:gd name="T40" fmla="*/ 8 w 83"/>
                  <a:gd name="T41" fmla="*/ 48 h 100"/>
                  <a:gd name="T42" fmla="*/ 7 w 83"/>
                  <a:gd name="T43" fmla="*/ 43 h 100"/>
                  <a:gd name="T44" fmla="*/ 7 w 83"/>
                  <a:gd name="T45" fmla="*/ 41 h 100"/>
                  <a:gd name="T46" fmla="*/ 41 w 83"/>
                  <a:gd name="T47" fmla="*/ 7 h 100"/>
                  <a:gd name="T48" fmla="*/ 75 w 83"/>
                  <a:gd name="T49" fmla="*/ 41 h 100"/>
                  <a:gd name="T50" fmla="*/ 75 w 83"/>
                  <a:gd name="T51" fmla="*/ 43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83" h="100">
                    <a:moveTo>
                      <a:pt x="83" y="41"/>
                    </a:moveTo>
                    <a:cubicBezTo>
                      <a:pt x="83" y="18"/>
                      <a:pt x="64" y="0"/>
                      <a:pt x="41" y="0"/>
                    </a:cubicBezTo>
                    <a:cubicBezTo>
                      <a:pt x="18" y="0"/>
                      <a:pt x="0" y="18"/>
                      <a:pt x="0" y="41"/>
                    </a:cubicBezTo>
                    <a:cubicBezTo>
                      <a:pt x="0" y="43"/>
                      <a:pt x="0" y="44"/>
                      <a:pt x="0" y="45"/>
                    </a:cubicBezTo>
                    <a:cubicBezTo>
                      <a:pt x="0" y="46"/>
                      <a:pt x="1" y="62"/>
                      <a:pt x="16" y="82"/>
                    </a:cubicBezTo>
                    <a:cubicBezTo>
                      <a:pt x="21" y="88"/>
                      <a:pt x="19" y="100"/>
                      <a:pt x="19" y="100"/>
                    </a:cubicBezTo>
                    <a:cubicBezTo>
                      <a:pt x="25" y="100"/>
                      <a:pt x="32" y="100"/>
                      <a:pt x="38" y="100"/>
                    </a:cubicBezTo>
                    <a:cubicBezTo>
                      <a:pt x="40" y="100"/>
                      <a:pt x="42" y="100"/>
                      <a:pt x="44" y="100"/>
                    </a:cubicBezTo>
                    <a:cubicBezTo>
                      <a:pt x="51" y="100"/>
                      <a:pt x="57" y="100"/>
                      <a:pt x="63" y="100"/>
                    </a:cubicBezTo>
                    <a:cubicBezTo>
                      <a:pt x="63" y="100"/>
                      <a:pt x="61" y="88"/>
                      <a:pt x="66" y="82"/>
                    </a:cubicBezTo>
                    <a:cubicBezTo>
                      <a:pt x="82" y="62"/>
                      <a:pt x="83" y="46"/>
                      <a:pt x="82" y="45"/>
                    </a:cubicBezTo>
                    <a:cubicBezTo>
                      <a:pt x="82" y="44"/>
                      <a:pt x="83" y="43"/>
                      <a:pt x="83" y="41"/>
                    </a:cubicBezTo>
                    <a:close/>
                    <a:moveTo>
                      <a:pt x="75" y="43"/>
                    </a:moveTo>
                    <a:cubicBezTo>
                      <a:pt x="75" y="48"/>
                      <a:pt x="75" y="48"/>
                      <a:pt x="75" y="48"/>
                    </a:cubicBezTo>
                    <a:cubicBezTo>
                      <a:pt x="75" y="48"/>
                      <a:pt x="75" y="48"/>
                      <a:pt x="75" y="48"/>
                    </a:cubicBezTo>
                    <a:cubicBezTo>
                      <a:pt x="74" y="52"/>
                      <a:pt x="71" y="63"/>
                      <a:pt x="60" y="77"/>
                    </a:cubicBezTo>
                    <a:cubicBezTo>
                      <a:pt x="57" y="82"/>
                      <a:pt x="56" y="88"/>
                      <a:pt x="56" y="93"/>
                    </a:cubicBezTo>
                    <a:cubicBezTo>
                      <a:pt x="27" y="93"/>
                      <a:pt x="27" y="93"/>
                      <a:pt x="27" y="93"/>
                    </a:cubicBezTo>
                    <a:cubicBezTo>
                      <a:pt x="26" y="88"/>
                      <a:pt x="25" y="82"/>
                      <a:pt x="22" y="78"/>
                    </a:cubicBezTo>
                    <a:cubicBezTo>
                      <a:pt x="11" y="63"/>
                      <a:pt x="8" y="52"/>
                      <a:pt x="7" y="48"/>
                    </a:cubicBezTo>
                    <a:cubicBezTo>
                      <a:pt x="8" y="48"/>
                      <a:pt x="8" y="48"/>
                      <a:pt x="8" y="48"/>
                    </a:cubicBezTo>
                    <a:cubicBezTo>
                      <a:pt x="7" y="43"/>
                      <a:pt x="7" y="43"/>
                      <a:pt x="7" y="43"/>
                    </a:cubicBezTo>
                    <a:cubicBezTo>
                      <a:pt x="7" y="42"/>
                      <a:pt x="7" y="42"/>
                      <a:pt x="7" y="41"/>
                    </a:cubicBezTo>
                    <a:cubicBezTo>
                      <a:pt x="7" y="22"/>
                      <a:pt x="22" y="7"/>
                      <a:pt x="41" y="7"/>
                    </a:cubicBezTo>
                    <a:cubicBezTo>
                      <a:pt x="60" y="7"/>
                      <a:pt x="75" y="22"/>
                      <a:pt x="75" y="41"/>
                    </a:cubicBezTo>
                    <a:cubicBezTo>
                      <a:pt x="75" y="42"/>
                      <a:pt x="75" y="42"/>
                      <a:pt x="75" y="43"/>
                    </a:cubicBezTo>
                    <a:close/>
                  </a:path>
                </a:pathLst>
              </a:custGeom>
              <a:grpFill/>
              <a:ln>
                <a:noFill/>
              </a:ln>
              <a:extLst/>
            </p:spPr>
            <p:txBody>
              <a:bodyPr vert="horz" wrap="square" lIns="68580" tIns="34290" rIns="68580" bIns="34290" numCol="1" anchor="t" anchorCtr="0" compatLnSpc="1">
                <a:prstTxWarp prst="textNoShape">
                  <a:avLst/>
                </a:prstTxWarp>
              </a:bodyPr>
              <a:lstStyle/>
              <a:p>
                <a:endParaRPr lang="zh-CN" altLang="en-US" sz="1013"/>
              </a:p>
            </p:txBody>
          </p:sp>
          <p:sp>
            <p:nvSpPr>
              <p:cNvPr id="118" name="Freeform 54"/>
              <p:cNvSpPr>
                <a:spLocks/>
              </p:cNvSpPr>
              <p:nvPr/>
            </p:nvSpPr>
            <p:spPr bwMode="auto">
              <a:xfrm>
                <a:off x="387409" y="2087434"/>
                <a:ext cx="71338" cy="22212"/>
              </a:xfrm>
              <a:custGeom>
                <a:avLst/>
                <a:gdLst>
                  <a:gd name="T0" fmla="*/ 0 w 26"/>
                  <a:gd name="T1" fmla="*/ 0 h 8"/>
                  <a:gd name="T2" fmla="*/ 0 w 26"/>
                  <a:gd name="T3" fmla="*/ 2 h 8"/>
                  <a:gd name="T4" fmla="*/ 6 w 26"/>
                  <a:gd name="T5" fmla="*/ 8 h 8"/>
                  <a:gd name="T6" fmla="*/ 20 w 26"/>
                  <a:gd name="T7" fmla="*/ 8 h 8"/>
                  <a:gd name="T8" fmla="*/ 26 w 26"/>
                  <a:gd name="T9" fmla="*/ 2 h 8"/>
                  <a:gd name="T10" fmla="*/ 26 w 26"/>
                  <a:gd name="T11" fmla="*/ 0 h 8"/>
                  <a:gd name="T12" fmla="*/ 0 w 26"/>
                  <a:gd name="T13" fmla="*/ 0 h 8"/>
                </a:gdLst>
                <a:ahLst/>
                <a:cxnLst>
                  <a:cxn ang="0">
                    <a:pos x="T0" y="T1"/>
                  </a:cxn>
                  <a:cxn ang="0">
                    <a:pos x="T2" y="T3"/>
                  </a:cxn>
                  <a:cxn ang="0">
                    <a:pos x="T4" y="T5"/>
                  </a:cxn>
                  <a:cxn ang="0">
                    <a:pos x="T6" y="T7"/>
                  </a:cxn>
                  <a:cxn ang="0">
                    <a:pos x="T8" y="T9"/>
                  </a:cxn>
                  <a:cxn ang="0">
                    <a:pos x="T10" y="T11"/>
                  </a:cxn>
                  <a:cxn ang="0">
                    <a:pos x="T12" y="T13"/>
                  </a:cxn>
                </a:cxnLst>
                <a:rect l="0" t="0" r="r" b="b"/>
                <a:pathLst>
                  <a:path w="26" h="8">
                    <a:moveTo>
                      <a:pt x="0" y="0"/>
                    </a:moveTo>
                    <a:cubicBezTo>
                      <a:pt x="0" y="2"/>
                      <a:pt x="0" y="2"/>
                      <a:pt x="0" y="2"/>
                    </a:cubicBezTo>
                    <a:cubicBezTo>
                      <a:pt x="0" y="6"/>
                      <a:pt x="3" y="8"/>
                      <a:pt x="6" y="8"/>
                    </a:cubicBezTo>
                    <a:cubicBezTo>
                      <a:pt x="20" y="8"/>
                      <a:pt x="20" y="8"/>
                      <a:pt x="20" y="8"/>
                    </a:cubicBezTo>
                    <a:cubicBezTo>
                      <a:pt x="23" y="8"/>
                      <a:pt x="26" y="6"/>
                      <a:pt x="26" y="2"/>
                    </a:cubicBezTo>
                    <a:cubicBezTo>
                      <a:pt x="26" y="0"/>
                      <a:pt x="26" y="0"/>
                      <a:pt x="26" y="0"/>
                    </a:cubicBezTo>
                    <a:lnTo>
                      <a:pt x="0" y="0"/>
                    </a:lnTo>
                    <a:close/>
                  </a:path>
                </a:pathLst>
              </a:custGeom>
              <a:grpFill/>
              <a:ln>
                <a:noFill/>
              </a:ln>
              <a:extLst/>
            </p:spPr>
            <p:txBody>
              <a:bodyPr vert="horz" wrap="square" lIns="68580" tIns="34290" rIns="68580" bIns="34290" numCol="1" anchor="t" anchorCtr="0" compatLnSpc="1">
                <a:prstTxWarp prst="textNoShape">
                  <a:avLst/>
                </a:prstTxWarp>
              </a:bodyPr>
              <a:lstStyle/>
              <a:p>
                <a:endParaRPr lang="zh-CN" altLang="en-US" sz="1013"/>
              </a:p>
            </p:txBody>
          </p:sp>
          <p:sp>
            <p:nvSpPr>
              <p:cNvPr id="119" name="Rectangle 55"/>
              <p:cNvSpPr>
                <a:spLocks noChangeArrowheads="1"/>
              </p:cNvSpPr>
              <p:nvPr/>
            </p:nvSpPr>
            <p:spPr bwMode="auto">
              <a:xfrm>
                <a:off x="361680" y="2044179"/>
                <a:ext cx="121626" cy="8183"/>
              </a:xfrm>
              <a:prstGeom prst="rect">
                <a:avLst/>
              </a:prstGeom>
              <a:grpFill/>
              <a:ln>
                <a:noFill/>
              </a:ln>
              <a:extLst/>
            </p:spPr>
            <p:txBody>
              <a:bodyPr vert="horz" wrap="square" lIns="68580" tIns="34290" rIns="68580" bIns="34290" numCol="1" anchor="t" anchorCtr="0" compatLnSpc="1">
                <a:prstTxWarp prst="textNoShape">
                  <a:avLst/>
                </a:prstTxWarp>
              </a:bodyPr>
              <a:lstStyle/>
              <a:p>
                <a:endParaRPr lang="zh-CN" altLang="en-US" sz="1013"/>
              </a:p>
            </p:txBody>
          </p:sp>
          <p:sp>
            <p:nvSpPr>
              <p:cNvPr id="120" name="Rectangle 56"/>
              <p:cNvSpPr>
                <a:spLocks noChangeArrowheads="1"/>
              </p:cNvSpPr>
              <p:nvPr/>
            </p:nvSpPr>
            <p:spPr bwMode="auto">
              <a:xfrm>
                <a:off x="361680" y="2060544"/>
                <a:ext cx="121626" cy="10522"/>
              </a:xfrm>
              <a:prstGeom prst="rect">
                <a:avLst/>
              </a:prstGeom>
              <a:grpFill/>
              <a:ln>
                <a:noFill/>
              </a:ln>
              <a:extLst/>
            </p:spPr>
            <p:txBody>
              <a:bodyPr vert="horz" wrap="square" lIns="68580" tIns="34290" rIns="68580" bIns="34290" numCol="1" anchor="t" anchorCtr="0" compatLnSpc="1">
                <a:prstTxWarp prst="textNoShape">
                  <a:avLst/>
                </a:prstTxWarp>
              </a:bodyPr>
              <a:lstStyle/>
              <a:p>
                <a:endParaRPr lang="zh-CN" altLang="en-US" sz="1013"/>
              </a:p>
            </p:txBody>
          </p:sp>
          <p:sp>
            <p:nvSpPr>
              <p:cNvPr id="121" name="Freeform 57"/>
              <p:cNvSpPr>
                <a:spLocks/>
              </p:cNvSpPr>
              <p:nvPr/>
            </p:nvSpPr>
            <p:spPr bwMode="auto">
              <a:xfrm>
                <a:off x="361680" y="2079250"/>
                <a:ext cx="121626" cy="22212"/>
              </a:xfrm>
              <a:custGeom>
                <a:avLst/>
                <a:gdLst>
                  <a:gd name="T0" fmla="*/ 0 w 44"/>
                  <a:gd name="T1" fmla="*/ 0 h 8"/>
                  <a:gd name="T2" fmla="*/ 11 w 44"/>
                  <a:gd name="T3" fmla="*/ 8 h 8"/>
                  <a:gd name="T4" fmla="*/ 34 w 44"/>
                  <a:gd name="T5" fmla="*/ 8 h 8"/>
                  <a:gd name="T6" fmla="*/ 44 w 44"/>
                  <a:gd name="T7" fmla="*/ 0 h 8"/>
                  <a:gd name="T8" fmla="*/ 0 w 44"/>
                  <a:gd name="T9" fmla="*/ 0 h 8"/>
                </a:gdLst>
                <a:ahLst/>
                <a:cxnLst>
                  <a:cxn ang="0">
                    <a:pos x="T0" y="T1"/>
                  </a:cxn>
                  <a:cxn ang="0">
                    <a:pos x="T2" y="T3"/>
                  </a:cxn>
                  <a:cxn ang="0">
                    <a:pos x="T4" y="T5"/>
                  </a:cxn>
                  <a:cxn ang="0">
                    <a:pos x="T6" y="T7"/>
                  </a:cxn>
                  <a:cxn ang="0">
                    <a:pos x="T8" y="T9"/>
                  </a:cxn>
                </a:cxnLst>
                <a:rect l="0" t="0" r="r" b="b"/>
                <a:pathLst>
                  <a:path w="44" h="8">
                    <a:moveTo>
                      <a:pt x="0" y="0"/>
                    </a:moveTo>
                    <a:cubicBezTo>
                      <a:pt x="1" y="4"/>
                      <a:pt x="5" y="8"/>
                      <a:pt x="11" y="8"/>
                    </a:cubicBezTo>
                    <a:cubicBezTo>
                      <a:pt x="34" y="8"/>
                      <a:pt x="34" y="8"/>
                      <a:pt x="34" y="8"/>
                    </a:cubicBezTo>
                    <a:cubicBezTo>
                      <a:pt x="39" y="8"/>
                      <a:pt x="44" y="4"/>
                      <a:pt x="44" y="0"/>
                    </a:cubicBezTo>
                    <a:lnTo>
                      <a:pt x="0" y="0"/>
                    </a:lnTo>
                    <a:close/>
                  </a:path>
                </a:pathLst>
              </a:custGeom>
              <a:grpFill/>
              <a:ln>
                <a:noFill/>
              </a:ln>
              <a:extLst/>
            </p:spPr>
            <p:txBody>
              <a:bodyPr vert="horz" wrap="square" lIns="68580" tIns="34290" rIns="68580" bIns="34290" numCol="1" anchor="t" anchorCtr="0" compatLnSpc="1">
                <a:prstTxWarp prst="textNoShape">
                  <a:avLst/>
                </a:prstTxWarp>
              </a:bodyPr>
              <a:lstStyle/>
              <a:p>
                <a:endParaRPr lang="zh-CN" altLang="en-US" sz="1013"/>
              </a:p>
            </p:txBody>
          </p:sp>
          <p:sp>
            <p:nvSpPr>
              <p:cNvPr id="122" name="Freeform 58"/>
              <p:cNvSpPr>
                <a:spLocks/>
              </p:cNvSpPr>
              <p:nvPr/>
            </p:nvSpPr>
            <p:spPr bwMode="auto">
              <a:xfrm>
                <a:off x="417814" y="1653714"/>
                <a:ext cx="24559" cy="63129"/>
              </a:xfrm>
              <a:custGeom>
                <a:avLst/>
                <a:gdLst>
                  <a:gd name="T0" fmla="*/ 4 w 9"/>
                  <a:gd name="T1" fmla="*/ 23 h 23"/>
                  <a:gd name="T2" fmla="*/ 0 w 9"/>
                  <a:gd name="T3" fmla="*/ 19 h 23"/>
                  <a:gd name="T4" fmla="*/ 0 w 9"/>
                  <a:gd name="T5" fmla="*/ 5 h 23"/>
                  <a:gd name="T6" fmla="*/ 4 w 9"/>
                  <a:gd name="T7" fmla="*/ 0 h 23"/>
                  <a:gd name="T8" fmla="*/ 9 w 9"/>
                  <a:gd name="T9" fmla="*/ 5 h 23"/>
                  <a:gd name="T10" fmla="*/ 9 w 9"/>
                  <a:gd name="T11" fmla="*/ 19 h 23"/>
                  <a:gd name="T12" fmla="*/ 4 w 9"/>
                  <a:gd name="T13" fmla="*/ 23 h 23"/>
                </a:gdLst>
                <a:ahLst/>
                <a:cxnLst>
                  <a:cxn ang="0">
                    <a:pos x="T0" y="T1"/>
                  </a:cxn>
                  <a:cxn ang="0">
                    <a:pos x="T2" y="T3"/>
                  </a:cxn>
                  <a:cxn ang="0">
                    <a:pos x="T4" y="T5"/>
                  </a:cxn>
                  <a:cxn ang="0">
                    <a:pos x="T6" y="T7"/>
                  </a:cxn>
                  <a:cxn ang="0">
                    <a:pos x="T8" y="T9"/>
                  </a:cxn>
                  <a:cxn ang="0">
                    <a:pos x="T10" y="T11"/>
                  </a:cxn>
                  <a:cxn ang="0">
                    <a:pos x="T12" y="T13"/>
                  </a:cxn>
                </a:cxnLst>
                <a:rect l="0" t="0" r="r" b="b"/>
                <a:pathLst>
                  <a:path w="9" h="23">
                    <a:moveTo>
                      <a:pt x="4" y="23"/>
                    </a:moveTo>
                    <a:cubicBezTo>
                      <a:pt x="2" y="23"/>
                      <a:pt x="0" y="21"/>
                      <a:pt x="0" y="19"/>
                    </a:cubicBezTo>
                    <a:cubicBezTo>
                      <a:pt x="0" y="5"/>
                      <a:pt x="0" y="5"/>
                      <a:pt x="0" y="5"/>
                    </a:cubicBezTo>
                    <a:cubicBezTo>
                      <a:pt x="0" y="2"/>
                      <a:pt x="2" y="0"/>
                      <a:pt x="4" y="0"/>
                    </a:cubicBezTo>
                    <a:cubicBezTo>
                      <a:pt x="7" y="0"/>
                      <a:pt x="9" y="2"/>
                      <a:pt x="9" y="5"/>
                    </a:cubicBezTo>
                    <a:cubicBezTo>
                      <a:pt x="9" y="19"/>
                      <a:pt x="9" y="19"/>
                      <a:pt x="9" y="19"/>
                    </a:cubicBezTo>
                    <a:cubicBezTo>
                      <a:pt x="9" y="21"/>
                      <a:pt x="7" y="23"/>
                      <a:pt x="4" y="23"/>
                    </a:cubicBezTo>
                    <a:close/>
                  </a:path>
                </a:pathLst>
              </a:custGeom>
              <a:grpFill/>
              <a:ln>
                <a:noFill/>
              </a:ln>
              <a:extLst/>
            </p:spPr>
            <p:txBody>
              <a:bodyPr vert="horz" wrap="square" lIns="68580" tIns="34290" rIns="68580" bIns="34290" numCol="1" anchor="t" anchorCtr="0" compatLnSpc="1">
                <a:prstTxWarp prst="textNoShape">
                  <a:avLst/>
                </a:prstTxWarp>
              </a:bodyPr>
              <a:lstStyle/>
              <a:p>
                <a:endParaRPr lang="zh-CN" altLang="en-US" sz="1013"/>
              </a:p>
            </p:txBody>
          </p:sp>
          <p:sp>
            <p:nvSpPr>
              <p:cNvPr id="123" name="Freeform 59"/>
              <p:cNvSpPr>
                <a:spLocks/>
              </p:cNvSpPr>
              <p:nvPr/>
            </p:nvSpPr>
            <p:spPr bwMode="auto">
              <a:xfrm>
                <a:off x="314901" y="1675926"/>
                <a:ext cx="46779" cy="60791"/>
              </a:xfrm>
              <a:custGeom>
                <a:avLst/>
                <a:gdLst>
                  <a:gd name="T0" fmla="*/ 12 w 17"/>
                  <a:gd name="T1" fmla="*/ 22 h 22"/>
                  <a:gd name="T2" fmla="*/ 8 w 17"/>
                  <a:gd name="T3" fmla="*/ 20 h 22"/>
                  <a:gd name="T4" fmla="*/ 1 w 17"/>
                  <a:gd name="T5" fmla="*/ 7 h 22"/>
                  <a:gd name="T6" fmla="*/ 3 w 17"/>
                  <a:gd name="T7" fmla="*/ 1 h 22"/>
                  <a:gd name="T8" fmla="*/ 9 w 17"/>
                  <a:gd name="T9" fmla="*/ 3 h 22"/>
                  <a:gd name="T10" fmla="*/ 16 w 17"/>
                  <a:gd name="T11" fmla="*/ 15 h 22"/>
                  <a:gd name="T12" fmla="*/ 14 w 17"/>
                  <a:gd name="T13" fmla="*/ 21 h 22"/>
                  <a:gd name="T14" fmla="*/ 12 w 17"/>
                  <a:gd name="T15" fmla="*/ 22 h 2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7" h="22">
                    <a:moveTo>
                      <a:pt x="12" y="22"/>
                    </a:moveTo>
                    <a:cubicBezTo>
                      <a:pt x="11" y="22"/>
                      <a:pt x="9" y="21"/>
                      <a:pt x="8" y="20"/>
                    </a:cubicBezTo>
                    <a:cubicBezTo>
                      <a:pt x="1" y="7"/>
                      <a:pt x="1" y="7"/>
                      <a:pt x="1" y="7"/>
                    </a:cubicBezTo>
                    <a:cubicBezTo>
                      <a:pt x="0" y="5"/>
                      <a:pt x="1" y="3"/>
                      <a:pt x="3" y="1"/>
                    </a:cubicBezTo>
                    <a:cubicBezTo>
                      <a:pt x="5" y="0"/>
                      <a:pt x="8" y="1"/>
                      <a:pt x="9" y="3"/>
                    </a:cubicBezTo>
                    <a:cubicBezTo>
                      <a:pt x="16" y="15"/>
                      <a:pt x="16" y="15"/>
                      <a:pt x="16" y="15"/>
                    </a:cubicBezTo>
                    <a:cubicBezTo>
                      <a:pt x="17" y="17"/>
                      <a:pt x="16" y="20"/>
                      <a:pt x="14" y="21"/>
                    </a:cubicBezTo>
                    <a:cubicBezTo>
                      <a:pt x="14" y="22"/>
                      <a:pt x="13" y="22"/>
                      <a:pt x="12" y="22"/>
                    </a:cubicBezTo>
                    <a:close/>
                  </a:path>
                </a:pathLst>
              </a:custGeom>
              <a:grpFill/>
              <a:ln>
                <a:noFill/>
              </a:ln>
              <a:extLst/>
            </p:spPr>
            <p:txBody>
              <a:bodyPr vert="horz" wrap="square" lIns="68580" tIns="34290" rIns="68580" bIns="34290" numCol="1" anchor="t" anchorCtr="0" compatLnSpc="1">
                <a:prstTxWarp prst="textNoShape">
                  <a:avLst/>
                </a:prstTxWarp>
              </a:bodyPr>
              <a:lstStyle/>
              <a:p>
                <a:endParaRPr lang="zh-CN" altLang="en-US" sz="1013"/>
              </a:p>
            </p:txBody>
          </p:sp>
          <p:sp>
            <p:nvSpPr>
              <p:cNvPr id="124" name="Freeform 60"/>
              <p:cNvSpPr>
                <a:spLocks/>
              </p:cNvSpPr>
              <p:nvPr/>
            </p:nvSpPr>
            <p:spPr bwMode="auto">
              <a:xfrm>
                <a:off x="240054" y="1748408"/>
                <a:ext cx="60813" cy="43255"/>
              </a:xfrm>
              <a:custGeom>
                <a:avLst/>
                <a:gdLst>
                  <a:gd name="T0" fmla="*/ 17 w 22"/>
                  <a:gd name="T1" fmla="*/ 16 h 16"/>
                  <a:gd name="T2" fmla="*/ 15 w 22"/>
                  <a:gd name="T3" fmla="*/ 16 h 16"/>
                  <a:gd name="T4" fmla="*/ 3 w 22"/>
                  <a:gd name="T5" fmla="*/ 9 h 16"/>
                  <a:gd name="T6" fmla="*/ 1 w 22"/>
                  <a:gd name="T7" fmla="*/ 3 h 16"/>
                  <a:gd name="T8" fmla="*/ 7 w 22"/>
                  <a:gd name="T9" fmla="*/ 1 h 16"/>
                  <a:gd name="T10" fmla="*/ 19 w 22"/>
                  <a:gd name="T11" fmla="*/ 8 h 16"/>
                  <a:gd name="T12" fmla="*/ 21 w 22"/>
                  <a:gd name="T13" fmla="*/ 14 h 16"/>
                  <a:gd name="T14" fmla="*/ 17 w 22"/>
                  <a:gd name="T15" fmla="*/ 16 h 1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2" h="16">
                    <a:moveTo>
                      <a:pt x="17" y="16"/>
                    </a:moveTo>
                    <a:cubicBezTo>
                      <a:pt x="16" y="16"/>
                      <a:pt x="15" y="16"/>
                      <a:pt x="15" y="16"/>
                    </a:cubicBezTo>
                    <a:cubicBezTo>
                      <a:pt x="3" y="9"/>
                      <a:pt x="3" y="9"/>
                      <a:pt x="3" y="9"/>
                    </a:cubicBezTo>
                    <a:cubicBezTo>
                      <a:pt x="0" y="7"/>
                      <a:pt x="0" y="5"/>
                      <a:pt x="1" y="3"/>
                    </a:cubicBezTo>
                    <a:cubicBezTo>
                      <a:pt x="2" y="0"/>
                      <a:pt x="5" y="0"/>
                      <a:pt x="7" y="1"/>
                    </a:cubicBezTo>
                    <a:cubicBezTo>
                      <a:pt x="19" y="8"/>
                      <a:pt x="19" y="8"/>
                      <a:pt x="19" y="8"/>
                    </a:cubicBezTo>
                    <a:cubicBezTo>
                      <a:pt x="21" y="9"/>
                      <a:pt x="22" y="12"/>
                      <a:pt x="21" y="14"/>
                    </a:cubicBezTo>
                    <a:cubicBezTo>
                      <a:pt x="20" y="15"/>
                      <a:pt x="19" y="16"/>
                      <a:pt x="17" y="16"/>
                    </a:cubicBezTo>
                    <a:close/>
                  </a:path>
                </a:pathLst>
              </a:custGeom>
              <a:grpFill/>
              <a:ln>
                <a:noFill/>
              </a:ln>
              <a:extLst/>
            </p:spPr>
            <p:txBody>
              <a:bodyPr vert="horz" wrap="square" lIns="68580" tIns="34290" rIns="68580" bIns="34290" numCol="1" anchor="t" anchorCtr="0" compatLnSpc="1">
                <a:prstTxWarp prst="textNoShape">
                  <a:avLst/>
                </a:prstTxWarp>
              </a:bodyPr>
              <a:lstStyle/>
              <a:p>
                <a:endParaRPr lang="zh-CN" altLang="en-US" sz="1013"/>
              </a:p>
            </p:txBody>
          </p:sp>
          <p:sp>
            <p:nvSpPr>
              <p:cNvPr id="125" name="Freeform 61"/>
              <p:cNvSpPr>
                <a:spLocks/>
              </p:cNvSpPr>
              <p:nvPr/>
            </p:nvSpPr>
            <p:spPr bwMode="auto">
              <a:xfrm>
                <a:off x="213157" y="1847777"/>
                <a:ext cx="60813" cy="24550"/>
              </a:xfrm>
              <a:custGeom>
                <a:avLst/>
                <a:gdLst>
                  <a:gd name="T0" fmla="*/ 18 w 22"/>
                  <a:gd name="T1" fmla="*/ 9 h 9"/>
                  <a:gd name="T2" fmla="*/ 4 w 22"/>
                  <a:gd name="T3" fmla="*/ 9 h 9"/>
                  <a:gd name="T4" fmla="*/ 0 w 22"/>
                  <a:gd name="T5" fmla="*/ 5 h 9"/>
                  <a:gd name="T6" fmla="*/ 4 w 22"/>
                  <a:gd name="T7" fmla="*/ 0 h 9"/>
                  <a:gd name="T8" fmla="*/ 18 w 22"/>
                  <a:gd name="T9" fmla="*/ 0 h 9"/>
                  <a:gd name="T10" fmla="*/ 22 w 22"/>
                  <a:gd name="T11" fmla="*/ 5 h 9"/>
                  <a:gd name="T12" fmla="*/ 18 w 22"/>
                  <a:gd name="T13" fmla="*/ 9 h 9"/>
                </a:gdLst>
                <a:ahLst/>
                <a:cxnLst>
                  <a:cxn ang="0">
                    <a:pos x="T0" y="T1"/>
                  </a:cxn>
                  <a:cxn ang="0">
                    <a:pos x="T2" y="T3"/>
                  </a:cxn>
                  <a:cxn ang="0">
                    <a:pos x="T4" y="T5"/>
                  </a:cxn>
                  <a:cxn ang="0">
                    <a:pos x="T6" y="T7"/>
                  </a:cxn>
                  <a:cxn ang="0">
                    <a:pos x="T8" y="T9"/>
                  </a:cxn>
                  <a:cxn ang="0">
                    <a:pos x="T10" y="T11"/>
                  </a:cxn>
                  <a:cxn ang="0">
                    <a:pos x="T12" y="T13"/>
                  </a:cxn>
                </a:cxnLst>
                <a:rect l="0" t="0" r="r" b="b"/>
                <a:pathLst>
                  <a:path w="22" h="9">
                    <a:moveTo>
                      <a:pt x="18" y="9"/>
                    </a:moveTo>
                    <a:cubicBezTo>
                      <a:pt x="4" y="9"/>
                      <a:pt x="4" y="9"/>
                      <a:pt x="4" y="9"/>
                    </a:cubicBezTo>
                    <a:cubicBezTo>
                      <a:pt x="2" y="9"/>
                      <a:pt x="0" y="7"/>
                      <a:pt x="0" y="5"/>
                    </a:cubicBezTo>
                    <a:cubicBezTo>
                      <a:pt x="0" y="2"/>
                      <a:pt x="2" y="0"/>
                      <a:pt x="4" y="0"/>
                    </a:cubicBezTo>
                    <a:cubicBezTo>
                      <a:pt x="18" y="0"/>
                      <a:pt x="18" y="0"/>
                      <a:pt x="18" y="0"/>
                    </a:cubicBezTo>
                    <a:cubicBezTo>
                      <a:pt x="21" y="0"/>
                      <a:pt x="22" y="2"/>
                      <a:pt x="22" y="5"/>
                    </a:cubicBezTo>
                    <a:cubicBezTo>
                      <a:pt x="22" y="7"/>
                      <a:pt x="21" y="9"/>
                      <a:pt x="18" y="9"/>
                    </a:cubicBezTo>
                    <a:close/>
                  </a:path>
                </a:pathLst>
              </a:custGeom>
              <a:grpFill/>
              <a:ln>
                <a:noFill/>
              </a:ln>
              <a:extLst/>
            </p:spPr>
            <p:txBody>
              <a:bodyPr vert="horz" wrap="square" lIns="68580" tIns="34290" rIns="68580" bIns="34290" numCol="1" anchor="t" anchorCtr="0" compatLnSpc="1">
                <a:prstTxWarp prst="textNoShape">
                  <a:avLst/>
                </a:prstTxWarp>
              </a:bodyPr>
              <a:lstStyle/>
              <a:p>
                <a:endParaRPr lang="zh-CN" altLang="en-US" sz="1013"/>
              </a:p>
            </p:txBody>
          </p:sp>
          <p:sp>
            <p:nvSpPr>
              <p:cNvPr id="126" name="Freeform 62"/>
              <p:cNvSpPr>
                <a:spLocks/>
              </p:cNvSpPr>
              <p:nvPr/>
            </p:nvSpPr>
            <p:spPr bwMode="auto">
              <a:xfrm>
                <a:off x="544118" y="1938963"/>
                <a:ext cx="64321" cy="44424"/>
              </a:xfrm>
              <a:custGeom>
                <a:avLst/>
                <a:gdLst>
                  <a:gd name="T0" fmla="*/ 18 w 23"/>
                  <a:gd name="T1" fmla="*/ 16 h 16"/>
                  <a:gd name="T2" fmla="*/ 15 w 23"/>
                  <a:gd name="T3" fmla="*/ 16 h 16"/>
                  <a:gd name="T4" fmla="*/ 3 w 23"/>
                  <a:gd name="T5" fmla="*/ 9 h 16"/>
                  <a:gd name="T6" fmla="*/ 2 w 23"/>
                  <a:gd name="T7" fmla="*/ 3 h 16"/>
                  <a:gd name="T8" fmla="*/ 8 w 23"/>
                  <a:gd name="T9" fmla="*/ 1 h 16"/>
                  <a:gd name="T10" fmla="*/ 20 w 23"/>
                  <a:gd name="T11" fmla="*/ 8 h 16"/>
                  <a:gd name="T12" fmla="*/ 21 w 23"/>
                  <a:gd name="T13" fmla="*/ 14 h 16"/>
                  <a:gd name="T14" fmla="*/ 18 w 23"/>
                  <a:gd name="T15" fmla="*/ 16 h 1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3" h="16">
                    <a:moveTo>
                      <a:pt x="18" y="16"/>
                    </a:moveTo>
                    <a:cubicBezTo>
                      <a:pt x="17" y="16"/>
                      <a:pt x="16" y="16"/>
                      <a:pt x="15" y="16"/>
                    </a:cubicBezTo>
                    <a:cubicBezTo>
                      <a:pt x="3" y="9"/>
                      <a:pt x="3" y="9"/>
                      <a:pt x="3" y="9"/>
                    </a:cubicBezTo>
                    <a:cubicBezTo>
                      <a:pt x="1" y="7"/>
                      <a:pt x="0" y="5"/>
                      <a:pt x="2" y="3"/>
                    </a:cubicBezTo>
                    <a:cubicBezTo>
                      <a:pt x="3" y="1"/>
                      <a:pt x="5" y="0"/>
                      <a:pt x="8" y="1"/>
                    </a:cubicBezTo>
                    <a:cubicBezTo>
                      <a:pt x="20" y="8"/>
                      <a:pt x="20" y="8"/>
                      <a:pt x="20" y="8"/>
                    </a:cubicBezTo>
                    <a:cubicBezTo>
                      <a:pt x="22" y="9"/>
                      <a:pt x="23" y="12"/>
                      <a:pt x="21" y="14"/>
                    </a:cubicBezTo>
                    <a:cubicBezTo>
                      <a:pt x="21" y="15"/>
                      <a:pt x="19" y="16"/>
                      <a:pt x="18" y="16"/>
                    </a:cubicBezTo>
                    <a:close/>
                  </a:path>
                </a:pathLst>
              </a:custGeom>
              <a:grpFill/>
              <a:ln>
                <a:noFill/>
              </a:ln>
              <a:extLst/>
            </p:spPr>
            <p:txBody>
              <a:bodyPr vert="horz" wrap="square" lIns="68580" tIns="34290" rIns="68580" bIns="34290" numCol="1" anchor="t" anchorCtr="0" compatLnSpc="1">
                <a:prstTxWarp prst="textNoShape">
                  <a:avLst/>
                </a:prstTxWarp>
              </a:bodyPr>
              <a:lstStyle/>
              <a:p>
                <a:endParaRPr lang="zh-CN" altLang="en-US" sz="1013"/>
              </a:p>
            </p:txBody>
          </p:sp>
          <p:sp>
            <p:nvSpPr>
              <p:cNvPr id="127" name="Freeform 63"/>
              <p:cNvSpPr>
                <a:spLocks/>
              </p:cNvSpPr>
              <p:nvPr/>
            </p:nvSpPr>
            <p:spPr bwMode="auto">
              <a:xfrm>
                <a:off x="572185" y="1860637"/>
                <a:ext cx="63152" cy="22212"/>
              </a:xfrm>
              <a:custGeom>
                <a:avLst/>
                <a:gdLst>
                  <a:gd name="T0" fmla="*/ 18 w 23"/>
                  <a:gd name="T1" fmla="*/ 8 h 8"/>
                  <a:gd name="T2" fmla="*/ 4 w 23"/>
                  <a:gd name="T3" fmla="*/ 8 h 8"/>
                  <a:gd name="T4" fmla="*/ 0 w 23"/>
                  <a:gd name="T5" fmla="*/ 4 h 8"/>
                  <a:gd name="T6" fmla="*/ 4 w 23"/>
                  <a:gd name="T7" fmla="*/ 0 h 8"/>
                  <a:gd name="T8" fmla="*/ 18 w 23"/>
                  <a:gd name="T9" fmla="*/ 0 h 8"/>
                  <a:gd name="T10" fmla="*/ 23 w 23"/>
                  <a:gd name="T11" fmla="*/ 4 h 8"/>
                  <a:gd name="T12" fmla="*/ 18 w 23"/>
                  <a:gd name="T13" fmla="*/ 8 h 8"/>
                </a:gdLst>
                <a:ahLst/>
                <a:cxnLst>
                  <a:cxn ang="0">
                    <a:pos x="T0" y="T1"/>
                  </a:cxn>
                  <a:cxn ang="0">
                    <a:pos x="T2" y="T3"/>
                  </a:cxn>
                  <a:cxn ang="0">
                    <a:pos x="T4" y="T5"/>
                  </a:cxn>
                  <a:cxn ang="0">
                    <a:pos x="T6" y="T7"/>
                  </a:cxn>
                  <a:cxn ang="0">
                    <a:pos x="T8" y="T9"/>
                  </a:cxn>
                  <a:cxn ang="0">
                    <a:pos x="T10" y="T11"/>
                  </a:cxn>
                  <a:cxn ang="0">
                    <a:pos x="T12" y="T13"/>
                  </a:cxn>
                </a:cxnLst>
                <a:rect l="0" t="0" r="r" b="b"/>
                <a:pathLst>
                  <a:path w="23" h="8">
                    <a:moveTo>
                      <a:pt x="18" y="8"/>
                    </a:moveTo>
                    <a:cubicBezTo>
                      <a:pt x="4" y="8"/>
                      <a:pt x="4" y="8"/>
                      <a:pt x="4" y="8"/>
                    </a:cubicBezTo>
                    <a:cubicBezTo>
                      <a:pt x="2" y="8"/>
                      <a:pt x="0" y="7"/>
                      <a:pt x="0" y="4"/>
                    </a:cubicBezTo>
                    <a:cubicBezTo>
                      <a:pt x="0" y="2"/>
                      <a:pt x="2" y="0"/>
                      <a:pt x="4" y="0"/>
                    </a:cubicBezTo>
                    <a:cubicBezTo>
                      <a:pt x="18" y="0"/>
                      <a:pt x="18" y="0"/>
                      <a:pt x="18" y="0"/>
                    </a:cubicBezTo>
                    <a:cubicBezTo>
                      <a:pt x="21" y="0"/>
                      <a:pt x="23" y="2"/>
                      <a:pt x="23" y="4"/>
                    </a:cubicBezTo>
                    <a:cubicBezTo>
                      <a:pt x="23" y="7"/>
                      <a:pt x="21" y="8"/>
                      <a:pt x="18" y="8"/>
                    </a:cubicBezTo>
                    <a:close/>
                  </a:path>
                </a:pathLst>
              </a:custGeom>
              <a:grpFill/>
              <a:ln>
                <a:noFill/>
              </a:ln>
              <a:extLst/>
            </p:spPr>
            <p:txBody>
              <a:bodyPr vert="horz" wrap="square" lIns="68580" tIns="34290" rIns="68580" bIns="34290" numCol="1" anchor="t" anchorCtr="0" compatLnSpc="1">
                <a:prstTxWarp prst="textNoShape">
                  <a:avLst/>
                </a:prstTxWarp>
              </a:bodyPr>
              <a:lstStyle/>
              <a:p>
                <a:endParaRPr lang="zh-CN" altLang="en-US" sz="1013"/>
              </a:p>
            </p:txBody>
          </p:sp>
          <p:sp>
            <p:nvSpPr>
              <p:cNvPr id="128" name="Freeform 64"/>
              <p:cNvSpPr>
                <a:spLocks/>
              </p:cNvSpPr>
              <p:nvPr/>
            </p:nvSpPr>
            <p:spPr bwMode="auto">
              <a:xfrm>
                <a:off x="552305" y="1758928"/>
                <a:ext cx="60813" cy="44424"/>
              </a:xfrm>
              <a:custGeom>
                <a:avLst/>
                <a:gdLst>
                  <a:gd name="T0" fmla="*/ 5 w 22"/>
                  <a:gd name="T1" fmla="*/ 16 h 16"/>
                  <a:gd name="T2" fmla="*/ 1 w 22"/>
                  <a:gd name="T3" fmla="*/ 14 h 16"/>
                  <a:gd name="T4" fmla="*/ 2 w 22"/>
                  <a:gd name="T5" fmla="*/ 8 h 16"/>
                  <a:gd name="T6" fmla="*/ 15 w 22"/>
                  <a:gd name="T7" fmla="*/ 1 h 16"/>
                  <a:gd name="T8" fmla="*/ 21 w 22"/>
                  <a:gd name="T9" fmla="*/ 2 h 16"/>
                  <a:gd name="T10" fmla="*/ 19 w 22"/>
                  <a:gd name="T11" fmla="*/ 8 h 16"/>
                  <a:gd name="T12" fmla="*/ 7 w 22"/>
                  <a:gd name="T13" fmla="*/ 16 h 16"/>
                  <a:gd name="T14" fmla="*/ 5 w 22"/>
                  <a:gd name="T15" fmla="*/ 16 h 1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2" h="16">
                    <a:moveTo>
                      <a:pt x="5" y="16"/>
                    </a:moveTo>
                    <a:cubicBezTo>
                      <a:pt x="3" y="16"/>
                      <a:pt x="2" y="15"/>
                      <a:pt x="1" y="14"/>
                    </a:cubicBezTo>
                    <a:cubicBezTo>
                      <a:pt x="0" y="12"/>
                      <a:pt x="0" y="9"/>
                      <a:pt x="2" y="8"/>
                    </a:cubicBezTo>
                    <a:cubicBezTo>
                      <a:pt x="15" y="1"/>
                      <a:pt x="15" y="1"/>
                      <a:pt x="15" y="1"/>
                    </a:cubicBezTo>
                    <a:cubicBezTo>
                      <a:pt x="17" y="0"/>
                      <a:pt x="19" y="0"/>
                      <a:pt x="21" y="2"/>
                    </a:cubicBezTo>
                    <a:cubicBezTo>
                      <a:pt x="22" y="5"/>
                      <a:pt x="21" y="7"/>
                      <a:pt x="19" y="8"/>
                    </a:cubicBezTo>
                    <a:cubicBezTo>
                      <a:pt x="7" y="16"/>
                      <a:pt x="7" y="16"/>
                      <a:pt x="7" y="16"/>
                    </a:cubicBezTo>
                    <a:cubicBezTo>
                      <a:pt x="6" y="16"/>
                      <a:pt x="5" y="16"/>
                      <a:pt x="5" y="16"/>
                    </a:cubicBezTo>
                    <a:close/>
                  </a:path>
                </a:pathLst>
              </a:custGeom>
              <a:grpFill/>
              <a:ln>
                <a:noFill/>
              </a:ln>
              <a:extLst/>
            </p:spPr>
            <p:txBody>
              <a:bodyPr vert="horz" wrap="square" lIns="68580" tIns="34290" rIns="68580" bIns="34290" numCol="1" anchor="t" anchorCtr="0" compatLnSpc="1">
                <a:prstTxWarp prst="textNoShape">
                  <a:avLst/>
                </a:prstTxWarp>
              </a:bodyPr>
              <a:lstStyle/>
              <a:p>
                <a:endParaRPr lang="zh-CN" altLang="en-US" sz="1013"/>
              </a:p>
            </p:txBody>
          </p:sp>
          <p:sp>
            <p:nvSpPr>
              <p:cNvPr id="129" name="Freeform 65"/>
              <p:cNvSpPr>
                <a:spLocks/>
              </p:cNvSpPr>
              <p:nvPr/>
            </p:nvSpPr>
            <p:spPr bwMode="auto">
              <a:xfrm>
                <a:off x="495001" y="1681772"/>
                <a:ext cx="46779" cy="60791"/>
              </a:xfrm>
              <a:custGeom>
                <a:avLst/>
                <a:gdLst>
                  <a:gd name="T0" fmla="*/ 5 w 17"/>
                  <a:gd name="T1" fmla="*/ 22 h 22"/>
                  <a:gd name="T2" fmla="*/ 3 w 17"/>
                  <a:gd name="T3" fmla="*/ 21 h 22"/>
                  <a:gd name="T4" fmla="*/ 1 w 17"/>
                  <a:gd name="T5" fmla="*/ 15 h 22"/>
                  <a:gd name="T6" fmla="*/ 8 w 17"/>
                  <a:gd name="T7" fmla="*/ 3 h 22"/>
                  <a:gd name="T8" fmla="*/ 14 w 17"/>
                  <a:gd name="T9" fmla="*/ 2 h 22"/>
                  <a:gd name="T10" fmla="*/ 16 w 17"/>
                  <a:gd name="T11" fmla="*/ 8 h 22"/>
                  <a:gd name="T12" fmla="*/ 9 w 17"/>
                  <a:gd name="T13" fmla="*/ 20 h 22"/>
                  <a:gd name="T14" fmla="*/ 5 w 17"/>
                  <a:gd name="T15" fmla="*/ 22 h 2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7" h="22">
                    <a:moveTo>
                      <a:pt x="5" y="22"/>
                    </a:moveTo>
                    <a:cubicBezTo>
                      <a:pt x="4" y="22"/>
                      <a:pt x="4" y="22"/>
                      <a:pt x="3" y="21"/>
                    </a:cubicBezTo>
                    <a:cubicBezTo>
                      <a:pt x="1" y="20"/>
                      <a:pt x="0" y="18"/>
                      <a:pt x="1" y="15"/>
                    </a:cubicBezTo>
                    <a:cubicBezTo>
                      <a:pt x="8" y="3"/>
                      <a:pt x="8" y="3"/>
                      <a:pt x="8" y="3"/>
                    </a:cubicBezTo>
                    <a:cubicBezTo>
                      <a:pt x="10" y="1"/>
                      <a:pt x="12" y="0"/>
                      <a:pt x="14" y="2"/>
                    </a:cubicBezTo>
                    <a:cubicBezTo>
                      <a:pt x="17" y="3"/>
                      <a:pt x="17" y="5"/>
                      <a:pt x="16" y="8"/>
                    </a:cubicBezTo>
                    <a:cubicBezTo>
                      <a:pt x="9" y="20"/>
                      <a:pt x="9" y="20"/>
                      <a:pt x="9" y="20"/>
                    </a:cubicBezTo>
                    <a:cubicBezTo>
                      <a:pt x="8" y="21"/>
                      <a:pt x="7" y="22"/>
                      <a:pt x="5" y="22"/>
                    </a:cubicBezTo>
                    <a:close/>
                  </a:path>
                </a:pathLst>
              </a:custGeom>
              <a:grpFill/>
              <a:ln>
                <a:noFill/>
              </a:ln>
              <a:extLst/>
            </p:spPr>
            <p:txBody>
              <a:bodyPr vert="horz" wrap="square" lIns="68580" tIns="34290" rIns="68580" bIns="34290" numCol="1" anchor="t" anchorCtr="0" compatLnSpc="1">
                <a:prstTxWarp prst="textNoShape">
                  <a:avLst/>
                </a:prstTxWarp>
              </a:bodyPr>
              <a:lstStyle/>
              <a:p>
                <a:endParaRPr lang="zh-CN" altLang="en-US" sz="1013"/>
              </a:p>
            </p:txBody>
          </p:sp>
        </p:grpSp>
      </p:grpSp>
      <p:grpSp>
        <p:nvGrpSpPr>
          <p:cNvPr id="15" name="组合 14"/>
          <p:cNvGrpSpPr/>
          <p:nvPr/>
        </p:nvGrpSpPr>
        <p:grpSpPr>
          <a:xfrm>
            <a:off x="2584551" y="2120199"/>
            <a:ext cx="3338459" cy="642372"/>
            <a:chOff x="2584551" y="2120199"/>
            <a:chExt cx="3338459" cy="642372"/>
          </a:xfrm>
        </p:grpSpPr>
        <p:sp>
          <p:nvSpPr>
            <p:cNvPr id="102" name="文本框 116"/>
            <p:cNvSpPr txBox="1"/>
            <p:nvPr/>
          </p:nvSpPr>
          <p:spPr>
            <a:xfrm>
              <a:off x="4470352" y="2120199"/>
              <a:ext cx="896582" cy="248208"/>
            </a:xfrm>
            <a:prstGeom prst="rect">
              <a:avLst/>
            </a:prstGeom>
            <a:noFill/>
          </p:spPr>
          <p:txBody>
            <a:bodyPr wrap="square" rtlCol="0">
              <a:spAutoFit/>
            </a:bodyPr>
            <a:lstStyle/>
            <a:p>
              <a:pPr algn="r"/>
              <a:r>
                <a:rPr lang="zh-CN" altLang="en-US" sz="1013" dirty="0">
                  <a:solidFill>
                    <a:schemeClr val="tx1">
                      <a:lumMod val="50000"/>
                      <a:lumOff val="50000"/>
                    </a:schemeClr>
                  </a:solidFill>
                  <a:latin typeface="微软雅黑" panose="020B0503020204020204" pitchFamily="34" charset="-122"/>
                  <a:ea typeface="微软雅黑" panose="020B0503020204020204" pitchFamily="34" charset="-122"/>
                </a:rPr>
                <a:t>添加标题</a:t>
              </a:r>
            </a:p>
          </p:txBody>
        </p:sp>
        <p:sp>
          <p:nvSpPr>
            <p:cNvPr id="114" name="文本框 113"/>
            <p:cNvSpPr txBox="1"/>
            <p:nvPr/>
          </p:nvSpPr>
          <p:spPr>
            <a:xfrm>
              <a:off x="2584551" y="2323990"/>
              <a:ext cx="2797645" cy="438581"/>
            </a:xfrm>
            <a:prstGeom prst="rect">
              <a:avLst/>
            </a:prstGeom>
            <a:noFill/>
          </p:spPr>
          <p:txBody>
            <a:bodyPr wrap="square" rtlCol="0">
              <a:spAutoFit/>
            </a:bodyPr>
            <a:lstStyle/>
            <a:p>
              <a:pPr algn="r">
                <a:lnSpc>
                  <a:spcPct val="15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单击添加详细文字说明，或复制文本黏贴自此右键只保留文字单击添加详细文字说明，或复制文本黏贴自此右键只保留文字</a:t>
              </a:r>
            </a:p>
          </p:txBody>
        </p:sp>
        <p:grpSp>
          <p:nvGrpSpPr>
            <p:cNvPr id="130" name="组合 129"/>
            <p:cNvGrpSpPr/>
            <p:nvPr/>
          </p:nvGrpSpPr>
          <p:grpSpPr>
            <a:xfrm>
              <a:off x="5551116" y="2246335"/>
              <a:ext cx="371894" cy="377019"/>
              <a:chOff x="112581" y="2716334"/>
              <a:chExt cx="495859" cy="502693"/>
            </a:xfrm>
            <a:solidFill>
              <a:schemeClr val="accent2"/>
            </a:solidFill>
          </p:grpSpPr>
          <p:sp>
            <p:nvSpPr>
              <p:cNvPr id="131" name="Freeform 83"/>
              <p:cNvSpPr>
                <a:spLocks noEditPoints="1"/>
              </p:cNvSpPr>
              <p:nvPr/>
            </p:nvSpPr>
            <p:spPr bwMode="auto">
              <a:xfrm>
                <a:off x="138310" y="2735039"/>
                <a:ext cx="444401" cy="232642"/>
              </a:xfrm>
              <a:custGeom>
                <a:avLst/>
                <a:gdLst>
                  <a:gd name="T0" fmla="*/ 380 w 380"/>
                  <a:gd name="T1" fmla="*/ 199 h 199"/>
                  <a:gd name="T2" fmla="*/ 0 w 380"/>
                  <a:gd name="T3" fmla="*/ 199 h 199"/>
                  <a:gd name="T4" fmla="*/ 0 w 380"/>
                  <a:gd name="T5" fmla="*/ 0 h 199"/>
                  <a:gd name="T6" fmla="*/ 380 w 380"/>
                  <a:gd name="T7" fmla="*/ 0 h 199"/>
                  <a:gd name="T8" fmla="*/ 380 w 380"/>
                  <a:gd name="T9" fmla="*/ 199 h 199"/>
                  <a:gd name="T10" fmla="*/ 380 w 380"/>
                  <a:gd name="T11" fmla="*/ 199 h 199"/>
                  <a:gd name="T12" fmla="*/ 14 w 380"/>
                  <a:gd name="T13" fmla="*/ 187 h 199"/>
                  <a:gd name="T14" fmla="*/ 369 w 380"/>
                  <a:gd name="T15" fmla="*/ 187 h 199"/>
                  <a:gd name="T16" fmla="*/ 369 w 380"/>
                  <a:gd name="T17" fmla="*/ 12 h 199"/>
                  <a:gd name="T18" fmla="*/ 14 w 380"/>
                  <a:gd name="T19" fmla="*/ 12 h 199"/>
                  <a:gd name="T20" fmla="*/ 14 w 380"/>
                  <a:gd name="T21" fmla="*/ 187 h 199"/>
                  <a:gd name="T22" fmla="*/ 14 w 380"/>
                  <a:gd name="T23" fmla="*/ 187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80" h="199">
                    <a:moveTo>
                      <a:pt x="380" y="199"/>
                    </a:moveTo>
                    <a:lnTo>
                      <a:pt x="0" y="199"/>
                    </a:lnTo>
                    <a:lnTo>
                      <a:pt x="0" y="0"/>
                    </a:lnTo>
                    <a:lnTo>
                      <a:pt x="380" y="0"/>
                    </a:lnTo>
                    <a:lnTo>
                      <a:pt x="380" y="199"/>
                    </a:lnTo>
                    <a:lnTo>
                      <a:pt x="380" y="199"/>
                    </a:lnTo>
                    <a:close/>
                    <a:moveTo>
                      <a:pt x="14" y="187"/>
                    </a:moveTo>
                    <a:lnTo>
                      <a:pt x="369" y="187"/>
                    </a:lnTo>
                    <a:lnTo>
                      <a:pt x="369" y="12"/>
                    </a:lnTo>
                    <a:lnTo>
                      <a:pt x="14" y="12"/>
                    </a:lnTo>
                    <a:lnTo>
                      <a:pt x="14" y="187"/>
                    </a:lnTo>
                    <a:lnTo>
                      <a:pt x="14" y="187"/>
                    </a:lnTo>
                    <a:close/>
                  </a:path>
                </a:pathLst>
              </a:custGeom>
              <a:grpFill/>
              <a:ln>
                <a:noFill/>
              </a:ln>
              <a:extLst/>
            </p:spPr>
            <p:txBody>
              <a:bodyPr vert="horz" wrap="square" lIns="68580" tIns="34290" rIns="68580" bIns="34290" numCol="1" anchor="t" anchorCtr="0" compatLnSpc="1">
                <a:prstTxWarp prst="textNoShape">
                  <a:avLst/>
                </a:prstTxWarp>
              </a:bodyPr>
              <a:lstStyle/>
              <a:p>
                <a:endParaRPr lang="zh-CN" altLang="en-US" sz="1013"/>
              </a:p>
            </p:txBody>
          </p:sp>
          <p:sp>
            <p:nvSpPr>
              <p:cNvPr id="132" name="Rectangle 84"/>
              <p:cNvSpPr>
                <a:spLocks noChangeArrowheads="1"/>
              </p:cNvSpPr>
              <p:nvPr/>
            </p:nvSpPr>
            <p:spPr bwMode="auto">
              <a:xfrm>
                <a:off x="112581" y="2716334"/>
                <a:ext cx="495859" cy="54945"/>
              </a:xfrm>
              <a:prstGeom prst="rect">
                <a:avLst/>
              </a:prstGeom>
              <a:grpFill/>
              <a:ln>
                <a:noFill/>
              </a:ln>
              <a:extLst/>
            </p:spPr>
            <p:txBody>
              <a:bodyPr vert="horz" wrap="square" lIns="68580" tIns="34290" rIns="68580" bIns="34290" numCol="1" anchor="t" anchorCtr="0" compatLnSpc="1">
                <a:prstTxWarp prst="textNoShape">
                  <a:avLst/>
                </a:prstTxWarp>
              </a:bodyPr>
              <a:lstStyle/>
              <a:p>
                <a:endParaRPr lang="zh-CN" altLang="en-US" sz="1013"/>
              </a:p>
            </p:txBody>
          </p:sp>
          <p:sp>
            <p:nvSpPr>
              <p:cNvPr id="133" name="Freeform 85"/>
              <p:cNvSpPr>
                <a:spLocks noEditPoints="1"/>
              </p:cNvSpPr>
              <p:nvPr/>
            </p:nvSpPr>
            <p:spPr bwMode="auto">
              <a:xfrm>
                <a:off x="306715" y="2837916"/>
                <a:ext cx="254946" cy="198739"/>
              </a:xfrm>
              <a:custGeom>
                <a:avLst/>
                <a:gdLst>
                  <a:gd name="T0" fmla="*/ 91 w 92"/>
                  <a:gd name="T1" fmla="*/ 40 h 72"/>
                  <a:gd name="T2" fmla="*/ 91 w 92"/>
                  <a:gd name="T3" fmla="*/ 40 h 72"/>
                  <a:gd name="T4" fmla="*/ 91 w 92"/>
                  <a:gd name="T5" fmla="*/ 40 h 72"/>
                  <a:gd name="T6" fmla="*/ 91 w 92"/>
                  <a:gd name="T7" fmla="*/ 40 h 72"/>
                  <a:gd name="T8" fmla="*/ 90 w 92"/>
                  <a:gd name="T9" fmla="*/ 40 h 72"/>
                  <a:gd name="T10" fmla="*/ 89 w 92"/>
                  <a:gd name="T11" fmla="*/ 37 h 72"/>
                  <a:gd name="T12" fmla="*/ 75 w 92"/>
                  <a:gd name="T13" fmla="*/ 17 h 72"/>
                  <a:gd name="T14" fmla="*/ 71 w 92"/>
                  <a:gd name="T15" fmla="*/ 14 h 72"/>
                  <a:gd name="T16" fmla="*/ 65 w 92"/>
                  <a:gd name="T17" fmla="*/ 14 h 72"/>
                  <a:gd name="T18" fmla="*/ 65 w 92"/>
                  <a:gd name="T19" fmla="*/ 14 h 72"/>
                  <a:gd name="T20" fmla="*/ 70 w 92"/>
                  <a:gd name="T21" fmla="*/ 18 h 72"/>
                  <a:gd name="T22" fmla="*/ 64 w 92"/>
                  <a:gd name="T23" fmla="*/ 21 h 72"/>
                  <a:gd name="T24" fmla="*/ 67 w 92"/>
                  <a:gd name="T25" fmla="*/ 25 h 72"/>
                  <a:gd name="T26" fmla="*/ 57 w 92"/>
                  <a:gd name="T27" fmla="*/ 49 h 72"/>
                  <a:gd name="T28" fmla="*/ 57 w 92"/>
                  <a:gd name="T29" fmla="*/ 49 h 72"/>
                  <a:gd name="T30" fmla="*/ 57 w 92"/>
                  <a:gd name="T31" fmla="*/ 49 h 72"/>
                  <a:gd name="T32" fmla="*/ 57 w 92"/>
                  <a:gd name="T33" fmla="*/ 49 h 72"/>
                  <a:gd name="T34" fmla="*/ 57 w 92"/>
                  <a:gd name="T35" fmla="*/ 49 h 72"/>
                  <a:gd name="T36" fmla="*/ 46 w 92"/>
                  <a:gd name="T37" fmla="*/ 26 h 72"/>
                  <a:gd name="T38" fmla="*/ 48 w 92"/>
                  <a:gd name="T39" fmla="*/ 21 h 72"/>
                  <a:gd name="T40" fmla="*/ 43 w 92"/>
                  <a:gd name="T41" fmla="*/ 19 h 72"/>
                  <a:gd name="T42" fmla="*/ 47 w 92"/>
                  <a:gd name="T43" fmla="*/ 15 h 72"/>
                  <a:gd name="T44" fmla="*/ 47 w 92"/>
                  <a:gd name="T45" fmla="*/ 15 h 72"/>
                  <a:gd name="T46" fmla="*/ 42 w 92"/>
                  <a:gd name="T47" fmla="*/ 15 h 72"/>
                  <a:gd name="T48" fmla="*/ 29 w 92"/>
                  <a:gd name="T49" fmla="*/ 14 h 72"/>
                  <a:gd name="T50" fmla="*/ 26 w 92"/>
                  <a:gd name="T51" fmla="*/ 12 h 72"/>
                  <a:gd name="T52" fmla="*/ 8 w 92"/>
                  <a:gd name="T53" fmla="*/ 0 h 72"/>
                  <a:gd name="T54" fmla="*/ 0 w 92"/>
                  <a:gd name="T55" fmla="*/ 12 h 72"/>
                  <a:gd name="T56" fmla="*/ 19 w 92"/>
                  <a:gd name="T57" fmla="*/ 23 h 72"/>
                  <a:gd name="T58" fmla="*/ 38 w 92"/>
                  <a:gd name="T59" fmla="*/ 27 h 72"/>
                  <a:gd name="T60" fmla="*/ 38 w 92"/>
                  <a:gd name="T61" fmla="*/ 72 h 72"/>
                  <a:gd name="T62" fmla="*/ 38 w 92"/>
                  <a:gd name="T63" fmla="*/ 72 h 72"/>
                  <a:gd name="T64" fmla="*/ 78 w 92"/>
                  <a:gd name="T65" fmla="*/ 71 h 72"/>
                  <a:gd name="T66" fmla="*/ 78 w 92"/>
                  <a:gd name="T67" fmla="*/ 70 h 72"/>
                  <a:gd name="T68" fmla="*/ 78 w 92"/>
                  <a:gd name="T69" fmla="*/ 63 h 72"/>
                  <a:gd name="T70" fmla="*/ 82 w 92"/>
                  <a:gd name="T71" fmla="*/ 66 h 72"/>
                  <a:gd name="T72" fmla="*/ 91 w 92"/>
                  <a:gd name="T73" fmla="*/ 48 h 72"/>
                  <a:gd name="T74" fmla="*/ 91 w 92"/>
                  <a:gd name="T75" fmla="*/ 47 h 72"/>
                  <a:gd name="T76" fmla="*/ 91 w 92"/>
                  <a:gd name="T77" fmla="*/ 47 h 72"/>
                  <a:gd name="T78" fmla="*/ 91 w 92"/>
                  <a:gd name="T79" fmla="*/ 40 h 72"/>
                  <a:gd name="T80" fmla="*/ 77 w 92"/>
                  <a:gd name="T81" fmla="*/ 45 h 72"/>
                  <a:gd name="T82" fmla="*/ 77 w 92"/>
                  <a:gd name="T83" fmla="*/ 43 h 72"/>
                  <a:gd name="T84" fmla="*/ 77 w 92"/>
                  <a:gd name="T85" fmla="*/ 44 h 72"/>
                  <a:gd name="T86" fmla="*/ 77 w 92"/>
                  <a:gd name="T87" fmla="*/ 45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92" h="72">
                    <a:moveTo>
                      <a:pt x="91" y="40"/>
                    </a:moveTo>
                    <a:cubicBezTo>
                      <a:pt x="91" y="40"/>
                      <a:pt x="91" y="40"/>
                      <a:pt x="91" y="40"/>
                    </a:cubicBezTo>
                    <a:cubicBezTo>
                      <a:pt x="91" y="40"/>
                      <a:pt x="91" y="40"/>
                      <a:pt x="91" y="40"/>
                    </a:cubicBezTo>
                    <a:cubicBezTo>
                      <a:pt x="91" y="40"/>
                      <a:pt x="91" y="40"/>
                      <a:pt x="91" y="40"/>
                    </a:cubicBezTo>
                    <a:cubicBezTo>
                      <a:pt x="90" y="40"/>
                      <a:pt x="90" y="40"/>
                      <a:pt x="90" y="40"/>
                    </a:cubicBezTo>
                    <a:cubicBezTo>
                      <a:pt x="89" y="37"/>
                      <a:pt x="89" y="37"/>
                      <a:pt x="89" y="37"/>
                    </a:cubicBezTo>
                    <a:cubicBezTo>
                      <a:pt x="75" y="17"/>
                      <a:pt x="75" y="17"/>
                      <a:pt x="75" y="17"/>
                    </a:cubicBezTo>
                    <a:cubicBezTo>
                      <a:pt x="75" y="17"/>
                      <a:pt x="72" y="14"/>
                      <a:pt x="71" y="14"/>
                    </a:cubicBezTo>
                    <a:cubicBezTo>
                      <a:pt x="69" y="14"/>
                      <a:pt x="67" y="14"/>
                      <a:pt x="65" y="14"/>
                    </a:cubicBezTo>
                    <a:cubicBezTo>
                      <a:pt x="65" y="14"/>
                      <a:pt x="65" y="14"/>
                      <a:pt x="65" y="14"/>
                    </a:cubicBezTo>
                    <a:cubicBezTo>
                      <a:pt x="70" y="18"/>
                      <a:pt x="70" y="18"/>
                      <a:pt x="70" y="18"/>
                    </a:cubicBezTo>
                    <a:cubicBezTo>
                      <a:pt x="64" y="21"/>
                      <a:pt x="64" y="21"/>
                      <a:pt x="64" y="21"/>
                    </a:cubicBezTo>
                    <a:cubicBezTo>
                      <a:pt x="67" y="25"/>
                      <a:pt x="67" y="25"/>
                      <a:pt x="67" y="25"/>
                    </a:cubicBezTo>
                    <a:cubicBezTo>
                      <a:pt x="57" y="49"/>
                      <a:pt x="57" y="49"/>
                      <a:pt x="57" y="49"/>
                    </a:cubicBezTo>
                    <a:cubicBezTo>
                      <a:pt x="57" y="49"/>
                      <a:pt x="57" y="49"/>
                      <a:pt x="57" y="49"/>
                    </a:cubicBezTo>
                    <a:cubicBezTo>
                      <a:pt x="57" y="49"/>
                      <a:pt x="57" y="49"/>
                      <a:pt x="57" y="49"/>
                    </a:cubicBezTo>
                    <a:cubicBezTo>
                      <a:pt x="57" y="49"/>
                      <a:pt x="57" y="49"/>
                      <a:pt x="57" y="49"/>
                    </a:cubicBezTo>
                    <a:cubicBezTo>
                      <a:pt x="57" y="49"/>
                      <a:pt x="57" y="49"/>
                      <a:pt x="57" y="49"/>
                    </a:cubicBezTo>
                    <a:cubicBezTo>
                      <a:pt x="46" y="26"/>
                      <a:pt x="46" y="26"/>
                      <a:pt x="46" y="26"/>
                    </a:cubicBezTo>
                    <a:cubicBezTo>
                      <a:pt x="48" y="21"/>
                      <a:pt x="48" y="21"/>
                      <a:pt x="48" y="21"/>
                    </a:cubicBezTo>
                    <a:cubicBezTo>
                      <a:pt x="43" y="19"/>
                      <a:pt x="43" y="19"/>
                      <a:pt x="43" y="19"/>
                    </a:cubicBezTo>
                    <a:cubicBezTo>
                      <a:pt x="47" y="15"/>
                      <a:pt x="47" y="15"/>
                      <a:pt x="47" y="15"/>
                    </a:cubicBezTo>
                    <a:cubicBezTo>
                      <a:pt x="47" y="15"/>
                      <a:pt x="47" y="15"/>
                      <a:pt x="47" y="15"/>
                    </a:cubicBezTo>
                    <a:cubicBezTo>
                      <a:pt x="45" y="15"/>
                      <a:pt x="44" y="15"/>
                      <a:pt x="42" y="15"/>
                    </a:cubicBezTo>
                    <a:cubicBezTo>
                      <a:pt x="42" y="15"/>
                      <a:pt x="30" y="14"/>
                      <a:pt x="29" y="14"/>
                    </a:cubicBezTo>
                    <a:cubicBezTo>
                      <a:pt x="26" y="12"/>
                      <a:pt x="26" y="12"/>
                      <a:pt x="26" y="12"/>
                    </a:cubicBezTo>
                    <a:cubicBezTo>
                      <a:pt x="8" y="0"/>
                      <a:pt x="8" y="0"/>
                      <a:pt x="8" y="0"/>
                    </a:cubicBezTo>
                    <a:cubicBezTo>
                      <a:pt x="5" y="4"/>
                      <a:pt x="2" y="8"/>
                      <a:pt x="0" y="12"/>
                    </a:cubicBezTo>
                    <a:cubicBezTo>
                      <a:pt x="19" y="23"/>
                      <a:pt x="19" y="23"/>
                      <a:pt x="19" y="23"/>
                    </a:cubicBezTo>
                    <a:cubicBezTo>
                      <a:pt x="38" y="27"/>
                      <a:pt x="38" y="27"/>
                      <a:pt x="38" y="27"/>
                    </a:cubicBezTo>
                    <a:cubicBezTo>
                      <a:pt x="38" y="42"/>
                      <a:pt x="38" y="57"/>
                      <a:pt x="38" y="72"/>
                    </a:cubicBezTo>
                    <a:cubicBezTo>
                      <a:pt x="38" y="72"/>
                      <a:pt x="38" y="72"/>
                      <a:pt x="38" y="72"/>
                    </a:cubicBezTo>
                    <a:cubicBezTo>
                      <a:pt x="52" y="72"/>
                      <a:pt x="65" y="71"/>
                      <a:pt x="78" y="71"/>
                    </a:cubicBezTo>
                    <a:cubicBezTo>
                      <a:pt x="78" y="71"/>
                      <a:pt x="78" y="71"/>
                      <a:pt x="78" y="70"/>
                    </a:cubicBezTo>
                    <a:cubicBezTo>
                      <a:pt x="78" y="68"/>
                      <a:pt x="78" y="66"/>
                      <a:pt x="78" y="63"/>
                    </a:cubicBezTo>
                    <a:cubicBezTo>
                      <a:pt x="79" y="64"/>
                      <a:pt x="81" y="65"/>
                      <a:pt x="82" y="66"/>
                    </a:cubicBezTo>
                    <a:cubicBezTo>
                      <a:pt x="91" y="48"/>
                      <a:pt x="91" y="48"/>
                      <a:pt x="91" y="48"/>
                    </a:cubicBezTo>
                    <a:cubicBezTo>
                      <a:pt x="91" y="47"/>
                      <a:pt x="91" y="47"/>
                      <a:pt x="91" y="47"/>
                    </a:cubicBezTo>
                    <a:cubicBezTo>
                      <a:pt x="91" y="47"/>
                      <a:pt x="91" y="47"/>
                      <a:pt x="91" y="47"/>
                    </a:cubicBezTo>
                    <a:cubicBezTo>
                      <a:pt x="91" y="44"/>
                      <a:pt x="92" y="54"/>
                      <a:pt x="91" y="40"/>
                    </a:cubicBezTo>
                    <a:close/>
                    <a:moveTo>
                      <a:pt x="77" y="45"/>
                    </a:moveTo>
                    <a:cubicBezTo>
                      <a:pt x="77" y="44"/>
                      <a:pt x="77" y="44"/>
                      <a:pt x="77" y="43"/>
                    </a:cubicBezTo>
                    <a:cubicBezTo>
                      <a:pt x="77" y="44"/>
                      <a:pt x="77" y="44"/>
                      <a:pt x="77" y="44"/>
                    </a:cubicBezTo>
                    <a:lnTo>
                      <a:pt x="77" y="45"/>
                    </a:lnTo>
                    <a:close/>
                  </a:path>
                </a:pathLst>
              </a:custGeom>
              <a:grpFill/>
              <a:ln>
                <a:noFill/>
              </a:ln>
              <a:extLst/>
            </p:spPr>
            <p:txBody>
              <a:bodyPr vert="horz" wrap="square" lIns="68580" tIns="34290" rIns="68580" bIns="34290" numCol="1" anchor="t" anchorCtr="0" compatLnSpc="1">
                <a:prstTxWarp prst="textNoShape">
                  <a:avLst/>
                </a:prstTxWarp>
              </a:bodyPr>
              <a:lstStyle/>
              <a:p>
                <a:endParaRPr lang="zh-CN" altLang="en-US" sz="1013"/>
              </a:p>
            </p:txBody>
          </p:sp>
          <p:sp>
            <p:nvSpPr>
              <p:cNvPr id="134" name="Rectangle 86"/>
              <p:cNvSpPr>
                <a:spLocks noChangeArrowheads="1"/>
              </p:cNvSpPr>
              <p:nvPr/>
            </p:nvSpPr>
            <p:spPr bwMode="auto">
              <a:xfrm>
                <a:off x="464594" y="2973526"/>
                <a:ext cx="1169" cy="1169"/>
              </a:xfrm>
              <a:prstGeom prst="rect">
                <a:avLst/>
              </a:prstGeom>
              <a:grpFill/>
              <a:ln>
                <a:noFill/>
              </a:ln>
              <a:extLst/>
            </p:spPr>
            <p:txBody>
              <a:bodyPr vert="horz" wrap="square" lIns="68580" tIns="34290" rIns="68580" bIns="34290" numCol="1" anchor="t" anchorCtr="0" compatLnSpc="1">
                <a:prstTxWarp prst="textNoShape">
                  <a:avLst/>
                </a:prstTxWarp>
              </a:bodyPr>
              <a:lstStyle/>
              <a:p>
                <a:endParaRPr lang="zh-CN" altLang="en-US" sz="1013"/>
              </a:p>
            </p:txBody>
          </p:sp>
          <p:sp>
            <p:nvSpPr>
              <p:cNvPr id="135" name="Freeform 87"/>
              <p:cNvSpPr>
                <a:spLocks/>
              </p:cNvSpPr>
              <p:nvPr/>
            </p:nvSpPr>
            <p:spPr bwMode="auto">
              <a:xfrm>
                <a:off x="452899" y="2876494"/>
                <a:ext cx="19882" cy="22212"/>
              </a:xfrm>
              <a:custGeom>
                <a:avLst/>
                <a:gdLst>
                  <a:gd name="T0" fmla="*/ 3 w 17"/>
                  <a:gd name="T1" fmla="*/ 0 h 19"/>
                  <a:gd name="T2" fmla="*/ 0 w 17"/>
                  <a:gd name="T3" fmla="*/ 12 h 19"/>
                  <a:gd name="T4" fmla="*/ 7 w 17"/>
                  <a:gd name="T5" fmla="*/ 19 h 19"/>
                  <a:gd name="T6" fmla="*/ 17 w 17"/>
                  <a:gd name="T7" fmla="*/ 12 h 19"/>
                  <a:gd name="T8" fmla="*/ 12 w 17"/>
                  <a:gd name="T9" fmla="*/ 0 h 19"/>
                  <a:gd name="T10" fmla="*/ 3 w 17"/>
                  <a:gd name="T11" fmla="*/ 0 h 19"/>
                </a:gdLst>
                <a:ahLst/>
                <a:cxnLst>
                  <a:cxn ang="0">
                    <a:pos x="T0" y="T1"/>
                  </a:cxn>
                  <a:cxn ang="0">
                    <a:pos x="T2" y="T3"/>
                  </a:cxn>
                  <a:cxn ang="0">
                    <a:pos x="T4" y="T5"/>
                  </a:cxn>
                  <a:cxn ang="0">
                    <a:pos x="T6" y="T7"/>
                  </a:cxn>
                  <a:cxn ang="0">
                    <a:pos x="T8" y="T9"/>
                  </a:cxn>
                  <a:cxn ang="0">
                    <a:pos x="T10" y="T11"/>
                  </a:cxn>
                </a:cxnLst>
                <a:rect l="0" t="0" r="r" b="b"/>
                <a:pathLst>
                  <a:path w="17" h="19">
                    <a:moveTo>
                      <a:pt x="3" y="0"/>
                    </a:moveTo>
                    <a:lnTo>
                      <a:pt x="0" y="12"/>
                    </a:lnTo>
                    <a:lnTo>
                      <a:pt x="7" y="19"/>
                    </a:lnTo>
                    <a:lnTo>
                      <a:pt x="17" y="12"/>
                    </a:lnTo>
                    <a:lnTo>
                      <a:pt x="12" y="0"/>
                    </a:lnTo>
                    <a:lnTo>
                      <a:pt x="3" y="0"/>
                    </a:lnTo>
                    <a:close/>
                  </a:path>
                </a:pathLst>
              </a:custGeom>
              <a:grpFill/>
              <a:ln>
                <a:noFill/>
              </a:ln>
              <a:extLst/>
            </p:spPr>
            <p:txBody>
              <a:bodyPr vert="horz" wrap="square" lIns="68580" tIns="34290" rIns="68580" bIns="34290" numCol="1" anchor="t" anchorCtr="0" compatLnSpc="1">
                <a:prstTxWarp prst="textNoShape">
                  <a:avLst/>
                </a:prstTxWarp>
              </a:bodyPr>
              <a:lstStyle/>
              <a:p>
                <a:endParaRPr lang="zh-CN" altLang="en-US" sz="1013"/>
              </a:p>
            </p:txBody>
          </p:sp>
          <p:sp>
            <p:nvSpPr>
              <p:cNvPr id="136" name="Freeform 88"/>
              <p:cNvSpPr>
                <a:spLocks/>
              </p:cNvSpPr>
              <p:nvPr/>
            </p:nvSpPr>
            <p:spPr bwMode="auto">
              <a:xfrm>
                <a:off x="452899" y="2890523"/>
                <a:ext cx="22220" cy="91186"/>
              </a:xfrm>
              <a:custGeom>
                <a:avLst/>
                <a:gdLst>
                  <a:gd name="T0" fmla="*/ 3 w 19"/>
                  <a:gd name="T1" fmla="*/ 0 h 78"/>
                  <a:gd name="T2" fmla="*/ 0 w 19"/>
                  <a:gd name="T3" fmla="*/ 71 h 78"/>
                  <a:gd name="T4" fmla="*/ 10 w 19"/>
                  <a:gd name="T5" fmla="*/ 78 h 78"/>
                  <a:gd name="T6" fmla="*/ 19 w 19"/>
                  <a:gd name="T7" fmla="*/ 71 h 78"/>
                  <a:gd name="T8" fmla="*/ 15 w 19"/>
                  <a:gd name="T9" fmla="*/ 0 h 78"/>
                  <a:gd name="T10" fmla="*/ 3 w 19"/>
                  <a:gd name="T11" fmla="*/ 0 h 78"/>
                </a:gdLst>
                <a:ahLst/>
                <a:cxnLst>
                  <a:cxn ang="0">
                    <a:pos x="T0" y="T1"/>
                  </a:cxn>
                  <a:cxn ang="0">
                    <a:pos x="T2" y="T3"/>
                  </a:cxn>
                  <a:cxn ang="0">
                    <a:pos x="T4" y="T5"/>
                  </a:cxn>
                  <a:cxn ang="0">
                    <a:pos x="T6" y="T7"/>
                  </a:cxn>
                  <a:cxn ang="0">
                    <a:pos x="T8" y="T9"/>
                  </a:cxn>
                  <a:cxn ang="0">
                    <a:pos x="T10" y="T11"/>
                  </a:cxn>
                </a:cxnLst>
                <a:rect l="0" t="0" r="r" b="b"/>
                <a:pathLst>
                  <a:path w="19" h="78">
                    <a:moveTo>
                      <a:pt x="3" y="0"/>
                    </a:moveTo>
                    <a:lnTo>
                      <a:pt x="0" y="71"/>
                    </a:lnTo>
                    <a:lnTo>
                      <a:pt x="10" y="78"/>
                    </a:lnTo>
                    <a:lnTo>
                      <a:pt x="19" y="71"/>
                    </a:lnTo>
                    <a:lnTo>
                      <a:pt x="15" y="0"/>
                    </a:lnTo>
                    <a:lnTo>
                      <a:pt x="3" y="0"/>
                    </a:lnTo>
                    <a:close/>
                  </a:path>
                </a:pathLst>
              </a:custGeom>
              <a:grpFill/>
              <a:ln>
                <a:noFill/>
              </a:ln>
              <a:extLst/>
            </p:spPr>
            <p:txBody>
              <a:bodyPr vert="horz" wrap="square" lIns="68580" tIns="34290" rIns="68580" bIns="34290" numCol="1" anchor="t" anchorCtr="0" compatLnSpc="1">
                <a:prstTxWarp prst="textNoShape">
                  <a:avLst/>
                </a:prstTxWarp>
              </a:bodyPr>
              <a:lstStyle/>
              <a:p>
                <a:endParaRPr lang="zh-CN" altLang="en-US" sz="1013"/>
              </a:p>
            </p:txBody>
          </p:sp>
          <p:sp>
            <p:nvSpPr>
              <p:cNvPr id="137" name="Freeform 89"/>
              <p:cNvSpPr>
                <a:spLocks/>
              </p:cNvSpPr>
              <p:nvPr/>
            </p:nvSpPr>
            <p:spPr bwMode="auto">
              <a:xfrm>
                <a:off x="430679" y="2789984"/>
                <a:ext cx="70168" cy="80664"/>
              </a:xfrm>
              <a:custGeom>
                <a:avLst/>
                <a:gdLst>
                  <a:gd name="T0" fmla="*/ 2 w 25"/>
                  <a:gd name="T1" fmla="*/ 11 h 29"/>
                  <a:gd name="T2" fmla="*/ 8 w 25"/>
                  <a:gd name="T3" fmla="*/ 27 h 29"/>
                  <a:gd name="T4" fmla="*/ 23 w 25"/>
                  <a:gd name="T5" fmla="*/ 18 h 29"/>
                  <a:gd name="T6" fmla="*/ 17 w 25"/>
                  <a:gd name="T7" fmla="*/ 2 h 29"/>
                  <a:gd name="T8" fmla="*/ 2 w 25"/>
                  <a:gd name="T9" fmla="*/ 11 h 29"/>
                </a:gdLst>
                <a:ahLst/>
                <a:cxnLst>
                  <a:cxn ang="0">
                    <a:pos x="T0" y="T1"/>
                  </a:cxn>
                  <a:cxn ang="0">
                    <a:pos x="T2" y="T3"/>
                  </a:cxn>
                  <a:cxn ang="0">
                    <a:pos x="T4" y="T5"/>
                  </a:cxn>
                  <a:cxn ang="0">
                    <a:pos x="T6" y="T7"/>
                  </a:cxn>
                  <a:cxn ang="0">
                    <a:pos x="T8" y="T9"/>
                  </a:cxn>
                </a:cxnLst>
                <a:rect l="0" t="0" r="r" b="b"/>
                <a:pathLst>
                  <a:path w="25" h="29">
                    <a:moveTo>
                      <a:pt x="2" y="11"/>
                    </a:moveTo>
                    <a:cubicBezTo>
                      <a:pt x="0" y="18"/>
                      <a:pt x="3" y="25"/>
                      <a:pt x="8" y="27"/>
                    </a:cubicBezTo>
                    <a:cubicBezTo>
                      <a:pt x="14" y="29"/>
                      <a:pt x="20" y="25"/>
                      <a:pt x="23" y="18"/>
                    </a:cubicBezTo>
                    <a:cubicBezTo>
                      <a:pt x="25" y="11"/>
                      <a:pt x="22" y="4"/>
                      <a:pt x="17" y="2"/>
                    </a:cubicBezTo>
                    <a:cubicBezTo>
                      <a:pt x="11" y="0"/>
                      <a:pt x="5" y="4"/>
                      <a:pt x="2" y="11"/>
                    </a:cubicBezTo>
                    <a:close/>
                  </a:path>
                </a:pathLst>
              </a:custGeom>
              <a:grpFill/>
              <a:ln>
                <a:noFill/>
              </a:ln>
              <a:extLst/>
            </p:spPr>
            <p:txBody>
              <a:bodyPr vert="horz" wrap="square" lIns="68580" tIns="34290" rIns="68580" bIns="34290" numCol="1" anchor="t" anchorCtr="0" compatLnSpc="1">
                <a:prstTxWarp prst="textNoShape">
                  <a:avLst/>
                </a:prstTxWarp>
              </a:bodyPr>
              <a:lstStyle/>
              <a:p>
                <a:endParaRPr lang="zh-CN" altLang="en-US" sz="1013"/>
              </a:p>
            </p:txBody>
          </p:sp>
          <p:sp>
            <p:nvSpPr>
              <p:cNvPr id="138" name="Oval 90"/>
              <p:cNvSpPr>
                <a:spLocks noChangeArrowheads="1"/>
              </p:cNvSpPr>
              <p:nvPr/>
            </p:nvSpPr>
            <p:spPr bwMode="auto">
              <a:xfrm>
                <a:off x="160530" y="3047176"/>
                <a:ext cx="57304" cy="72481"/>
              </a:xfrm>
              <a:prstGeom prst="ellipse">
                <a:avLst/>
              </a:prstGeom>
              <a:grpFill/>
              <a:ln>
                <a:noFill/>
              </a:ln>
              <a:extLst/>
            </p:spPr>
            <p:txBody>
              <a:bodyPr vert="horz" wrap="square" lIns="68580" tIns="34290" rIns="68580" bIns="34290" numCol="1" anchor="t" anchorCtr="0" compatLnSpc="1">
                <a:prstTxWarp prst="textNoShape">
                  <a:avLst/>
                </a:prstTxWarp>
              </a:bodyPr>
              <a:lstStyle/>
              <a:p>
                <a:endParaRPr lang="zh-CN" altLang="en-US" sz="1013"/>
              </a:p>
            </p:txBody>
          </p:sp>
          <p:sp>
            <p:nvSpPr>
              <p:cNvPr id="139" name="Freeform 91"/>
              <p:cNvSpPr>
                <a:spLocks/>
              </p:cNvSpPr>
              <p:nvPr/>
            </p:nvSpPr>
            <p:spPr bwMode="auto">
              <a:xfrm>
                <a:off x="124276" y="3125503"/>
                <a:ext cx="129812" cy="93524"/>
              </a:xfrm>
              <a:custGeom>
                <a:avLst/>
                <a:gdLst>
                  <a:gd name="T0" fmla="*/ 38 w 47"/>
                  <a:gd name="T1" fmla="*/ 2 h 34"/>
                  <a:gd name="T2" fmla="*/ 38 w 47"/>
                  <a:gd name="T3" fmla="*/ 2 h 34"/>
                  <a:gd name="T4" fmla="*/ 9 w 47"/>
                  <a:gd name="T5" fmla="*/ 2 h 34"/>
                  <a:gd name="T6" fmla="*/ 9 w 47"/>
                  <a:gd name="T7" fmla="*/ 2 h 34"/>
                  <a:gd name="T8" fmla="*/ 9 w 47"/>
                  <a:gd name="T9" fmla="*/ 2 h 34"/>
                  <a:gd name="T10" fmla="*/ 2 w 47"/>
                  <a:gd name="T11" fmla="*/ 8 h 34"/>
                  <a:gd name="T12" fmla="*/ 0 w 47"/>
                  <a:gd name="T13" fmla="*/ 34 h 34"/>
                  <a:gd name="T14" fmla="*/ 47 w 47"/>
                  <a:gd name="T15" fmla="*/ 34 h 34"/>
                  <a:gd name="T16" fmla="*/ 45 w 47"/>
                  <a:gd name="T17" fmla="*/ 8 h 34"/>
                  <a:gd name="T18" fmla="*/ 39 w 47"/>
                  <a:gd name="T19" fmla="*/ 2 h 34"/>
                  <a:gd name="T20" fmla="*/ 38 w 47"/>
                  <a:gd name="T21" fmla="*/ 2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7" h="34">
                    <a:moveTo>
                      <a:pt x="38" y="2"/>
                    </a:moveTo>
                    <a:cubicBezTo>
                      <a:pt x="38" y="2"/>
                      <a:pt x="38" y="2"/>
                      <a:pt x="38" y="2"/>
                    </a:cubicBezTo>
                    <a:cubicBezTo>
                      <a:pt x="28" y="0"/>
                      <a:pt x="19" y="0"/>
                      <a:pt x="9" y="2"/>
                    </a:cubicBezTo>
                    <a:cubicBezTo>
                      <a:pt x="9" y="2"/>
                      <a:pt x="9" y="2"/>
                      <a:pt x="9" y="2"/>
                    </a:cubicBezTo>
                    <a:cubicBezTo>
                      <a:pt x="9" y="2"/>
                      <a:pt x="9" y="2"/>
                      <a:pt x="9" y="2"/>
                    </a:cubicBezTo>
                    <a:cubicBezTo>
                      <a:pt x="6" y="2"/>
                      <a:pt x="3" y="4"/>
                      <a:pt x="2" y="8"/>
                    </a:cubicBezTo>
                    <a:cubicBezTo>
                      <a:pt x="0" y="34"/>
                      <a:pt x="0" y="34"/>
                      <a:pt x="0" y="34"/>
                    </a:cubicBezTo>
                    <a:cubicBezTo>
                      <a:pt x="47" y="34"/>
                      <a:pt x="47" y="34"/>
                      <a:pt x="47" y="34"/>
                    </a:cubicBezTo>
                    <a:cubicBezTo>
                      <a:pt x="45" y="8"/>
                      <a:pt x="45" y="8"/>
                      <a:pt x="45" y="8"/>
                    </a:cubicBezTo>
                    <a:cubicBezTo>
                      <a:pt x="45" y="4"/>
                      <a:pt x="42" y="2"/>
                      <a:pt x="39" y="2"/>
                    </a:cubicBezTo>
                    <a:cubicBezTo>
                      <a:pt x="38" y="2"/>
                      <a:pt x="38" y="2"/>
                      <a:pt x="38" y="2"/>
                    </a:cubicBezTo>
                    <a:close/>
                  </a:path>
                </a:pathLst>
              </a:custGeom>
              <a:grpFill/>
              <a:ln>
                <a:noFill/>
              </a:ln>
              <a:extLst/>
            </p:spPr>
            <p:txBody>
              <a:bodyPr vert="horz" wrap="square" lIns="68580" tIns="34290" rIns="68580" bIns="34290" numCol="1" anchor="t" anchorCtr="0" compatLnSpc="1">
                <a:prstTxWarp prst="textNoShape">
                  <a:avLst/>
                </a:prstTxWarp>
              </a:bodyPr>
              <a:lstStyle/>
              <a:p>
                <a:endParaRPr lang="zh-CN" altLang="en-US" sz="1013"/>
              </a:p>
            </p:txBody>
          </p:sp>
          <p:sp>
            <p:nvSpPr>
              <p:cNvPr id="140" name="Oval 92"/>
              <p:cNvSpPr>
                <a:spLocks noChangeArrowheads="1"/>
              </p:cNvSpPr>
              <p:nvPr/>
            </p:nvSpPr>
            <p:spPr bwMode="auto">
              <a:xfrm>
                <a:off x="309053" y="3047176"/>
                <a:ext cx="58474" cy="72481"/>
              </a:xfrm>
              <a:prstGeom prst="ellipse">
                <a:avLst/>
              </a:prstGeom>
              <a:grpFill/>
              <a:ln>
                <a:noFill/>
              </a:ln>
              <a:extLst/>
            </p:spPr>
            <p:txBody>
              <a:bodyPr vert="horz" wrap="square" lIns="68580" tIns="34290" rIns="68580" bIns="34290" numCol="1" anchor="t" anchorCtr="0" compatLnSpc="1">
                <a:prstTxWarp prst="textNoShape">
                  <a:avLst/>
                </a:prstTxWarp>
              </a:bodyPr>
              <a:lstStyle/>
              <a:p>
                <a:endParaRPr lang="zh-CN" altLang="en-US" sz="1013"/>
              </a:p>
            </p:txBody>
          </p:sp>
          <p:sp>
            <p:nvSpPr>
              <p:cNvPr id="141" name="Freeform 93"/>
              <p:cNvSpPr>
                <a:spLocks/>
              </p:cNvSpPr>
              <p:nvPr/>
            </p:nvSpPr>
            <p:spPr bwMode="auto">
              <a:xfrm>
                <a:off x="276308" y="3125503"/>
                <a:ext cx="127473" cy="93524"/>
              </a:xfrm>
              <a:custGeom>
                <a:avLst/>
                <a:gdLst>
                  <a:gd name="T0" fmla="*/ 38 w 46"/>
                  <a:gd name="T1" fmla="*/ 2 h 34"/>
                  <a:gd name="T2" fmla="*/ 37 w 46"/>
                  <a:gd name="T3" fmla="*/ 2 h 34"/>
                  <a:gd name="T4" fmla="*/ 9 w 46"/>
                  <a:gd name="T5" fmla="*/ 2 h 34"/>
                  <a:gd name="T6" fmla="*/ 8 w 46"/>
                  <a:gd name="T7" fmla="*/ 2 h 34"/>
                  <a:gd name="T8" fmla="*/ 8 w 46"/>
                  <a:gd name="T9" fmla="*/ 2 h 34"/>
                  <a:gd name="T10" fmla="*/ 2 w 46"/>
                  <a:gd name="T11" fmla="*/ 8 h 34"/>
                  <a:gd name="T12" fmla="*/ 0 w 46"/>
                  <a:gd name="T13" fmla="*/ 34 h 34"/>
                  <a:gd name="T14" fmla="*/ 46 w 46"/>
                  <a:gd name="T15" fmla="*/ 34 h 34"/>
                  <a:gd name="T16" fmla="*/ 44 w 46"/>
                  <a:gd name="T17" fmla="*/ 8 h 34"/>
                  <a:gd name="T18" fmla="*/ 38 w 46"/>
                  <a:gd name="T19" fmla="*/ 2 h 34"/>
                  <a:gd name="T20" fmla="*/ 38 w 46"/>
                  <a:gd name="T21" fmla="*/ 2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6" h="34">
                    <a:moveTo>
                      <a:pt x="38" y="2"/>
                    </a:moveTo>
                    <a:cubicBezTo>
                      <a:pt x="37" y="2"/>
                      <a:pt x="37" y="2"/>
                      <a:pt x="37" y="2"/>
                    </a:cubicBezTo>
                    <a:cubicBezTo>
                      <a:pt x="27" y="0"/>
                      <a:pt x="18" y="0"/>
                      <a:pt x="9" y="2"/>
                    </a:cubicBezTo>
                    <a:cubicBezTo>
                      <a:pt x="9" y="2"/>
                      <a:pt x="8" y="2"/>
                      <a:pt x="8" y="2"/>
                    </a:cubicBezTo>
                    <a:cubicBezTo>
                      <a:pt x="8" y="2"/>
                      <a:pt x="8" y="2"/>
                      <a:pt x="8" y="2"/>
                    </a:cubicBezTo>
                    <a:cubicBezTo>
                      <a:pt x="5" y="2"/>
                      <a:pt x="2" y="4"/>
                      <a:pt x="2" y="8"/>
                    </a:cubicBezTo>
                    <a:cubicBezTo>
                      <a:pt x="0" y="34"/>
                      <a:pt x="0" y="34"/>
                      <a:pt x="0" y="34"/>
                    </a:cubicBezTo>
                    <a:cubicBezTo>
                      <a:pt x="46" y="34"/>
                      <a:pt x="46" y="34"/>
                      <a:pt x="46" y="34"/>
                    </a:cubicBezTo>
                    <a:cubicBezTo>
                      <a:pt x="44" y="8"/>
                      <a:pt x="44" y="8"/>
                      <a:pt x="44" y="8"/>
                    </a:cubicBezTo>
                    <a:cubicBezTo>
                      <a:pt x="44" y="4"/>
                      <a:pt x="41" y="2"/>
                      <a:pt x="38" y="2"/>
                    </a:cubicBezTo>
                    <a:cubicBezTo>
                      <a:pt x="38" y="2"/>
                      <a:pt x="38" y="2"/>
                      <a:pt x="38" y="2"/>
                    </a:cubicBezTo>
                    <a:close/>
                  </a:path>
                </a:pathLst>
              </a:custGeom>
              <a:grpFill/>
              <a:ln>
                <a:noFill/>
              </a:ln>
              <a:extLst/>
            </p:spPr>
            <p:txBody>
              <a:bodyPr vert="horz" wrap="square" lIns="68580" tIns="34290" rIns="68580" bIns="34290" numCol="1" anchor="t" anchorCtr="0" compatLnSpc="1">
                <a:prstTxWarp prst="textNoShape">
                  <a:avLst/>
                </a:prstTxWarp>
              </a:bodyPr>
              <a:lstStyle/>
              <a:p>
                <a:endParaRPr lang="zh-CN" altLang="en-US" sz="1013"/>
              </a:p>
            </p:txBody>
          </p:sp>
          <p:sp>
            <p:nvSpPr>
              <p:cNvPr id="142" name="Oval 94"/>
              <p:cNvSpPr>
                <a:spLocks noChangeArrowheads="1"/>
              </p:cNvSpPr>
              <p:nvPr/>
            </p:nvSpPr>
            <p:spPr bwMode="auto">
              <a:xfrm>
                <a:off x="461085" y="3047176"/>
                <a:ext cx="58474" cy="72481"/>
              </a:xfrm>
              <a:prstGeom prst="ellipse">
                <a:avLst/>
              </a:prstGeom>
              <a:grpFill/>
              <a:ln>
                <a:noFill/>
              </a:ln>
              <a:extLst/>
            </p:spPr>
            <p:txBody>
              <a:bodyPr vert="horz" wrap="square" lIns="68580" tIns="34290" rIns="68580" bIns="34290" numCol="1" anchor="t" anchorCtr="0" compatLnSpc="1">
                <a:prstTxWarp prst="textNoShape">
                  <a:avLst/>
                </a:prstTxWarp>
              </a:bodyPr>
              <a:lstStyle/>
              <a:p>
                <a:endParaRPr lang="zh-CN" altLang="en-US" sz="1013"/>
              </a:p>
            </p:txBody>
          </p:sp>
          <p:sp>
            <p:nvSpPr>
              <p:cNvPr id="143" name="Freeform 95"/>
              <p:cNvSpPr>
                <a:spLocks/>
              </p:cNvSpPr>
              <p:nvPr/>
            </p:nvSpPr>
            <p:spPr bwMode="auto">
              <a:xfrm>
                <a:off x="426002" y="3125503"/>
                <a:ext cx="129812" cy="93524"/>
              </a:xfrm>
              <a:custGeom>
                <a:avLst/>
                <a:gdLst>
                  <a:gd name="T0" fmla="*/ 38 w 47"/>
                  <a:gd name="T1" fmla="*/ 2 h 34"/>
                  <a:gd name="T2" fmla="*/ 37 w 47"/>
                  <a:gd name="T3" fmla="*/ 2 h 34"/>
                  <a:gd name="T4" fmla="*/ 9 w 47"/>
                  <a:gd name="T5" fmla="*/ 2 h 34"/>
                  <a:gd name="T6" fmla="*/ 8 w 47"/>
                  <a:gd name="T7" fmla="*/ 2 h 34"/>
                  <a:gd name="T8" fmla="*/ 8 w 47"/>
                  <a:gd name="T9" fmla="*/ 2 h 34"/>
                  <a:gd name="T10" fmla="*/ 2 w 47"/>
                  <a:gd name="T11" fmla="*/ 8 h 34"/>
                  <a:gd name="T12" fmla="*/ 0 w 47"/>
                  <a:gd name="T13" fmla="*/ 34 h 34"/>
                  <a:gd name="T14" fmla="*/ 47 w 47"/>
                  <a:gd name="T15" fmla="*/ 34 h 34"/>
                  <a:gd name="T16" fmla="*/ 44 w 47"/>
                  <a:gd name="T17" fmla="*/ 8 h 34"/>
                  <a:gd name="T18" fmla="*/ 38 w 47"/>
                  <a:gd name="T19" fmla="*/ 2 h 34"/>
                  <a:gd name="T20" fmla="*/ 38 w 47"/>
                  <a:gd name="T21" fmla="*/ 2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7" h="34">
                    <a:moveTo>
                      <a:pt x="38" y="2"/>
                    </a:moveTo>
                    <a:cubicBezTo>
                      <a:pt x="38" y="2"/>
                      <a:pt x="37" y="2"/>
                      <a:pt x="37" y="2"/>
                    </a:cubicBezTo>
                    <a:cubicBezTo>
                      <a:pt x="28" y="0"/>
                      <a:pt x="19" y="0"/>
                      <a:pt x="9" y="2"/>
                    </a:cubicBezTo>
                    <a:cubicBezTo>
                      <a:pt x="9" y="2"/>
                      <a:pt x="9" y="2"/>
                      <a:pt x="8" y="2"/>
                    </a:cubicBezTo>
                    <a:cubicBezTo>
                      <a:pt x="8" y="2"/>
                      <a:pt x="8" y="2"/>
                      <a:pt x="8" y="2"/>
                    </a:cubicBezTo>
                    <a:cubicBezTo>
                      <a:pt x="5" y="2"/>
                      <a:pt x="2" y="4"/>
                      <a:pt x="2" y="8"/>
                    </a:cubicBezTo>
                    <a:cubicBezTo>
                      <a:pt x="0" y="34"/>
                      <a:pt x="0" y="34"/>
                      <a:pt x="0" y="34"/>
                    </a:cubicBezTo>
                    <a:cubicBezTo>
                      <a:pt x="47" y="34"/>
                      <a:pt x="47" y="34"/>
                      <a:pt x="47" y="34"/>
                    </a:cubicBezTo>
                    <a:cubicBezTo>
                      <a:pt x="44" y="8"/>
                      <a:pt x="44" y="8"/>
                      <a:pt x="44" y="8"/>
                    </a:cubicBezTo>
                    <a:cubicBezTo>
                      <a:pt x="44" y="4"/>
                      <a:pt x="41" y="2"/>
                      <a:pt x="38" y="2"/>
                    </a:cubicBezTo>
                    <a:cubicBezTo>
                      <a:pt x="38" y="2"/>
                      <a:pt x="38" y="2"/>
                      <a:pt x="38" y="2"/>
                    </a:cubicBezTo>
                    <a:close/>
                  </a:path>
                </a:pathLst>
              </a:custGeom>
              <a:grpFill/>
              <a:ln>
                <a:noFill/>
              </a:ln>
              <a:extLst/>
            </p:spPr>
            <p:txBody>
              <a:bodyPr vert="horz" wrap="square" lIns="68580" tIns="34290" rIns="68580" bIns="34290" numCol="1" anchor="t" anchorCtr="0" compatLnSpc="1">
                <a:prstTxWarp prst="textNoShape">
                  <a:avLst/>
                </a:prstTxWarp>
              </a:bodyPr>
              <a:lstStyle/>
              <a:p>
                <a:endParaRPr lang="zh-CN" altLang="en-US" sz="1013"/>
              </a:p>
            </p:txBody>
          </p:sp>
          <p:sp>
            <p:nvSpPr>
              <p:cNvPr id="144" name="Rectangle 96"/>
              <p:cNvSpPr>
                <a:spLocks noChangeArrowheads="1"/>
              </p:cNvSpPr>
              <p:nvPr/>
            </p:nvSpPr>
            <p:spPr bwMode="auto">
              <a:xfrm>
                <a:off x="221343" y="2868311"/>
                <a:ext cx="32745" cy="54945"/>
              </a:xfrm>
              <a:prstGeom prst="rect">
                <a:avLst/>
              </a:prstGeom>
              <a:grpFill/>
              <a:ln>
                <a:noFill/>
              </a:ln>
              <a:extLst/>
            </p:spPr>
            <p:txBody>
              <a:bodyPr vert="horz" wrap="square" lIns="68580" tIns="34290" rIns="68580" bIns="34290" numCol="1" anchor="t" anchorCtr="0" compatLnSpc="1">
                <a:prstTxWarp prst="textNoShape">
                  <a:avLst/>
                </a:prstTxWarp>
              </a:bodyPr>
              <a:lstStyle/>
              <a:p>
                <a:endParaRPr lang="zh-CN" altLang="en-US" sz="1013"/>
              </a:p>
            </p:txBody>
          </p:sp>
          <p:sp>
            <p:nvSpPr>
              <p:cNvPr id="145" name="Rectangle 97"/>
              <p:cNvSpPr>
                <a:spLocks noChangeArrowheads="1"/>
              </p:cNvSpPr>
              <p:nvPr/>
            </p:nvSpPr>
            <p:spPr bwMode="auto">
              <a:xfrm>
                <a:off x="179241" y="2848438"/>
                <a:ext cx="30406" cy="74820"/>
              </a:xfrm>
              <a:prstGeom prst="rect">
                <a:avLst/>
              </a:prstGeom>
              <a:grpFill/>
              <a:ln>
                <a:noFill/>
              </a:ln>
              <a:extLst/>
            </p:spPr>
            <p:txBody>
              <a:bodyPr vert="horz" wrap="square" lIns="68580" tIns="34290" rIns="68580" bIns="34290" numCol="1" anchor="t" anchorCtr="0" compatLnSpc="1">
                <a:prstTxWarp prst="textNoShape">
                  <a:avLst/>
                </a:prstTxWarp>
              </a:bodyPr>
              <a:lstStyle/>
              <a:p>
                <a:endParaRPr lang="zh-CN" altLang="en-US" sz="1013"/>
              </a:p>
            </p:txBody>
          </p:sp>
          <p:sp>
            <p:nvSpPr>
              <p:cNvPr id="146" name="Rectangle 98"/>
              <p:cNvSpPr>
                <a:spLocks noChangeArrowheads="1"/>
              </p:cNvSpPr>
              <p:nvPr/>
            </p:nvSpPr>
            <p:spPr bwMode="auto">
              <a:xfrm>
                <a:off x="265782" y="2812197"/>
                <a:ext cx="30406" cy="111060"/>
              </a:xfrm>
              <a:prstGeom prst="rect">
                <a:avLst/>
              </a:prstGeom>
              <a:grpFill/>
              <a:ln>
                <a:noFill/>
              </a:ln>
              <a:extLst/>
            </p:spPr>
            <p:txBody>
              <a:bodyPr vert="horz" wrap="square" lIns="68580" tIns="34290" rIns="68580" bIns="34290" numCol="1" anchor="t" anchorCtr="0" compatLnSpc="1">
                <a:prstTxWarp prst="textNoShape">
                  <a:avLst/>
                </a:prstTxWarp>
              </a:bodyPr>
              <a:lstStyle/>
              <a:p>
                <a:endParaRPr lang="zh-CN" altLang="en-US" sz="1013"/>
              </a:p>
            </p:txBody>
          </p:sp>
        </p:grpSp>
      </p:grpSp>
      <p:grpSp>
        <p:nvGrpSpPr>
          <p:cNvPr id="17" name="组合 16"/>
          <p:cNvGrpSpPr/>
          <p:nvPr/>
        </p:nvGrpSpPr>
        <p:grpSpPr>
          <a:xfrm>
            <a:off x="2584550" y="3816534"/>
            <a:ext cx="3367403" cy="656772"/>
            <a:chOff x="2584550" y="3816534"/>
            <a:chExt cx="3367403" cy="656772"/>
          </a:xfrm>
        </p:grpSpPr>
        <p:sp>
          <p:nvSpPr>
            <p:cNvPr id="110" name="文本框 124"/>
            <p:cNvSpPr txBox="1"/>
            <p:nvPr/>
          </p:nvSpPr>
          <p:spPr>
            <a:xfrm>
              <a:off x="4537860" y="3816534"/>
              <a:ext cx="838598" cy="248209"/>
            </a:xfrm>
            <a:prstGeom prst="rect">
              <a:avLst/>
            </a:prstGeom>
            <a:noFill/>
          </p:spPr>
          <p:txBody>
            <a:bodyPr wrap="square" rtlCol="0">
              <a:spAutoFit/>
            </a:bodyPr>
            <a:lstStyle/>
            <a:p>
              <a:pPr algn="r"/>
              <a:r>
                <a:rPr lang="zh-CN" altLang="en-US" sz="1013" dirty="0">
                  <a:solidFill>
                    <a:schemeClr val="tx1">
                      <a:lumMod val="50000"/>
                      <a:lumOff val="50000"/>
                    </a:schemeClr>
                  </a:solidFill>
                  <a:latin typeface="微软雅黑" panose="020B0503020204020204" pitchFamily="34" charset="-122"/>
                  <a:ea typeface="微软雅黑" panose="020B0503020204020204" pitchFamily="34" charset="-122"/>
                </a:rPr>
                <a:t>添加标题</a:t>
              </a:r>
            </a:p>
          </p:txBody>
        </p:sp>
        <p:sp>
          <p:nvSpPr>
            <p:cNvPr id="116" name="文本框 113"/>
            <p:cNvSpPr txBox="1"/>
            <p:nvPr/>
          </p:nvSpPr>
          <p:spPr>
            <a:xfrm>
              <a:off x="2584550" y="4034723"/>
              <a:ext cx="2797646" cy="438583"/>
            </a:xfrm>
            <a:prstGeom prst="rect">
              <a:avLst/>
            </a:prstGeom>
            <a:noFill/>
          </p:spPr>
          <p:txBody>
            <a:bodyPr wrap="square" rtlCol="0">
              <a:spAutoFit/>
            </a:bodyPr>
            <a:lstStyle/>
            <a:p>
              <a:pPr algn="r">
                <a:lnSpc>
                  <a:spcPct val="15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单击添加详细文字说明，或复制文本黏贴自此右键只保留文字单击添加详细文字说明，或复制文本黏贴自此右键只保留文字</a:t>
              </a:r>
            </a:p>
          </p:txBody>
        </p:sp>
        <p:grpSp>
          <p:nvGrpSpPr>
            <p:cNvPr id="147" name="组合 146"/>
            <p:cNvGrpSpPr/>
            <p:nvPr/>
          </p:nvGrpSpPr>
          <p:grpSpPr>
            <a:xfrm>
              <a:off x="5570412" y="3920925"/>
              <a:ext cx="381541" cy="399816"/>
              <a:chOff x="140649" y="3641210"/>
              <a:chExt cx="508721" cy="533088"/>
            </a:xfrm>
            <a:solidFill>
              <a:srgbClr val="FFC000"/>
            </a:solidFill>
          </p:grpSpPr>
          <p:sp>
            <p:nvSpPr>
              <p:cNvPr id="148" name="Freeform 272"/>
              <p:cNvSpPr>
                <a:spLocks noEditPoints="1"/>
              </p:cNvSpPr>
              <p:nvPr/>
            </p:nvSpPr>
            <p:spPr bwMode="auto">
              <a:xfrm>
                <a:off x="140649" y="3872682"/>
                <a:ext cx="406978" cy="246670"/>
              </a:xfrm>
              <a:custGeom>
                <a:avLst/>
                <a:gdLst>
                  <a:gd name="T0" fmla="*/ 130 w 147"/>
                  <a:gd name="T1" fmla="*/ 17 h 89"/>
                  <a:gd name="T2" fmla="*/ 130 w 147"/>
                  <a:gd name="T3" fmla="*/ 50 h 89"/>
                  <a:gd name="T4" fmla="*/ 107 w 147"/>
                  <a:gd name="T5" fmla="*/ 73 h 89"/>
                  <a:gd name="T6" fmla="*/ 39 w 147"/>
                  <a:gd name="T7" fmla="*/ 73 h 89"/>
                  <a:gd name="T8" fmla="*/ 16 w 147"/>
                  <a:gd name="T9" fmla="*/ 50 h 89"/>
                  <a:gd name="T10" fmla="*/ 16 w 147"/>
                  <a:gd name="T11" fmla="*/ 17 h 89"/>
                  <a:gd name="T12" fmla="*/ 130 w 147"/>
                  <a:gd name="T13" fmla="*/ 17 h 89"/>
                  <a:gd name="T14" fmla="*/ 147 w 147"/>
                  <a:gd name="T15" fmla="*/ 0 h 89"/>
                  <a:gd name="T16" fmla="*/ 0 w 147"/>
                  <a:gd name="T17" fmla="*/ 0 h 89"/>
                  <a:gd name="T18" fmla="*/ 0 w 147"/>
                  <a:gd name="T19" fmla="*/ 50 h 89"/>
                  <a:gd name="T20" fmla="*/ 39 w 147"/>
                  <a:gd name="T21" fmla="*/ 89 h 89"/>
                  <a:gd name="T22" fmla="*/ 107 w 147"/>
                  <a:gd name="T23" fmla="*/ 89 h 89"/>
                  <a:gd name="T24" fmla="*/ 147 w 147"/>
                  <a:gd name="T25" fmla="*/ 50 h 89"/>
                  <a:gd name="T26" fmla="*/ 147 w 147"/>
                  <a:gd name="T27" fmla="*/ 0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47" h="89">
                    <a:moveTo>
                      <a:pt x="130" y="17"/>
                    </a:moveTo>
                    <a:cubicBezTo>
                      <a:pt x="130" y="50"/>
                      <a:pt x="130" y="50"/>
                      <a:pt x="130" y="50"/>
                    </a:cubicBezTo>
                    <a:cubicBezTo>
                      <a:pt x="130" y="62"/>
                      <a:pt x="120" y="73"/>
                      <a:pt x="107" y="73"/>
                    </a:cubicBezTo>
                    <a:cubicBezTo>
                      <a:pt x="39" y="73"/>
                      <a:pt x="39" y="73"/>
                      <a:pt x="39" y="73"/>
                    </a:cubicBezTo>
                    <a:cubicBezTo>
                      <a:pt x="26" y="73"/>
                      <a:pt x="16" y="62"/>
                      <a:pt x="16" y="50"/>
                    </a:cubicBezTo>
                    <a:cubicBezTo>
                      <a:pt x="16" y="17"/>
                      <a:pt x="16" y="17"/>
                      <a:pt x="16" y="17"/>
                    </a:cubicBezTo>
                    <a:cubicBezTo>
                      <a:pt x="130" y="17"/>
                      <a:pt x="130" y="17"/>
                      <a:pt x="130" y="17"/>
                    </a:cubicBezTo>
                    <a:close/>
                    <a:moveTo>
                      <a:pt x="147" y="0"/>
                    </a:moveTo>
                    <a:cubicBezTo>
                      <a:pt x="0" y="0"/>
                      <a:pt x="0" y="0"/>
                      <a:pt x="0" y="0"/>
                    </a:cubicBezTo>
                    <a:cubicBezTo>
                      <a:pt x="0" y="50"/>
                      <a:pt x="0" y="50"/>
                      <a:pt x="0" y="50"/>
                    </a:cubicBezTo>
                    <a:cubicBezTo>
                      <a:pt x="0" y="71"/>
                      <a:pt x="17" y="89"/>
                      <a:pt x="39" y="89"/>
                    </a:cubicBezTo>
                    <a:cubicBezTo>
                      <a:pt x="107" y="89"/>
                      <a:pt x="107" y="89"/>
                      <a:pt x="107" y="89"/>
                    </a:cubicBezTo>
                    <a:cubicBezTo>
                      <a:pt x="129" y="89"/>
                      <a:pt x="147" y="71"/>
                      <a:pt x="147" y="50"/>
                    </a:cubicBezTo>
                    <a:cubicBezTo>
                      <a:pt x="147" y="0"/>
                      <a:pt x="147" y="0"/>
                      <a:pt x="147" y="0"/>
                    </a:cubicBezTo>
                    <a:close/>
                  </a:path>
                </a:pathLst>
              </a:custGeom>
              <a:grpFill/>
              <a:ln>
                <a:noFill/>
              </a:ln>
              <a:extLst/>
            </p:spPr>
            <p:txBody>
              <a:bodyPr vert="horz" wrap="square" lIns="68580" tIns="34290" rIns="68580" bIns="34290" numCol="1" anchor="t" anchorCtr="0" compatLnSpc="1">
                <a:prstTxWarp prst="textNoShape">
                  <a:avLst/>
                </a:prstTxWarp>
              </a:bodyPr>
              <a:lstStyle/>
              <a:p>
                <a:endParaRPr lang="zh-CN" altLang="en-US" sz="1013"/>
              </a:p>
            </p:txBody>
          </p:sp>
          <p:sp>
            <p:nvSpPr>
              <p:cNvPr id="149" name="Freeform 273"/>
              <p:cNvSpPr>
                <a:spLocks/>
              </p:cNvSpPr>
              <p:nvPr/>
            </p:nvSpPr>
            <p:spPr bwMode="auto">
              <a:xfrm>
                <a:off x="140649" y="4135719"/>
                <a:ext cx="406978" cy="38579"/>
              </a:xfrm>
              <a:custGeom>
                <a:avLst/>
                <a:gdLst>
                  <a:gd name="T0" fmla="*/ 0 w 147"/>
                  <a:gd name="T1" fmla="*/ 0 h 14"/>
                  <a:gd name="T2" fmla="*/ 0 w 147"/>
                  <a:gd name="T3" fmla="*/ 8 h 14"/>
                  <a:gd name="T4" fmla="*/ 39 w 147"/>
                  <a:gd name="T5" fmla="*/ 14 h 14"/>
                  <a:gd name="T6" fmla="*/ 107 w 147"/>
                  <a:gd name="T7" fmla="*/ 14 h 14"/>
                  <a:gd name="T8" fmla="*/ 147 w 147"/>
                  <a:gd name="T9" fmla="*/ 8 h 14"/>
                  <a:gd name="T10" fmla="*/ 147 w 147"/>
                  <a:gd name="T11" fmla="*/ 0 h 14"/>
                  <a:gd name="T12" fmla="*/ 0 w 147"/>
                  <a:gd name="T13" fmla="*/ 0 h 14"/>
                </a:gdLst>
                <a:ahLst/>
                <a:cxnLst>
                  <a:cxn ang="0">
                    <a:pos x="T0" y="T1"/>
                  </a:cxn>
                  <a:cxn ang="0">
                    <a:pos x="T2" y="T3"/>
                  </a:cxn>
                  <a:cxn ang="0">
                    <a:pos x="T4" y="T5"/>
                  </a:cxn>
                  <a:cxn ang="0">
                    <a:pos x="T6" y="T7"/>
                  </a:cxn>
                  <a:cxn ang="0">
                    <a:pos x="T8" y="T9"/>
                  </a:cxn>
                  <a:cxn ang="0">
                    <a:pos x="T10" y="T11"/>
                  </a:cxn>
                  <a:cxn ang="0">
                    <a:pos x="T12" y="T13"/>
                  </a:cxn>
                </a:cxnLst>
                <a:rect l="0" t="0" r="r" b="b"/>
                <a:pathLst>
                  <a:path w="147" h="14">
                    <a:moveTo>
                      <a:pt x="0" y="0"/>
                    </a:moveTo>
                    <a:cubicBezTo>
                      <a:pt x="0" y="8"/>
                      <a:pt x="0" y="8"/>
                      <a:pt x="0" y="8"/>
                    </a:cubicBezTo>
                    <a:cubicBezTo>
                      <a:pt x="0" y="11"/>
                      <a:pt x="17" y="14"/>
                      <a:pt x="39" y="14"/>
                    </a:cubicBezTo>
                    <a:cubicBezTo>
                      <a:pt x="107" y="14"/>
                      <a:pt x="107" y="14"/>
                      <a:pt x="107" y="14"/>
                    </a:cubicBezTo>
                    <a:cubicBezTo>
                      <a:pt x="129" y="14"/>
                      <a:pt x="147" y="11"/>
                      <a:pt x="147" y="8"/>
                    </a:cubicBezTo>
                    <a:cubicBezTo>
                      <a:pt x="147" y="0"/>
                      <a:pt x="147" y="0"/>
                      <a:pt x="147" y="0"/>
                    </a:cubicBezTo>
                    <a:lnTo>
                      <a:pt x="0" y="0"/>
                    </a:lnTo>
                    <a:close/>
                  </a:path>
                </a:pathLst>
              </a:custGeom>
              <a:grpFill/>
              <a:ln>
                <a:noFill/>
              </a:ln>
              <a:extLst/>
            </p:spPr>
            <p:txBody>
              <a:bodyPr vert="horz" wrap="square" lIns="68580" tIns="34290" rIns="68580" bIns="34290" numCol="1" anchor="t" anchorCtr="0" compatLnSpc="1">
                <a:prstTxWarp prst="textNoShape">
                  <a:avLst/>
                </a:prstTxWarp>
              </a:bodyPr>
              <a:lstStyle/>
              <a:p>
                <a:endParaRPr lang="zh-CN" altLang="en-US" sz="1013"/>
              </a:p>
            </p:txBody>
          </p:sp>
          <p:sp>
            <p:nvSpPr>
              <p:cNvPr id="150" name="Freeform 274"/>
              <p:cNvSpPr>
                <a:spLocks noEditPoints="1"/>
              </p:cNvSpPr>
              <p:nvPr/>
            </p:nvSpPr>
            <p:spPr bwMode="auto">
              <a:xfrm>
                <a:off x="500847" y="3903078"/>
                <a:ext cx="148523" cy="147301"/>
              </a:xfrm>
              <a:custGeom>
                <a:avLst/>
                <a:gdLst>
                  <a:gd name="T0" fmla="*/ 27 w 54"/>
                  <a:gd name="T1" fmla="*/ 53 h 53"/>
                  <a:gd name="T2" fmla="*/ 0 w 54"/>
                  <a:gd name="T3" fmla="*/ 27 h 53"/>
                  <a:gd name="T4" fmla="*/ 27 w 54"/>
                  <a:gd name="T5" fmla="*/ 0 h 53"/>
                  <a:gd name="T6" fmla="*/ 54 w 54"/>
                  <a:gd name="T7" fmla="*/ 27 h 53"/>
                  <a:gd name="T8" fmla="*/ 27 w 54"/>
                  <a:gd name="T9" fmla="*/ 53 h 53"/>
                  <a:gd name="T10" fmla="*/ 27 w 54"/>
                  <a:gd name="T11" fmla="*/ 12 h 53"/>
                  <a:gd name="T12" fmla="*/ 13 w 54"/>
                  <a:gd name="T13" fmla="*/ 27 h 53"/>
                  <a:gd name="T14" fmla="*/ 27 w 54"/>
                  <a:gd name="T15" fmla="*/ 41 h 53"/>
                  <a:gd name="T16" fmla="*/ 41 w 54"/>
                  <a:gd name="T17" fmla="*/ 27 h 53"/>
                  <a:gd name="T18" fmla="*/ 27 w 54"/>
                  <a:gd name="T19" fmla="*/ 12 h 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4" h="53">
                    <a:moveTo>
                      <a:pt x="27" y="53"/>
                    </a:moveTo>
                    <a:cubicBezTo>
                      <a:pt x="12" y="53"/>
                      <a:pt x="0" y="41"/>
                      <a:pt x="0" y="27"/>
                    </a:cubicBezTo>
                    <a:cubicBezTo>
                      <a:pt x="0" y="12"/>
                      <a:pt x="12" y="0"/>
                      <a:pt x="27" y="0"/>
                    </a:cubicBezTo>
                    <a:cubicBezTo>
                      <a:pt x="42" y="0"/>
                      <a:pt x="54" y="12"/>
                      <a:pt x="54" y="27"/>
                    </a:cubicBezTo>
                    <a:cubicBezTo>
                      <a:pt x="54" y="41"/>
                      <a:pt x="42" y="53"/>
                      <a:pt x="27" y="53"/>
                    </a:cubicBezTo>
                    <a:close/>
                    <a:moveTo>
                      <a:pt x="27" y="12"/>
                    </a:moveTo>
                    <a:cubicBezTo>
                      <a:pt x="19" y="12"/>
                      <a:pt x="13" y="19"/>
                      <a:pt x="13" y="27"/>
                    </a:cubicBezTo>
                    <a:cubicBezTo>
                      <a:pt x="13" y="34"/>
                      <a:pt x="19" y="41"/>
                      <a:pt x="27" y="41"/>
                    </a:cubicBezTo>
                    <a:cubicBezTo>
                      <a:pt x="35" y="41"/>
                      <a:pt x="41" y="34"/>
                      <a:pt x="41" y="27"/>
                    </a:cubicBezTo>
                    <a:cubicBezTo>
                      <a:pt x="41" y="19"/>
                      <a:pt x="35" y="12"/>
                      <a:pt x="27" y="12"/>
                    </a:cubicBezTo>
                    <a:close/>
                  </a:path>
                </a:pathLst>
              </a:custGeom>
              <a:grpFill/>
              <a:ln>
                <a:noFill/>
              </a:ln>
              <a:extLst/>
            </p:spPr>
            <p:txBody>
              <a:bodyPr vert="horz" wrap="square" lIns="68580" tIns="34290" rIns="68580" bIns="34290" numCol="1" anchor="t" anchorCtr="0" compatLnSpc="1">
                <a:prstTxWarp prst="textNoShape">
                  <a:avLst/>
                </a:prstTxWarp>
              </a:bodyPr>
              <a:lstStyle/>
              <a:p>
                <a:endParaRPr lang="zh-CN" altLang="en-US" sz="1013"/>
              </a:p>
            </p:txBody>
          </p:sp>
          <p:sp>
            <p:nvSpPr>
              <p:cNvPr id="151" name="Freeform 275"/>
              <p:cNvSpPr>
                <a:spLocks/>
              </p:cNvSpPr>
              <p:nvPr/>
            </p:nvSpPr>
            <p:spPr bwMode="auto">
              <a:xfrm>
                <a:off x="365189" y="3690311"/>
                <a:ext cx="2339" cy="2338"/>
              </a:xfrm>
              <a:custGeom>
                <a:avLst/>
                <a:gdLst>
                  <a:gd name="T0" fmla="*/ 0 w 1"/>
                  <a:gd name="T1" fmla="*/ 0 h 1"/>
                  <a:gd name="T2" fmla="*/ 1 w 1"/>
                  <a:gd name="T3" fmla="*/ 1 h 1"/>
                  <a:gd name="T4" fmla="*/ 0 w 1"/>
                  <a:gd name="T5" fmla="*/ 0 h 1"/>
                  <a:gd name="T6" fmla="*/ 0 w 1"/>
                  <a:gd name="T7" fmla="*/ 0 h 1"/>
                </a:gdLst>
                <a:ahLst/>
                <a:cxnLst>
                  <a:cxn ang="0">
                    <a:pos x="T0" y="T1"/>
                  </a:cxn>
                  <a:cxn ang="0">
                    <a:pos x="T2" y="T3"/>
                  </a:cxn>
                  <a:cxn ang="0">
                    <a:pos x="T4" y="T5"/>
                  </a:cxn>
                  <a:cxn ang="0">
                    <a:pos x="T6" y="T7"/>
                  </a:cxn>
                </a:cxnLst>
                <a:rect l="0" t="0" r="r" b="b"/>
                <a:pathLst>
                  <a:path w="1" h="1">
                    <a:moveTo>
                      <a:pt x="0" y="0"/>
                    </a:moveTo>
                    <a:cubicBezTo>
                      <a:pt x="1" y="1"/>
                      <a:pt x="1" y="1"/>
                      <a:pt x="1" y="1"/>
                    </a:cubicBezTo>
                    <a:cubicBezTo>
                      <a:pt x="0" y="0"/>
                      <a:pt x="0" y="0"/>
                      <a:pt x="0" y="0"/>
                    </a:cubicBezTo>
                    <a:cubicBezTo>
                      <a:pt x="0" y="0"/>
                      <a:pt x="0" y="0"/>
                      <a:pt x="0" y="0"/>
                    </a:cubicBezTo>
                    <a:close/>
                  </a:path>
                </a:pathLst>
              </a:custGeom>
              <a:grpFill/>
              <a:ln>
                <a:noFill/>
              </a:ln>
              <a:extLst/>
            </p:spPr>
            <p:txBody>
              <a:bodyPr vert="horz" wrap="square" lIns="68580" tIns="34290" rIns="68580" bIns="34290" numCol="1" anchor="t" anchorCtr="0" compatLnSpc="1">
                <a:prstTxWarp prst="textNoShape">
                  <a:avLst/>
                </a:prstTxWarp>
              </a:bodyPr>
              <a:lstStyle/>
              <a:p>
                <a:endParaRPr lang="zh-CN" altLang="en-US" sz="1013"/>
              </a:p>
            </p:txBody>
          </p:sp>
          <p:sp>
            <p:nvSpPr>
              <p:cNvPr id="152" name="Rectangle 276"/>
              <p:cNvSpPr>
                <a:spLocks noChangeArrowheads="1"/>
              </p:cNvSpPr>
              <p:nvPr/>
            </p:nvSpPr>
            <p:spPr bwMode="auto">
              <a:xfrm>
                <a:off x="367527" y="3692648"/>
                <a:ext cx="1169" cy="1169"/>
              </a:xfrm>
              <a:prstGeom prst="rect">
                <a:avLst/>
              </a:prstGeom>
              <a:grpFill/>
              <a:ln>
                <a:noFill/>
              </a:ln>
              <a:extLst/>
            </p:spPr>
            <p:txBody>
              <a:bodyPr vert="horz" wrap="square" lIns="68580" tIns="34290" rIns="68580" bIns="34290" numCol="1" anchor="t" anchorCtr="0" compatLnSpc="1">
                <a:prstTxWarp prst="textNoShape">
                  <a:avLst/>
                </a:prstTxWarp>
              </a:bodyPr>
              <a:lstStyle/>
              <a:p>
                <a:endParaRPr lang="zh-CN" altLang="en-US" sz="1013"/>
              </a:p>
            </p:txBody>
          </p:sp>
          <p:sp>
            <p:nvSpPr>
              <p:cNvPr id="153" name="Freeform 277"/>
              <p:cNvSpPr>
                <a:spLocks/>
              </p:cNvSpPr>
              <p:nvPr/>
            </p:nvSpPr>
            <p:spPr bwMode="auto">
              <a:xfrm>
                <a:off x="367527" y="3692648"/>
                <a:ext cx="2339" cy="3507"/>
              </a:xfrm>
              <a:custGeom>
                <a:avLst/>
                <a:gdLst>
                  <a:gd name="T0" fmla="*/ 1 w 1"/>
                  <a:gd name="T1" fmla="*/ 1 h 1"/>
                  <a:gd name="T2" fmla="*/ 1 w 1"/>
                  <a:gd name="T3" fmla="*/ 0 h 1"/>
                  <a:gd name="T4" fmla="*/ 0 w 1"/>
                  <a:gd name="T5" fmla="*/ 0 h 1"/>
                  <a:gd name="T6" fmla="*/ 1 w 1"/>
                  <a:gd name="T7" fmla="*/ 1 h 1"/>
                </a:gdLst>
                <a:ahLst/>
                <a:cxnLst>
                  <a:cxn ang="0">
                    <a:pos x="T0" y="T1"/>
                  </a:cxn>
                  <a:cxn ang="0">
                    <a:pos x="T2" y="T3"/>
                  </a:cxn>
                  <a:cxn ang="0">
                    <a:pos x="T4" y="T5"/>
                  </a:cxn>
                  <a:cxn ang="0">
                    <a:pos x="T6" y="T7"/>
                  </a:cxn>
                </a:cxnLst>
                <a:rect l="0" t="0" r="r" b="b"/>
                <a:pathLst>
                  <a:path w="1" h="1">
                    <a:moveTo>
                      <a:pt x="1" y="1"/>
                    </a:moveTo>
                    <a:cubicBezTo>
                      <a:pt x="1" y="0"/>
                      <a:pt x="1" y="0"/>
                      <a:pt x="1" y="0"/>
                    </a:cubicBezTo>
                    <a:cubicBezTo>
                      <a:pt x="1" y="0"/>
                      <a:pt x="1" y="0"/>
                      <a:pt x="0" y="0"/>
                    </a:cubicBezTo>
                    <a:lnTo>
                      <a:pt x="1" y="1"/>
                    </a:lnTo>
                    <a:close/>
                  </a:path>
                </a:pathLst>
              </a:custGeom>
              <a:grpFill/>
              <a:ln>
                <a:noFill/>
              </a:ln>
              <a:extLst/>
            </p:spPr>
            <p:txBody>
              <a:bodyPr vert="horz" wrap="square" lIns="68580" tIns="34290" rIns="68580" bIns="34290" numCol="1" anchor="t" anchorCtr="0" compatLnSpc="1">
                <a:prstTxWarp prst="textNoShape">
                  <a:avLst/>
                </a:prstTxWarp>
              </a:bodyPr>
              <a:lstStyle/>
              <a:p>
                <a:endParaRPr lang="zh-CN" altLang="en-US" sz="1013"/>
              </a:p>
            </p:txBody>
          </p:sp>
          <p:sp>
            <p:nvSpPr>
              <p:cNvPr id="154" name="Freeform 278"/>
              <p:cNvSpPr>
                <a:spLocks/>
              </p:cNvSpPr>
              <p:nvPr/>
            </p:nvSpPr>
            <p:spPr bwMode="auto">
              <a:xfrm>
                <a:off x="367527" y="3692648"/>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p:spPr>
            <p:txBody>
              <a:bodyPr vert="horz" wrap="square" lIns="68580" tIns="34290" rIns="68580" bIns="34290" numCol="1" anchor="t" anchorCtr="0" compatLnSpc="1">
                <a:prstTxWarp prst="textNoShape">
                  <a:avLst/>
                </a:prstTxWarp>
              </a:bodyPr>
              <a:lstStyle/>
              <a:p>
                <a:endParaRPr lang="zh-CN" altLang="en-US" sz="1013"/>
              </a:p>
            </p:txBody>
          </p:sp>
          <p:sp>
            <p:nvSpPr>
              <p:cNvPr id="155" name="Freeform 279"/>
              <p:cNvSpPr>
                <a:spLocks/>
              </p:cNvSpPr>
              <p:nvPr/>
            </p:nvSpPr>
            <p:spPr bwMode="auto">
              <a:xfrm>
                <a:off x="365188" y="3684465"/>
                <a:ext cx="24559" cy="19874"/>
              </a:xfrm>
              <a:custGeom>
                <a:avLst/>
                <a:gdLst>
                  <a:gd name="T0" fmla="*/ 7 w 9"/>
                  <a:gd name="T1" fmla="*/ 5 h 7"/>
                  <a:gd name="T2" fmla="*/ 9 w 9"/>
                  <a:gd name="T3" fmla="*/ 6 h 7"/>
                  <a:gd name="T4" fmla="*/ 5 w 9"/>
                  <a:gd name="T5" fmla="*/ 3 h 7"/>
                  <a:gd name="T6" fmla="*/ 1 w 9"/>
                  <a:gd name="T7" fmla="*/ 1 h 7"/>
                  <a:gd name="T8" fmla="*/ 0 w 9"/>
                  <a:gd name="T9" fmla="*/ 0 h 7"/>
                  <a:gd name="T10" fmla="*/ 1 w 9"/>
                  <a:gd name="T11" fmla="*/ 1 h 7"/>
                  <a:gd name="T12" fmla="*/ 4 w 9"/>
                  <a:gd name="T13" fmla="*/ 2 h 7"/>
                  <a:gd name="T14" fmla="*/ 4 w 9"/>
                  <a:gd name="T15" fmla="*/ 3 h 7"/>
                  <a:gd name="T16" fmla="*/ 6 w 9"/>
                  <a:gd name="T17" fmla="*/ 4 h 7"/>
                  <a:gd name="T18" fmla="*/ 7 w 9"/>
                  <a:gd name="T19" fmla="*/ 5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 h="7">
                    <a:moveTo>
                      <a:pt x="7" y="5"/>
                    </a:moveTo>
                    <a:cubicBezTo>
                      <a:pt x="7" y="5"/>
                      <a:pt x="9" y="7"/>
                      <a:pt x="9" y="6"/>
                    </a:cubicBezTo>
                    <a:cubicBezTo>
                      <a:pt x="7" y="4"/>
                      <a:pt x="7" y="4"/>
                      <a:pt x="5" y="3"/>
                    </a:cubicBezTo>
                    <a:cubicBezTo>
                      <a:pt x="4" y="2"/>
                      <a:pt x="3" y="1"/>
                      <a:pt x="1" y="1"/>
                    </a:cubicBezTo>
                    <a:cubicBezTo>
                      <a:pt x="0" y="0"/>
                      <a:pt x="0" y="0"/>
                      <a:pt x="0" y="0"/>
                    </a:cubicBezTo>
                    <a:cubicBezTo>
                      <a:pt x="1" y="1"/>
                      <a:pt x="1" y="1"/>
                      <a:pt x="1" y="1"/>
                    </a:cubicBezTo>
                    <a:cubicBezTo>
                      <a:pt x="2" y="2"/>
                      <a:pt x="3" y="1"/>
                      <a:pt x="4" y="2"/>
                    </a:cubicBezTo>
                    <a:cubicBezTo>
                      <a:pt x="4" y="2"/>
                      <a:pt x="4" y="3"/>
                      <a:pt x="4" y="3"/>
                    </a:cubicBezTo>
                    <a:cubicBezTo>
                      <a:pt x="5" y="3"/>
                      <a:pt x="6" y="3"/>
                      <a:pt x="6" y="4"/>
                    </a:cubicBezTo>
                    <a:cubicBezTo>
                      <a:pt x="7" y="4"/>
                      <a:pt x="6" y="5"/>
                      <a:pt x="7" y="5"/>
                    </a:cubicBezTo>
                    <a:close/>
                  </a:path>
                </a:pathLst>
              </a:custGeom>
              <a:grpFill/>
              <a:ln>
                <a:noFill/>
              </a:ln>
              <a:extLst/>
            </p:spPr>
            <p:txBody>
              <a:bodyPr vert="horz" wrap="square" lIns="68580" tIns="34290" rIns="68580" bIns="34290" numCol="1" anchor="t" anchorCtr="0" compatLnSpc="1">
                <a:prstTxWarp prst="textNoShape">
                  <a:avLst/>
                </a:prstTxWarp>
              </a:bodyPr>
              <a:lstStyle/>
              <a:p>
                <a:endParaRPr lang="zh-CN" altLang="en-US" sz="1013"/>
              </a:p>
            </p:txBody>
          </p:sp>
          <p:sp>
            <p:nvSpPr>
              <p:cNvPr id="156" name="Freeform 280"/>
              <p:cNvSpPr>
                <a:spLocks/>
              </p:cNvSpPr>
              <p:nvPr/>
            </p:nvSpPr>
            <p:spPr bwMode="auto">
              <a:xfrm>
                <a:off x="345307" y="3679789"/>
                <a:ext cx="8186" cy="4676"/>
              </a:xfrm>
              <a:custGeom>
                <a:avLst/>
                <a:gdLst>
                  <a:gd name="T0" fmla="*/ 1 w 3"/>
                  <a:gd name="T1" fmla="*/ 1 h 2"/>
                  <a:gd name="T2" fmla="*/ 1 w 3"/>
                  <a:gd name="T3" fmla="*/ 1 h 2"/>
                  <a:gd name="T4" fmla="*/ 3 w 3"/>
                  <a:gd name="T5" fmla="*/ 2 h 2"/>
                  <a:gd name="T6" fmla="*/ 3 w 3"/>
                  <a:gd name="T7" fmla="*/ 2 h 2"/>
                  <a:gd name="T8" fmla="*/ 3 w 3"/>
                  <a:gd name="T9" fmla="*/ 2 h 2"/>
                  <a:gd name="T10" fmla="*/ 1 w 3"/>
                  <a:gd name="T11" fmla="*/ 0 h 2"/>
                  <a:gd name="T12" fmla="*/ 1 w 3"/>
                  <a:gd name="T13" fmla="*/ 1 h 2"/>
                </a:gdLst>
                <a:ahLst/>
                <a:cxnLst>
                  <a:cxn ang="0">
                    <a:pos x="T0" y="T1"/>
                  </a:cxn>
                  <a:cxn ang="0">
                    <a:pos x="T2" y="T3"/>
                  </a:cxn>
                  <a:cxn ang="0">
                    <a:pos x="T4" y="T5"/>
                  </a:cxn>
                  <a:cxn ang="0">
                    <a:pos x="T6" y="T7"/>
                  </a:cxn>
                  <a:cxn ang="0">
                    <a:pos x="T8" y="T9"/>
                  </a:cxn>
                  <a:cxn ang="0">
                    <a:pos x="T10" y="T11"/>
                  </a:cxn>
                  <a:cxn ang="0">
                    <a:pos x="T12" y="T13"/>
                  </a:cxn>
                </a:cxnLst>
                <a:rect l="0" t="0" r="r" b="b"/>
                <a:pathLst>
                  <a:path w="3" h="2">
                    <a:moveTo>
                      <a:pt x="1" y="1"/>
                    </a:moveTo>
                    <a:cubicBezTo>
                      <a:pt x="1" y="1"/>
                      <a:pt x="1" y="1"/>
                      <a:pt x="1" y="1"/>
                    </a:cubicBezTo>
                    <a:cubicBezTo>
                      <a:pt x="2" y="2"/>
                      <a:pt x="3" y="2"/>
                      <a:pt x="3" y="2"/>
                    </a:cubicBezTo>
                    <a:cubicBezTo>
                      <a:pt x="3" y="2"/>
                      <a:pt x="3" y="2"/>
                      <a:pt x="3" y="2"/>
                    </a:cubicBezTo>
                    <a:cubicBezTo>
                      <a:pt x="3" y="1"/>
                      <a:pt x="3" y="1"/>
                      <a:pt x="3" y="2"/>
                    </a:cubicBezTo>
                    <a:cubicBezTo>
                      <a:pt x="2" y="1"/>
                      <a:pt x="2" y="1"/>
                      <a:pt x="1" y="0"/>
                    </a:cubicBezTo>
                    <a:cubicBezTo>
                      <a:pt x="1" y="1"/>
                      <a:pt x="0" y="1"/>
                      <a:pt x="1" y="1"/>
                    </a:cubicBezTo>
                    <a:close/>
                  </a:path>
                </a:pathLst>
              </a:custGeom>
              <a:grpFill/>
              <a:ln>
                <a:noFill/>
              </a:ln>
              <a:extLst/>
            </p:spPr>
            <p:txBody>
              <a:bodyPr vert="horz" wrap="square" lIns="68580" tIns="34290" rIns="68580" bIns="34290" numCol="1" anchor="t" anchorCtr="0" compatLnSpc="1">
                <a:prstTxWarp prst="textNoShape">
                  <a:avLst/>
                </a:prstTxWarp>
              </a:bodyPr>
              <a:lstStyle/>
              <a:p>
                <a:endParaRPr lang="zh-CN" altLang="en-US" sz="1013"/>
              </a:p>
            </p:txBody>
          </p:sp>
          <p:sp>
            <p:nvSpPr>
              <p:cNvPr id="157" name="Rectangle 281"/>
              <p:cNvSpPr>
                <a:spLocks noChangeArrowheads="1"/>
              </p:cNvSpPr>
              <p:nvPr/>
            </p:nvSpPr>
            <p:spPr bwMode="auto">
              <a:xfrm>
                <a:off x="345307" y="3679789"/>
                <a:ext cx="2339" cy="1169"/>
              </a:xfrm>
              <a:prstGeom prst="rect">
                <a:avLst/>
              </a:prstGeom>
              <a:grpFill/>
              <a:ln>
                <a:noFill/>
              </a:ln>
              <a:extLst/>
            </p:spPr>
            <p:txBody>
              <a:bodyPr vert="horz" wrap="square" lIns="68580" tIns="34290" rIns="68580" bIns="34290" numCol="1" anchor="t" anchorCtr="0" compatLnSpc="1">
                <a:prstTxWarp prst="textNoShape">
                  <a:avLst/>
                </a:prstTxWarp>
              </a:bodyPr>
              <a:lstStyle/>
              <a:p>
                <a:endParaRPr lang="zh-CN" altLang="en-US" sz="1013"/>
              </a:p>
            </p:txBody>
          </p:sp>
          <p:sp>
            <p:nvSpPr>
              <p:cNvPr id="158" name="Freeform 282"/>
              <p:cNvSpPr>
                <a:spLocks noEditPoints="1"/>
              </p:cNvSpPr>
              <p:nvPr/>
            </p:nvSpPr>
            <p:spPr bwMode="auto">
              <a:xfrm>
                <a:off x="292680" y="3698494"/>
                <a:ext cx="97067" cy="157822"/>
              </a:xfrm>
              <a:custGeom>
                <a:avLst/>
                <a:gdLst>
                  <a:gd name="T0" fmla="*/ 34 w 35"/>
                  <a:gd name="T1" fmla="*/ 11 h 57"/>
                  <a:gd name="T2" fmla="*/ 35 w 35"/>
                  <a:gd name="T3" fmla="*/ 9 h 57"/>
                  <a:gd name="T4" fmla="*/ 35 w 35"/>
                  <a:gd name="T5" fmla="*/ 8 h 57"/>
                  <a:gd name="T6" fmla="*/ 35 w 35"/>
                  <a:gd name="T7" fmla="*/ 6 h 57"/>
                  <a:gd name="T8" fmla="*/ 35 w 35"/>
                  <a:gd name="T9" fmla="*/ 5 h 57"/>
                  <a:gd name="T10" fmla="*/ 35 w 35"/>
                  <a:gd name="T11" fmla="*/ 4 h 57"/>
                  <a:gd name="T12" fmla="*/ 35 w 35"/>
                  <a:gd name="T13" fmla="*/ 3 h 57"/>
                  <a:gd name="T14" fmla="*/ 32 w 35"/>
                  <a:gd name="T15" fmla="*/ 0 h 57"/>
                  <a:gd name="T16" fmla="*/ 32 w 35"/>
                  <a:gd name="T17" fmla="*/ 0 h 57"/>
                  <a:gd name="T18" fmla="*/ 32 w 35"/>
                  <a:gd name="T19" fmla="*/ 2 h 57"/>
                  <a:gd name="T20" fmla="*/ 33 w 35"/>
                  <a:gd name="T21" fmla="*/ 2 h 57"/>
                  <a:gd name="T22" fmla="*/ 33 w 35"/>
                  <a:gd name="T23" fmla="*/ 2 h 57"/>
                  <a:gd name="T24" fmla="*/ 32 w 35"/>
                  <a:gd name="T25" fmla="*/ 1 h 57"/>
                  <a:gd name="T26" fmla="*/ 31 w 35"/>
                  <a:gd name="T27" fmla="*/ 0 h 57"/>
                  <a:gd name="T28" fmla="*/ 32 w 35"/>
                  <a:gd name="T29" fmla="*/ 0 h 57"/>
                  <a:gd name="T30" fmla="*/ 31 w 35"/>
                  <a:gd name="T31" fmla="*/ 0 h 57"/>
                  <a:gd name="T32" fmla="*/ 31 w 35"/>
                  <a:gd name="T33" fmla="*/ 1 h 57"/>
                  <a:gd name="T34" fmla="*/ 33 w 35"/>
                  <a:gd name="T35" fmla="*/ 6 h 57"/>
                  <a:gd name="T36" fmla="*/ 33 w 35"/>
                  <a:gd name="T37" fmla="*/ 6 h 57"/>
                  <a:gd name="T38" fmla="*/ 32 w 35"/>
                  <a:gd name="T39" fmla="*/ 7 h 57"/>
                  <a:gd name="T40" fmla="*/ 32 w 35"/>
                  <a:gd name="T41" fmla="*/ 7 h 57"/>
                  <a:gd name="T42" fmla="*/ 32 w 35"/>
                  <a:gd name="T43" fmla="*/ 7 h 57"/>
                  <a:gd name="T44" fmla="*/ 32 w 35"/>
                  <a:gd name="T45" fmla="*/ 7 h 57"/>
                  <a:gd name="T46" fmla="*/ 32 w 35"/>
                  <a:gd name="T47" fmla="*/ 8 h 57"/>
                  <a:gd name="T48" fmla="*/ 32 w 35"/>
                  <a:gd name="T49" fmla="*/ 8 h 57"/>
                  <a:gd name="T50" fmla="*/ 32 w 35"/>
                  <a:gd name="T51" fmla="*/ 8 h 57"/>
                  <a:gd name="T52" fmla="*/ 32 w 35"/>
                  <a:gd name="T53" fmla="*/ 8 h 57"/>
                  <a:gd name="T54" fmla="*/ 32 w 35"/>
                  <a:gd name="T55" fmla="*/ 8 h 57"/>
                  <a:gd name="T56" fmla="*/ 32 w 35"/>
                  <a:gd name="T57" fmla="*/ 7 h 57"/>
                  <a:gd name="T58" fmla="*/ 32 w 35"/>
                  <a:gd name="T59" fmla="*/ 7 h 57"/>
                  <a:gd name="T60" fmla="*/ 31 w 35"/>
                  <a:gd name="T61" fmla="*/ 9 h 57"/>
                  <a:gd name="T62" fmla="*/ 31 w 35"/>
                  <a:gd name="T63" fmla="*/ 9 h 57"/>
                  <a:gd name="T64" fmla="*/ 31 w 35"/>
                  <a:gd name="T65" fmla="*/ 10 h 57"/>
                  <a:gd name="T66" fmla="*/ 31 w 35"/>
                  <a:gd name="T67" fmla="*/ 10 h 57"/>
                  <a:gd name="T68" fmla="*/ 31 w 35"/>
                  <a:gd name="T69" fmla="*/ 10 h 57"/>
                  <a:gd name="T70" fmla="*/ 31 w 35"/>
                  <a:gd name="T71" fmla="*/ 10 h 57"/>
                  <a:gd name="T72" fmla="*/ 30 w 35"/>
                  <a:gd name="T73" fmla="*/ 11 h 57"/>
                  <a:gd name="T74" fmla="*/ 28 w 35"/>
                  <a:gd name="T75" fmla="*/ 13 h 57"/>
                  <a:gd name="T76" fmla="*/ 14 w 35"/>
                  <a:gd name="T77" fmla="*/ 26 h 57"/>
                  <a:gd name="T78" fmla="*/ 6 w 35"/>
                  <a:gd name="T79" fmla="*/ 32 h 57"/>
                  <a:gd name="T80" fmla="*/ 6 w 35"/>
                  <a:gd name="T81" fmla="*/ 51 h 57"/>
                  <a:gd name="T82" fmla="*/ 16 w 35"/>
                  <a:gd name="T83" fmla="*/ 57 h 57"/>
                  <a:gd name="T84" fmla="*/ 20 w 35"/>
                  <a:gd name="T85" fmla="*/ 54 h 57"/>
                  <a:gd name="T86" fmla="*/ 15 w 35"/>
                  <a:gd name="T87" fmla="*/ 49 h 57"/>
                  <a:gd name="T88" fmla="*/ 11 w 35"/>
                  <a:gd name="T89" fmla="*/ 46 h 57"/>
                  <a:gd name="T90" fmla="*/ 11 w 35"/>
                  <a:gd name="T91" fmla="*/ 37 h 57"/>
                  <a:gd name="T92" fmla="*/ 13 w 35"/>
                  <a:gd name="T93" fmla="*/ 35 h 57"/>
                  <a:gd name="T94" fmla="*/ 28 w 35"/>
                  <a:gd name="T95" fmla="*/ 20 h 57"/>
                  <a:gd name="T96" fmla="*/ 31 w 35"/>
                  <a:gd name="T97" fmla="*/ 16 h 57"/>
                  <a:gd name="T98" fmla="*/ 34 w 35"/>
                  <a:gd name="T99" fmla="*/ 13 h 57"/>
                  <a:gd name="T100" fmla="*/ 35 w 35"/>
                  <a:gd name="T101" fmla="*/ 9 h 57"/>
                  <a:gd name="T102" fmla="*/ 34 w 35"/>
                  <a:gd name="T103" fmla="*/ 13 h 57"/>
                  <a:gd name="T104" fmla="*/ 33 w 35"/>
                  <a:gd name="T105" fmla="*/ 11 h 57"/>
                  <a:gd name="T106" fmla="*/ 34 w 35"/>
                  <a:gd name="T107" fmla="*/ 11 h 57"/>
                  <a:gd name="T108" fmla="*/ 28 w 35"/>
                  <a:gd name="T109" fmla="*/ 14 h 57"/>
                  <a:gd name="T110" fmla="*/ 29 w 35"/>
                  <a:gd name="T111" fmla="*/ 13 h 57"/>
                  <a:gd name="T112" fmla="*/ 28 w 35"/>
                  <a:gd name="T113" fmla="*/ 14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35" h="57">
                    <a:moveTo>
                      <a:pt x="34" y="11"/>
                    </a:moveTo>
                    <a:cubicBezTo>
                      <a:pt x="35" y="10"/>
                      <a:pt x="34" y="9"/>
                      <a:pt x="35" y="9"/>
                    </a:cubicBezTo>
                    <a:cubicBezTo>
                      <a:pt x="34" y="8"/>
                      <a:pt x="35" y="8"/>
                      <a:pt x="35" y="8"/>
                    </a:cubicBezTo>
                    <a:cubicBezTo>
                      <a:pt x="35" y="7"/>
                      <a:pt x="34" y="6"/>
                      <a:pt x="35" y="6"/>
                    </a:cubicBezTo>
                    <a:cubicBezTo>
                      <a:pt x="35" y="5"/>
                      <a:pt x="35" y="5"/>
                      <a:pt x="35" y="5"/>
                    </a:cubicBezTo>
                    <a:cubicBezTo>
                      <a:pt x="35" y="4"/>
                      <a:pt x="35" y="4"/>
                      <a:pt x="35" y="4"/>
                    </a:cubicBezTo>
                    <a:cubicBezTo>
                      <a:pt x="35" y="3"/>
                      <a:pt x="35" y="3"/>
                      <a:pt x="35" y="3"/>
                    </a:cubicBezTo>
                    <a:cubicBezTo>
                      <a:pt x="34" y="2"/>
                      <a:pt x="33" y="1"/>
                      <a:pt x="32" y="0"/>
                    </a:cubicBezTo>
                    <a:cubicBezTo>
                      <a:pt x="32" y="0"/>
                      <a:pt x="32" y="0"/>
                      <a:pt x="32" y="0"/>
                    </a:cubicBezTo>
                    <a:cubicBezTo>
                      <a:pt x="32" y="1"/>
                      <a:pt x="33" y="1"/>
                      <a:pt x="32" y="2"/>
                    </a:cubicBezTo>
                    <a:cubicBezTo>
                      <a:pt x="32" y="2"/>
                      <a:pt x="33" y="2"/>
                      <a:pt x="33" y="2"/>
                    </a:cubicBezTo>
                    <a:cubicBezTo>
                      <a:pt x="33" y="2"/>
                      <a:pt x="33" y="2"/>
                      <a:pt x="33" y="2"/>
                    </a:cubicBezTo>
                    <a:cubicBezTo>
                      <a:pt x="32" y="2"/>
                      <a:pt x="32" y="1"/>
                      <a:pt x="32" y="1"/>
                    </a:cubicBezTo>
                    <a:cubicBezTo>
                      <a:pt x="32" y="1"/>
                      <a:pt x="31" y="0"/>
                      <a:pt x="31" y="0"/>
                    </a:cubicBezTo>
                    <a:cubicBezTo>
                      <a:pt x="31" y="0"/>
                      <a:pt x="31" y="0"/>
                      <a:pt x="32" y="0"/>
                    </a:cubicBezTo>
                    <a:cubicBezTo>
                      <a:pt x="31" y="0"/>
                      <a:pt x="31" y="0"/>
                      <a:pt x="31" y="0"/>
                    </a:cubicBezTo>
                    <a:cubicBezTo>
                      <a:pt x="31" y="0"/>
                      <a:pt x="31" y="1"/>
                      <a:pt x="31" y="1"/>
                    </a:cubicBezTo>
                    <a:cubicBezTo>
                      <a:pt x="32" y="3"/>
                      <a:pt x="33" y="4"/>
                      <a:pt x="33" y="6"/>
                    </a:cubicBezTo>
                    <a:cubicBezTo>
                      <a:pt x="33" y="6"/>
                      <a:pt x="33" y="6"/>
                      <a:pt x="33" y="6"/>
                    </a:cubicBezTo>
                    <a:cubicBezTo>
                      <a:pt x="32" y="7"/>
                      <a:pt x="32" y="7"/>
                      <a:pt x="32" y="7"/>
                    </a:cubicBezTo>
                    <a:cubicBezTo>
                      <a:pt x="32" y="7"/>
                      <a:pt x="32" y="7"/>
                      <a:pt x="32" y="7"/>
                    </a:cubicBezTo>
                    <a:cubicBezTo>
                      <a:pt x="32" y="7"/>
                      <a:pt x="32" y="7"/>
                      <a:pt x="32" y="7"/>
                    </a:cubicBezTo>
                    <a:cubicBezTo>
                      <a:pt x="32" y="7"/>
                      <a:pt x="32" y="7"/>
                      <a:pt x="32" y="7"/>
                    </a:cubicBezTo>
                    <a:cubicBezTo>
                      <a:pt x="32" y="8"/>
                      <a:pt x="32" y="8"/>
                      <a:pt x="32" y="8"/>
                    </a:cubicBezTo>
                    <a:cubicBezTo>
                      <a:pt x="32" y="8"/>
                      <a:pt x="32" y="8"/>
                      <a:pt x="32" y="8"/>
                    </a:cubicBezTo>
                    <a:cubicBezTo>
                      <a:pt x="32" y="8"/>
                      <a:pt x="32" y="8"/>
                      <a:pt x="32" y="8"/>
                    </a:cubicBezTo>
                    <a:cubicBezTo>
                      <a:pt x="32" y="8"/>
                      <a:pt x="32" y="8"/>
                      <a:pt x="32" y="8"/>
                    </a:cubicBezTo>
                    <a:cubicBezTo>
                      <a:pt x="32" y="8"/>
                      <a:pt x="32" y="8"/>
                      <a:pt x="32" y="8"/>
                    </a:cubicBezTo>
                    <a:cubicBezTo>
                      <a:pt x="32" y="7"/>
                      <a:pt x="32" y="7"/>
                      <a:pt x="32" y="7"/>
                    </a:cubicBezTo>
                    <a:cubicBezTo>
                      <a:pt x="32" y="7"/>
                      <a:pt x="32" y="7"/>
                      <a:pt x="32" y="7"/>
                    </a:cubicBezTo>
                    <a:cubicBezTo>
                      <a:pt x="32" y="8"/>
                      <a:pt x="32" y="8"/>
                      <a:pt x="31" y="9"/>
                    </a:cubicBezTo>
                    <a:cubicBezTo>
                      <a:pt x="31" y="9"/>
                      <a:pt x="31" y="9"/>
                      <a:pt x="31" y="9"/>
                    </a:cubicBezTo>
                    <a:cubicBezTo>
                      <a:pt x="31" y="10"/>
                      <a:pt x="31" y="10"/>
                      <a:pt x="31" y="10"/>
                    </a:cubicBezTo>
                    <a:cubicBezTo>
                      <a:pt x="31" y="10"/>
                      <a:pt x="31" y="10"/>
                      <a:pt x="31" y="10"/>
                    </a:cubicBezTo>
                    <a:cubicBezTo>
                      <a:pt x="31" y="10"/>
                      <a:pt x="31" y="10"/>
                      <a:pt x="31" y="10"/>
                    </a:cubicBezTo>
                    <a:cubicBezTo>
                      <a:pt x="31" y="10"/>
                      <a:pt x="31" y="10"/>
                      <a:pt x="31" y="10"/>
                    </a:cubicBezTo>
                    <a:cubicBezTo>
                      <a:pt x="30" y="11"/>
                      <a:pt x="30" y="11"/>
                      <a:pt x="30" y="11"/>
                    </a:cubicBezTo>
                    <a:cubicBezTo>
                      <a:pt x="29" y="12"/>
                      <a:pt x="29" y="13"/>
                      <a:pt x="28" y="13"/>
                    </a:cubicBezTo>
                    <a:cubicBezTo>
                      <a:pt x="24" y="18"/>
                      <a:pt x="19" y="21"/>
                      <a:pt x="14" y="26"/>
                    </a:cubicBezTo>
                    <a:cubicBezTo>
                      <a:pt x="12" y="28"/>
                      <a:pt x="9" y="30"/>
                      <a:pt x="6" y="32"/>
                    </a:cubicBezTo>
                    <a:cubicBezTo>
                      <a:pt x="0" y="37"/>
                      <a:pt x="1" y="45"/>
                      <a:pt x="6" y="51"/>
                    </a:cubicBezTo>
                    <a:cubicBezTo>
                      <a:pt x="8" y="53"/>
                      <a:pt x="13" y="56"/>
                      <a:pt x="16" y="57"/>
                    </a:cubicBezTo>
                    <a:cubicBezTo>
                      <a:pt x="21" y="57"/>
                      <a:pt x="20" y="54"/>
                      <a:pt x="20" y="54"/>
                    </a:cubicBezTo>
                    <a:cubicBezTo>
                      <a:pt x="20" y="52"/>
                      <a:pt x="17" y="52"/>
                      <a:pt x="15" y="49"/>
                    </a:cubicBezTo>
                    <a:cubicBezTo>
                      <a:pt x="16" y="51"/>
                      <a:pt x="11" y="49"/>
                      <a:pt x="11" y="46"/>
                    </a:cubicBezTo>
                    <a:cubicBezTo>
                      <a:pt x="12" y="43"/>
                      <a:pt x="9" y="41"/>
                      <a:pt x="11" y="37"/>
                    </a:cubicBezTo>
                    <a:cubicBezTo>
                      <a:pt x="12" y="37"/>
                      <a:pt x="12" y="36"/>
                      <a:pt x="13" y="35"/>
                    </a:cubicBezTo>
                    <a:cubicBezTo>
                      <a:pt x="18" y="31"/>
                      <a:pt x="23" y="26"/>
                      <a:pt x="28" y="20"/>
                    </a:cubicBezTo>
                    <a:cubicBezTo>
                      <a:pt x="30" y="19"/>
                      <a:pt x="30" y="17"/>
                      <a:pt x="31" y="16"/>
                    </a:cubicBezTo>
                    <a:cubicBezTo>
                      <a:pt x="32" y="15"/>
                      <a:pt x="33" y="14"/>
                      <a:pt x="34" y="13"/>
                    </a:cubicBezTo>
                    <a:cubicBezTo>
                      <a:pt x="35" y="12"/>
                      <a:pt x="35" y="10"/>
                      <a:pt x="35" y="9"/>
                    </a:cubicBezTo>
                    <a:cubicBezTo>
                      <a:pt x="35" y="11"/>
                      <a:pt x="34" y="12"/>
                      <a:pt x="34" y="13"/>
                    </a:cubicBezTo>
                    <a:cubicBezTo>
                      <a:pt x="33" y="14"/>
                      <a:pt x="33" y="12"/>
                      <a:pt x="33" y="11"/>
                    </a:cubicBezTo>
                    <a:cubicBezTo>
                      <a:pt x="33" y="11"/>
                      <a:pt x="34" y="11"/>
                      <a:pt x="34" y="11"/>
                    </a:cubicBezTo>
                    <a:close/>
                    <a:moveTo>
                      <a:pt x="28" y="14"/>
                    </a:moveTo>
                    <a:cubicBezTo>
                      <a:pt x="28" y="13"/>
                      <a:pt x="29" y="13"/>
                      <a:pt x="29" y="13"/>
                    </a:cubicBezTo>
                    <a:cubicBezTo>
                      <a:pt x="29" y="13"/>
                      <a:pt x="29" y="14"/>
                      <a:pt x="28" y="14"/>
                    </a:cubicBezTo>
                    <a:close/>
                  </a:path>
                </a:pathLst>
              </a:custGeom>
              <a:grpFill/>
              <a:ln>
                <a:noFill/>
              </a:ln>
              <a:extLst/>
            </p:spPr>
            <p:txBody>
              <a:bodyPr vert="horz" wrap="square" lIns="68580" tIns="34290" rIns="68580" bIns="34290" numCol="1" anchor="t" anchorCtr="0" compatLnSpc="1">
                <a:prstTxWarp prst="textNoShape">
                  <a:avLst/>
                </a:prstTxWarp>
              </a:bodyPr>
              <a:lstStyle/>
              <a:p>
                <a:endParaRPr lang="zh-CN" altLang="en-US" sz="1013"/>
              </a:p>
            </p:txBody>
          </p:sp>
          <p:sp>
            <p:nvSpPr>
              <p:cNvPr id="159" name="Freeform 283"/>
              <p:cNvSpPr>
                <a:spLocks/>
              </p:cNvSpPr>
              <p:nvPr/>
            </p:nvSpPr>
            <p:spPr bwMode="auto">
              <a:xfrm>
                <a:off x="306714" y="3649393"/>
                <a:ext cx="2339" cy="0"/>
              </a:xfrm>
              <a:custGeom>
                <a:avLst/>
                <a:gdLst>
                  <a:gd name="T0" fmla="*/ 0 w 1"/>
                  <a:gd name="T1" fmla="*/ 1 w 1"/>
                  <a:gd name="T2" fmla="*/ 1 w 1"/>
                  <a:gd name="T3" fmla="*/ 0 w 1"/>
                </a:gdLst>
                <a:ahLst/>
                <a:cxnLst>
                  <a:cxn ang="0">
                    <a:pos x="T0" y="0"/>
                  </a:cxn>
                  <a:cxn ang="0">
                    <a:pos x="T1" y="0"/>
                  </a:cxn>
                  <a:cxn ang="0">
                    <a:pos x="T2" y="0"/>
                  </a:cxn>
                  <a:cxn ang="0">
                    <a:pos x="T3" y="0"/>
                  </a:cxn>
                </a:cxnLst>
                <a:rect l="0" t="0" r="r" b="b"/>
                <a:pathLst>
                  <a:path w="1">
                    <a:moveTo>
                      <a:pt x="0" y="0"/>
                    </a:moveTo>
                    <a:cubicBezTo>
                      <a:pt x="1" y="0"/>
                      <a:pt x="1" y="0"/>
                      <a:pt x="1" y="0"/>
                    </a:cubicBezTo>
                    <a:cubicBezTo>
                      <a:pt x="1" y="0"/>
                      <a:pt x="1" y="0"/>
                      <a:pt x="1" y="0"/>
                    </a:cubicBezTo>
                    <a:cubicBezTo>
                      <a:pt x="0" y="0"/>
                      <a:pt x="0" y="0"/>
                      <a:pt x="0" y="0"/>
                    </a:cubicBezTo>
                    <a:close/>
                  </a:path>
                </a:pathLst>
              </a:custGeom>
              <a:grpFill/>
              <a:ln>
                <a:noFill/>
              </a:ln>
              <a:extLst/>
            </p:spPr>
            <p:txBody>
              <a:bodyPr vert="horz" wrap="square" lIns="68580" tIns="34290" rIns="68580" bIns="34290" numCol="1" anchor="t" anchorCtr="0" compatLnSpc="1">
                <a:prstTxWarp prst="textNoShape">
                  <a:avLst/>
                </a:prstTxWarp>
              </a:bodyPr>
              <a:lstStyle/>
              <a:p>
                <a:endParaRPr lang="zh-CN" altLang="en-US" sz="1013"/>
              </a:p>
            </p:txBody>
          </p:sp>
          <p:sp>
            <p:nvSpPr>
              <p:cNvPr id="160" name="Freeform 284"/>
              <p:cNvSpPr>
                <a:spLocks/>
              </p:cNvSpPr>
              <p:nvPr/>
            </p:nvSpPr>
            <p:spPr bwMode="auto">
              <a:xfrm>
                <a:off x="312562" y="3649393"/>
                <a:ext cx="2339" cy="0"/>
              </a:xfrm>
              <a:custGeom>
                <a:avLst/>
                <a:gdLst>
                  <a:gd name="T0" fmla="*/ 0 w 2"/>
                  <a:gd name="T1" fmla="*/ 2 w 2"/>
                  <a:gd name="T2" fmla="*/ 0 w 2"/>
                  <a:gd name="T3" fmla="*/ 0 w 2"/>
                </a:gdLst>
                <a:ahLst/>
                <a:cxnLst>
                  <a:cxn ang="0">
                    <a:pos x="T0" y="0"/>
                  </a:cxn>
                  <a:cxn ang="0">
                    <a:pos x="T1" y="0"/>
                  </a:cxn>
                  <a:cxn ang="0">
                    <a:pos x="T2" y="0"/>
                  </a:cxn>
                  <a:cxn ang="0">
                    <a:pos x="T3" y="0"/>
                  </a:cxn>
                </a:cxnLst>
                <a:rect l="0" t="0" r="r" b="b"/>
                <a:pathLst>
                  <a:path w="2">
                    <a:moveTo>
                      <a:pt x="0" y="0"/>
                    </a:moveTo>
                    <a:lnTo>
                      <a:pt x="2" y="0"/>
                    </a:lnTo>
                    <a:lnTo>
                      <a:pt x="0" y="0"/>
                    </a:lnTo>
                    <a:lnTo>
                      <a:pt x="0" y="0"/>
                    </a:lnTo>
                    <a:close/>
                  </a:path>
                </a:pathLst>
              </a:custGeom>
              <a:grpFill/>
              <a:ln>
                <a:noFill/>
              </a:ln>
              <a:extLst/>
            </p:spPr>
            <p:txBody>
              <a:bodyPr vert="horz" wrap="square" lIns="68580" tIns="34290" rIns="68580" bIns="34290" numCol="1" anchor="t" anchorCtr="0" compatLnSpc="1">
                <a:prstTxWarp prst="textNoShape">
                  <a:avLst/>
                </a:prstTxWarp>
              </a:bodyPr>
              <a:lstStyle/>
              <a:p>
                <a:endParaRPr lang="zh-CN" altLang="en-US" sz="1013"/>
              </a:p>
            </p:txBody>
          </p:sp>
          <p:sp>
            <p:nvSpPr>
              <p:cNvPr id="161" name="Freeform 285"/>
              <p:cNvSpPr>
                <a:spLocks/>
              </p:cNvSpPr>
              <p:nvPr/>
            </p:nvSpPr>
            <p:spPr bwMode="auto">
              <a:xfrm>
                <a:off x="314901" y="3649393"/>
                <a:ext cx="0" cy="0"/>
              </a:xfrm>
              <a:custGeom>
                <a:avLst/>
                <a:gdLst/>
                <a:ahLst/>
                <a:cxnLst>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lose/>
                  </a:path>
                </a:pathLst>
              </a:custGeom>
              <a:grpFill/>
              <a:ln>
                <a:noFill/>
              </a:ln>
              <a:extLst/>
            </p:spPr>
            <p:txBody>
              <a:bodyPr vert="horz" wrap="square" lIns="68580" tIns="34290" rIns="68580" bIns="34290" numCol="1" anchor="t" anchorCtr="0" compatLnSpc="1">
                <a:prstTxWarp prst="textNoShape">
                  <a:avLst/>
                </a:prstTxWarp>
              </a:bodyPr>
              <a:lstStyle/>
              <a:p>
                <a:endParaRPr lang="zh-CN" altLang="en-US" sz="1013"/>
              </a:p>
            </p:txBody>
          </p:sp>
          <p:sp>
            <p:nvSpPr>
              <p:cNvPr id="162" name="Freeform 286"/>
              <p:cNvSpPr>
                <a:spLocks/>
              </p:cNvSpPr>
              <p:nvPr/>
            </p:nvSpPr>
            <p:spPr bwMode="auto">
              <a:xfrm>
                <a:off x="304375" y="3643548"/>
                <a:ext cx="38593" cy="5846"/>
              </a:xfrm>
              <a:custGeom>
                <a:avLst/>
                <a:gdLst>
                  <a:gd name="T0" fmla="*/ 5 w 14"/>
                  <a:gd name="T1" fmla="*/ 1 h 2"/>
                  <a:gd name="T2" fmla="*/ 6 w 14"/>
                  <a:gd name="T3" fmla="*/ 1 h 2"/>
                  <a:gd name="T4" fmla="*/ 9 w 14"/>
                  <a:gd name="T5" fmla="*/ 1 h 2"/>
                  <a:gd name="T6" fmla="*/ 10 w 14"/>
                  <a:gd name="T7" fmla="*/ 2 h 2"/>
                  <a:gd name="T8" fmla="*/ 12 w 14"/>
                  <a:gd name="T9" fmla="*/ 2 h 2"/>
                  <a:gd name="T10" fmla="*/ 6 w 14"/>
                  <a:gd name="T11" fmla="*/ 1 h 2"/>
                  <a:gd name="T12" fmla="*/ 1 w 14"/>
                  <a:gd name="T13" fmla="*/ 0 h 2"/>
                  <a:gd name="T14" fmla="*/ 0 w 14"/>
                  <a:gd name="T15" fmla="*/ 0 h 2"/>
                  <a:gd name="T16" fmla="*/ 2 w 14"/>
                  <a:gd name="T17" fmla="*/ 0 h 2"/>
                  <a:gd name="T18" fmla="*/ 5 w 14"/>
                  <a:gd name="T19" fmla="*/ 1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 h="2">
                    <a:moveTo>
                      <a:pt x="5" y="1"/>
                    </a:moveTo>
                    <a:cubicBezTo>
                      <a:pt x="5" y="1"/>
                      <a:pt x="5" y="1"/>
                      <a:pt x="6" y="1"/>
                    </a:cubicBezTo>
                    <a:cubicBezTo>
                      <a:pt x="7" y="1"/>
                      <a:pt x="8" y="1"/>
                      <a:pt x="9" y="1"/>
                    </a:cubicBezTo>
                    <a:cubicBezTo>
                      <a:pt x="9" y="1"/>
                      <a:pt x="9" y="2"/>
                      <a:pt x="10" y="2"/>
                    </a:cubicBezTo>
                    <a:cubicBezTo>
                      <a:pt x="11" y="2"/>
                      <a:pt x="14" y="2"/>
                      <a:pt x="12" y="2"/>
                    </a:cubicBezTo>
                    <a:cubicBezTo>
                      <a:pt x="10" y="1"/>
                      <a:pt x="8" y="1"/>
                      <a:pt x="6" y="1"/>
                    </a:cubicBezTo>
                    <a:cubicBezTo>
                      <a:pt x="1" y="0"/>
                      <a:pt x="1" y="0"/>
                      <a:pt x="1" y="0"/>
                    </a:cubicBezTo>
                    <a:cubicBezTo>
                      <a:pt x="0" y="0"/>
                      <a:pt x="0" y="0"/>
                      <a:pt x="0" y="0"/>
                    </a:cubicBezTo>
                    <a:cubicBezTo>
                      <a:pt x="2" y="0"/>
                      <a:pt x="2" y="0"/>
                      <a:pt x="2" y="0"/>
                    </a:cubicBezTo>
                    <a:cubicBezTo>
                      <a:pt x="2" y="1"/>
                      <a:pt x="4" y="0"/>
                      <a:pt x="5" y="1"/>
                    </a:cubicBezTo>
                    <a:close/>
                  </a:path>
                </a:pathLst>
              </a:custGeom>
              <a:grpFill/>
              <a:ln>
                <a:noFill/>
              </a:ln>
              <a:extLst/>
            </p:spPr>
            <p:txBody>
              <a:bodyPr vert="horz" wrap="square" lIns="68580" tIns="34290" rIns="68580" bIns="34290" numCol="1" anchor="t" anchorCtr="0" compatLnSpc="1">
                <a:prstTxWarp prst="textNoShape">
                  <a:avLst/>
                </a:prstTxWarp>
              </a:bodyPr>
              <a:lstStyle/>
              <a:p>
                <a:endParaRPr lang="zh-CN" altLang="en-US" sz="1013"/>
              </a:p>
            </p:txBody>
          </p:sp>
          <p:sp>
            <p:nvSpPr>
              <p:cNvPr id="163" name="Freeform 287"/>
              <p:cNvSpPr>
                <a:spLocks/>
              </p:cNvSpPr>
              <p:nvPr/>
            </p:nvSpPr>
            <p:spPr bwMode="auto">
              <a:xfrm>
                <a:off x="282156" y="3641210"/>
                <a:ext cx="10525" cy="2338"/>
              </a:xfrm>
              <a:custGeom>
                <a:avLst/>
                <a:gdLst>
                  <a:gd name="T0" fmla="*/ 3 w 4"/>
                  <a:gd name="T1" fmla="*/ 1 h 1"/>
                  <a:gd name="T2" fmla="*/ 0 w 4"/>
                  <a:gd name="T3" fmla="*/ 0 h 1"/>
                  <a:gd name="T4" fmla="*/ 0 w 4"/>
                  <a:gd name="T5" fmla="*/ 1 h 1"/>
                  <a:gd name="T6" fmla="*/ 1 w 4"/>
                  <a:gd name="T7" fmla="*/ 1 h 1"/>
                  <a:gd name="T8" fmla="*/ 4 w 4"/>
                  <a:gd name="T9" fmla="*/ 1 h 1"/>
                  <a:gd name="T10" fmla="*/ 3 w 4"/>
                  <a:gd name="T11" fmla="*/ 1 h 1"/>
                  <a:gd name="T12" fmla="*/ 3 w 4"/>
                  <a:gd name="T13" fmla="*/ 1 h 1"/>
                </a:gdLst>
                <a:ahLst/>
                <a:cxnLst>
                  <a:cxn ang="0">
                    <a:pos x="T0" y="T1"/>
                  </a:cxn>
                  <a:cxn ang="0">
                    <a:pos x="T2" y="T3"/>
                  </a:cxn>
                  <a:cxn ang="0">
                    <a:pos x="T4" y="T5"/>
                  </a:cxn>
                  <a:cxn ang="0">
                    <a:pos x="T6" y="T7"/>
                  </a:cxn>
                  <a:cxn ang="0">
                    <a:pos x="T8" y="T9"/>
                  </a:cxn>
                  <a:cxn ang="0">
                    <a:pos x="T10" y="T11"/>
                  </a:cxn>
                  <a:cxn ang="0">
                    <a:pos x="T12" y="T13"/>
                  </a:cxn>
                </a:cxnLst>
                <a:rect l="0" t="0" r="r" b="b"/>
                <a:pathLst>
                  <a:path w="4" h="1">
                    <a:moveTo>
                      <a:pt x="3" y="1"/>
                    </a:moveTo>
                    <a:cubicBezTo>
                      <a:pt x="2" y="1"/>
                      <a:pt x="1" y="0"/>
                      <a:pt x="0" y="0"/>
                    </a:cubicBezTo>
                    <a:cubicBezTo>
                      <a:pt x="0" y="0"/>
                      <a:pt x="0" y="1"/>
                      <a:pt x="0" y="1"/>
                    </a:cubicBezTo>
                    <a:cubicBezTo>
                      <a:pt x="0" y="1"/>
                      <a:pt x="1" y="1"/>
                      <a:pt x="1" y="1"/>
                    </a:cubicBezTo>
                    <a:cubicBezTo>
                      <a:pt x="1" y="1"/>
                      <a:pt x="3" y="1"/>
                      <a:pt x="4" y="1"/>
                    </a:cubicBezTo>
                    <a:cubicBezTo>
                      <a:pt x="3" y="1"/>
                      <a:pt x="3" y="1"/>
                      <a:pt x="3" y="1"/>
                    </a:cubicBezTo>
                    <a:cubicBezTo>
                      <a:pt x="3" y="1"/>
                      <a:pt x="3" y="1"/>
                      <a:pt x="3" y="1"/>
                    </a:cubicBezTo>
                    <a:close/>
                  </a:path>
                </a:pathLst>
              </a:custGeom>
              <a:grpFill/>
              <a:ln>
                <a:noFill/>
              </a:ln>
              <a:extLst/>
            </p:spPr>
            <p:txBody>
              <a:bodyPr vert="horz" wrap="square" lIns="68580" tIns="34290" rIns="68580" bIns="34290" numCol="1" anchor="t" anchorCtr="0" compatLnSpc="1">
                <a:prstTxWarp prst="textNoShape">
                  <a:avLst/>
                </a:prstTxWarp>
              </a:bodyPr>
              <a:lstStyle/>
              <a:p>
                <a:endParaRPr lang="zh-CN" altLang="en-US" sz="1013"/>
              </a:p>
            </p:txBody>
          </p:sp>
          <p:sp>
            <p:nvSpPr>
              <p:cNvPr id="164" name="Rectangle 288"/>
              <p:cNvSpPr>
                <a:spLocks noChangeArrowheads="1"/>
              </p:cNvSpPr>
              <p:nvPr/>
            </p:nvSpPr>
            <p:spPr bwMode="auto">
              <a:xfrm>
                <a:off x="278647" y="3641210"/>
                <a:ext cx="3508" cy="1169"/>
              </a:xfrm>
              <a:prstGeom prst="rect">
                <a:avLst/>
              </a:prstGeom>
              <a:grpFill/>
              <a:ln>
                <a:noFill/>
              </a:ln>
              <a:extLst/>
            </p:spPr>
            <p:txBody>
              <a:bodyPr vert="horz" wrap="square" lIns="68580" tIns="34290" rIns="68580" bIns="34290" numCol="1" anchor="t" anchorCtr="0" compatLnSpc="1">
                <a:prstTxWarp prst="textNoShape">
                  <a:avLst/>
                </a:prstTxWarp>
              </a:bodyPr>
              <a:lstStyle/>
              <a:p>
                <a:endParaRPr lang="zh-CN" altLang="en-US" sz="1013"/>
              </a:p>
            </p:txBody>
          </p:sp>
          <p:sp>
            <p:nvSpPr>
              <p:cNvPr id="165" name="Freeform 289"/>
              <p:cNvSpPr>
                <a:spLocks noEditPoints="1"/>
              </p:cNvSpPr>
              <p:nvPr/>
            </p:nvSpPr>
            <p:spPr bwMode="auto">
              <a:xfrm>
                <a:off x="326596" y="3649393"/>
                <a:ext cx="140337" cy="168344"/>
              </a:xfrm>
              <a:custGeom>
                <a:avLst/>
                <a:gdLst>
                  <a:gd name="T0" fmla="*/ 33 w 51"/>
                  <a:gd name="T1" fmla="*/ 10 h 61"/>
                  <a:gd name="T2" fmla="*/ 26 w 51"/>
                  <a:gd name="T3" fmla="*/ 7 h 61"/>
                  <a:gd name="T4" fmla="*/ 21 w 51"/>
                  <a:gd name="T5" fmla="*/ 5 h 61"/>
                  <a:gd name="T6" fmla="*/ 16 w 51"/>
                  <a:gd name="T7" fmla="*/ 3 h 61"/>
                  <a:gd name="T8" fmla="*/ 21 w 51"/>
                  <a:gd name="T9" fmla="*/ 5 h 61"/>
                  <a:gd name="T10" fmla="*/ 19 w 51"/>
                  <a:gd name="T11" fmla="*/ 5 h 61"/>
                  <a:gd name="T12" fmla="*/ 18 w 51"/>
                  <a:gd name="T13" fmla="*/ 4 h 61"/>
                  <a:gd name="T14" fmla="*/ 15 w 51"/>
                  <a:gd name="T15" fmla="*/ 3 h 61"/>
                  <a:gd name="T16" fmla="*/ 14 w 51"/>
                  <a:gd name="T17" fmla="*/ 3 h 61"/>
                  <a:gd name="T18" fmla="*/ 11 w 51"/>
                  <a:gd name="T19" fmla="*/ 2 h 61"/>
                  <a:gd name="T20" fmla="*/ 9 w 51"/>
                  <a:gd name="T21" fmla="*/ 2 h 61"/>
                  <a:gd name="T22" fmla="*/ 8 w 51"/>
                  <a:gd name="T23" fmla="*/ 1 h 61"/>
                  <a:gd name="T24" fmla="*/ 7 w 51"/>
                  <a:gd name="T25" fmla="*/ 1 h 61"/>
                  <a:gd name="T26" fmla="*/ 1 w 51"/>
                  <a:gd name="T27" fmla="*/ 0 h 61"/>
                  <a:gd name="T28" fmla="*/ 1 w 51"/>
                  <a:gd name="T29" fmla="*/ 0 h 61"/>
                  <a:gd name="T30" fmla="*/ 4 w 51"/>
                  <a:gd name="T31" fmla="*/ 1 h 61"/>
                  <a:gd name="T32" fmla="*/ 5 w 51"/>
                  <a:gd name="T33" fmla="*/ 1 h 61"/>
                  <a:gd name="T34" fmla="*/ 5 w 51"/>
                  <a:gd name="T35" fmla="*/ 2 h 61"/>
                  <a:gd name="T36" fmla="*/ 2 w 51"/>
                  <a:gd name="T37" fmla="*/ 1 h 61"/>
                  <a:gd name="T38" fmla="*/ 1 w 51"/>
                  <a:gd name="T39" fmla="*/ 1 h 61"/>
                  <a:gd name="T40" fmla="*/ 1 w 51"/>
                  <a:gd name="T41" fmla="*/ 0 h 61"/>
                  <a:gd name="T42" fmla="*/ 0 w 51"/>
                  <a:gd name="T43" fmla="*/ 0 h 61"/>
                  <a:gd name="T44" fmla="*/ 2 w 51"/>
                  <a:gd name="T45" fmla="*/ 1 h 61"/>
                  <a:gd name="T46" fmla="*/ 10 w 51"/>
                  <a:gd name="T47" fmla="*/ 4 h 61"/>
                  <a:gd name="T48" fmla="*/ 11 w 51"/>
                  <a:gd name="T49" fmla="*/ 4 h 61"/>
                  <a:gd name="T50" fmla="*/ 11 w 51"/>
                  <a:gd name="T51" fmla="*/ 4 h 61"/>
                  <a:gd name="T52" fmla="*/ 12 w 51"/>
                  <a:gd name="T53" fmla="*/ 4 h 61"/>
                  <a:gd name="T54" fmla="*/ 13 w 51"/>
                  <a:gd name="T55" fmla="*/ 4 h 61"/>
                  <a:gd name="T56" fmla="*/ 12 w 51"/>
                  <a:gd name="T57" fmla="*/ 4 h 61"/>
                  <a:gd name="T58" fmla="*/ 15 w 51"/>
                  <a:gd name="T59" fmla="*/ 5 h 61"/>
                  <a:gd name="T60" fmla="*/ 15 w 51"/>
                  <a:gd name="T61" fmla="*/ 6 h 61"/>
                  <a:gd name="T62" fmla="*/ 17 w 51"/>
                  <a:gd name="T63" fmla="*/ 6 h 61"/>
                  <a:gd name="T64" fmla="*/ 17 w 51"/>
                  <a:gd name="T65" fmla="*/ 6 h 61"/>
                  <a:gd name="T66" fmla="*/ 17 w 51"/>
                  <a:gd name="T67" fmla="*/ 6 h 61"/>
                  <a:gd name="T68" fmla="*/ 17 w 51"/>
                  <a:gd name="T69" fmla="*/ 6 h 61"/>
                  <a:gd name="T70" fmla="*/ 19 w 51"/>
                  <a:gd name="T71" fmla="*/ 7 h 61"/>
                  <a:gd name="T72" fmla="*/ 22 w 51"/>
                  <a:gd name="T73" fmla="*/ 9 h 61"/>
                  <a:gd name="T74" fmla="*/ 40 w 51"/>
                  <a:gd name="T75" fmla="*/ 22 h 61"/>
                  <a:gd name="T76" fmla="*/ 41 w 51"/>
                  <a:gd name="T77" fmla="*/ 31 h 61"/>
                  <a:gd name="T78" fmla="*/ 26 w 51"/>
                  <a:gd name="T79" fmla="*/ 46 h 61"/>
                  <a:gd name="T80" fmla="*/ 26 w 51"/>
                  <a:gd name="T81" fmla="*/ 59 h 61"/>
                  <a:gd name="T82" fmla="*/ 31 w 51"/>
                  <a:gd name="T83" fmla="*/ 58 h 61"/>
                  <a:gd name="T84" fmla="*/ 31 w 51"/>
                  <a:gd name="T85" fmla="*/ 51 h 61"/>
                  <a:gd name="T86" fmla="*/ 33 w 51"/>
                  <a:gd name="T87" fmla="*/ 47 h 61"/>
                  <a:gd name="T88" fmla="*/ 46 w 51"/>
                  <a:gd name="T89" fmla="*/ 36 h 61"/>
                  <a:gd name="T90" fmla="*/ 48 w 51"/>
                  <a:gd name="T91" fmla="*/ 31 h 61"/>
                  <a:gd name="T92" fmla="*/ 33 w 51"/>
                  <a:gd name="T93" fmla="*/ 10 h 61"/>
                  <a:gd name="T94" fmla="*/ 13 w 51"/>
                  <a:gd name="T95" fmla="*/ 4 h 61"/>
                  <a:gd name="T96" fmla="*/ 13 w 51"/>
                  <a:gd name="T97" fmla="*/ 5 h 61"/>
                  <a:gd name="T98" fmla="*/ 13 w 51"/>
                  <a:gd name="T99" fmla="*/ 4 h 61"/>
                  <a:gd name="T100" fmla="*/ 13 w 51"/>
                  <a:gd name="T101" fmla="*/ 4 h 61"/>
                  <a:gd name="T102" fmla="*/ 21 w 51"/>
                  <a:gd name="T103" fmla="*/ 8 h 61"/>
                  <a:gd name="T104" fmla="*/ 23 w 51"/>
                  <a:gd name="T105" fmla="*/ 9 h 61"/>
                  <a:gd name="T106" fmla="*/ 21 w 51"/>
                  <a:gd name="T107" fmla="*/ 8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51" h="61">
                    <a:moveTo>
                      <a:pt x="33" y="10"/>
                    </a:moveTo>
                    <a:cubicBezTo>
                      <a:pt x="31" y="9"/>
                      <a:pt x="28" y="8"/>
                      <a:pt x="26" y="7"/>
                    </a:cubicBezTo>
                    <a:cubicBezTo>
                      <a:pt x="24" y="6"/>
                      <a:pt x="23" y="5"/>
                      <a:pt x="21" y="5"/>
                    </a:cubicBezTo>
                    <a:cubicBezTo>
                      <a:pt x="19" y="4"/>
                      <a:pt x="17" y="4"/>
                      <a:pt x="16" y="3"/>
                    </a:cubicBezTo>
                    <a:cubicBezTo>
                      <a:pt x="17" y="4"/>
                      <a:pt x="19" y="4"/>
                      <a:pt x="21" y="5"/>
                    </a:cubicBezTo>
                    <a:cubicBezTo>
                      <a:pt x="23" y="6"/>
                      <a:pt x="20" y="5"/>
                      <a:pt x="19" y="5"/>
                    </a:cubicBezTo>
                    <a:cubicBezTo>
                      <a:pt x="18" y="5"/>
                      <a:pt x="18" y="4"/>
                      <a:pt x="18" y="4"/>
                    </a:cubicBezTo>
                    <a:cubicBezTo>
                      <a:pt x="17" y="4"/>
                      <a:pt x="16" y="4"/>
                      <a:pt x="15" y="3"/>
                    </a:cubicBezTo>
                    <a:cubicBezTo>
                      <a:pt x="14" y="3"/>
                      <a:pt x="15" y="3"/>
                      <a:pt x="14" y="3"/>
                    </a:cubicBezTo>
                    <a:cubicBezTo>
                      <a:pt x="13" y="2"/>
                      <a:pt x="11" y="3"/>
                      <a:pt x="11" y="2"/>
                    </a:cubicBezTo>
                    <a:cubicBezTo>
                      <a:pt x="9" y="2"/>
                      <a:pt x="9" y="2"/>
                      <a:pt x="9" y="2"/>
                    </a:cubicBezTo>
                    <a:cubicBezTo>
                      <a:pt x="8" y="1"/>
                      <a:pt x="8" y="1"/>
                      <a:pt x="8" y="1"/>
                    </a:cubicBezTo>
                    <a:cubicBezTo>
                      <a:pt x="7" y="1"/>
                      <a:pt x="7" y="1"/>
                      <a:pt x="7" y="1"/>
                    </a:cubicBezTo>
                    <a:cubicBezTo>
                      <a:pt x="5" y="1"/>
                      <a:pt x="3" y="1"/>
                      <a:pt x="1" y="0"/>
                    </a:cubicBezTo>
                    <a:cubicBezTo>
                      <a:pt x="1" y="0"/>
                      <a:pt x="1" y="0"/>
                      <a:pt x="1" y="0"/>
                    </a:cubicBezTo>
                    <a:cubicBezTo>
                      <a:pt x="2" y="1"/>
                      <a:pt x="3" y="1"/>
                      <a:pt x="4" y="1"/>
                    </a:cubicBezTo>
                    <a:cubicBezTo>
                      <a:pt x="4" y="1"/>
                      <a:pt x="4" y="1"/>
                      <a:pt x="5" y="1"/>
                    </a:cubicBezTo>
                    <a:cubicBezTo>
                      <a:pt x="5" y="2"/>
                      <a:pt x="5" y="2"/>
                      <a:pt x="5" y="2"/>
                    </a:cubicBezTo>
                    <a:cubicBezTo>
                      <a:pt x="4" y="1"/>
                      <a:pt x="3" y="1"/>
                      <a:pt x="2" y="1"/>
                    </a:cubicBezTo>
                    <a:cubicBezTo>
                      <a:pt x="2" y="1"/>
                      <a:pt x="2" y="1"/>
                      <a:pt x="1" y="1"/>
                    </a:cubicBezTo>
                    <a:cubicBezTo>
                      <a:pt x="1" y="1"/>
                      <a:pt x="1" y="0"/>
                      <a:pt x="1" y="0"/>
                    </a:cubicBezTo>
                    <a:cubicBezTo>
                      <a:pt x="0" y="0"/>
                      <a:pt x="0" y="0"/>
                      <a:pt x="0" y="0"/>
                    </a:cubicBezTo>
                    <a:cubicBezTo>
                      <a:pt x="1" y="1"/>
                      <a:pt x="2" y="1"/>
                      <a:pt x="2" y="1"/>
                    </a:cubicBezTo>
                    <a:cubicBezTo>
                      <a:pt x="5" y="2"/>
                      <a:pt x="7" y="3"/>
                      <a:pt x="10" y="4"/>
                    </a:cubicBezTo>
                    <a:cubicBezTo>
                      <a:pt x="10" y="4"/>
                      <a:pt x="10" y="3"/>
                      <a:pt x="11" y="4"/>
                    </a:cubicBezTo>
                    <a:cubicBezTo>
                      <a:pt x="11" y="4"/>
                      <a:pt x="11" y="4"/>
                      <a:pt x="11" y="4"/>
                    </a:cubicBezTo>
                    <a:cubicBezTo>
                      <a:pt x="12" y="4"/>
                      <a:pt x="12" y="4"/>
                      <a:pt x="12" y="4"/>
                    </a:cubicBezTo>
                    <a:cubicBezTo>
                      <a:pt x="13" y="4"/>
                      <a:pt x="13" y="4"/>
                      <a:pt x="13" y="4"/>
                    </a:cubicBezTo>
                    <a:cubicBezTo>
                      <a:pt x="12" y="4"/>
                      <a:pt x="12" y="4"/>
                      <a:pt x="12" y="4"/>
                    </a:cubicBezTo>
                    <a:cubicBezTo>
                      <a:pt x="15" y="5"/>
                      <a:pt x="15" y="5"/>
                      <a:pt x="15" y="5"/>
                    </a:cubicBezTo>
                    <a:cubicBezTo>
                      <a:pt x="15" y="6"/>
                      <a:pt x="15" y="6"/>
                      <a:pt x="15" y="6"/>
                    </a:cubicBezTo>
                    <a:cubicBezTo>
                      <a:pt x="16" y="6"/>
                      <a:pt x="16" y="6"/>
                      <a:pt x="17" y="6"/>
                    </a:cubicBezTo>
                    <a:cubicBezTo>
                      <a:pt x="17" y="6"/>
                      <a:pt x="17" y="6"/>
                      <a:pt x="17" y="6"/>
                    </a:cubicBezTo>
                    <a:cubicBezTo>
                      <a:pt x="17" y="6"/>
                      <a:pt x="17" y="6"/>
                      <a:pt x="17" y="6"/>
                    </a:cubicBezTo>
                    <a:cubicBezTo>
                      <a:pt x="17" y="6"/>
                      <a:pt x="17" y="6"/>
                      <a:pt x="17" y="6"/>
                    </a:cubicBezTo>
                    <a:cubicBezTo>
                      <a:pt x="19" y="7"/>
                      <a:pt x="19" y="7"/>
                      <a:pt x="19" y="7"/>
                    </a:cubicBezTo>
                    <a:cubicBezTo>
                      <a:pt x="22" y="9"/>
                      <a:pt x="22" y="9"/>
                      <a:pt x="22" y="9"/>
                    </a:cubicBezTo>
                    <a:cubicBezTo>
                      <a:pt x="29" y="12"/>
                      <a:pt x="36" y="16"/>
                      <a:pt x="40" y="22"/>
                    </a:cubicBezTo>
                    <a:cubicBezTo>
                      <a:pt x="42" y="25"/>
                      <a:pt x="42" y="28"/>
                      <a:pt x="41" y="31"/>
                    </a:cubicBezTo>
                    <a:cubicBezTo>
                      <a:pt x="39" y="36"/>
                      <a:pt x="32" y="40"/>
                      <a:pt x="26" y="46"/>
                    </a:cubicBezTo>
                    <a:cubicBezTo>
                      <a:pt x="24" y="48"/>
                      <a:pt x="21" y="55"/>
                      <a:pt x="26" y="59"/>
                    </a:cubicBezTo>
                    <a:cubicBezTo>
                      <a:pt x="33" y="61"/>
                      <a:pt x="31" y="57"/>
                      <a:pt x="31" y="58"/>
                    </a:cubicBezTo>
                    <a:cubicBezTo>
                      <a:pt x="31" y="55"/>
                      <a:pt x="29" y="55"/>
                      <a:pt x="31" y="51"/>
                    </a:cubicBezTo>
                    <a:cubicBezTo>
                      <a:pt x="29" y="53"/>
                      <a:pt x="30" y="49"/>
                      <a:pt x="33" y="47"/>
                    </a:cubicBezTo>
                    <a:cubicBezTo>
                      <a:pt x="38" y="45"/>
                      <a:pt x="41" y="41"/>
                      <a:pt x="46" y="36"/>
                    </a:cubicBezTo>
                    <a:cubicBezTo>
                      <a:pt x="47" y="35"/>
                      <a:pt x="48" y="33"/>
                      <a:pt x="48" y="31"/>
                    </a:cubicBezTo>
                    <a:cubicBezTo>
                      <a:pt x="51" y="22"/>
                      <a:pt x="41" y="15"/>
                      <a:pt x="33" y="10"/>
                    </a:cubicBezTo>
                    <a:close/>
                    <a:moveTo>
                      <a:pt x="13" y="4"/>
                    </a:moveTo>
                    <a:cubicBezTo>
                      <a:pt x="13" y="5"/>
                      <a:pt x="13" y="5"/>
                      <a:pt x="13" y="5"/>
                    </a:cubicBezTo>
                    <a:cubicBezTo>
                      <a:pt x="13" y="4"/>
                      <a:pt x="13" y="4"/>
                      <a:pt x="13" y="4"/>
                    </a:cubicBezTo>
                    <a:cubicBezTo>
                      <a:pt x="13" y="4"/>
                      <a:pt x="13" y="4"/>
                      <a:pt x="13" y="4"/>
                    </a:cubicBezTo>
                    <a:close/>
                    <a:moveTo>
                      <a:pt x="21" y="8"/>
                    </a:moveTo>
                    <a:cubicBezTo>
                      <a:pt x="22" y="8"/>
                      <a:pt x="22" y="8"/>
                      <a:pt x="23" y="9"/>
                    </a:cubicBezTo>
                    <a:cubicBezTo>
                      <a:pt x="22" y="9"/>
                      <a:pt x="22" y="8"/>
                      <a:pt x="21" y="8"/>
                    </a:cubicBezTo>
                    <a:close/>
                  </a:path>
                </a:pathLst>
              </a:custGeom>
              <a:grpFill/>
              <a:ln>
                <a:noFill/>
              </a:ln>
              <a:extLst/>
            </p:spPr>
            <p:txBody>
              <a:bodyPr vert="horz" wrap="square" lIns="68580" tIns="34290" rIns="68580" bIns="34290" numCol="1" anchor="t" anchorCtr="0" compatLnSpc="1">
                <a:prstTxWarp prst="textNoShape">
                  <a:avLst/>
                </a:prstTxWarp>
              </a:bodyPr>
              <a:lstStyle/>
              <a:p>
                <a:endParaRPr lang="zh-CN" altLang="en-US" sz="1013"/>
              </a:p>
            </p:txBody>
          </p:sp>
        </p:grpSp>
      </p:grpSp>
      <p:grpSp>
        <p:nvGrpSpPr>
          <p:cNvPr id="16" name="组合 15"/>
          <p:cNvGrpSpPr/>
          <p:nvPr/>
        </p:nvGrpSpPr>
        <p:grpSpPr>
          <a:xfrm>
            <a:off x="3170530" y="2964345"/>
            <a:ext cx="3411220" cy="662121"/>
            <a:chOff x="3170530" y="2964345"/>
            <a:chExt cx="3411220" cy="662121"/>
          </a:xfrm>
        </p:grpSpPr>
        <p:sp>
          <p:nvSpPr>
            <p:cNvPr id="106" name="文本框 120"/>
            <p:cNvSpPr txBox="1"/>
            <p:nvPr/>
          </p:nvSpPr>
          <p:spPr>
            <a:xfrm>
              <a:off x="3788113" y="2964345"/>
              <a:ext cx="896581" cy="248208"/>
            </a:xfrm>
            <a:prstGeom prst="rect">
              <a:avLst/>
            </a:prstGeom>
            <a:noFill/>
          </p:spPr>
          <p:txBody>
            <a:bodyPr wrap="square" rtlCol="0">
              <a:spAutoFit/>
            </a:bodyPr>
            <a:lstStyle/>
            <a:p>
              <a:r>
                <a:rPr lang="zh-CN" altLang="en-US" sz="1013" dirty="0">
                  <a:solidFill>
                    <a:schemeClr val="tx1">
                      <a:lumMod val="50000"/>
                      <a:lumOff val="50000"/>
                    </a:schemeClr>
                  </a:solidFill>
                  <a:latin typeface="微软雅黑" panose="020B0503020204020204" pitchFamily="34" charset="-122"/>
                  <a:ea typeface="微软雅黑" panose="020B0503020204020204" pitchFamily="34" charset="-122"/>
                </a:rPr>
                <a:t>添加标题</a:t>
              </a:r>
            </a:p>
          </p:txBody>
        </p:sp>
        <p:sp>
          <p:nvSpPr>
            <p:cNvPr id="115" name="文本框 113"/>
            <p:cNvSpPr txBox="1"/>
            <p:nvPr/>
          </p:nvSpPr>
          <p:spPr>
            <a:xfrm>
              <a:off x="3784105" y="3187884"/>
              <a:ext cx="2797645" cy="438582"/>
            </a:xfrm>
            <a:prstGeom prst="rect">
              <a:avLst/>
            </a:prstGeom>
            <a:noFill/>
          </p:spPr>
          <p:txBody>
            <a:bodyPr wrap="square" rtlCol="0">
              <a:spAutoFit/>
            </a:bodyPr>
            <a:lstStyle/>
            <a:p>
              <a:pPr>
                <a:lnSpc>
                  <a:spcPct val="15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单击添加详细文字说明，或复制文本黏贴自此右键只保留文字单击添加详细文字说明，或复制文本黏贴自此右键只保留文字</a:t>
              </a:r>
            </a:p>
          </p:txBody>
        </p:sp>
        <p:grpSp>
          <p:nvGrpSpPr>
            <p:cNvPr id="166" name="组合 165"/>
            <p:cNvGrpSpPr/>
            <p:nvPr/>
          </p:nvGrpSpPr>
          <p:grpSpPr>
            <a:xfrm>
              <a:off x="3170530" y="3047349"/>
              <a:ext cx="375400" cy="462068"/>
              <a:chOff x="110243" y="4666624"/>
              <a:chExt cx="500534" cy="616091"/>
            </a:xfrm>
            <a:solidFill>
              <a:schemeClr val="accent3"/>
            </a:solidFill>
          </p:grpSpPr>
          <p:sp>
            <p:nvSpPr>
              <p:cNvPr id="167" name="Freeform 343"/>
              <p:cNvSpPr>
                <a:spLocks/>
              </p:cNvSpPr>
              <p:nvPr/>
            </p:nvSpPr>
            <p:spPr bwMode="auto">
              <a:xfrm>
                <a:off x="265783" y="4815094"/>
                <a:ext cx="81864" cy="94693"/>
              </a:xfrm>
              <a:custGeom>
                <a:avLst/>
                <a:gdLst>
                  <a:gd name="T0" fmla="*/ 21 w 30"/>
                  <a:gd name="T1" fmla="*/ 31 h 34"/>
                  <a:gd name="T2" fmla="*/ 27 w 30"/>
                  <a:gd name="T3" fmla="*/ 12 h 34"/>
                  <a:gd name="T4" fmla="*/ 9 w 30"/>
                  <a:gd name="T5" fmla="*/ 3 h 34"/>
                  <a:gd name="T6" fmla="*/ 3 w 30"/>
                  <a:gd name="T7" fmla="*/ 22 h 34"/>
                  <a:gd name="T8" fmla="*/ 21 w 30"/>
                  <a:gd name="T9" fmla="*/ 31 h 34"/>
                </a:gdLst>
                <a:ahLst/>
                <a:cxnLst>
                  <a:cxn ang="0">
                    <a:pos x="T0" y="T1"/>
                  </a:cxn>
                  <a:cxn ang="0">
                    <a:pos x="T2" y="T3"/>
                  </a:cxn>
                  <a:cxn ang="0">
                    <a:pos x="T4" y="T5"/>
                  </a:cxn>
                  <a:cxn ang="0">
                    <a:pos x="T6" y="T7"/>
                  </a:cxn>
                  <a:cxn ang="0">
                    <a:pos x="T8" y="T9"/>
                  </a:cxn>
                </a:cxnLst>
                <a:rect l="0" t="0" r="r" b="b"/>
                <a:pathLst>
                  <a:path w="30" h="34">
                    <a:moveTo>
                      <a:pt x="21" y="31"/>
                    </a:moveTo>
                    <a:cubicBezTo>
                      <a:pt x="27" y="29"/>
                      <a:pt x="30" y="20"/>
                      <a:pt x="27" y="12"/>
                    </a:cubicBezTo>
                    <a:cubicBezTo>
                      <a:pt x="23" y="4"/>
                      <a:pt x="15" y="0"/>
                      <a:pt x="9" y="3"/>
                    </a:cubicBezTo>
                    <a:cubicBezTo>
                      <a:pt x="2" y="5"/>
                      <a:pt x="0" y="14"/>
                      <a:pt x="3" y="22"/>
                    </a:cubicBezTo>
                    <a:cubicBezTo>
                      <a:pt x="7" y="30"/>
                      <a:pt x="14" y="34"/>
                      <a:pt x="21" y="31"/>
                    </a:cubicBezTo>
                    <a:close/>
                  </a:path>
                </a:pathLst>
              </a:custGeom>
              <a:grpFill/>
              <a:ln>
                <a:noFill/>
              </a:ln>
              <a:extLst/>
            </p:spPr>
            <p:txBody>
              <a:bodyPr vert="horz" wrap="square" lIns="68580" tIns="34290" rIns="68580" bIns="34290" numCol="1" anchor="t" anchorCtr="0" compatLnSpc="1">
                <a:prstTxWarp prst="textNoShape">
                  <a:avLst/>
                </a:prstTxWarp>
              </a:bodyPr>
              <a:lstStyle/>
              <a:p>
                <a:endParaRPr lang="zh-CN" altLang="en-US" sz="1013"/>
              </a:p>
            </p:txBody>
          </p:sp>
          <p:sp>
            <p:nvSpPr>
              <p:cNvPr id="168" name="Freeform 344"/>
              <p:cNvSpPr>
                <a:spLocks/>
              </p:cNvSpPr>
              <p:nvPr/>
            </p:nvSpPr>
            <p:spPr bwMode="auto">
              <a:xfrm>
                <a:off x="555812" y="4826784"/>
                <a:ext cx="54965" cy="26888"/>
              </a:xfrm>
              <a:custGeom>
                <a:avLst/>
                <a:gdLst>
                  <a:gd name="T0" fmla="*/ 17 w 20"/>
                  <a:gd name="T1" fmla="*/ 2 h 10"/>
                  <a:gd name="T2" fmla="*/ 4 w 20"/>
                  <a:gd name="T3" fmla="*/ 0 h 10"/>
                  <a:gd name="T4" fmla="*/ 0 w 20"/>
                  <a:gd name="T5" fmla="*/ 4 h 10"/>
                  <a:gd name="T6" fmla="*/ 3 w 20"/>
                  <a:gd name="T7" fmla="*/ 8 h 10"/>
                  <a:gd name="T8" fmla="*/ 16 w 20"/>
                  <a:gd name="T9" fmla="*/ 10 h 10"/>
                  <a:gd name="T10" fmla="*/ 16 w 20"/>
                  <a:gd name="T11" fmla="*/ 10 h 10"/>
                  <a:gd name="T12" fmla="*/ 20 w 20"/>
                  <a:gd name="T13" fmla="*/ 7 h 10"/>
                  <a:gd name="T14" fmla="*/ 17 w 20"/>
                  <a:gd name="T15" fmla="*/ 2 h 1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0" h="10">
                    <a:moveTo>
                      <a:pt x="17" y="2"/>
                    </a:moveTo>
                    <a:cubicBezTo>
                      <a:pt x="4" y="0"/>
                      <a:pt x="4" y="0"/>
                      <a:pt x="4" y="0"/>
                    </a:cubicBezTo>
                    <a:cubicBezTo>
                      <a:pt x="2" y="0"/>
                      <a:pt x="0" y="2"/>
                      <a:pt x="0" y="4"/>
                    </a:cubicBezTo>
                    <a:cubicBezTo>
                      <a:pt x="0" y="6"/>
                      <a:pt x="1" y="8"/>
                      <a:pt x="3" y="8"/>
                    </a:cubicBezTo>
                    <a:cubicBezTo>
                      <a:pt x="16" y="10"/>
                      <a:pt x="16" y="10"/>
                      <a:pt x="16" y="10"/>
                    </a:cubicBezTo>
                    <a:cubicBezTo>
                      <a:pt x="16" y="10"/>
                      <a:pt x="16" y="10"/>
                      <a:pt x="16" y="10"/>
                    </a:cubicBezTo>
                    <a:cubicBezTo>
                      <a:pt x="18" y="10"/>
                      <a:pt x="20" y="9"/>
                      <a:pt x="20" y="7"/>
                    </a:cubicBezTo>
                    <a:cubicBezTo>
                      <a:pt x="20" y="5"/>
                      <a:pt x="19" y="3"/>
                      <a:pt x="17" y="2"/>
                    </a:cubicBezTo>
                    <a:close/>
                  </a:path>
                </a:pathLst>
              </a:custGeom>
              <a:grpFill/>
              <a:ln>
                <a:noFill/>
              </a:ln>
              <a:extLst/>
            </p:spPr>
            <p:txBody>
              <a:bodyPr vert="horz" wrap="square" lIns="68580" tIns="34290" rIns="68580" bIns="34290" numCol="1" anchor="t" anchorCtr="0" compatLnSpc="1">
                <a:prstTxWarp prst="textNoShape">
                  <a:avLst/>
                </a:prstTxWarp>
              </a:bodyPr>
              <a:lstStyle/>
              <a:p>
                <a:endParaRPr lang="zh-CN" altLang="en-US" sz="1013"/>
              </a:p>
            </p:txBody>
          </p:sp>
          <p:sp>
            <p:nvSpPr>
              <p:cNvPr id="169" name="Freeform 345"/>
              <p:cNvSpPr>
                <a:spLocks/>
              </p:cNvSpPr>
              <p:nvPr/>
            </p:nvSpPr>
            <p:spPr bwMode="auto">
              <a:xfrm>
                <a:off x="547627" y="4740274"/>
                <a:ext cx="57304" cy="36241"/>
              </a:xfrm>
              <a:custGeom>
                <a:avLst/>
                <a:gdLst>
                  <a:gd name="T0" fmla="*/ 6 w 21"/>
                  <a:gd name="T1" fmla="*/ 12 h 13"/>
                  <a:gd name="T2" fmla="*/ 18 w 21"/>
                  <a:gd name="T3" fmla="*/ 8 h 13"/>
                  <a:gd name="T4" fmla="*/ 20 w 21"/>
                  <a:gd name="T5" fmla="*/ 3 h 13"/>
                  <a:gd name="T6" fmla="*/ 15 w 21"/>
                  <a:gd name="T7" fmla="*/ 1 h 13"/>
                  <a:gd name="T8" fmla="*/ 3 w 21"/>
                  <a:gd name="T9" fmla="*/ 5 h 13"/>
                  <a:gd name="T10" fmla="*/ 1 w 21"/>
                  <a:gd name="T11" fmla="*/ 10 h 13"/>
                  <a:gd name="T12" fmla="*/ 5 w 21"/>
                  <a:gd name="T13" fmla="*/ 13 h 13"/>
                  <a:gd name="T14" fmla="*/ 6 w 21"/>
                  <a:gd name="T15" fmla="*/ 12 h 1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1" h="13">
                    <a:moveTo>
                      <a:pt x="6" y="12"/>
                    </a:moveTo>
                    <a:cubicBezTo>
                      <a:pt x="18" y="8"/>
                      <a:pt x="18" y="8"/>
                      <a:pt x="18" y="8"/>
                    </a:cubicBezTo>
                    <a:cubicBezTo>
                      <a:pt x="20" y="7"/>
                      <a:pt x="21" y="5"/>
                      <a:pt x="20" y="3"/>
                    </a:cubicBezTo>
                    <a:cubicBezTo>
                      <a:pt x="19" y="1"/>
                      <a:pt x="17" y="0"/>
                      <a:pt x="15" y="1"/>
                    </a:cubicBezTo>
                    <a:cubicBezTo>
                      <a:pt x="3" y="5"/>
                      <a:pt x="3" y="5"/>
                      <a:pt x="3" y="5"/>
                    </a:cubicBezTo>
                    <a:cubicBezTo>
                      <a:pt x="1" y="6"/>
                      <a:pt x="0" y="8"/>
                      <a:pt x="1" y="10"/>
                    </a:cubicBezTo>
                    <a:cubicBezTo>
                      <a:pt x="2" y="12"/>
                      <a:pt x="3" y="13"/>
                      <a:pt x="5" y="13"/>
                    </a:cubicBezTo>
                    <a:cubicBezTo>
                      <a:pt x="5" y="13"/>
                      <a:pt x="6" y="13"/>
                      <a:pt x="6" y="12"/>
                    </a:cubicBezTo>
                    <a:close/>
                  </a:path>
                </a:pathLst>
              </a:custGeom>
              <a:grpFill/>
              <a:ln>
                <a:noFill/>
              </a:ln>
              <a:extLst/>
            </p:spPr>
            <p:txBody>
              <a:bodyPr vert="horz" wrap="square" lIns="68580" tIns="34290" rIns="68580" bIns="34290" numCol="1" anchor="t" anchorCtr="0" compatLnSpc="1">
                <a:prstTxWarp prst="textNoShape">
                  <a:avLst/>
                </a:prstTxWarp>
              </a:bodyPr>
              <a:lstStyle/>
              <a:p>
                <a:endParaRPr lang="zh-CN" altLang="en-US" sz="1013"/>
              </a:p>
            </p:txBody>
          </p:sp>
          <p:sp>
            <p:nvSpPr>
              <p:cNvPr id="170" name="Freeform 346"/>
              <p:cNvSpPr>
                <a:spLocks/>
              </p:cNvSpPr>
              <p:nvPr/>
            </p:nvSpPr>
            <p:spPr bwMode="auto">
              <a:xfrm>
                <a:off x="509033" y="4666624"/>
                <a:ext cx="43271" cy="49101"/>
              </a:xfrm>
              <a:custGeom>
                <a:avLst/>
                <a:gdLst>
                  <a:gd name="T0" fmla="*/ 4 w 16"/>
                  <a:gd name="T1" fmla="*/ 18 h 18"/>
                  <a:gd name="T2" fmla="*/ 7 w 16"/>
                  <a:gd name="T3" fmla="*/ 16 h 18"/>
                  <a:gd name="T4" fmla="*/ 15 w 16"/>
                  <a:gd name="T5" fmla="*/ 6 h 18"/>
                  <a:gd name="T6" fmla="*/ 14 w 16"/>
                  <a:gd name="T7" fmla="*/ 1 h 18"/>
                  <a:gd name="T8" fmla="*/ 9 w 16"/>
                  <a:gd name="T9" fmla="*/ 1 h 18"/>
                  <a:gd name="T10" fmla="*/ 1 w 16"/>
                  <a:gd name="T11" fmla="*/ 11 h 18"/>
                  <a:gd name="T12" fmla="*/ 1 w 16"/>
                  <a:gd name="T13" fmla="*/ 17 h 18"/>
                  <a:gd name="T14" fmla="*/ 4 w 16"/>
                  <a:gd name="T15" fmla="*/ 18 h 1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6" h="18">
                    <a:moveTo>
                      <a:pt x="4" y="18"/>
                    </a:moveTo>
                    <a:cubicBezTo>
                      <a:pt x="5" y="18"/>
                      <a:pt x="6" y="17"/>
                      <a:pt x="7" y="16"/>
                    </a:cubicBezTo>
                    <a:cubicBezTo>
                      <a:pt x="15" y="6"/>
                      <a:pt x="15" y="6"/>
                      <a:pt x="15" y="6"/>
                    </a:cubicBezTo>
                    <a:cubicBezTo>
                      <a:pt x="16" y="5"/>
                      <a:pt x="16" y="2"/>
                      <a:pt x="14" y="1"/>
                    </a:cubicBezTo>
                    <a:cubicBezTo>
                      <a:pt x="12" y="0"/>
                      <a:pt x="10" y="0"/>
                      <a:pt x="9" y="1"/>
                    </a:cubicBezTo>
                    <a:cubicBezTo>
                      <a:pt x="1" y="11"/>
                      <a:pt x="1" y="11"/>
                      <a:pt x="1" y="11"/>
                    </a:cubicBezTo>
                    <a:cubicBezTo>
                      <a:pt x="0" y="13"/>
                      <a:pt x="0" y="15"/>
                      <a:pt x="1" y="17"/>
                    </a:cubicBezTo>
                    <a:cubicBezTo>
                      <a:pt x="2" y="17"/>
                      <a:pt x="3" y="18"/>
                      <a:pt x="4" y="18"/>
                    </a:cubicBezTo>
                    <a:close/>
                  </a:path>
                </a:pathLst>
              </a:custGeom>
              <a:grpFill/>
              <a:ln>
                <a:noFill/>
              </a:ln>
              <a:extLst/>
            </p:spPr>
            <p:txBody>
              <a:bodyPr vert="horz" wrap="square" lIns="68580" tIns="34290" rIns="68580" bIns="34290" numCol="1" anchor="t" anchorCtr="0" compatLnSpc="1">
                <a:prstTxWarp prst="textNoShape">
                  <a:avLst/>
                </a:prstTxWarp>
              </a:bodyPr>
              <a:lstStyle/>
              <a:p>
                <a:endParaRPr lang="zh-CN" altLang="en-US" sz="1013"/>
              </a:p>
            </p:txBody>
          </p:sp>
          <p:sp>
            <p:nvSpPr>
              <p:cNvPr id="171" name="Freeform 347"/>
              <p:cNvSpPr>
                <a:spLocks noEditPoints="1"/>
              </p:cNvSpPr>
              <p:nvPr/>
            </p:nvSpPr>
            <p:spPr bwMode="auto">
              <a:xfrm>
                <a:off x="110243" y="4682992"/>
                <a:ext cx="442063" cy="599723"/>
              </a:xfrm>
              <a:custGeom>
                <a:avLst/>
                <a:gdLst>
                  <a:gd name="T0" fmla="*/ 87 w 160"/>
                  <a:gd name="T1" fmla="*/ 55 h 217"/>
                  <a:gd name="T2" fmla="*/ 92 w 160"/>
                  <a:gd name="T3" fmla="*/ 67 h 217"/>
                  <a:gd name="T4" fmla="*/ 105 w 160"/>
                  <a:gd name="T5" fmla="*/ 88 h 217"/>
                  <a:gd name="T6" fmla="*/ 89 w 160"/>
                  <a:gd name="T7" fmla="*/ 84 h 217"/>
                  <a:gd name="T8" fmla="*/ 82 w 160"/>
                  <a:gd name="T9" fmla="*/ 84 h 217"/>
                  <a:gd name="T10" fmla="*/ 82 w 160"/>
                  <a:gd name="T11" fmla="*/ 92 h 217"/>
                  <a:gd name="T12" fmla="*/ 79 w 160"/>
                  <a:gd name="T13" fmla="*/ 116 h 217"/>
                  <a:gd name="T14" fmla="*/ 76 w 160"/>
                  <a:gd name="T15" fmla="*/ 89 h 217"/>
                  <a:gd name="T16" fmla="*/ 69 w 160"/>
                  <a:gd name="T17" fmla="*/ 84 h 217"/>
                  <a:gd name="T18" fmla="*/ 69 w 160"/>
                  <a:gd name="T19" fmla="*/ 91 h 217"/>
                  <a:gd name="T20" fmla="*/ 61 w 160"/>
                  <a:gd name="T21" fmla="*/ 99 h 217"/>
                  <a:gd name="T22" fmla="*/ 56 w 160"/>
                  <a:gd name="T23" fmla="*/ 91 h 217"/>
                  <a:gd name="T24" fmla="*/ 61 w 160"/>
                  <a:gd name="T25" fmla="*/ 86 h 217"/>
                  <a:gd name="T26" fmla="*/ 42 w 160"/>
                  <a:gd name="T27" fmla="*/ 85 h 217"/>
                  <a:gd name="T28" fmla="*/ 34 w 160"/>
                  <a:gd name="T29" fmla="*/ 83 h 217"/>
                  <a:gd name="T30" fmla="*/ 0 w 160"/>
                  <a:gd name="T31" fmla="*/ 67 h 217"/>
                  <a:gd name="T32" fmla="*/ 23 w 160"/>
                  <a:gd name="T33" fmla="*/ 96 h 217"/>
                  <a:gd name="T34" fmla="*/ 24 w 160"/>
                  <a:gd name="T35" fmla="*/ 97 h 217"/>
                  <a:gd name="T36" fmla="*/ 31 w 160"/>
                  <a:gd name="T37" fmla="*/ 100 h 217"/>
                  <a:gd name="T38" fmla="*/ 31 w 160"/>
                  <a:gd name="T39" fmla="*/ 100 h 217"/>
                  <a:gd name="T40" fmla="*/ 31 w 160"/>
                  <a:gd name="T41" fmla="*/ 100 h 217"/>
                  <a:gd name="T42" fmla="*/ 41 w 160"/>
                  <a:gd name="T43" fmla="*/ 100 h 217"/>
                  <a:gd name="T44" fmla="*/ 56 w 160"/>
                  <a:gd name="T45" fmla="*/ 150 h 217"/>
                  <a:gd name="T46" fmla="*/ 60 w 160"/>
                  <a:gd name="T47" fmla="*/ 217 h 217"/>
                  <a:gd name="T48" fmla="*/ 79 w 160"/>
                  <a:gd name="T49" fmla="*/ 152 h 217"/>
                  <a:gd name="T50" fmla="*/ 93 w 160"/>
                  <a:gd name="T51" fmla="*/ 207 h 217"/>
                  <a:gd name="T52" fmla="*/ 105 w 160"/>
                  <a:gd name="T53" fmla="*/ 164 h 217"/>
                  <a:gd name="T54" fmla="*/ 99 w 160"/>
                  <a:gd name="T55" fmla="*/ 150 h 217"/>
                  <a:gd name="T56" fmla="*/ 101 w 160"/>
                  <a:gd name="T57" fmla="*/ 103 h 217"/>
                  <a:gd name="T58" fmla="*/ 111 w 160"/>
                  <a:gd name="T59" fmla="*/ 106 h 217"/>
                  <a:gd name="T60" fmla="*/ 111 w 160"/>
                  <a:gd name="T61" fmla="*/ 106 h 217"/>
                  <a:gd name="T62" fmla="*/ 121 w 160"/>
                  <a:gd name="T63" fmla="*/ 98 h 217"/>
                  <a:gd name="T64" fmla="*/ 121 w 160"/>
                  <a:gd name="T65" fmla="*/ 98 h 217"/>
                  <a:gd name="T66" fmla="*/ 121 w 160"/>
                  <a:gd name="T67" fmla="*/ 97 h 217"/>
                  <a:gd name="T68" fmla="*/ 121 w 160"/>
                  <a:gd name="T69" fmla="*/ 72 h 217"/>
                  <a:gd name="T70" fmla="*/ 151 w 160"/>
                  <a:gd name="T71" fmla="*/ 35 h 217"/>
                  <a:gd name="T72" fmla="*/ 134 w 160"/>
                  <a:gd name="T73" fmla="*/ 43 h 217"/>
                  <a:gd name="T74" fmla="*/ 145 w 160"/>
                  <a:gd name="T75" fmla="*/ 38 h 217"/>
                  <a:gd name="T76" fmla="*/ 134 w 160"/>
                  <a:gd name="T77" fmla="*/ 43 h 2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60" h="217">
                    <a:moveTo>
                      <a:pt x="125" y="0"/>
                    </a:moveTo>
                    <a:cubicBezTo>
                      <a:pt x="119" y="9"/>
                      <a:pt x="93" y="48"/>
                      <a:pt x="87" y="55"/>
                    </a:cubicBezTo>
                    <a:cubicBezTo>
                      <a:pt x="88" y="58"/>
                      <a:pt x="89" y="59"/>
                      <a:pt x="90" y="61"/>
                    </a:cubicBezTo>
                    <a:cubicBezTo>
                      <a:pt x="91" y="64"/>
                      <a:pt x="91" y="65"/>
                      <a:pt x="92" y="67"/>
                    </a:cubicBezTo>
                    <a:cubicBezTo>
                      <a:pt x="94" y="67"/>
                      <a:pt x="98" y="68"/>
                      <a:pt x="104" y="69"/>
                    </a:cubicBezTo>
                    <a:cubicBezTo>
                      <a:pt x="105" y="88"/>
                      <a:pt x="105" y="88"/>
                      <a:pt x="105" y="88"/>
                    </a:cubicBezTo>
                    <a:cubicBezTo>
                      <a:pt x="91" y="85"/>
                      <a:pt x="91" y="85"/>
                      <a:pt x="91" y="85"/>
                    </a:cubicBezTo>
                    <a:cubicBezTo>
                      <a:pt x="91" y="85"/>
                      <a:pt x="89" y="84"/>
                      <a:pt x="89" y="84"/>
                    </a:cubicBezTo>
                    <a:cubicBezTo>
                      <a:pt x="87" y="84"/>
                      <a:pt x="85" y="84"/>
                      <a:pt x="82" y="84"/>
                    </a:cubicBezTo>
                    <a:cubicBezTo>
                      <a:pt x="82" y="84"/>
                      <a:pt x="82" y="84"/>
                      <a:pt x="82" y="84"/>
                    </a:cubicBezTo>
                    <a:cubicBezTo>
                      <a:pt x="88" y="88"/>
                      <a:pt x="88" y="88"/>
                      <a:pt x="88" y="88"/>
                    </a:cubicBezTo>
                    <a:cubicBezTo>
                      <a:pt x="82" y="92"/>
                      <a:pt x="82" y="92"/>
                      <a:pt x="82" y="92"/>
                    </a:cubicBezTo>
                    <a:cubicBezTo>
                      <a:pt x="85" y="97"/>
                      <a:pt x="85" y="97"/>
                      <a:pt x="85" y="97"/>
                    </a:cubicBezTo>
                    <a:cubicBezTo>
                      <a:pt x="79" y="116"/>
                      <a:pt x="79" y="116"/>
                      <a:pt x="79" y="116"/>
                    </a:cubicBezTo>
                    <a:cubicBezTo>
                      <a:pt x="75" y="90"/>
                      <a:pt x="75" y="90"/>
                      <a:pt x="75" y="90"/>
                    </a:cubicBezTo>
                    <a:cubicBezTo>
                      <a:pt x="76" y="89"/>
                      <a:pt x="76" y="89"/>
                      <a:pt x="76" y="89"/>
                    </a:cubicBezTo>
                    <a:cubicBezTo>
                      <a:pt x="74" y="83"/>
                      <a:pt x="74" y="83"/>
                      <a:pt x="74" y="83"/>
                    </a:cubicBezTo>
                    <a:cubicBezTo>
                      <a:pt x="69" y="84"/>
                      <a:pt x="69" y="84"/>
                      <a:pt x="69" y="84"/>
                    </a:cubicBezTo>
                    <a:cubicBezTo>
                      <a:pt x="68" y="90"/>
                      <a:pt x="68" y="90"/>
                      <a:pt x="68" y="90"/>
                    </a:cubicBezTo>
                    <a:cubicBezTo>
                      <a:pt x="69" y="91"/>
                      <a:pt x="69" y="91"/>
                      <a:pt x="69" y="91"/>
                    </a:cubicBezTo>
                    <a:cubicBezTo>
                      <a:pt x="70" y="117"/>
                      <a:pt x="70" y="117"/>
                      <a:pt x="70" y="117"/>
                    </a:cubicBezTo>
                    <a:cubicBezTo>
                      <a:pt x="61" y="99"/>
                      <a:pt x="61" y="99"/>
                      <a:pt x="61" y="99"/>
                    </a:cubicBezTo>
                    <a:cubicBezTo>
                      <a:pt x="63" y="94"/>
                      <a:pt x="63" y="94"/>
                      <a:pt x="63" y="94"/>
                    </a:cubicBezTo>
                    <a:cubicBezTo>
                      <a:pt x="56" y="91"/>
                      <a:pt x="56" y="91"/>
                      <a:pt x="56" y="91"/>
                    </a:cubicBezTo>
                    <a:cubicBezTo>
                      <a:pt x="61" y="86"/>
                      <a:pt x="61" y="86"/>
                      <a:pt x="61" y="86"/>
                    </a:cubicBezTo>
                    <a:cubicBezTo>
                      <a:pt x="61" y="86"/>
                      <a:pt x="61" y="86"/>
                      <a:pt x="61" y="86"/>
                    </a:cubicBezTo>
                    <a:cubicBezTo>
                      <a:pt x="61" y="86"/>
                      <a:pt x="59" y="86"/>
                      <a:pt x="58" y="86"/>
                    </a:cubicBezTo>
                    <a:cubicBezTo>
                      <a:pt x="42" y="85"/>
                      <a:pt x="42" y="85"/>
                      <a:pt x="42" y="85"/>
                    </a:cubicBezTo>
                    <a:cubicBezTo>
                      <a:pt x="35" y="85"/>
                      <a:pt x="35" y="85"/>
                      <a:pt x="35" y="85"/>
                    </a:cubicBezTo>
                    <a:cubicBezTo>
                      <a:pt x="34" y="83"/>
                      <a:pt x="34" y="83"/>
                      <a:pt x="34" y="83"/>
                    </a:cubicBezTo>
                    <a:cubicBezTo>
                      <a:pt x="15" y="56"/>
                      <a:pt x="15" y="56"/>
                      <a:pt x="15" y="56"/>
                    </a:cubicBezTo>
                    <a:cubicBezTo>
                      <a:pt x="10" y="60"/>
                      <a:pt x="5" y="63"/>
                      <a:pt x="0" y="67"/>
                    </a:cubicBezTo>
                    <a:cubicBezTo>
                      <a:pt x="21" y="93"/>
                      <a:pt x="21" y="93"/>
                      <a:pt x="21" y="93"/>
                    </a:cubicBezTo>
                    <a:cubicBezTo>
                      <a:pt x="23" y="96"/>
                      <a:pt x="23" y="96"/>
                      <a:pt x="23" y="96"/>
                    </a:cubicBezTo>
                    <a:cubicBezTo>
                      <a:pt x="24" y="97"/>
                      <a:pt x="24" y="97"/>
                      <a:pt x="24" y="97"/>
                    </a:cubicBezTo>
                    <a:cubicBezTo>
                      <a:pt x="24" y="97"/>
                      <a:pt x="24" y="97"/>
                      <a:pt x="24" y="97"/>
                    </a:cubicBezTo>
                    <a:cubicBezTo>
                      <a:pt x="24" y="97"/>
                      <a:pt x="24" y="97"/>
                      <a:pt x="24" y="97"/>
                    </a:cubicBezTo>
                    <a:cubicBezTo>
                      <a:pt x="27" y="98"/>
                      <a:pt x="18" y="94"/>
                      <a:pt x="31" y="100"/>
                    </a:cubicBezTo>
                    <a:cubicBezTo>
                      <a:pt x="31" y="100"/>
                      <a:pt x="31" y="100"/>
                      <a:pt x="31" y="100"/>
                    </a:cubicBezTo>
                    <a:cubicBezTo>
                      <a:pt x="31" y="100"/>
                      <a:pt x="31" y="100"/>
                      <a:pt x="31" y="100"/>
                    </a:cubicBezTo>
                    <a:cubicBezTo>
                      <a:pt x="31" y="100"/>
                      <a:pt x="31" y="100"/>
                      <a:pt x="31" y="100"/>
                    </a:cubicBezTo>
                    <a:cubicBezTo>
                      <a:pt x="31" y="100"/>
                      <a:pt x="31" y="100"/>
                      <a:pt x="31" y="100"/>
                    </a:cubicBezTo>
                    <a:cubicBezTo>
                      <a:pt x="33" y="100"/>
                      <a:pt x="33" y="100"/>
                      <a:pt x="33" y="100"/>
                    </a:cubicBezTo>
                    <a:cubicBezTo>
                      <a:pt x="41" y="100"/>
                      <a:pt x="41" y="100"/>
                      <a:pt x="41" y="100"/>
                    </a:cubicBezTo>
                    <a:cubicBezTo>
                      <a:pt x="53" y="100"/>
                      <a:pt x="53" y="100"/>
                      <a:pt x="53" y="100"/>
                    </a:cubicBezTo>
                    <a:cubicBezTo>
                      <a:pt x="54" y="117"/>
                      <a:pt x="55" y="134"/>
                      <a:pt x="56" y="150"/>
                    </a:cubicBezTo>
                    <a:cubicBezTo>
                      <a:pt x="43" y="212"/>
                      <a:pt x="43" y="212"/>
                      <a:pt x="43" y="212"/>
                    </a:cubicBezTo>
                    <a:cubicBezTo>
                      <a:pt x="60" y="217"/>
                      <a:pt x="60" y="217"/>
                      <a:pt x="60" y="217"/>
                    </a:cubicBezTo>
                    <a:cubicBezTo>
                      <a:pt x="66" y="196"/>
                      <a:pt x="74" y="159"/>
                      <a:pt x="76" y="152"/>
                    </a:cubicBezTo>
                    <a:cubicBezTo>
                      <a:pt x="77" y="152"/>
                      <a:pt x="78" y="152"/>
                      <a:pt x="79" y="152"/>
                    </a:cubicBezTo>
                    <a:cubicBezTo>
                      <a:pt x="89" y="178"/>
                      <a:pt x="89" y="178"/>
                      <a:pt x="89" y="178"/>
                    </a:cubicBezTo>
                    <a:cubicBezTo>
                      <a:pt x="90" y="184"/>
                      <a:pt x="92" y="198"/>
                      <a:pt x="93" y="207"/>
                    </a:cubicBezTo>
                    <a:cubicBezTo>
                      <a:pt x="110" y="206"/>
                      <a:pt x="110" y="206"/>
                      <a:pt x="110" y="206"/>
                    </a:cubicBezTo>
                    <a:cubicBezTo>
                      <a:pt x="109" y="194"/>
                      <a:pt x="111" y="181"/>
                      <a:pt x="105" y="164"/>
                    </a:cubicBezTo>
                    <a:cubicBezTo>
                      <a:pt x="103" y="159"/>
                      <a:pt x="101" y="154"/>
                      <a:pt x="99" y="150"/>
                    </a:cubicBezTo>
                    <a:cubicBezTo>
                      <a:pt x="99" y="150"/>
                      <a:pt x="99" y="150"/>
                      <a:pt x="99" y="150"/>
                    </a:cubicBezTo>
                    <a:cubicBezTo>
                      <a:pt x="98" y="133"/>
                      <a:pt x="96" y="117"/>
                      <a:pt x="94" y="101"/>
                    </a:cubicBezTo>
                    <a:cubicBezTo>
                      <a:pt x="101" y="103"/>
                      <a:pt x="101" y="103"/>
                      <a:pt x="101" y="103"/>
                    </a:cubicBezTo>
                    <a:cubicBezTo>
                      <a:pt x="108" y="105"/>
                      <a:pt x="108" y="105"/>
                      <a:pt x="108" y="105"/>
                    </a:cubicBezTo>
                    <a:cubicBezTo>
                      <a:pt x="111" y="106"/>
                      <a:pt x="111" y="106"/>
                      <a:pt x="111" y="106"/>
                    </a:cubicBezTo>
                    <a:cubicBezTo>
                      <a:pt x="111" y="106"/>
                      <a:pt x="111" y="106"/>
                      <a:pt x="111" y="106"/>
                    </a:cubicBezTo>
                    <a:cubicBezTo>
                      <a:pt x="111" y="106"/>
                      <a:pt x="111" y="106"/>
                      <a:pt x="111" y="106"/>
                    </a:cubicBezTo>
                    <a:cubicBezTo>
                      <a:pt x="111" y="106"/>
                      <a:pt x="111" y="106"/>
                      <a:pt x="111" y="106"/>
                    </a:cubicBezTo>
                    <a:cubicBezTo>
                      <a:pt x="111" y="106"/>
                      <a:pt x="124" y="97"/>
                      <a:pt x="121" y="98"/>
                    </a:cubicBezTo>
                    <a:cubicBezTo>
                      <a:pt x="121" y="98"/>
                      <a:pt x="121" y="98"/>
                      <a:pt x="121" y="98"/>
                    </a:cubicBezTo>
                    <a:cubicBezTo>
                      <a:pt x="121" y="98"/>
                      <a:pt x="121" y="98"/>
                      <a:pt x="121" y="98"/>
                    </a:cubicBezTo>
                    <a:cubicBezTo>
                      <a:pt x="121" y="98"/>
                      <a:pt x="121" y="98"/>
                      <a:pt x="121" y="98"/>
                    </a:cubicBezTo>
                    <a:cubicBezTo>
                      <a:pt x="121" y="97"/>
                      <a:pt x="121" y="97"/>
                      <a:pt x="121" y="97"/>
                    </a:cubicBezTo>
                    <a:cubicBezTo>
                      <a:pt x="121" y="95"/>
                      <a:pt x="121" y="95"/>
                      <a:pt x="121" y="95"/>
                    </a:cubicBezTo>
                    <a:cubicBezTo>
                      <a:pt x="121" y="72"/>
                      <a:pt x="121" y="72"/>
                      <a:pt x="121" y="72"/>
                    </a:cubicBezTo>
                    <a:cubicBezTo>
                      <a:pt x="136" y="75"/>
                      <a:pt x="153" y="78"/>
                      <a:pt x="159" y="79"/>
                    </a:cubicBezTo>
                    <a:cubicBezTo>
                      <a:pt x="160" y="64"/>
                      <a:pt x="157" y="49"/>
                      <a:pt x="151" y="35"/>
                    </a:cubicBezTo>
                    <a:cubicBezTo>
                      <a:pt x="146" y="22"/>
                      <a:pt x="137" y="9"/>
                      <a:pt x="125" y="0"/>
                    </a:cubicBezTo>
                    <a:close/>
                    <a:moveTo>
                      <a:pt x="134" y="43"/>
                    </a:moveTo>
                    <a:cubicBezTo>
                      <a:pt x="130" y="32"/>
                      <a:pt x="127" y="20"/>
                      <a:pt x="126" y="8"/>
                    </a:cubicBezTo>
                    <a:cubicBezTo>
                      <a:pt x="134" y="17"/>
                      <a:pt x="141" y="27"/>
                      <a:pt x="145" y="38"/>
                    </a:cubicBezTo>
                    <a:cubicBezTo>
                      <a:pt x="150" y="49"/>
                      <a:pt x="153" y="61"/>
                      <a:pt x="153" y="72"/>
                    </a:cubicBezTo>
                    <a:cubicBezTo>
                      <a:pt x="145" y="64"/>
                      <a:pt x="139" y="54"/>
                      <a:pt x="134" y="43"/>
                    </a:cubicBezTo>
                    <a:close/>
                  </a:path>
                </a:pathLst>
              </a:custGeom>
              <a:grpFill/>
              <a:ln>
                <a:noFill/>
              </a:ln>
              <a:extLst/>
            </p:spPr>
            <p:txBody>
              <a:bodyPr vert="horz" wrap="square" lIns="68580" tIns="34290" rIns="68580" bIns="34290" numCol="1" anchor="t" anchorCtr="0" compatLnSpc="1">
                <a:prstTxWarp prst="textNoShape">
                  <a:avLst/>
                </a:prstTxWarp>
              </a:bodyPr>
              <a:lstStyle/>
              <a:p>
                <a:endParaRPr lang="zh-CN" altLang="en-US" sz="1013"/>
              </a:p>
            </p:txBody>
          </p:sp>
        </p:grpSp>
      </p:grpSp>
      <p:grpSp>
        <p:nvGrpSpPr>
          <p:cNvPr id="13" name="组合 12"/>
          <p:cNvGrpSpPr/>
          <p:nvPr/>
        </p:nvGrpSpPr>
        <p:grpSpPr>
          <a:xfrm>
            <a:off x="2186210" y="4291804"/>
            <a:ext cx="524486" cy="524295"/>
            <a:chOff x="2914946" y="5722405"/>
            <a:chExt cx="699315" cy="699060"/>
          </a:xfrm>
        </p:grpSpPr>
        <p:grpSp>
          <p:nvGrpSpPr>
            <p:cNvPr id="181" name="组合 180"/>
            <p:cNvGrpSpPr/>
            <p:nvPr/>
          </p:nvGrpSpPr>
          <p:grpSpPr>
            <a:xfrm>
              <a:off x="2914946" y="5722405"/>
              <a:ext cx="699315" cy="699060"/>
              <a:chOff x="2082060" y="4326575"/>
              <a:chExt cx="1280274" cy="1280272"/>
            </a:xfrm>
          </p:grpSpPr>
          <p:sp>
            <p:nvSpPr>
              <p:cNvPr id="182" name="椭圆 181"/>
              <p:cNvSpPr/>
              <p:nvPr/>
            </p:nvSpPr>
            <p:spPr>
              <a:xfrm>
                <a:off x="2082060" y="4326575"/>
                <a:ext cx="1280274" cy="1280272"/>
              </a:xfrm>
              <a:prstGeom prst="ellipse">
                <a:avLst/>
              </a:prstGeom>
              <a:gradFill>
                <a:gsLst>
                  <a:gs pos="0">
                    <a:schemeClr val="bg1">
                      <a:lumMod val="65000"/>
                    </a:schemeClr>
                  </a:gs>
                  <a:gs pos="100000">
                    <a:schemeClr val="bg1">
                      <a:lumMod val="95000"/>
                    </a:schemeClr>
                  </a:gs>
                </a:gsLst>
                <a:lin ang="2700000" scaled="1"/>
              </a:gradFill>
              <a:ln w="25400">
                <a:gradFill flip="none" rotWithShape="1">
                  <a:gsLst>
                    <a:gs pos="0">
                      <a:schemeClr val="bg1"/>
                    </a:gs>
                    <a:gs pos="100000">
                      <a:schemeClr val="bg1">
                        <a:lumMod val="65000"/>
                      </a:schemeClr>
                    </a:gs>
                  </a:gsLst>
                  <a:lin ang="2700000" scaled="1"/>
                  <a:tileRect/>
                </a:gradFill>
              </a:ln>
              <a:effectLst>
                <a:outerShdw blurRad="622300" dist="215900" dir="2700000" algn="tl" rotWithShape="0">
                  <a:prstClr val="black">
                    <a:alpha val="2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83" name="椭圆 182"/>
              <p:cNvSpPr/>
              <p:nvPr/>
            </p:nvSpPr>
            <p:spPr>
              <a:xfrm>
                <a:off x="2220839" y="4480358"/>
                <a:ext cx="985420" cy="985419"/>
              </a:xfrm>
              <a:prstGeom prst="ellipse">
                <a:avLst/>
              </a:prstGeom>
              <a:gradFill>
                <a:gsLst>
                  <a:gs pos="0">
                    <a:schemeClr val="bg1">
                      <a:lumMod val="65000"/>
                    </a:schemeClr>
                  </a:gs>
                  <a:gs pos="100000">
                    <a:schemeClr val="bg1">
                      <a:lumMod val="95000"/>
                    </a:schemeClr>
                  </a:gs>
                </a:gsLst>
                <a:lin ang="2700000" scaled="1"/>
              </a:gradFill>
              <a:ln w="25400">
                <a:gradFill flip="none" rotWithShape="1">
                  <a:gsLst>
                    <a:gs pos="0">
                      <a:schemeClr val="bg1"/>
                    </a:gs>
                    <a:gs pos="100000">
                      <a:schemeClr val="bg1">
                        <a:lumMod val="65000"/>
                      </a:schemeClr>
                    </a:gs>
                  </a:gsLst>
                  <a:lin ang="2700000" scaled="1"/>
                  <a:tileRect/>
                </a:gradFill>
              </a:ln>
              <a:effectLst>
                <a:outerShdw blurRad="622300" dist="215900" dir="2700000" algn="tl" rotWithShape="0">
                  <a:prstClr val="black">
                    <a:alpha val="2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7" name="组合 6"/>
            <p:cNvGrpSpPr/>
            <p:nvPr/>
          </p:nvGrpSpPr>
          <p:grpSpPr>
            <a:xfrm>
              <a:off x="3124037" y="5955433"/>
              <a:ext cx="284136" cy="253100"/>
              <a:chOff x="10909477" y="2443250"/>
              <a:chExt cx="472468" cy="420860"/>
            </a:xfrm>
            <a:solidFill>
              <a:srgbClr val="0070C0"/>
            </a:solidFill>
          </p:grpSpPr>
          <p:sp>
            <p:nvSpPr>
              <p:cNvPr id="175" name="Freeform 270"/>
              <p:cNvSpPr>
                <a:spLocks noEditPoints="1"/>
              </p:cNvSpPr>
              <p:nvPr/>
            </p:nvSpPr>
            <p:spPr bwMode="auto">
              <a:xfrm>
                <a:off x="10909477" y="2443250"/>
                <a:ext cx="472468" cy="420860"/>
              </a:xfrm>
              <a:custGeom>
                <a:avLst/>
                <a:gdLst>
                  <a:gd name="T0" fmla="*/ 166 w 171"/>
                  <a:gd name="T1" fmla="*/ 0 h 152"/>
                  <a:gd name="T2" fmla="*/ 5 w 171"/>
                  <a:gd name="T3" fmla="*/ 0 h 152"/>
                  <a:gd name="T4" fmla="*/ 0 w 171"/>
                  <a:gd name="T5" fmla="*/ 5 h 152"/>
                  <a:gd name="T6" fmla="*/ 0 w 171"/>
                  <a:gd name="T7" fmla="*/ 146 h 152"/>
                  <a:gd name="T8" fmla="*/ 5 w 171"/>
                  <a:gd name="T9" fmla="*/ 152 h 152"/>
                  <a:gd name="T10" fmla="*/ 166 w 171"/>
                  <a:gd name="T11" fmla="*/ 152 h 152"/>
                  <a:gd name="T12" fmla="*/ 171 w 171"/>
                  <a:gd name="T13" fmla="*/ 146 h 152"/>
                  <a:gd name="T14" fmla="*/ 171 w 171"/>
                  <a:gd name="T15" fmla="*/ 5 h 152"/>
                  <a:gd name="T16" fmla="*/ 166 w 171"/>
                  <a:gd name="T17" fmla="*/ 0 h 152"/>
                  <a:gd name="T18" fmla="*/ 132 w 171"/>
                  <a:gd name="T19" fmla="*/ 12 h 152"/>
                  <a:gd name="T20" fmla="*/ 139 w 171"/>
                  <a:gd name="T21" fmla="*/ 19 h 152"/>
                  <a:gd name="T22" fmla="*/ 132 w 171"/>
                  <a:gd name="T23" fmla="*/ 26 h 152"/>
                  <a:gd name="T24" fmla="*/ 124 w 171"/>
                  <a:gd name="T25" fmla="*/ 19 h 152"/>
                  <a:gd name="T26" fmla="*/ 132 w 171"/>
                  <a:gd name="T27" fmla="*/ 12 h 152"/>
                  <a:gd name="T28" fmla="*/ 110 w 171"/>
                  <a:gd name="T29" fmla="*/ 12 h 152"/>
                  <a:gd name="T30" fmla="*/ 118 w 171"/>
                  <a:gd name="T31" fmla="*/ 19 h 152"/>
                  <a:gd name="T32" fmla="*/ 110 w 171"/>
                  <a:gd name="T33" fmla="*/ 26 h 152"/>
                  <a:gd name="T34" fmla="*/ 103 w 171"/>
                  <a:gd name="T35" fmla="*/ 19 h 152"/>
                  <a:gd name="T36" fmla="*/ 110 w 171"/>
                  <a:gd name="T37" fmla="*/ 12 h 152"/>
                  <a:gd name="T38" fmla="*/ 160 w 171"/>
                  <a:gd name="T39" fmla="*/ 141 h 152"/>
                  <a:gd name="T40" fmla="*/ 11 w 171"/>
                  <a:gd name="T41" fmla="*/ 141 h 152"/>
                  <a:gd name="T42" fmla="*/ 11 w 171"/>
                  <a:gd name="T43" fmla="*/ 38 h 152"/>
                  <a:gd name="T44" fmla="*/ 160 w 171"/>
                  <a:gd name="T45" fmla="*/ 38 h 152"/>
                  <a:gd name="T46" fmla="*/ 160 w 171"/>
                  <a:gd name="T47" fmla="*/ 141 h 152"/>
                  <a:gd name="T48" fmla="*/ 153 w 171"/>
                  <a:gd name="T49" fmla="*/ 26 h 152"/>
                  <a:gd name="T50" fmla="*/ 146 w 171"/>
                  <a:gd name="T51" fmla="*/ 19 h 152"/>
                  <a:gd name="T52" fmla="*/ 153 w 171"/>
                  <a:gd name="T53" fmla="*/ 12 h 152"/>
                  <a:gd name="T54" fmla="*/ 160 w 171"/>
                  <a:gd name="T55" fmla="*/ 19 h 152"/>
                  <a:gd name="T56" fmla="*/ 153 w 171"/>
                  <a:gd name="T57" fmla="*/ 26 h 1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71" h="152">
                    <a:moveTo>
                      <a:pt x="166" y="0"/>
                    </a:moveTo>
                    <a:cubicBezTo>
                      <a:pt x="5" y="0"/>
                      <a:pt x="5" y="0"/>
                      <a:pt x="5" y="0"/>
                    </a:cubicBezTo>
                    <a:cubicBezTo>
                      <a:pt x="2" y="0"/>
                      <a:pt x="0" y="2"/>
                      <a:pt x="0" y="5"/>
                    </a:cubicBezTo>
                    <a:cubicBezTo>
                      <a:pt x="0" y="146"/>
                      <a:pt x="0" y="146"/>
                      <a:pt x="0" y="146"/>
                    </a:cubicBezTo>
                    <a:cubicBezTo>
                      <a:pt x="0" y="149"/>
                      <a:pt x="2" y="152"/>
                      <a:pt x="5" y="152"/>
                    </a:cubicBezTo>
                    <a:cubicBezTo>
                      <a:pt x="166" y="152"/>
                      <a:pt x="166" y="152"/>
                      <a:pt x="166" y="152"/>
                    </a:cubicBezTo>
                    <a:cubicBezTo>
                      <a:pt x="169" y="152"/>
                      <a:pt x="171" y="149"/>
                      <a:pt x="171" y="146"/>
                    </a:cubicBezTo>
                    <a:cubicBezTo>
                      <a:pt x="171" y="5"/>
                      <a:pt x="171" y="5"/>
                      <a:pt x="171" y="5"/>
                    </a:cubicBezTo>
                    <a:cubicBezTo>
                      <a:pt x="171" y="2"/>
                      <a:pt x="169" y="0"/>
                      <a:pt x="166" y="0"/>
                    </a:cubicBezTo>
                    <a:close/>
                    <a:moveTo>
                      <a:pt x="132" y="12"/>
                    </a:moveTo>
                    <a:cubicBezTo>
                      <a:pt x="136" y="12"/>
                      <a:pt x="139" y="15"/>
                      <a:pt x="139" y="19"/>
                    </a:cubicBezTo>
                    <a:cubicBezTo>
                      <a:pt x="139" y="23"/>
                      <a:pt x="136" y="26"/>
                      <a:pt x="132" y="26"/>
                    </a:cubicBezTo>
                    <a:cubicBezTo>
                      <a:pt x="128" y="26"/>
                      <a:pt x="124" y="23"/>
                      <a:pt x="124" y="19"/>
                    </a:cubicBezTo>
                    <a:cubicBezTo>
                      <a:pt x="124" y="15"/>
                      <a:pt x="128" y="12"/>
                      <a:pt x="132" y="12"/>
                    </a:cubicBezTo>
                    <a:close/>
                    <a:moveTo>
                      <a:pt x="110" y="12"/>
                    </a:moveTo>
                    <a:cubicBezTo>
                      <a:pt x="114" y="12"/>
                      <a:pt x="118" y="15"/>
                      <a:pt x="118" y="19"/>
                    </a:cubicBezTo>
                    <a:cubicBezTo>
                      <a:pt x="118" y="23"/>
                      <a:pt x="114" y="26"/>
                      <a:pt x="110" y="26"/>
                    </a:cubicBezTo>
                    <a:cubicBezTo>
                      <a:pt x="106" y="26"/>
                      <a:pt x="103" y="23"/>
                      <a:pt x="103" y="19"/>
                    </a:cubicBezTo>
                    <a:cubicBezTo>
                      <a:pt x="103" y="15"/>
                      <a:pt x="106" y="12"/>
                      <a:pt x="110" y="12"/>
                    </a:cubicBezTo>
                    <a:close/>
                    <a:moveTo>
                      <a:pt x="160" y="141"/>
                    </a:moveTo>
                    <a:cubicBezTo>
                      <a:pt x="11" y="141"/>
                      <a:pt x="11" y="141"/>
                      <a:pt x="11" y="141"/>
                    </a:cubicBezTo>
                    <a:cubicBezTo>
                      <a:pt x="11" y="38"/>
                      <a:pt x="11" y="38"/>
                      <a:pt x="11" y="38"/>
                    </a:cubicBezTo>
                    <a:cubicBezTo>
                      <a:pt x="160" y="38"/>
                      <a:pt x="160" y="38"/>
                      <a:pt x="160" y="38"/>
                    </a:cubicBezTo>
                    <a:lnTo>
                      <a:pt x="160" y="141"/>
                    </a:lnTo>
                    <a:close/>
                    <a:moveTo>
                      <a:pt x="153" y="26"/>
                    </a:moveTo>
                    <a:cubicBezTo>
                      <a:pt x="149" y="26"/>
                      <a:pt x="146" y="23"/>
                      <a:pt x="146" y="19"/>
                    </a:cubicBezTo>
                    <a:cubicBezTo>
                      <a:pt x="146" y="15"/>
                      <a:pt x="149" y="12"/>
                      <a:pt x="153" y="12"/>
                    </a:cubicBezTo>
                    <a:cubicBezTo>
                      <a:pt x="157" y="12"/>
                      <a:pt x="160" y="15"/>
                      <a:pt x="160" y="19"/>
                    </a:cubicBezTo>
                    <a:cubicBezTo>
                      <a:pt x="160" y="23"/>
                      <a:pt x="157" y="26"/>
                      <a:pt x="153" y="26"/>
                    </a:cubicBezTo>
                    <a:close/>
                  </a:path>
                </a:pathLst>
              </a:custGeom>
              <a:solidFill>
                <a:schemeClr val="bg2">
                  <a:lumMod val="25000"/>
                </a:schemeClr>
              </a:solidFill>
              <a:ln>
                <a:noFill/>
              </a:ln>
              <a:extLst/>
            </p:spPr>
            <p:txBody>
              <a:bodyPr vert="horz" wrap="square" lIns="68580" tIns="34290" rIns="68580" bIns="34290" numCol="1" anchor="t" anchorCtr="0" compatLnSpc="1">
                <a:prstTxWarp prst="textNoShape">
                  <a:avLst/>
                </a:prstTxWarp>
              </a:bodyPr>
              <a:lstStyle/>
              <a:p>
                <a:endParaRPr lang="zh-CN" altLang="en-US" sz="1013"/>
              </a:p>
            </p:txBody>
          </p:sp>
          <p:sp>
            <p:nvSpPr>
              <p:cNvPr id="176" name="Freeform 271"/>
              <p:cNvSpPr>
                <a:spLocks/>
              </p:cNvSpPr>
              <p:nvPr/>
            </p:nvSpPr>
            <p:spPr bwMode="auto">
              <a:xfrm>
                <a:off x="11035780" y="2603410"/>
                <a:ext cx="216353" cy="185880"/>
              </a:xfrm>
              <a:custGeom>
                <a:avLst/>
                <a:gdLst>
                  <a:gd name="T0" fmla="*/ 57 w 78"/>
                  <a:gd name="T1" fmla="*/ 0 h 67"/>
                  <a:gd name="T2" fmla="*/ 57 w 78"/>
                  <a:gd name="T3" fmla="*/ 0 h 67"/>
                  <a:gd name="T4" fmla="*/ 39 w 78"/>
                  <a:gd name="T5" fmla="*/ 10 h 67"/>
                  <a:gd name="T6" fmla="*/ 21 w 78"/>
                  <a:gd name="T7" fmla="*/ 0 h 67"/>
                  <a:gd name="T8" fmla="*/ 20 w 78"/>
                  <a:gd name="T9" fmla="*/ 0 h 67"/>
                  <a:gd name="T10" fmla="*/ 0 w 78"/>
                  <a:gd name="T11" fmla="*/ 23 h 67"/>
                  <a:gd name="T12" fmla="*/ 1 w 78"/>
                  <a:gd name="T13" fmla="*/ 30 h 67"/>
                  <a:gd name="T14" fmla="*/ 25 w 78"/>
                  <a:gd name="T15" fmla="*/ 56 h 67"/>
                  <a:gd name="T16" fmla="*/ 39 w 78"/>
                  <a:gd name="T17" fmla="*/ 67 h 67"/>
                  <a:gd name="T18" fmla="*/ 53 w 78"/>
                  <a:gd name="T19" fmla="*/ 56 h 67"/>
                  <a:gd name="T20" fmla="*/ 77 w 78"/>
                  <a:gd name="T21" fmla="*/ 29 h 67"/>
                  <a:gd name="T22" fmla="*/ 78 w 78"/>
                  <a:gd name="T23" fmla="*/ 22 h 67"/>
                  <a:gd name="T24" fmla="*/ 57 w 78"/>
                  <a:gd name="T25" fmla="*/ 0 h 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8" h="67">
                    <a:moveTo>
                      <a:pt x="57" y="0"/>
                    </a:moveTo>
                    <a:cubicBezTo>
                      <a:pt x="57" y="0"/>
                      <a:pt x="57" y="0"/>
                      <a:pt x="57" y="0"/>
                    </a:cubicBezTo>
                    <a:cubicBezTo>
                      <a:pt x="49" y="0"/>
                      <a:pt x="42" y="4"/>
                      <a:pt x="39" y="10"/>
                    </a:cubicBezTo>
                    <a:cubicBezTo>
                      <a:pt x="35" y="4"/>
                      <a:pt x="28" y="0"/>
                      <a:pt x="21" y="0"/>
                    </a:cubicBezTo>
                    <a:cubicBezTo>
                      <a:pt x="21" y="0"/>
                      <a:pt x="21" y="0"/>
                      <a:pt x="20" y="0"/>
                    </a:cubicBezTo>
                    <a:cubicBezTo>
                      <a:pt x="9" y="0"/>
                      <a:pt x="0" y="11"/>
                      <a:pt x="0" y="23"/>
                    </a:cubicBezTo>
                    <a:cubicBezTo>
                      <a:pt x="0" y="26"/>
                      <a:pt x="0" y="28"/>
                      <a:pt x="1" y="30"/>
                    </a:cubicBezTo>
                    <a:cubicBezTo>
                      <a:pt x="2" y="37"/>
                      <a:pt x="14" y="48"/>
                      <a:pt x="25" y="56"/>
                    </a:cubicBezTo>
                    <a:cubicBezTo>
                      <a:pt x="30" y="60"/>
                      <a:pt x="39" y="67"/>
                      <a:pt x="39" y="67"/>
                    </a:cubicBezTo>
                    <a:cubicBezTo>
                      <a:pt x="43" y="64"/>
                      <a:pt x="48" y="60"/>
                      <a:pt x="53" y="56"/>
                    </a:cubicBezTo>
                    <a:cubicBezTo>
                      <a:pt x="64" y="47"/>
                      <a:pt x="75" y="36"/>
                      <a:pt x="77" y="29"/>
                    </a:cubicBezTo>
                    <a:cubicBezTo>
                      <a:pt x="78" y="27"/>
                      <a:pt x="78" y="25"/>
                      <a:pt x="78" y="22"/>
                    </a:cubicBezTo>
                    <a:cubicBezTo>
                      <a:pt x="78" y="10"/>
                      <a:pt x="68" y="0"/>
                      <a:pt x="57" y="0"/>
                    </a:cubicBezTo>
                    <a:close/>
                  </a:path>
                </a:pathLst>
              </a:custGeom>
              <a:solidFill>
                <a:schemeClr val="bg2">
                  <a:lumMod val="25000"/>
                </a:schemeClr>
              </a:solidFill>
              <a:ln>
                <a:noFill/>
              </a:ln>
              <a:extLst/>
            </p:spPr>
            <p:txBody>
              <a:bodyPr vert="horz" wrap="square" lIns="68580" tIns="34290" rIns="68580" bIns="34290" numCol="1" anchor="t" anchorCtr="0" compatLnSpc="1">
                <a:prstTxWarp prst="textNoShape">
                  <a:avLst/>
                </a:prstTxWarp>
              </a:bodyPr>
              <a:lstStyle/>
              <a:p>
                <a:endParaRPr lang="zh-CN" altLang="en-US" sz="1013"/>
              </a:p>
            </p:txBody>
          </p:sp>
        </p:grpSp>
      </p:grpSp>
      <p:grpSp>
        <p:nvGrpSpPr>
          <p:cNvPr id="8" name="组合 7"/>
          <p:cNvGrpSpPr/>
          <p:nvPr/>
        </p:nvGrpSpPr>
        <p:grpSpPr>
          <a:xfrm>
            <a:off x="6289981" y="906262"/>
            <a:ext cx="524486" cy="524295"/>
            <a:chOff x="8386641" y="1208349"/>
            <a:chExt cx="699315" cy="699060"/>
          </a:xfrm>
        </p:grpSpPr>
        <p:grpSp>
          <p:nvGrpSpPr>
            <p:cNvPr id="172" name="组合 171"/>
            <p:cNvGrpSpPr/>
            <p:nvPr/>
          </p:nvGrpSpPr>
          <p:grpSpPr>
            <a:xfrm>
              <a:off x="8386641" y="1208349"/>
              <a:ext cx="699315" cy="699060"/>
              <a:chOff x="2082060" y="4326575"/>
              <a:chExt cx="1280274" cy="1280272"/>
            </a:xfrm>
          </p:grpSpPr>
          <p:sp>
            <p:nvSpPr>
              <p:cNvPr id="173" name="椭圆 172"/>
              <p:cNvSpPr/>
              <p:nvPr/>
            </p:nvSpPr>
            <p:spPr>
              <a:xfrm>
                <a:off x="2082060" y="4326575"/>
                <a:ext cx="1280274" cy="1280272"/>
              </a:xfrm>
              <a:prstGeom prst="ellipse">
                <a:avLst/>
              </a:prstGeom>
              <a:gradFill>
                <a:gsLst>
                  <a:gs pos="0">
                    <a:schemeClr val="bg1">
                      <a:lumMod val="65000"/>
                    </a:schemeClr>
                  </a:gs>
                  <a:gs pos="100000">
                    <a:schemeClr val="bg1">
                      <a:lumMod val="95000"/>
                    </a:schemeClr>
                  </a:gs>
                </a:gsLst>
                <a:lin ang="2700000" scaled="1"/>
              </a:gradFill>
              <a:ln w="25400">
                <a:gradFill flip="none" rotWithShape="1">
                  <a:gsLst>
                    <a:gs pos="0">
                      <a:schemeClr val="bg1"/>
                    </a:gs>
                    <a:gs pos="100000">
                      <a:schemeClr val="bg1">
                        <a:lumMod val="65000"/>
                      </a:schemeClr>
                    </a:gs>
                  </a:gsLst>
                  <a:lin ang="2700000" scaled="1"/>
                  <a:tileRect/>
                </a:gradFill>
              </a:ln>
              <a:effectLst>
                <a:outerShdw blurRad="622300" dist="215900" dir="2700000" algn="tl" rotWithShape="0">
                  <a:prstClr val="black">
                    <a:alpha val="2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74" name="椭圆 173"/>
              <p:cNvSpPr/>
              <p:nvPr/>
            </p:nvSpPr>
            <p:spPr>
              <a:xfrm>
                <a:off x="2220836" y="4480356"/>
                <a:ext cx="985420" cy="985418"/>
              </a:xfrm>
              <a:prstGeom prst="ellipse">
                <a:avLst/>
              </a:prstGeom>
              <a:gradFill>
                <a:gsLst>
                  <a:gs pos="0">
                    <a:schemeClr val="bg1">
                      <a:lumMod val="65000"/>
                    </a:schemeClr>
                  </a:gs>
                  <a:gs pos="100000">
                    <a:schemeClr val="bg1">
                      <a:lumMod val="95000"/>
                    </a:schemeClr>
                  </a:gs>
                </a:gsLst>
                <a:lin ang="2700000" scaled="1"/>
              </a:gradFill>
              <a:ln w="25400">
                <a:gradFill flip="none" rotWithShape="1">
                  <a:gsLst>
                    <a:gs pos="0">
                      <a:schemeClr val="bg1"/>
                    </a:gs>
                    <a:gs pos="100000">
                      <a:schemeClr val="bg1">
                        <a:lumMod val="65000"/>
                      </a:schemeClr>
                    </a:gs>
                  </a:gsLst>
                  <a:lin ang="2700000" scaled="1"/>
                  <a:tileRect/>
                </a:gradFill>
              </a:ln>
              <a:effectLst>
                <a:outerShdw blurRad="622300" dist="215900" dir="2700000" algn="tl" rotWithShape="0">
                  <a:prstClr val="black">
                    <a:alpha val="2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6" name="组合 5"/>
            <p:cNvGrpSpPr/>
            <p:nvPr/>
          </p:nvGrpSpPr>
          <p:grpSpPr>
            <a:xfrm>
              <a:off x="8590014" y="1400150"/>
              <a:ext cx="345906" cy="337857"/>
              <a:chOff x="10887256" y="1359383"/>
              <a:chExt cx="561349" cy="548286"/>
            </a:xfrm>
            <a:solidFill>
              <a:srgbClr val="0070C0"/>
            </a:solidFill>
          </p:grpSpPr>
          <p:sp>
            <p:nvSpPr>
              <p:cNvPr id="177" name="Freeform 335"/>
              <p:cNvSpPr>
                <a:spLocks/>
              </p:cNvSpPr>
              <p:nvPr/>
            </p:nvSpPr>
            <p:spPr bwMode="auto">
              <a:xfrm>
                <a:off x="11116474" y="1359383"/>
                <a:ext cx="77185" cy="91186"/>
              </a:xfrm>
              <a:custGeom>
                <a:avLst/>
                <a:gdLst>
                  <a:gd name="T0" fmla="*/ 11 w 28"/>
                  <a:gd name="T1" fmla="*/ 32 h 33"/>
                  <a:gd name="T2" fmla="*/ 26 w 28"/>
                  <a:gd name="T3" fmla="*/ 19 h 33"/>
                  <a:gd name="T4" fmla="*/ 17 w 28"/>
                  <a:gd name="T5" fmla="*/ 1 h 33"/>
                  <a:gd name="T6" fmla="*/ 1 w 28"/>
                  <a:gd name="T7" fmla="*/ 14 h 33"/>
                  <a:gd name="T8" fmla="*/ 11 w 28"/>
                  <a:gd name="T9" fmla="*/ 32 h 33"/>
                </a:gdLst>
                <a:ahLst/>
                <a:cxnLst>
                  <a:cxn ang="0">
                    <a:pos x="T0" y="T1"/>
                  </a:cxn>
                  <a:cxn ang="0">
                    <a:pos x="T2" y="T3"/>
                  </a:cxn>
                  <a:cxn ang="0">
                    <a:pos x="T4" y="T5"/>
                  </a:cxn>
                  <a:cxn ang="0">
                    <a:pos x="T6" y="T7"/>
                  </a:cxn>
                  <a:cxn ang="0">
                    <a:pos x="T8" y="T9"/>
                  </a:cxn>
                </a:cxnLst>
                <a:rect l="0" t="0" r="r" b="b"/>
                <a:pathLst>
                  <a:path w="28" h="33">
                    <a:moveTo>
                      <a:pt x="11" y="32"/>
                    </a:moveTo>
                    <a:cubicBezTo>
                      <a:pt x="18" y="33"/>
                      <a:pt x="24" y="27"/>
                      <a:pt x="26" y="19"/>
                    </a:cubicBezTo>
                    <a:cubicBezTo>
                      <a:pt x="28" y="10"/>
                      <a:pt x="24" y="2"/>
                      <a:pt x="17" y="1"/>
                    </a:cubicBezTo>
                    <a:cubicBezTo>
                      <a:pt x="10" y="0"/>
                      <a:pt x="3" y="6"/>
                      <a:pt x="1" y="14"/>
                    </a:cubicBezTo>
                    <a:cubicBezTo>
                      <a:pt x="0" y="22"/>
                      <a:pt x="4" y="30"/>
                      <a:pt x="11" y="32"/>
                    </a:cubicBezTo>
                    <a:close/>
                  </a:path>
                </a:pathLst>
              </a:custGeom>
              <a:solidFill>
                <a:schemeClr val="bg1">
                  <a:lumMod val="50000"/>
                </a:schemeClr>
              </a:solidFill>
              <a:ln>
                <a:noFill/>
              </a:ln>
              <a:extLst/>
            </p:spPr>
            <p:txBody>
              <a:bodyPr vert="horz" wrap="square" lIns="68580" tIns="34290" rIns="68580" bIns="34290" numCol="1" anchor="t" anchorCtr="0" compatLnSpc="1">
                <a:prstTxWarp prst="textNoShape">
                  <a:avLst/>
                </a:prstTxWarp>
              </a:bodyPr>
              <a:lstStyle/>
              <a:p>
                <a:endParaRPr lang="zh-CN" altLang="en-US" sz="1013"/>
              </a:p>
            </p:txBody>
          </p:sp>
          <p:sp>
            <p:nvSpPr>
              <p:cNvPr id="178" name="Freeform 336"/>
              <p:cNvSpPr>
                <a:spLocks/>
              </p:cNvSpPr>
              <p:nvPr/>
            </p:nvSpPr>
            <p:spPr bwMode="auto">
              <a:xfrm>
                <a:off x="10950409" y="1440047"/>
                <a:ext cx="348504" cy="362407"/>
              </a:xfrm>
              <a:custGeom>
                <a:avLst/>
                <a:gdLst>
                  <a:gd name="T0" fmla="*/ 27 w 126"/>
                  <a:gd name="T1" fmla="*/ 32 h 131"/>
                  <a:gd name="T2" fmla="*/ 40 w 126"/>
                  <a:gd name="T3" fmla="*/ 22 h 131"/>
                  <a:gd name="T4" fmla="*/ 26 w 126"/>
                  <a:gd name="T5" fmla="*/ 62 h 131"/>
                  <a:gd name="T6" fmla="*/ 26 w 126"/>
                  <a:gd name="T7" fmla="*/ 62 h 131"/>
                  <a:gd name="T8" fmla="*/ 36 w 126"/>
                  <a:gd name="T9" fmla="*/ 66 h 131"/>
                  <a:gd name="T10" fmla="*/ 31 w 126"/>
                  <a:gd name="T11" fmla="*/ 91 h 131"/>
                  <a:gd name="T12" fmla="*/ 17 w 126"/>
                  <a:gd name="T13" fmla="*/ 123 h 131"/>
                  <a:gd name="T14" fmla="*/ 32 w 126"/>
                  <a:gd name="T15" fmla="*/ 131 h 131"/>
                  <a:gd name="T16" fmla="*/ 51 w 126"/>
                  <a:gd name="T17" fmla="*/ 88 h 131"/>
                  <a:gd name="T18" fmla="*/ 54 w 126"/>
                  <a:gd name="T19" fmla="*/ 74 h 131"/>
                  <a:gd name="T20" fmla="*/ 75 w 126"/>
                  <a:gd name="T21" fmla="*/ 75 h 131"/>
                  <a:gd name="T22" fmla="*/ 73 w 126"/>
                  <a:gd name="T23" fmla="*/ 79 h 131"/>
                  <a:gd name="T24" fmla="*/ 70 w 126"/>
                  <a:gd name="T25" fmla="*/ 96 h 131"/>
                  <a:gd name="T26" fmla="*/ 86 w 126"/>
                  <a:gd name="T27" fmla="*/ 100 h 131"/>
                  <a:gd name="T28" fmla="*/ 92 w 126"/>
                  <a:gd name="T29" fmla="*/ 80 h 131"/>
                  <a:gd name="T30" fmla="*/ 95 w 126"/>
                  <a:gd name="T31" fmla="*/ 69 h 131"/>
                  <a:gd name="T32" fmla="*/ 86 w 126"/>
                  <a:gd name="T33" fmla="*/ 57 h 131"/>
                  <a:gd name="T34" fmla="*/ 86 w 126"/>
                  <a:gd name="T35" fmla="*/ 57 h 131"/>
                  <a:gd name="T36" fmla="*/ 85 w 126"/>
                  <a:gd name="T37" fmla="*/ 57 h 131"/>
                  <a:gd name="T38" fmla="*/ 84 w 126"/>
                  <a:gd name="T39" fmla="*/ 57 h 131"/>
                  <a:gd name="T40" fmla="*/ 81 w 126"/>
                  <a:gd name="T41" fmla="*/ 56 h 131"/>
                  <a:gd name="T42" fmla="*/ 76 w 126"/>
                  <a:gd name="T43" fmla="*/ 56 h 131"/>
                  <a:gd name="T44" fmla="*/ 66 w 126"/>
                  <a:gd name="T45" fmla="*/ 55 h 131"/>
                  <a:gd name="T46" fmla="*/ 74 w 126"/>
                  <a:gd name="T47" fmla="*/ 27 h 131"/>
                  <a:gd name="T48" fmla="*/ 78 w 126"/>
                  <a:gd name="T49" fmla="*/ 33 h 131"/>
                  <a:gd name="T50" fmla="*/ 83 w 126"/>
                  <a:gd name="T51" fmla="*/ 39 h 131"/>
                  <a:gd name="T52" fmla="*/ 84 w 126"/>
                  <a:gd name="T53" fmla="*/ 40 h 131"/>
                  <a:gd name="T54" fmla="*/ 91 w 126"/>
                  <a:gd name="T55" fmla="*/ 45 h 131"/>
                  <a:gd name="T56" fmla="*/ 91 w 126"/>
                  <a:gd name="T57" fmla="*/ 45 h 131"/>
                  <a:gd name="T58" fmla="*/ 91 w 126"/>
                  <a:gd name="T59" fmla="*/ 45 h 131"/>
                  <a:gd name="T60" fmla="*/ 92 w 126"/>
                  <a:gd name="T61" fmla="*/ 45 h 131"/>
                  <a:gd name="T62" fmla="*/ 95 w 126"/>
                  <a:gd name="T63" fmla="*/ 45 h 131"/>
                  <a:gd name="T64" fmla="*/ 126 w 126"/>
                  <a:gd name="T65" fmla="*/ 45 h 131"/>
                  <a:gd name="T66" fmla="*/ 126 w 126"/>
                  <a:gd name="T67" fmla="*/ 28 h 131"/>
                  <a:gd name="T68" fmla="*/ 95 w 126"/>
                  <a:gd name="T69" fmla="*/ 29 h 131"/>
                  <a:gd name="T70" fmla="*/ 94 w 126"/>
                  <a:gd name="T71" fmla="*/ 29 h 131"/>
                  <a:gd name="T72" fmla="*/ 91 w 126"/>
                  <a:gd name="T73" fmla="*/ 24 h 131"/>
                  <a:gd name="T74" fmla="*/ 81 w 126"/>
                  <a:gd name="T75" fmla="*/ 12 h 131"/>
                  <a:gd name="T76" fmla="*/ 75 w 126"/>
                  <a:gd name="T77" fmla="*/ 9 h 131"/>
                  <a:gd name="T78" fmla="*/ 74 w 126"/>
                  <a:gd name="T79" fmla="*/ 8 h 131"/>
                  <a:gd name="T80" fmla="*/ 76 w 126"/>
                  <a:gd name="T81" fmla="*/ 14 h 131"/>
                  <a:gd name="T82" fmla="*/ 71 w 126"/>
                  <a:gd name="T83" fmla="*/ 16 h 131"/>
                  <a:gd name="T84" fmla="*/ 71 w 126"/>
                  <a:gd name="T85" fmla="*/ 21 h 131"/>
                  <a:gd name="T86" fmla="*/ 61 w 126"/>
                  <a:gd name="T87" fmla="*/ 37 h 131"/>
                  <a:gd name="T88" fmla="*/ 68 w 126"/>
                  <a:gd name="T89" fmla="*/ 12 h 131"/>
                  <a:gd name="T90" fmla="*/ 69 w 126"/>
                  <a:gd name="T91" fmla="*/ 11 h 131"/>
                  <a:gd name="T92" fmla="*/ 70 w 126"/>
                  <a:gd name="T93" fmla="*/ 6 h 131"/>
                  <a:gd name="T94" fmla="*/ 68 w 126"/>
                  <a:gd name="T95" fmla="*/ 5 h 131"/>
                  <a:gd name="T96" fmla="*/ 65 w 126"/>
                  <a:gd name="T97" fmla="*/ 10 h 131"/>
                  <a:gd name="T98" fmla="*/ 65 w 126"/>
                  <a:gd name="T99" fmla="*/ 11 h 131"/>
                  <a:gd name="T100" fmla="*/ 57 w 126"/>
                  <a:gd name="T101" fmla="*/ 35 h 131"/>
                  <a:gd name="T102" fmla="*/ 58 w 126"/>
                  <a:gd name="T103" fmla="*/ 17 h 131"/>
                  <a:gd name="T104" fmla="*/ 61 w 126"/>
                  <a:gd name="T105" fmla="*/ 12 h 131"/>
                  <a:gd name="T106" fmla="*/ 59 w 126"/>
                  <a:gd name="T107" fmla="*/ 8 h 131"/>
                  <a:gd name="T108" fmla="*/ 63 w 126"/>
                  <a:gd name="T109" fmla="*/ 4 h 131"/>
                  <a:gd name="T110" fmla="*/ 53 w 126"/>
                  <a:gd name="T111" fmla="*/ 1 h 131"/>
                  <a:gd name="T112" fmla="*/ 44 w 126"/>
                  <a:gd name="T113" fmla="*/ 1 h 131"/>
                  <a:gd name="T114" fmla="*/ 18 w 126"/>
                  <a:gd name="T115" fmla="*/ 19 h 131"/>
                  <a:gd name="T116" fmla="*/ 0 w 126"/>
                  <a:gd name="T117" fmla="*/ 49 h 131"/>
                  <a:gd name="T118" fmla="*/ 15 w 126"/>
                  <a:gd name="T119" fmla="*/ 57 h 131"/>
                  <a:gd name="T120" fmla="*/ 27 w 126"/>
                  <a:gd name="T121" fmla="*/ 32 h 1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26" h="131">
                    <a:moveTo>
                      <a:pt x="27" y="32"/>
                    </a:moveTo>
                    <a:cubicBezTo>
                      <a:pt x="40" y="22"/>
                      <a:pt x="40" y="22"/>
                      <a:pt x="40" y="22"/>
                    </a:cubicBezTo>
                    <a:cubicBezTo>
                      <a:pt x="35" y="36"/>
                      <a:pt x="30" y="49"/>
                      <a:pt x="26" y="62"/>
                    </a:cubicBezTo>
                    <a:cubicBezTo>
                      <a:pt x="26" y="62"/>
                      <a:pt x="26" y="62"/>
                      <a:pt x="26" y="62"/>
                    </a:cubicBezTo>
                    <a:cubicBezTo>
                      <a:pt x="29" y="64"/>
                      <a:pt x="33" y="65"/>
                      <a:pt x="36" y="66"/>
                    </a:cubicBezTo>
                    <a:cubicBezTo>
                      <a:pt x="35" y="75"/>
                      <a:pt x="33" y="85"/>
                      <a:pt x="31" y="91"/>
                    </a:cubicBezTo>
                    <a:cubicBezTo>
                      <a:pt x="17" y="123"/>
                      <a:pt x="17" y="123"/>
                      <a:pt x="17" y="123"/>
                    </a:cubicBezTo>
                    <a:cubicBezTo>
                      <a:pt x="32" y="131"/>
                      <a:pt x="32" y="131"/>
                      <a:pt x="32" y="131"/>
                    </a:cubicBezTo>
                    <a:cubicBezTo>
                      <a:pt x="37" y="119"/>
                      <a:pt x="46" y="107"/>
                      <a:pt x="51" y="88"/>
                    </a:cubicBezTo>
                    <a:cubicBezTo>
                      <a:pt x="52" y="83"/>
                      <a:pt x="53" y="78"/>
                      <a:pt x="54" y="74"/>
                    </a:cubicBezTo>
                    <a:cubicBezTo>
                      <a:pt x="75" y="75"/>
                      <a:pt x="75" y="75"/>
                      <a:pt x="75" y="75"/>
                    </a:cubicBezTo>
                    <a:cubicBezTo>
                      <a:pt x="73" y="79"/>
                      <a:pt x="73" y="79"/>
                      <a:pt x="73" y="79"/>
                    </a:cubicBezTo>
                    <a:cubicBezTo>
                      <a:pt x="70" y="96"/>
                      <a:pt x="70" y="96"/>
                      <a:pt x="70" y="96"/>
                    </a:cubicBezTo>
                    <a:cubicBezTo>
                      <a:pt x="86" y="100"/>
                      <a:pt x="86" y="100"/>
                      <a:pt x="86" y="100"/>
                    </a:cubicBezTo>
                    <a:cubicBezTo>
                      <a:pt x="88" y="95"/>
                      <a:pt x="90" y="88"/>
                      <a:pt x="92" y="80"/>
                    </a:cubicBezTo>
                    <a:cubicBezTo>
                      <a:pt x="95" y="69"/>
                      <a:pt x="95" y="69"/>
                      <a:pt x="95" y="69"/>
                    </a:cubicBezTo>
                    <a:cubicBezTo>
                      <a:pt x="86" y="57"/>
                      <a:pt x="86" y="57"/>
                      <a:pt x="86" y="57"/>
                    </a:cubicBezTo>
                    <a:cubicBezTo>
                      <a:pt x="86" y="57"/>
                      <a:pt x="86" y="57"/>
                      <a:pt x="86" y="57"/>
                    </a:cubicBezTo>
                    <a:cubicBezTo>
                      <a:pt x="85" y="57"/>
                      <a:pt x="85" y="57"/>
                      <a:pt x="85" y="57"/>
                    </a:cubicBezTo>
                    <a:cubicBezTo>
                      <a:pt x="84" y="57"/>
                      <a:pt x="84" y="57"/>
                      <a:pt x="84" y="57"/>
                    </a:cubicBezTo>
                    <a:cubicBezTo>
                      <a:pt x="81" y="56"/>
                      <a:pt x="81" y="56"/>
                      <a:pt x="81" y="56"/>
                    </a:cubicBezTo>
                    <a:cubicBezTo>
                      <a:pt x="76" y="56"/>
                      <a:pt x="76" y="56"/>
                      <a:pt x="76" y="56"/>
                    </a:cubicBezTo>
                    <a:cubicBezTo>
                      <a:pt x="72" y="56"/>
                      <a:pt x="69" y="56"/>
                      <a:pt x="66" y="55"/>
                    </a:cubicBezTo>
                    <a:cubicBezTo>
                      <a:pt x="69" y="46"/>
                      <a:pt x="72" y="36"/>
                      <a:pt x="74" y="27"/>
                    </a:cubicBezTo>
                    <a:cubicBezTo>
                      <a:pt x="78" y="33"/>
                      <a:pt x="78" y="33"/>
                      <a:pt x="78" y="33"/>
                    </a:cubicBezTo>
                    <a:cubicBezTo>
                      <a:pt x="83" y="39"/>
                      <a:pt x="83" y="39"/>
                      <a:pt x="83" y="39"/>
                    </a:cubicBezTo>
                    <a:cubicBezTo>
                      <a:pt x="84" y="40"/>
                      <a:pt x="84" y="40"/>
                      <a:pt x="84" y="40"/>
                    </a:cubicBezTo>
                    <a:cubicBezTo>
                      <a:pt x="91" y="45"/>
                      <a:pt x="91" y="45"/>
                      <a:pt x="91" y="45"/>
                    </a:cubicBezTo>
                    <a:cubicBezTo>
                      <a:pt x="91" y="45"/>
                      <a:pt x="91" y="45"/>
                      <a:pt x="91" y="45"/>
                    </a:cubicBezTo>
                    <a:cubicBezTo>
                      <a:pt x="91" y="45"/>
                      <a:pt x="91" y="45"/>
                      <a:pt x="91" y="45"/>
                    </a:cubicBezTo>
                    <a:cubicBezTo>
                      <a:pt x="92" y="45"/>
                      <a:pt x="92" y="45"/>
                      <a:pt x="92" y="45"/>
                    </a:cubicBezTo>
                    <a:cubicBezTo>
                      <a:pt x="95" y="45"/>
                      <a:pt x="95" y="45"/>
                      <a:pt x="95" y="45"/>
                    </a:cubicBezTo>
                    <a:cubicBezTo>
                      <a:pt x="126" y="45"/>
                      <a:pt x="126" y="45"/>
                      <a:pt x="126" y="45"/>
                    </a:cubicBezTo>
                    <a:cubicBezTo>
                      <a:pt x="126" y="39"/>
                      <a:pt x="126" y="34"/>
                      <a:pt x="126" y="28"/>
                    </a:cubicBezTo>
                    <a:cubicBezTo>
                      <a:pt x="95" y="29"/>
                      <a:pt x="95" y="29"/>
                      <a:pt x="95" y="29"/>
                    </a:cubicBezTo>
                    <a:cubicBezTo>
                      <a:pt x="94" y="29"/>
                      <a:pt x="94" y="29"/>
                      <a:pt x="94" y="29"/>
                    </a:cubicBezTo>
                    <a:cubicBezTo>
                      <a:pt x="91" y="24"/>
                      <a:pt x="91" y="24"/>
                      <a:pt x="91" y="24"/>
                    </a:cubicBezTo>
                    <a:cubicBezTo>
                      <a:pt x="81" y="12"/>
                      <a:pt x="81" y="12"/>
                      <a:pt x="81" y="12"/>
                    </a:cubicBezTo>
                    <a:cubicBezTo>
                      <a:pt x="80" y="10"/>
                      <a:pt x="78" y="9"/>
                      <a:pt x="75" y="9"/>
                    </a:cubicBezTo>
                    <a:cubicBezTo>
                      <a:pt x="75" y="8"/>
                      <a:pt x="75" y="8"/>
                      <a:pt x="74" y="8"/>
                    </a:cubicBezTo>
                    <a:cubicBezTo>
                      <a:pt x="76" y="14"/>
                      <a:pt x="76" y="14"/>
                      <a:pt x="76" y="14"/>
                    </a:cubicBezTo>
                    <a:cubicBezTo>
                      <a:pt x="71" y="16"/>
                      <a:pt x="71" y="16"/>
                      <a:pt x="71" y="16"/>
                    </a:cubicBezTo>
                    <a:cubicBezTo>
                      <a:pt x="71" y="21"/>
                      <a:pt x="71" y="21"/>
                      <a:pt x="71" y="21"/>
                    </a:cubicBezTo>
                    <a:cubicBezTo>
                      <a:pt x="61" y="37"/>
                      <a:pt x="61" y="37"/>
                      <a:pt x="61" y="37"/>
                    </a:cubicBezTo>
                    <a:cubicBezTo>
                      <a:pt x="68" y="12"/>
                      <a:pt x="68" y="12"/>
                      <a:pt x="68" y="12"/>
                    </a:cubicBezTo>
                    <a:cubicBezTo>
                      <a:pt x="69" y="11"/>
                      <a:pt x="69" y="11"/>
                      <a:pt x="69" y="11"/>
                    </a:cubicBezTo>
                    <a:cubicBezTo>
                      <a:pt x="70" y="6"/>
                      <a:pt x="70" y="6"/>
                      <a:pt x="70" y="6"/>
                    </a:cubicBezTo>
                    <a:cubicBezTo>
                      <a:pt x="68" y="5"/>
                      <a:pt x="68" y="5"/>
                      <a:pt x="68" y="5"/>
                    </a:cubicBezTo>
                    <a:cubicBezTo>
                      <a:pt x="65" y="10"/>
                      <a:pt x="65" y="10"/>
                      <a:pt x="65" y="10"/>
                    </a:cubicBezTo>
                    <a:cubicBezTo>
                      <a:pt x="65" y="11"/>
                      <a:pt x="65" y="11"/>
                      <a:pt x="65" y="11"/>
                    </a:cubicBezTo>
                    <a:cubicBezTo>
                      <a:pt x="57" y="35"/>
                      <a:pt x="57" y="35"/>
                      <a:pt x="57" y="35"/>
                    </a:cubicBezTo>
                    <a:cubicBezTo>
                      <a:pt x="58" y="17"/>
                      <a:pt x="58" y="17"/>
                      <a:pt x="58" y="17"/>
                    </a:cubicBezTo>
                    <a:cubicBezTo>
                      <a:pt x="61" y="12"/>
                      <a:pt x="61" y="12"/>
                      <a:pt x="61" y="12"/>
                    </a:cubicBezTo>
                    <a:cubicBezTo>
                      <a:pt x="59" y="8"/>
                      <a:pt x="59" y="8"/>
                      <a:pt x="59" y="8"/>
                    </a:cubicBezTo>
                    <a:cubicBezTo>
                      <a:pt x="63" y="4"/>
                      <a:pt x="63" y="4"/>
                      <a:pt x="63" y="4"/>
                    </a:cubicBezTo>
                    <a:cubicBezTo>
                      <a:pt x="60" y="3"/>
                      <a:pt x="56" y="2"/>
                      <a:pt x="53" y="1"/>
                    </a:cubicBezTo>
                    <a:cubicBezTo>
                      <a:pt x="48" y="0"/>
                      <a:pt x="47" y="0"/>
                      <a:pt x="44" y="1"/>
                    </a:cubicBezTo>
                    <a:cubicBezTo>
                      <a:pt x="18" y="19"/>
                      <a:pt x="18" y="19"/>
                      <a:pt x="18" y="19"/>
                    </a:cubicBezTo>
                    <a:cubicBezTo>
                      <a:pt x="7" y="34"/>
                      <a:pt x="6" y="39"/>
                      <a:pt x="0" y="49"/>
                    </a:cubicBezTo>
                    <a:cubicBezTo>
                      <a:pt x="5" y="52"/>
                      <a:pt x="10" y="55"/>
                      <a:pt x="15" y="57"/>
                    </a:cubicBezTo>
                    <a:cubicBezTo>
                      <a:pt x="19" y="49"/>
                      <a:pt x="27" y="35"/>
                      <a:pt x="27" y="32"/>
                    </a:cubicBezTo>
                    <a:close/>
                  </a:path>
                </a:pathLst>
              </a:custGeom>
              <a:solidFill>
                <a:schemeClr val="bg1">
                  <a:lumMod val="50000"/>
                </a:schemeClr>
              </a:solidFill>
              <a:ln>
                <a:noFill/>
              </a:ln>
              <a:extLst/>
            </p:spPr>
            <p:txBody>
              <a:bodyPr vert="horz" wrap="square" lIns="68580" tIns="34290" rIns="68580" bIns="34290" numCol="1" anchor="t" anchorCtr="0" compatLnSpc="1">
                <a:prstTxWarp prst="textNoShape">
                  <a:avLst/>
                </a:prstTxWarp>
              </a:bodyPr>
              <a:lstStyle/>
              <a:p>
                <a:endParaRPr lang="zh-CN" altLang="en-US" sz="1013"/>
              </a:p>
            </p:txBody>
          </p:sp>
          <p:sp>
            <p:nvSpPr>
              <p:cNvPr id="179" name="Freeform 337"/>
              <p:cNvSpPr>
                <a:spLocks noEditPoints="1"/>
              </p:cNvSpPr>
              <p:nvPr/>
            </p:nvSpPr>
            <p:spPr bwMode="auto">
              <a:xfrm>
                <a:off x="10887256" y="1592024"/>
                <a:ext cx="123964" cy="113398"/>
              </a:xfrm>
              <a:custGeom>
                <a:avLst/>
                <a:gdLst>
                  <a:gd name="T0" fmla="*/ 5 w 45"/>
                  <a:gd name="T1" fmla="*/ 33 h 41"/>
                  <a:gd name="T2" fmla="*/ 7 w 45"/>
                  <a:gd name="T3" fmla="*/ 32 h 41"/>
                  <a:gd name="T4" fmla="*/ 7 w 45"/>
                  <a:gd name="T5" fmla="*/ 32 h 41"/>
                  <a:gd name="T6" fmla="*/ 29 w 45"/>
                  <a:gd name="T7" fmla="*/ 39 h 41"/>
                  <a:gd name="T8" fmla="*/ 29 w 45"/>
                  <a:gd name="T9" fmla="*/ 39 h 41"/>
                  <a:gd name="T10" fmla="*/ 30 w 45"/>
                  <a:gd name="T11" fmla="*/ 41 h 41"/>
                  <a:gd name="T12" fmla="*/ 32 w 45"/>
                  <a:gd name="T13" fmla="*/ 41 h 41"/>
                  <a:gd name="T14" fmla="*/ 33 w 45"/>
                  <a:gd name="T15" fmla="*/ 40 h 41"/>
                  <a:gd name="T16" fmla="*/ 33 w 45"/>
                  <a:gd name="T17" fmla="*/ 40 h 41"/>
                  <a:gd name="T18" fmla="*/ 38 w 45"/>
                  <a:gd name="T19" fmla="*/ 37 h 41"/>
                  <a:gd name="T20" fmla="*/ 44 w 45"/>
                  <a:gd name="T21" fmla="*/ 18 h 41"/>
                  <a:gd name="T22" fmla="*/ 41 w 45"/>
                  <a:gd name="T23" fmla="*/ 13 h 41"/>
                  <a:gd name="T24" fmla="*/ 36 w 45"/>
                  <a:gd name="T25" fmla="*/ 11 h 41"/>
                  <a:gd name="T26" fmla="*/ 36 w 45"/>
                  <a:gd name="T27" fmla="*/ 11 h 41"/>
                  <a:gd name="T28" fmla="*/ 32 w 45"/>
                  <a:gd name="T29" fmla="*/ 4 h 41"/>
                  <a:gd name="T30" fmla="*/ 25 w 45"/>
                  <a:gd name="T31" fmla="*/ 1 h 41"/>
                  <a:gd name="T32" fmla="*/ 17 w 45"/>
                  <a:gd name="T33" fmla="*/ 5 h 41"/>
                  <a:gd name="T34" fmla="*/ 17 w 45"/>
                  <a:gd name="T35" fmla="*/ 6 h 41"/>
                  <a:gd name="T36" fmla="*/ 12 w 45"/>
                  <a:gd name="T37" fmla="*/ 4 h 41"/>
                  <a:gd name="T38" fmla="*/ 7 w 45"/>
                  <a:gd name="T39" fmla="*/ 7 h 41"/>
                  <a:gd name="T40" fmla="*/ 1 w 45"/>
                  <a:gd name="T41" fmla="*/ 25 h 41"/>
                  <a:gd name="T42" fmla="*/ 3 w 45"/>
                  <a:gd name="T43" fmla="*/ 30 h 41"/>
                  <a:gd name="T44" fmla="*/ 3 w 45"/>
                  <a:gd name="T45" fmla="*/ 31 h 41"/>
                  <a:gd name="T46" fmla="*/ 3 w 45"/>
                  <a:gd name="T47" fmla="*/ 32 h 41"/>
                  <a:gd name="T48" fmla="*/ 5 w 45"/>
                  <a:gd name="T49" fmla="*/ 33 h 41"/>
                  <a:gd name="T50" fmla="*/ 20 w 45"/>
                  <a:gd name="T51" fmla="*/ 6 h 41"/>
                  <a:gd name="T52" fmla="*/ 24 w 45"/>
                  <a:gd name="T53" fmla="*/ 4 h 41"/>
                  <a:gd name="T54" fmla="*/ 31 w 45"/>
                  <a:gd name="T55" fmla="*/ 7 h 41"/>
                  <a:gd name="T56" fmla="*/ 33 w 45"/>
                  <a:gd name="T57" fmla="*/ 10 h 41"/>
                  <a:gd name="T58" fmla="*/ 33 w 45"/>
                  <a:gd name="T59" fmla="*/ 10 h 41"/>
                  <a:gd name="T60" fmla="*/ 20 w 45"/>
                  <a:gd name="T61" fmla="*/ 6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45" h="41">
                    <a:moveTo>
                      <a:pt x="5" y="33"/>
                    </a:moveTo>
                    <a:cubicBezTo>
                      <a:pt x="6" y="33"/>
                      <a:pt x="7" y="33"/>
                      <a:pt x="7" y="32"/>
                    </a:cubicBezTo>
                    <a:cubicBezTo>
                      <a:pt x="7" y="32"/>
                      <a:pt x="7" y="32"/>
                      <a:pt x="7" y="32"/>
                    </a:cubicBezTo>
                    <a:cubicBezTo>
                      <a:pt x="29" y="39"/>
                      <a:pt x="29" y="39"/>
                      <a:pt x="29" y="39"/>
                    </a:cubicBezTo>
                    <a:cubicBezTo>
                      <a:pt x="29" y="39"/>
                      <a:pt x="29" y="39"/>
                      <a:pt x="29" y="39"/>
                    </a:cubicBezTo>
                    <a:cubicBezTo>
                      <a:pt x="29" y="40"/>
                      <a:pt x="29" y="40"/>
                      <a:pt x="30" y="41"/>
                    </a:cubicBezTo>
                    <a:cubicBezTo>
                      <a:pt x="32" y="41"/>
                      <a:pt x="32" y="41"/>
                      <a:pt x="32" y="41"/>
                    </a:cubicBezTo>
                    <a:cubicBezTo>
                      <a:pt x="32" y="41"/>
                      <a:pt x="33" y="41"/>
                      <a:pt x="33" y="40"/>
                    </a:cubicBezTo>
                    <a:cubicBezTo>
                      <a:pt x="33" y="40"/>
                      <a:pt x="33" y="40"/>
                      <a:pt x="33" y="40"/>
                    </a:cubicBezTo>
                    <a:cubicBezTo>
                      <a:pt x="35" y="40"/>
                      <a:pt x="37" y="39"/>
                      <a:pt x="38" y="37"/>
                    </a:cubicBezTo>
                    <a:cubicBezTo>
                      <a:pt x="44" y="18"/>
                      <a:pt x="44" y="18"/>
                      <a:pt x="44" y="18"/>
                    </a:cubicBezTo>
                    <a:cubicBezTo>
                      <a:pt x="45" y="16"/>
                      <a:pt x="43" y="14"/>
                      <a:pt x="41" y="13"/>
                    </a:cubicBezTo>
                    <a:cubicBezTo>
                      <a:pt x="36" y="11"/>
                      <a:pt x="36" y="11"/>
                      <a:pt x="36" y="11"/>
                    </a:cubicBezTo>
                    <a:cubicBezTo>
                      <a:pt x="36" y="11"/>
                      <a:pt x="36" y="11"/>
                      <a:pt x="36" y="11"/>
                    </a:cubicBezTo>
                    <a:cubicBezTo>
                      <a:pt x="37" y="8"/>
                      <a:pt x="35" y="4"/>
                      <a:pt x="32" y="4"/>
                    </a:cubicBezTo>
                    <a:cubicBezTo>
                      <a:pt x="25" y="1"/>
                      <a:pt x="25" y="1"/>
                      <a:pt x="25" y="1"/>
                    </a:cubicBezTo>
                    <a:cubicBezTo>
                      <a:pt x="22" y="0"/>
                      <a:pt x="18" y="2"/>
                      <a:pt x="17" y="5"/>
                    </a:cubicBezTo>
                    <a:cubicBezTo>
                      <a:pt x="17" y="6"/>
                      <a:pt x="17" y="6"/>
                      <a:pt x="17" y="6"/>
                    </a:cubicBezTo>
                    <a:cubicBezTo>
                      <a:pt x="12" y="4"/>
                      <a:pt x="12" y="4"/>
                      <a:pt x="12" y="4"/>
                    </a:cubicBezTo>
                    <a:cubicBezTo>
                      <a:pt x="10" y="3"/>
                      <a:pt x="7" y="4"/>
                      <a:pt x="7" y="7"/>
                    </a:cubicBezTo>
                    <a:cubicBezTo>
                      <a:pt x="1" y="25"/>
                      <a:pt x="1" y="25"/>
                      <a:pt x="1" y="25"/>
                    </a:cubicBezTo>
                    <a:cubicBezTo>
                      <a:pt x="0" y="27"/>
                      <a:pt x="1" y="30"/>
                      <a:pt x="3" y="30"/>
                    </a:cubicBezTo>
                    <a:cubicBezTo>
                      <a:pt x="3" y="31"/>
                      <a:pt x="3" y="31"/>
                      <a:pt x="3" y="31"/>
                    </a:cubicBezTo>
                    <a:cubicBezTo>
                      <a:pt x="2" y="31"/>
                      <a:pt x="3" y="32"/>
                      <a:pt x="3" y="32"/>
                    </a:cubicBezTo>
                    <a:lnTo>
                      <a:pt x="5" y="33"/>
                    </a:lnTo>
                    <a:close/>
                    <a:moveTo>
                      <a:pt x="20" y="6"/>
                    </a:moveTo>
                    <a:cubicBezTo>
                      <a:pt x="21" y="4"/>
                      <a:pt x="22" y="4"/>
                      <a:pt x="24" y="4"/>
                    </a:cubicBezTo>
                    <a:cubicBezTo>
                      <a:pt x="31" y="7"/>
                      <a:pt x="31" y="7"/>
                      <a:pt x="31" y="7"/>
                    </a:cubicBezTo>
                    <a:cubicBezTo>
                      <a:pt x="33" y="7"/>
                      <a:pt x="33" y="8"/>
                      <a:pt x="33" y="10"/>
                    </a:cubicBezTo>
                    <a:cubicBezTo>
                      <a:pt x="33" y="10"/>
                      <a:pt x="33" y="10"/>
                      <a:pt x="33" y="10"/>
                    </a:cubicBezTo>
                    <a:cubicBezTo>
                      <a:pt x="20" y="6"/>
                      <a:pt x="20" y="6"/>
                      <a:pt x="20" y="6"/>
                    </a:cubicBezTo>
                    <a:close/>
                  </a:path>
                </a:pathLst>
              </a:custGeom>
              <a:solidFill>
                <a:schemeClr val="bg1">
                  <a:lumMod val="50000"/>
                </a:schemeClr>
              </a:solidFill>
              <a:ln>
                <a:noFill/>
              </a:ln>
              <a:extLst/>
            </p:spPr>
            <p:txBody>
              <a:bodyPr vert="horz" wrap="square" lIns="68580" tIns="34290" rIns="68580" bIns="34290" numCol="1" anchor="t" anchorCtr="0" compatLnSpc="1">
                <a:prstTxWarp prst="textNoShape">
                  <a:avLst/>
                </a:prstTxWarp>
              </a:bodyPr>
              <a:lstStyle/>
              <a:p>
                <a:endParaRPr lang="zh-CN" altLang="en-US" sz="1013"/>
              </a:p>
            </p:txBody>
          </p:sp>
          <p:sp>
            <p:nvSpPr>
              <p:cNvPr id="180" name="Freeform 338"/>
              <p:cNvSpPr>
                <a:spLocks/>
              </p:cNvSpPr>
              <p:nvPr/>
            </p:nvSpPr>
            <p:spPr bwMode="auto">
              <a:xfrm>
                <a:off x="10895443" y="1569812"/>
                <a:ext cx="553162" cy="337857"/>
              </a:xfrm>
              <a:custGeom>
                <a:avLst/>
                <a:gdLst>
                  <a:gd name="T0" fmla="*/ 473 w 473"/>
                  <a:gd name="T1" fmla="*/ 0 h 289"/>
                  <a:gd name="T2" fmla="*/ 390 w 473"/>
                  <a:gd name="T3" fmla="*/ 33 h 289"/>
                  <a:gd name="T4" fmla="*/ 407 w 473"/>
                  <a:gd name="T5" fmla="*/ 45 h 289"/>
                  <a:gd name="T6" fmla="*/ 303 w 473"/>
                  <a:gd name="T7" fmla="*/ 156 h 289"/>
                  <a:gd name="T8" fmla="*/ 210 w 473"/>
                  <a:gd name="T9" fmla="*/ 147 h 289"/>
                  <a:gd name="T10" fmla="*/ 137 w 473"/>
                  <a:gd name="T11" fmla="*/ 222 h 289"/>
                  <a:gd name="T12" fmla="*/ 61 w 473"/>
                  <a:gd name="T13" fmla="*/ 185 h 289"/>
                  <a:gd name="T14" fmla="*/ 0 w 473"/>
                  <a:gd name="T15" fmla="*/ 263 h 289"/>
                  <a:gd name="T16" fmla="*/ 33 w 473"/>
                  <a:gd name="T17" fmla="*/ 289 h 289"/>
                  <a:gd name="T18" fmla="*/ 73 w 473"/>
                  <a:gd name="T19" fmla="*/ 239 h 289"/>
                  <a:gd name="T20" fmla="*/ 146 w 473"/>
                  <a:gd name="T21" fmla="*/ 274 h 289"/>
                  <a:gd name="T22" fmla="*/ 227 w 473"/>
                  <a:gd name="T23" fmla="*/ 192 h 289"/>
                  <a:gd name="T24" fmla="*/ 319 w 473"/>
                  <a:gd name="T25" fmla="*/ 201 h 289"/>
                  <a:gd name="T26" fmla="*/ 442 w 473"/>
                  <a:gd name="T27" fmla="*/ 71 h 289"/>
                  <a:gd name="T28" fmla="*/ 466 w 473"/>
                  <a:gd name="T29" fmla="*/ 88 h 289"/>
                  <a:gd name="T30" fmla="*/ 473 w 473"/>
                  <a:gd name="T31" fmla="*/ 0 h 2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73" h="289">
                    <a:moveTo>
                      <a:pt x="473" y="0"/>
                    </a:moveTo>
                    <a:lnTo>
                      <a:pt x="390" y="33"/>
                    </a:lnTo>
                    <a:lnTo>
                      <a:pt x="407" y="45"/>
                    </a:lnTo>
                    <a:lnTo>
                      <a:pt x="303" y="156"/>
                    </a:lnTo>
                    <a:lnTo>
                      <a:pt x="210" y="147"/>
                    </a:lnTo>
                    <a:lnTo>
                      <a:pt x="137" y="222"/>
                    </a:lnTo>
                    <a:lnTo>
                      <a:pt x="61" y="185"/>
                    </a:lnTo>
                    <a:lnTo>
                      <a:pt x="0" y="263"/>
                    </a:lnTo>
                    <a:lnTo>
                      <a:pt x="33" y="289"/>
                    </a:lnTo>
                    <a:lnTo>
                      <a:pt x="73" y="239"/>
                    </a:lnTo>
                    <a:lnTo>
                      <a:pt x="146" y="274"/>
                    </a:lnTo>
                    <a:lnTo>
                      <a:pt x="227" y="192"/>
                    </a:lnTo>
                    <a:lnTo>
                      <a:pt x="319" y="201"/>
                    </a:lnTo>
                    <a:lnTo>
                      <a:pt x="442" y="71"/>
                    </a:lnTo>
                    <a:lnTo>
                      <a:pt x="466" y="88"/>
                    </a:lnTo>
                    <a:lnTo>
                      <a:pt x="473" y="0"/>
                    </a:lnTo>
                    <a:close/>
                  </a:path>
                </a:pathLst>
              </a:custGeom>
              <a:solidFill>
                <a:schemeClr val="bg1">
                  <a:lumMod val="50000"/>
                </a:schemeClr>
              </a:solidFill>
              <a:ln>
                <a:noFill/>
              </a:ln>
              <a:extLst/>
            </p:spPr>
            <p:txBody>
              <a:bodyPr vert="horz" wrap="square" lIns="68580" tIns="34290" rIns="68580" bIns="34290" numCol="1" anchor="t" anchorCtr="0" compatLnSpc="1">
                <a:prstTxWarp prst="textNoShape">
                  <a:avLst/>
                </a:prstTxWarp>
              </a:bodyPr>
              <a:lstStyle/>
              <a:p>
                <a:endParaRPr lang="zh-CN" altLang="en-US" sz="1013"/>
              </a:p>
            </p:txBody>
          </p:sp>
        </p:grpSp>
      </p:grpSp>
      <p:sp>
        <p:nvSpPr>
          <p:cNvPr id="2" name="标题 1"/>
          <p:cNvSpPr>
            <a:spLocks noGrp="1"/>
          </p:cNvSpPr>
          <p:nvPr>
            <p:ph type="title"/>
          </p:nvPr>
        </p:nvSpPr>
        <p:spPr/>
        <p:txBody>
          <a:bodyPr/>
          <a:lstStyle/>
          <a:p>
            <a:endParaRPr lang="zh-CN" altLang="en-US"/>
          </a:p>
        </p:txBody>
      </p:sp>
    </p:spTree>
    <p:extLst>
      <p:ext uri="{BB962C8B-B14F-4D97-AF65-F5344CB8AC3E}">
        <p14:creationId xmlns:p14="http://schemas.microsoft.com/office/powerpoint/2010/main" val="1004950893"/>
      </p:ext>
    </p:extLst>
  </p:cSld>
  <p:clrMapOvr>
    <a:masterClrMapping/>
  </p:clrMapOvr>
  <mc:AlternateContent xmlns:mc="http://schemas.openxmlformats.org/markup-compatibility/2006" xmlns:p14="http://schemas.microsoft.com/office/powerpoint/2010/main">
    <mc:Choice Requires="p14">
      <p:transition spd="slow" p14:dur="1600" advClick="0" advTm="0">
        <p14:prism isInverted="1"/>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500" fill="hold"/>
                                        <p:tgtEl>
                                          <p:spTgt spid="8"/>
                                        </p:tgtEl>
                                        <p:attrNameLst>
                                          <p:attrName>ppt_w</p:attrName>
                                        </p:attrNameLst>
                                      </p:cBhvr>
                                      <p:tavLst>
                                        <p:tav tm="0">
                                          <p:val>
                                            <p:fltVal val="0"/>
                                          </p:val>
                                        </p:tav>
                                        <p:tav tm="100000">
                                          <p:val>
                                            <p:strVal val="#ppt_w"/>
                                          </p:val>
                                        </p:tav>
                                      </p:tavLst>
                                    </p:anim>
                                    <p:anim calcmode="lin" valueType="num">
                                      <p:cBhvr>
                                        <p:cTn id="8" dur="500" fill="hold"/>
                                        <p:tgtEl>
                                          <p:spTgt spid="8"/>
                                        </p:tgtEl>
                                        <p:attrNameLst>
                                          <p:attrName>ppt_h</p:attrName>
                                        </p:attrNameLst>
                                      </p:cBhvr>
                                      <p:tavLst>
                                        <p:tav tm="0">
                                          <p:val>
                                            <p:fltVal val="0"/>
                                          </p:val>
                                        </p:tav>
                                        <p:tav tm="100000">
                                          <p:val>
                                            <p:strVal val="#ppt_h"/>
                                          </p:val>
                                        </p:tav>
                                      </p:tavLst>
                                    </p:anim>
                                    <p:animEffect transition="in" filter="fade">
                                      <p:cBhvr>
                                        <p:cTn id="9" dur="500"/>
                                        <p:tgtEl>
                                          <p:spTgt spid="8"/>
                                        </p:tgtEl>
                                      </p:cBhvr>
                                    </p:animEffect>
                                  </p:childTnLst>
                                </p:cTn>
                              </p:par>
                            </p:childTnLst>
                          </p:cTn>
                        </p:par>
                        <p:par>
                          <p:cTn id="10" fill="hold">
                            <p:stCondLst>
                              <p:cond delay="500"/>
                            </p:stCondLst>
                            <p:childTnLst>
                              <p:par>
                                <p:cTn id="11" presetID="22" presetClass="entr" presetSubtype="2" fill="hold" grpId="0" nodeType="afterEffect">
                                  <p:stCondLst>
                                    <p:cond delay="0"/>
                                  </p:stCondLst>
                                  <p:childTnLst>
                                    <p:set>
                                      <p:cBhvr>
                                        <p:cTn id="12" dur="1" fill="hold">
                                          <p:stCondLst>
                                            <p:cond delay="0"/>
                                          </p:stCondLst>
                                        </p:cTn>
                                        <p:tgtEl>
                                          <p:spTgt spid="51"/>
                                        </p:tgtEl>
                                        <p:attrNameLst>
                                          <p:attrName>style.visibility</p:attrName>
                                        </p:attrNameLst>
                                      </p:cBhvr>
                                      <p:to>
                                        <p:strVal val="visible"/>
                                      </p:to>
                                    </p:set>
                                    <p:animEffect transition="in" filter="wipe(right)">
                                      <p:cBhvr>
                                        <p:cTn id="13" dur="500"/>
                                        <p:tgtEl>
                                          <p:spTgt spid="51"/>
                                        </p:tgtEl>
                                      </p:cBhvr>
                                    </p:animEffect>
                                  </p:childTnLst>
                                </p:cTn>
                              </p:par>
                            </p:childTnLst>
                          </p:cTn>
                        </p:par>
                        <p:par>
                          <p:cTn id="14" fill="hold">
                            <p:stCondLst>
                              <p:cond delay="1000"/>
                            </p:stCondLst>
                            <p:childTnLst>
                              <p:par>
                                <p:cTn id="15" presetID="53" presetClass="entr" presetSubtype="16" fill="hold" nodeType="afterEffect">
                                  <p:stCondLst>
                                    <p:cond delay="0"/>
                                  </p:stCondLst>
                                  <p:childTnLst>
                                    <p:set>
                                      <p:cBhvr>
                                        <p:cTn id="16" dur="1" fill="hold">
                                          <p:stCondLst>
                                            <p:cond delay="0"/>
                                          </p:stCondLst>
                                        </p:cTn>
                                        <p:tgtEl>
                                          <p:spTgt spid="9"/>
                                        </p:tgtEl>
                                        <p:attrNameLst>
                                          <p:attrName>style.visibility</p:attrName>
                                        </p:attrNameLst>
                                      </p:cBhvr>
                                      <p:to>
                                        <p:strVal val="visible"/>
                                      </p:to>
                                    </p:set>
                                    <p:anim calcmode="lin" valueType="num">
                                      <p:cBhvr>
                                        <p:cTn id="17" dur="500" fill="hold"/>
                                        <p:tgtEl>
                                          <p:spTgt spid="9"/>
                                        </p:tgtEl>
                                        <p:attrNameLst>
                                          <p:attrName>ppt_w</p:attrName>
                                        </p:attrNameLst>
                                      </p:cBhvr>
                                      <p:tavLst>
                                        <p:tav tm="0">
                                          <p:val>
                                            <p:fltVal val="0"/>
                                          </p:val>
                                        </p:tav>
                                        <p:tav tm="100000">
                                          <p:val>
                                            <p:strVal val="#ppt_w"/>
                                          </p:val>
                                        </p:tav>
                                      </p:tavLst>
                                    </p:anim>
                                    <p:anim calcmode="lin" valueType="num">
                                      <p:cBhvr>
                                        <p:cTn id="18" dur="500" fill="hold"/>
                                        <p:tgtEl>
                                          <p:spTgt spid="9"/>
                                        </p:tgtEl>
                                        <p:attrNameLst>
                                          <p:attrName>ppt_h</p:attrName>
                                        </p:attrNameLst>
                                      </p:cBhvr>
                                      <p:tavLst>
                                        <p:tav tm="0">
                                          <p:val>
                                            <p:fltVal val="0"/>
                                          </p:val>
                                        </p:tav>
                                        <p:tav tm="100000">
                                          <p:val>
                                            <p:strVal val="#ppt_h"/>
                                          </p:val>
                                        </p:tav>
                                      </p:tavLst>
                                    </p:anim>
                                    <p:animEffect transition="in" filter="fade">
                                      <p:cBhvr>
                                        <p:cTn id="19" dur="500"/>
                                        <p:tgtEl>
                                          <p:spTgt spid="9"/>
                                        </p:tgtEl>
                                      </p:cBhvr>
                                    </p:animEffect>
                                  </p:childTnLst>
                                </p:cTn>
                              </p:par>
                            </p:childTnLst>
                          </p:cTn>
                        </p:par>
                        <p:par>
                          <p:cTn id="20" fill="hold">
                            <p:stCondLst>
                              <p:cond delay="1500"/>
                            </p:stCondLst>
                            <p:childTnLst>
                              <p:par>
                                <p:cTn id="21" presetID="22" presetClass="entr" presetSubtype="8" fill="hold" nodeType="afterEffect">
                                  <p:stCondLst>
                                    <p:cond delay="0"/>
                                  </p:stCondLst>
                                  <p:childTnLst>
                                    <p:set>
                                      <p:cBhvr>
                                        <p:cTn id="22" dur="1" fill="hold">
                                          <p:stCondLst>
                                            <p:cond delay="0"/>
                                          </p:stCondLst>
                                        </p:cTn>
                                        <p:tgtEl>
                                          <p:spTgt spid="14"/>
                                        </p:tgtEl>
                                        <p:attrNameLst>
                                          <p:attrName>style.visibility</p:attrName>
                                        </p:attrNameLst>
                                      </p:cBhvr>
                                      <p:to>
                                        <p:strVal val="visible"/>
                                      </p:to>
                                    </p:set>
                                    <p:animEffect transition="in" filter="wipe(left)">
                                      <p:cBhvr>
                                        <p:cTn id="23" dur="500"/>
                                        <p:tgtEl>
                                          <p:spTgt spid="14"/>
                                        </p:tgtEl>
                                      </p:cBhvr>
                                    </p:animEffect>
                                  </p:childTnLst>
                                </p:cTn>
                              </p:par>
                            </p:childTnLst>
                          </p:cTn>
                        </p:par>
                        <p:par>
                          <p:cTn id="24" fill="hold">
                            <p:stCondLst>
                              <p:cond delay="2000"/>
                            </p:stCondLst>
                            <p:childTnLst>
                              <p:par>
                                <p:cTn id="25" presetID="22" presetClass="entr" presetSubtype="8" fill="hold" grpId="0" nodeType="afterEffect">
                                  <p:stCondLst>
                                    <p:cond delay="0"/>
                                  </p:stCondLst>
                                  <p:childTnLst>
                                    <p:set>
                                      <p:cBhvr>
                                        <p:cTn id="26" dur="1" fill="hold">
                                          <p:stCondLst>
                                            <p:cond delay="0"/>
                                          </p:stCondLst>
                                        </p:cTn>
                                        <p:tgtEl>
                                          <p:spTgt spid="48"/>
                                        </p:tgtEl>
                                        <p:attrNameLst>
                                          <p:attrName>style.visibility</p:attrName>
                                        </p:attrNameLst>
                                      </p:cBhvr>
                                      <p:to>
                                        <p:strVal val="visible"/>
                                      </p:to>
                                    </p:set>
                                    <p:animEffect transition="in" filter="wipe(left)">
                                      <p:cBhvr>
                                        <p:cTn id="27" dur="500"/>
                                        <p:tgtEl>
                                          <p:spTgt spid="48"/>
                                        </p:tgtEl>
                                      </p:cBhvr>
                                    </p:animEffect>
                                  </p:childTnLst>
                                </p:cTn>
                              </p:par>
                            </p:childTnLst>
                          </p:cTn>
                        </p:par>
                        <p:par>
                          <p:cTn id="28" fill="hold">
                            <p:stCondLst>
                              <p:cond delay="2500"/>
                            </p:stCondLst>
                            <p:childTnLst>
                              <p:par>
                                <p:cTn id="29" presetID="53" presetClass="entr" presetSubtype="16" fill="hold" nodeType="afterEffect">
                                  <p:stCondLst>
                                    <p:cond delay="0"/>
                                  </p:stCondLst>
                                  <p:childTnLst>
                                    <p:set>
                                      <p:cBhvr>
                                        <p:cTn id="30" dur="1" fill="hold">
                                          <p:stCondLst>
                                            <p:cond delay="0"/>
                                          </p:stCondLst>
                                        </p:cTn>
                                        <p:tgtEl>
                                          <p:spTgt spid="11"/>
                                        </p:tgtEl>
                                        <p:attrNameLst>
                                          <p:attrName>style.visibility</p:attrName>
                                        </p:attrNameLst>
                                      </p:cBhvr>
                                      <p:to>
                                        <p:strVal val="visible"/>
                                      </p:to>
                                    </p:set>
                                    <p:anim calcmode="lin" valueType="num">
                                      <p:cBhvr>
                                        <p:cTn id="31" dur="500" fill="hold"/>
                                        <p:tgtEl>
                                          <p:spTgt spid="11"/>
                                        </p:tgtEl>
                                        <p:attrNameLst>
                                          <p:attrName>ppt_w</p:attrName>
                                        </p:attrNameLst>
                                      </p:cBhvr>
                                      <p:tavLst>
                                        <p:tav tm="0">
                                          <p:val>
                                            <p:fltVal val="0"/>
                                          </p:val>
                                        </p:tav>
                                        <p:tav tm="100000">
                                          <p:val>
                                            <p:strVal val="#ppt_w"/>
                                          </p:val>
                                        </p:tav>
                                      </p:tavLst>
                                    </p:anim>
                                    <p:anim calcmode="lin" valueType="num">
                                      <p:cBhvr>
                                        <p:cTn id="32" dur="500" fill="hold"/>
                                        <p:tgtEl>
                                          <p:spTgt spid="11"/>
                                        </p:tgtEl>
                                        <p:attrNameLst>
                                          <p:attrName>ppt_h</p:attrName>
                                        </p:attrNameLst>
                                      </p:cBhvr>
                                      <p:tavLst>
                                        <p:tav tm="0">
                                          <p:val>
                                            <p:fltVal val="0"/>
                                          </p:val>
                                        </p:tav>
                                        <p:tav tm="100000">
                                          <p:val>
                                            <p:strVal val="#ppt_h"/>
                                          </p:val>
                                        </p:tav>
                                      </p:tavLst>
                                    </p:anim>
                                    <p:animEffect transition="in" filter="fade">
                                      <p:cBhvr>
                                        <p:cTn id="33" dur="500"/>
                                        <p:tgtEl>
                                          <p:spTgt spid="11"/>
                                        </p:tgtEl>
                                      </p:cBhvr>
                                    </p:animEffect>
                                  </p:childTnLst>
                                </p:cTn>
                              </p:par>
                            </p:childTnLst>
                          </p:cTn>
                        </p:par>
                        <p:par>
                          <p:cTn id="34" fill="hold">
                            <p:stCondLst>
                              <p:cond delay="3000"/>
                            </p:stCondLst>
                            <p:childTnLst>
                              <p:par>
                                <p:cTn id="35" presetID="22" presetClass="entr" presetSubtype="2" fill="hold" nodeType="afterEffect">
                                  <p:stCondLst>
                                    <p:cond delay="0"/>
                                  </p:stCondLst>
                                  <p:childTnLst>
                                    <p:set>
                                      <p:cBhvr>
                                        <p:cTn id="36" dur="1" fill="hold">
                                          <p:stCondLst>
                                            <p:cond delay="0"/>
                                          </p:stCondLst>
                                        </p:cTn>
                                        <p:tgtEl>
                                          <p:spTgt spid="15"/>
                                        </p:tgtEl>
                                        <p:attrNameLst>
                                          <p:attrName>style.visibility</p:attrName>
                                        </p:attrNameLst>
                                      </p:cBhvr>
                                      <p:to>
                                        <p:strVal val="visible"/>
                                      </p:to>
                                    </p:set>
                                    <p:animEffect transition="in" filter="wipe(right)">
                                      <p:cBhvr>
                                        <p:cTn id="37" dur="500"/>
                                        <p:tgtEl>
                                          <p:spTgt spid="15"/>
                                        </p:tgtEl>
                                      </p:cBhvr>
                                    </p:animEffect>
                                  </p:childTnLst>
                                </p:cTn>
                              </p:par>
                            </p:childTnLst>
                          </p:cTn>
                        </p:par>
                        <p:par>
                          <p:cTn id="38" fill="hold">
                            <p:stCondLst>
                              <p:cond delay="3500"/>
                            </p:stCondLst>
                            <p:childTnLst>
                              <p:par>
                                <p:cTn id="39" presetID="22" presetClass="entr" presetSubtype="2" fill="hold" grpId="0" nodeType="afterEffect">
                                  <p:stCondLst>
                                    <p:cond delay="0"/>
                                  </p:stCondLst>
                                  <p:childTnLst>
                                    <p:set>
                                      <p:cBhvr>
                                        <p:cTn id="40" dur="1" fill="hold">
                                          <p:stCondLst>
                                            <p:cond delay="0"/>
                                          </p:stCondLst>
                                        </p:cTn>
                                        <p:tgtEl>
                                          <p:spTgt spid="49"/>
                                        </p:tgtEl>
                                        <p:attrNameLst>
                                          <p:attrName>style.visibility</p:attrName>
                                        </p:attrNameLst>
                                      </p:cBhvr>
                                      <p:to>
                                        <p:strVal val="visible"/>
                                      </p:to>
                                    </p:set>
                                    <p:animEffect transition="in" filter="wipe(right)">
                                      <p:cBhvr>
                                        <p:cTn id="41" dur="500"/>
                                        <p:tgtEl>
                                          <p:spTgt spid="49"/>
                                        </p:tgtEl>
                                      </p:cBhvr>
                                    </p:animEffect>
                                  </p:childTnLst>
                                </p:cTn>
                              </p:par>
                            </p:childTnLst>
                          </p:cTn>
                        </p:par>
                        <p:par>
                          <p:cTn id="42" fill="hold">
                            <p:stCondLst>
                              <p:cond delay="4000"/>
                            </p:stCondLst>
                            <p:childTnLst>
                              <p:par>
                                <p:cTn id="43" presetID="53" presetClass="entr" presetSubtype="16" fill="hold" nodeType="afterEffect">
                                  <p:stCondLst>
                                    <p:cond delay="0"/>
                                  </p:stCondLst>
                                  <p:childTnLst>
                                    <p:set>
                                      <p:cBhvr>
                                        <p:cTn id="44" dur="1" fill="hold">
                                          <p:stCondLst>
                                            <p:cond delay="0"/>
                                          </p:stCondLst>
                                        </p:cTn>
                                        <p:tgtEl>
                                          <p:spTgt spid="10"/>
                                        </p:tgtEl>
                                        <p:attrNameLst>
                                          <p:attrName>style.visibility</p:attrName>
                                        </p:attrNameLst>
                                      </p:cBhvr>
                                      <p:to>
                                        <p:strVal val="visible"/>
                                      </p:to>
                                    </p:set>
                                    <p:anim calcmode="lin" valueType="num">
                                      <p:cBhvr>
                                        <p:cTn id="45" dur="500" fill="hold"/>
                                        <p:tgtEl>
                                          <p:spTgt spid="10"/>
                                        </p:tgtEl>
                                        <p:attrNameLst>
                                          <p:attrName>ppt_w</p:attrName>
                                        </p:attrNameLst>
                                      </p:cBhvr>
                                      <p:tavLst>
                                        <p:tav tm="0">
                                          <p:val>
                                            <p:fltVal val="0"/>
                                          </p:val>
                                        </p:tav>
                                        <p:tav tm="100000">
                                          <p:val>
                                            <p:strVal val="#ppt_w"/>
                                          </p:val>
                                        </p:tav>
                                      </p:tavLst>
                                    </p:anim>
                                    <p:anim calcmode="lin" valueType="num">
                                      <p:cBhvr>
                                        <p:cTn id="46" dur="500" fill="hold"/>
                                        <p:tgtEl>
                                          <p:spTgt spid="10"/>
                                        </p:tgtEl>
                                        <p:attrNameLst>
                                          <p:attrName>ppt_h</p:attrName>
                                        </p:attrNameLst>
                                      </p:cBhvr>
                                      <p:tavLst>
                                        <p:tav tm="0">
                                          <p:val>
                                            <p:fltVal val="0"/>
                                          </p:val>
                                        </p:tav>
                                        <p:tav tm="100000">
                                          <p:val>
                                            <p:strVal val="#ppt_h"/>
                                          </p:val>
                                        </p:tav>
                                      </p:tavLst>
                                    </p:anim>
                                    <p:animEffect transition="in" filter="fade">
                                      <p:cBhvr>
                                        <p:cTn id="47" dur="500"/>
                                        <p:tgtEl>
                                          <p:spTgt spid="10"/>
                                        </p:tgtEl>
                                      </p:cBhvr>
                                    </p:animEffect>
                                  </p:childTnLst>
                                </p:cTn>
                              </p:par>
                            </p:childTnLst>
                          </p:cTn>
                        </p:par>
                        <p:par>
                          <p:cTn id="48" fill="hold">
                            <p:stCondLst>
                              <p:cond delay="4500"/>
                            </p:stCondLst>
                            <p:childTnLst>
                              <p:par>
                                <p:cTn id="49" presetID="22" presetClass="entr" presetSubtype="8" fill="hold" nodeType="afterEffect">
                                  <p:stCondLst>
                                    <p:cond delay="0"/>
                                  </p:stCondLst>
                                  <p:childTnLst>
                                    <p:set>
                                      <p:cBhvr>
                                        <p:cTn id="50" dur="1" fill="hold">
                                          <p:stCondLst>
                                            <p:cond delay="0"/>
                                          </p:stCondLst>
                                        </p:cTn>
                                        <p:tgtEl>
                                          <p:spTgt spid="16"/>
                                        </p:tgtEl>
                                        <p:attrNameLst>
                                          <p:attrName>style.visibility</p:attrName>
                                        </p:attrNameLst>
                                      </p:cBhvr>
                                      <p:to>
                                        <p:strVal val="visible"/>
                                      </p:to>
                                    </p:set>
                                    <p:animEffect transition="in" filter="wipe(left)">
                                      <p:cBhvr>
                                        <p:cTn id="51" dur="500"/>
                                        <p:tgtEl>
                                          <p:spTgt spid="16"/>
                                        </p:tgtEl>
                                      </p:cBhvr>
                                    </p:animEffect>
                                  </p:childTnLst>
                                </p:cTn>
                              </p:par>
                            </p:childTnLst>
                          </p:cTn>
                        </p:par>
                        <p:par>
                          <p:cTn id="52" fill="hold">
                            <p:stCondLst>
                              <p:cond delay="5000"/>
                            </p:stCondLst>
                            <p:childTnLst>
                              <p:par>
                                <p:cTn id="53" presetID="22" presetClass="entr" presetSubtype="8" fill="hold" grpId="0" nodeType="afterEffect">
                                  <p:stCondLst>
                                    <p:cond delay="0"/>
                                  </p:stCondLst>
                                  <p:childTnLst>
                                    <p:set>
                                      <p:cBhvr>
                                        <p:cTn id="54" dur="1" fill="hold">
                                          <p:stCondLst>
                                            <p:cond delay="0"/>
                                          </p:stCondLst>
                                        </p:cTn>
                                        <p:tgtEl>
                                          <p:spTgt spid="47"/>
                                        </p:tgtEl>
                                        <p:attrNameLst>
                                          <p:attrName>style.visibility</p:attrName>
                                        </p:attrNameLst>
                                      </p:cBhvr>
                                      <p:to>
                                        <p:strVal val="visible"/>
                                      </p:to>
                                    </p:set>
                                    <p:animEffect transition="in" filter="wipe(left)">
                                      <p:cBhvr>
                                        <p:cTn id="55" dur="500"/>
                                        <p:tgtEl>
                                          <p:spTgt spid="47"/>
                                        </p:tgtEl>
                                      </p:cBhvr>
                                    </p:animEffect>
                                  </p:childTnLst>
                                </p:cTn>
                              </p:par>
                            </p:childTnLst>
                          </p:cTn>
                        </p:par>
                        <p:par>
                          <p:cTn id="56" fill="hold">
                            <p:stCondLst>
                              <p:cond delay="5500"/>
                            </p:stCondLst>
                            <p:childTnLst>
                              <p:par>
                                <p:cTn id="57" presetID="53" presetClass="entr" presetSubtype="16" fill="hold" nodeType="afterEffect">
                                  <p:stCondLst>
                                    <p:cond delay="0"/>
                                  </p:stCondLst>
                                  <p:childTnLst>
                                    <p:set>
                                      <p:cBhvr>
                                        <p:cTn id="58" dur="1" fill="hold">
                                          <p:stCondLst>
                                            <p:cond delay="0"/>
                                          </p:stCondLst>
                                        </p:cTn>
                                        <p:tgtEl>
                                          <p:spTgt spid="12"/>
                                        </p:tgtEl>
                                        <p:attrNameLst>
                                          <p:attrName>style.visibility</p:attrName>
                                        </p:attrNameLst>
                                      </p:cBhvr>
                                      <p:to>
                                        <p:strVal val="visible"/>
                                      </p:to>
                                    </p:set>
                                    <p:anim calcmode="lin" valueType="num">
                                      <p:cBhvr>
                                        <p:cTn id="59" dur="500" fill="hold"/>
                                        <p:tgtEl>
                                          <p:spTgt spid="12"/>
                                        </p:tgtEl>
                                        <p:attrNameLst>
                                          <p:attrName>ppt_w</p:attrName>
                                        </p:attrNameLst>
                                      </p:cBhvr>
                                      <p:tavLst>
                                        <p:tav tm="0">
                                          <p:val>
                                            <p:fltVal val="0"/>
                                          </p:val>
                                        </p:tav>
                                        <p:tav tm="100000">
                                          <p:val>
                                            <p:strVal val="#ppt_w"/>
                                          </p:val>
                                        </p:tav>
                                      </p:tavLst>
                                    </p:anim>
                                    <p:anim calcmode="lin" valueType="num">
                                      <p:cBhvr>
                                        <p:cTn id="60" dur="500" fill="hold"/>
                                        <p:tgtEl>
                                          <p:spTgt spid="12"/>
                                        </p:tgtEl>
                                        <p:attrNameLst>
                                          <p:attrName>ppt_h</p:attrName>
                                        </p:attrNameLst>
                                      </p:cBhvr>
                                      <p:tavLst>
                                        <p:tav tm="0">
                                          <p:val>
                                            <p:fltVal val="0"/>
                                          </p:val>
                                        </p:tav>
                                        <p:tav tm="100000">
                                          <p:val>
                                            <p:strVal val="#ppt_h"/>
                                          </p:val>
                                        </p:tav>
                                      </p:tavLst>
                                    </p:anim>
                                    <p:animEffect transition="in" filter="fade">
                                      <p:cBhvr>
                                        <p:cTn id="61" dur="500"/>
                                        <p:tgtEl>
                                          <p:spTgt spid="12"/>
                                        </p:tgtEl>
                                      </p:cBhvr>
                                    </p:animEffect>
                                  </p:childTnLst>
                                </p:cTn>
                              </p:par>
                            </p:childTnLst>
                          </p:cTn>
                        </p:par>
                        <p:par>
                          <p:cTn id="62" fill="hold">
                            <p:stCondLst>
                              <p:cond delay="6000"/>
                            </p:stCondLst>
                            <p:childTnLst>
                              <p:par>
                                <p:cTn id="63" presetID="22" presetClass="entr" presetSubtype="2" fill="hold" nodeType="afterEffect">
                                  <p:stCondLst>
                                    <p:cond delay="0"/>
                                  </p:stCondLst>
                                  <p:childTnLst>
                                    <p:set>
                                      <p:cBhvr>
                                        <p:cTn id="64" dur="1" fill="hold">
                                          <p:stCondLst>
                                            <p:cond delay="0"/>
                                          </p:stCondLst>
                                        </p:cTn>
                                        <p:tgtEl>
                                          <p:spTgt spid="17"/>
                                        </p:tgtEl>
                                        <p:attrNameLst>
                                          <p:attrName>style.visibility</p:attrName>
                                        </p:attrNameLst>
                                      </p:cBhvr>
                                      <p:to>
                                        <p:strVal val="visible"/>
                                      </p:to>
                                    </p:set>
                                    <p:animEffect transition="in" filter="wipe(right)">
                                      <p:cBhvr>
                                        <p:cTn id="65" dur="500"/>
                                        <p:tgtEl>
                                          <p:spTgt spid="17"/>
                                        </p:tgtEl>
                                      </p:cBhvr>
                                    </p:animEffect>
                                  </p:childTnLst>
                                </p:cTn>
                              </p:par>
                            </p:childTnLst>
                          </p:cTn>
                        </p:par>
                        <p:par>
                          <p:cTn id="66" fill="hold">
                            <p:stCondLst>
                              <p:cond delay="6500"/>
                            </p:stCondLst>
                            <p:childTnLst>
                              <p:par>
                                <p:cTn id="67" presetID="22" presetClass="entr" presetSubtype="2" fill="hold" grpId="0" nodeType="afterEffect">
                                  <p:stCondLst>
                                    <p:cond delay="0"/>
                                  </p:stCondLst>
                                  <p:childTnLst>
                                    <p:set>
                                      <p:cBhvr>
                                        <p:cTn id="68" dur="1" fill="hold">
                                          <p:stCondLst>
                                            <p:cond delay="0"/>
                                          </p:stCondLst>
                                        </p:cTn>
                                        <p:tgtEl>
                                          <p:spTgt spid="50"/>
                                        </p:tgtEl>
                                        <p:attrNameLst>
                                          <p:attrName>style.visibility</p:attrName>
                                        </p:attrNameLst>
                                      </p:cBhvr>
                                      <p:to>
                                        <p:strVal val="visible"/>
                                      </p:to>
                                    </p:set>
                                    <p:animEffect transition="in" filter="wipe(right)">
                                      <p:cBhvr>
                                        <p:cTn id="69" dur="500"/>
                                        <p:tgtEl>
                                          <p:spTgt spid="50"/>
                                        </p:tgtEl>
                                      </p:cBhvr>
                                    </p:animEffect>
                                  </p:childTnLst>
                                </p:cTn>
                              </p:par>
                            </p:childTnLst>
                          </p:cTn>
                        </p:par>
                        <p:par>
                          <p:cTn id="70" fill="hold">
                            <p:stCondLst>
                              <p:cond delay="7000"/>
                            </p:stCondLst>
                            <p:childTnLst>
                              <p:par>
                                <p:cTn id="71" presetID="53" presetClass="entr" presetSubtype="16" fill="hold" nodeType="afterEffect">
                                  <p:stCondLst>
                                    <p:cond delay="0"/>
                                  </p:stCondLst>
                                  <p:childTnLst>
                                    <p:set>
                                      <p:cBhvr>
                                        <p:cTn id="72" dur="1" fill="hold">
                                          <p:stCondLst>
                                            <p:cond delay="0"/>
                                          </p:stCondLst>
                                        </p:cTn>
                                        <p:tgtEl>
                                          <p:spTgt spid="13"/>
                                        </p:tgtEl>
                                        <p:attrNameLst>
                                          <p:attrName>style.visibility</p:attrName>
                                        </p:attrNameLst>
                                      </p:cBhvr>
                                      <p:to>
                                        <p:strVal val="visible"/>
                                      </p:to>
                                    </p:set>
                                    <p:anim calcmode="lin" valueType="num">
                                      <p:cBhvr>
                                        <p:cTn id="73" dur="500" fill="hold"/>
                                        <p:tgtEl>
                                          <p:spTgt spid="13"/>
                                        </p:tgtEl>
                                        <p:attrNameLst>
                                          <p:attrName>ppt_w</p:attrName>
                                        </p:attrNameLst>
                                      </p:cBhvr>
                                      <p:tavLst>
                                        <p:tav tm="0">
                                          <p:val>
                                            <p:fltVal val="0"/>
                                          </p:val>
                                        </p:tav>
                                        <p:tav tm="100000">
                                          <p:val>
                                            <p:strVal val="#ppt_w"/>
                                          </p:val>
                                        </p:tav>
                                      </p:tavLst>
                                    </p:anim>
                                    <p:anim calcmode="lin" valueType="num">
                                      <p:cBhvr>
                                        <p:cTn id="74" dur="500" fill="hold"/>
                                        <p:tgtEl>
                                          <p:spTgt spid="13"/>
                                        </p:tgtEl>
                                        <p:attrNameLst>
                                          <p:attrName>ppt_h</p:attrName>
                                        </p:attrNameLst>
                                      </p:cBhvr>
                                      <p:tavLst>
                                        <p:tav tm="0">
                                          <p:val>
                                            <p:fltVal val="0"/>
                                          </p:val>
                                        </p:tav>
                                        <p:tav tm="100000">
                                          <p:val>
                                            <p:strVal val="#ppt_h"/>
                                          </p:val>
                                        </p:tav>
                                      </p:tavLst>
                                    </p:anim>
                                    <p:animEffect transition="in" filter="fade">
                                      <p:cBhvr>
                                        <p:cTn id="75"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7" grpId="0" animBg="1"/>
      <p:bldP spid="48" grpId="0" animBg="1"/>
      <p:bldP spid="49" grpId="0" animBg="1"/>
      <p:bldP spid="50" grpId="0" animBg="1"/>
      <p:bldP spid="51"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3315770" y="932549"/>
            <a:ext cx="3227904" cy="1053000"/>
            <a:chOff x="4421026" y="1243399"/>
            <a:chExt cx="4303872" cy="1404000"/>
          </a:xfrm>
        </p:grpSpPr>
        <p:grpSp>
          <p:nvGrpSpPr>
            <p:cNvPr id="4" name="组合 3"/>
            <p:cNvGrpSpPr/>
            <p:nvPr/>
          </p:nvGrpSpPr>
          <p:grpSpPr>
            <a:xfrm>
              <a:off x="4421026" y="1243399"/>
              <a:ext cx="4303872" cy="1404000"/>
              <a:chOff x="3602962" y="1243399"/>
              <a:chExt cx="5940000" cy="1404000"/>
            </a:xfrm>
            <a:effectLst>
              <a:outerShdw blurRad="190500" dist="76200" dir="8100000" algn="tr" rotWithShape="0">
                <a:prstClr val="black">
                  <a:alpha val="40000"/>
                </a:prstClr>
              </a:outerShdw>
            </a:effectLst>
          </p:grpSpPr>
          <p:sp>
            <p:nvSpPr>
              <p:cNvPr id="94" name="Freeform 9"/>
              <p:cNvSpPr>
                <a:spLocks/>
              </p:cNvSpPr>
              <p:nvPr/>
            </p:nvSpPr>
            <p:spPr bwMode="auto">
              <a:xfrm>
                <a:off x="8423739" y="1566160"/>
                <a:ext cx="1119223" cy="1035043"/>
              </a:xfrm>
              <a:custGeom>
                <a:avLst/>
                <a:gdLst>
                  <a:gd name="T0" fmla="*/ 48 w 132"/>
                  <a:gd name="T1" fmla="*/ 132 h 132"/>
                  <a:gd name="T2" fmla="*/ 54 w 132"/>
                  <a:gd name="T3" fmla="*/ 132 h 132"/>
                  <a:gd name="T4" fmla="*/ 57 w 132"/>
                  <a:gd name="T5" fmla="*/ 132 h 132"/>
                  <a:gd name="T6" fmla="*/ 63 w 132"/>
                  <a:gd name="T7" fmla="*/ 132 h 132"/>
                  <a:gd name="T8" fmla="*/ 67 w 132"/>
                  <a:gd name="T9" fmla="*/ 131 h 132"/>
                  <a:gd name="T10" fmla="*/ 76 w 132"/>
                  <a:gd name="T11" fmla="*/ 131 h 132"/>
                  <a:gd name="T12" fmla="*/ 79 w 132"/>
                  <a:gd name="T13" fmla="*/ 131 h 132"/>
                  <a:gd name="T14" fmla="*/ 85 w 132"/>
                  <a:gd name="T15" fmla="*/ 130 h 132"/>
                  <a:gd name="T16" fmla="*/ 87 w 132"/>
                  <a:gd name="T17" fmla="*/ 130 h 132"/>
                  <a:gd name="T18" fmla="*/ 94 w 132"/>
                  <a:gd name="T19" fmla="*/ 129 h 132"/>
                  <a:gd name="T20" fmla="*/ 100 w 132"/>
                  <a:gd name="T21" fmla="*/ 128 h 132"/>
                  <a:gd name="T22" fmla="*/ 103 w 132"/>
                  <a:gd name="T23" fmla="*/ 128 h 132"/>
                  <a:gd name="T24" fmla="*/ 107 w 132"/>
                  <a:gd name="T25" fmla="*/ 127 h 132"/>
                  <a:gd name="T26" fmla="*/ 110 w 132"/>
                  <a:gd name="T27" fmla="*/ 126 h 132"/>
                  <a:gd name="T28" fmla="*/ 114 w 132"/>
                  <a:gd name="T29" fmla="*/ 125 h 132"/>
                  <a:gd name="T30" fmla="*/ 121 w 132"/>
                  <a:gd name="T31" fmla="*/ 123 h 132"/>
                  <a:gd name="T32" fmla="*/ 126 w 132"/>
                  <a:gd name="T33" fmla="*/ 121 h 132"/>
                  <a:gd name="T34" fmla="*/ 130 w 132"/>
                  <a:gd name="T35" fmla="*/ 118 h 132"/>
                  <a:gd name="T36" fmla="*/ 132 w 132"/>
                  <a:gd name="T37" fmla="*/ 115 h 132"/>
                  <a:gd name="T38" fmla="*/ 130 w 132"/>
                  <a:gd name="T39" fmla="*/ 3 h 132"/>
                  <a:gd name="T40" fmla="*/ 127 w 132"/>
                  <a:gd name="T41" fmla="*/ 6 h 132"/>
                  <a:gd name="T42" fmla="*/ 121 w 132"/>
                  <a:gd name="T43" fmla="*/ 8 h 132"/>
                  <a:gd name="T44" fmla="*/ 115 w 132"/>
                  <a:gd name="T45" fmla="*/ 10 h 132"/>
                  <a:gd name="T46" fmla="*/ 110 w 132"/>
                  <a:gd name="T47" fmla="*/ 12 h 132"/>
                  <a:gd name="T48" fmla="*/ 105 w 132"/>
                  <a:gd name="T49" fmla="*/ 13 h 132"/>
                  <a:gd name="T50" fmla="*/ 99 w 132"/>
                  <a:gd name="T51" fmla="*/ 13 h 132"/>
                  <a:gd name="T52" fmla="*/ 86 w 132"/>
                  <a:gd name="T53" fmla="*/ 15 h 132"/>
                  <a:gd name="T54" fmla="*/ 78 w 132"/>
                  <a:gd name="T55" fmla="*/ 16 h 132"/>
                  <a:gd name="T56" fmla="*/ 62 w 132"/>
                  <a:gd name="T57" fmla="*/ 17 h 132"/>
                  <a:gd name="T58" fmla="*/ 54 w 132"/>
                  <a:gd name="T59" fmla="*/ 17 h 132"/>
                  <a:gd name="T60" fmla="*/ 0 w 132"/>
                  <a:gd name="T61" fmla="*/ 17 h 132"/>
                  <a:gd name="T62" fmla="*/ 45 w 132"/>
                  <a:gd name="T63" fmla="*/ 132 h 1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32" h="132">
                    <a:moveTo>
                      <a:pt x="45" y="132"/>
                    </a:moveTo>
                    <a:cubicBezTo>
                      <a:pt x="46" y="132"/>
                      <a:pt x="48" y="132"/>
                      <a:pt x="48" y="132"/>
                    </a:cubicBezTo>
                    <a:cubicBezTo>
                      <a:pt x="50" y="132"/>
                      <a:pt x="51" y="132"/>
                      <a:pt x="53" y="132"/>
                    </a:cubicBezTo>
                    <a:cubicBezTo>
                      <a:pt x="53" y="132"/>
                      <a:pt x="54" y="132"/>
                      <a:pt x="54" y="132"/>
                    </a:cubicBezTo>
                    <a:cubicBezTo>
                      <a:pt x="54" y="132"/>
                      <a:pt x="54" y="132"/>
                      <a:pt x="55" y="132"/>
                    </a:cubicBezTo>
                    <a:cubicBezTo>
                      <a:pt x="56" y="132"/>
                      <a:pt x="57" y="132"/>
                      <a:pt x="57" y="132"/>
                    </a:cubicBezTo>
                    <a:cubicBezTo>
                      <a:pt x="59" y="132"/>
                      <a:pt x="61" y="132"/>
                      <a:pt x="62" y="132"/>
                    </a:cubicBezTo>
                    <a:cubicBezTo>
                      <a:pt x="62" y="132"/>
                      <a:pt x="62" y="132"/>
                      <a:pt x="63" y="132"/>
                    </a:cubicBezTo>
                    <a:cubicBezTo>
                      <a:pt x="63" y="132"/>
                      <a:pt x="63" y="132"/>
                      <a:pt x="63" y="132"/>
                    </a:cubicBezTo>
                    <a:cubicBezTo>
                      <a:pt x="64" y="132"/>
                      <a:pt x="65" y="132"/>
                      <a:pt x="67" y="131"/>
                    </a:cubicBezTo>
                    <a:cubicBezTo>
                      <a:pt x="68" y="131"/>
                      <a:pt x="70" y="131"/>
                      <a:pt x="71" y="131"/>
                    </a:cubicBezTo>
                    <a:cubicBezTo>
                      <a:pt x="73" y="131"/>
                      <a:pt x="74" y="131"/>
                      <a:pt x="76" y="131"/>
                    </a:cubicBezTo>
                    <a:cubicBezTo>
                      <a:pt x="77" y="131"/>
                      <a:pt x="78" y="131"/>
                      <a:pt x="78" y="131"/>
                    </a:cubicBezTo>
                    <a:cubicBezTo>
                      <a:pt x="79" y="131"/>
                      <a:pt x="79" y="131"/>
                      <a:pt x="79" y="131"/>
                    </a:cubicBezTo>
                    <a:cubicBezTo>
                      <a:pt x="80" y="131"/>
                      <a:pt x="80" y="131"/>
                      <a:pt x="80" y="131"/>
                    </a:cubicBezTo>
                    <a:cubicBezTo>
                      <a:pt x="82" y="130"/>
                      <a:pt x="83" y="130"/>
                      <a:pt x="85" y="130"/>
                    </a:cubicBezTo>
                    <a:cubicBezTo>
                      <a:pt x="85" y="130"/>
                      <a:pt x="86" y="130"/>
                      <a:pt x="86" y="130"/>
                    </a:cubicBezTo>
                    <a:cubicBezTo>
                      <a:pt x="86" y="130"/>
                      <a:pt x="87" y="130"/>
                      <a:pt x="87" y="130"/>
                    </a:cubicBezTo>
                    <a:cubicBezTo>
                      <a:pt x="88" y="130"/>
                      <a:pt x="89" y="130"/>
                      <a:pt x="89" y="130"/>
                    </a:cubicBezTo>
                    <a:cubicBezTo>
                      <a:pt x="91" y="129"/>
                      <a:pt x="92" y="129"/>
                      <a:pt x="94" y="129"/>
                    </a:cubicBezTo>
                    <a:cubicBezTo>
                      <a:pt x="95" y="129"/>
                      <a:pt x="97" y="129"/>
                      <a:pt x="98" y="128"/>
                    </a:cubicBezTo>
                    <a:cubicBezTo>
                      <a:pt x="99" y="128"/>
                      <a:pt x="99" y="128"/>
                      <a:pt x="100" y="128"/>
                    </a:cubicBezTo>
                    <a:cubicBezTo>
                      <a:pt x="100" y="128"/>
                      <a:pt x="101" y="128"/>
                      <a:pt x="101" y="128"/>
                    </a:cubicBezTo>
                    <a:cubicBezTo>
                      <a:pt x="102" y="128"/>
                      <a:pt x="103" y="128"/>
                      <a:pt x="103" y="128"/>
                    </a:cubicBezTo>
                    <a:cubicBezTo>
                      <a:pt x="104" y="127"/>
                      <a:pt x="104" y="127"/>
                      <a:pt x="105" y="127"/>
                    </a:cubicBezTo>
                    <a:cubicBezTo>
                      <a:pt x="106" y="127"/>
                      <a:pt x="107" y="127"/>
                      <a:pt x="107" y="127"/>
                    </a:cubicBezTo>
                    <a:cubicBezTo>
                      <a:pt x="108" y="127"/>
                      <a:pt x="108" y="127"/>
                      <a:pt x="108" y="127"/>
                    </a:cubicBezTo>
                    <a:cubicBezTo>
                      <a:pt x="109" y="126"/>
                      <a:pt x="109" y="126"/>
                      <a:pt x="110" y="126"/>
                    </a:cubicBezTo>
                    <a:cubicBezTo>
                      <a:pt x="111" y="126"/>
                      <a:pt x="112" y="126"/>
                      <a:pt x="113" y="126"/>
                    </a:cubicBezTo>
                    <a:cubicBezTo>
                      <a:pt x="113" y="125"/>
                      <a:pt x="114" y="125"/>
                      <a:pt x="114" y="125"/>
                    </a:cubicBezTo>
                    <a:cubicBezTo>
                      <a:pt x="114" y="125"/>
                      <a:pt x="115" y="125"/>
                      <a:pt x="115" y="125"/>
                    </a:cubicBezTo>
                    <a:cubicBezTo>
                      <a:pt x="117" y="124"/>
                      <a:pt x="119" y="124"/>
                      <a:pt x="121" y="123"/>
                    </a:cubicBezTo>
                    <a:cubicBezTo>
                      <a:pt x="122" y="123"/>
                      <a:pt x="122" y="123"/>
                      <a:pt x="122" y="123"/>
                    </a:cubicBezTo>
                    <a:cubicBezTo>
                      <a:pt x="124" y="122"/>
                      <a:pt x="125" y="122"/>
                      <a:pt x="126" y="121"/>
                    </a:cubicBezTo>
                    <a:cubicBezTo>
                      <a:pt x="127" y="121"/>
                      <a:pt x="127" y="121"/>
                      <a:pt x="127" y="120"/>
                    </a:cubicBezTo>
                    <a:cubicBezTo>
                      <a:pt x="128" y="120"/>
                      <a:pt x="129" y="119"/>
                      <a:pt x="130" y="118"/>
                    </a:cubicBezTo>
                    <a:cubicBezTo>
                      <a:pt x="130" y="118"/>
                      <a:pt x="130" y="118"/>
                      <a:pt x="131" y="118"/>
                    </a:cubicBezTo>
                    <a:cubicBezTo>
                      <a:pt x="131" y="117"/>
                      <a:pt x="132" y="116"/>
                      <a:pt x="132" y="115"/>
                    </a:cubicBezTo>
                    <a:cubicBezTo>
                      <a:pt x="131" y="0"/>
                      <a:pt x="131" y="0"/>
                      <a:pt x="131" y="0"/>
                    </a:cubicBezTo>
                    <a:cubicBezTo>
                      <a:pt x="131" y="1"/>
                      <a:pt x="131" y="2"/>
                      <a:pt x="130" y="3"/>
                    </a:cubicBezTo>
                    <a:cubicBezTo>
                      <a:pt x="130" y="3"/>
                      <a:pt x="130" y="3"/>
                      <a:pt x="130" y="3"/>
                    </a:cubicBezTo>
                    <a:cubicBezTo>
                      <a:pt x="129" y="4"/>
                      <a:pt x="128" y="5"/>
                      <a:pt x="127" y="6"/>
                    </a:cubicBezTo>
                    <a:cubicBezTo>
                      <a:pt x="127" y="6"/>
                      <a:pt x="126" y="6"/>
                      <a:pt x="126" y="6"/>
                    </a:cubicBezTo>
                    <a:cubicBezTo>
                      <a:pt x="125" y="7"/>
                      <a:pt x="123" y="8"/>
                      <a:pt x="121" y="8"/>
                    </a:cubicBezTo>
                    <a:cubicBezTo>
                      <a:pt x="121" y="8"/>
                      <a:pt x="121" y="8"/>
                      <a:pt x="121" y="8"/>
                    </a:cubicBezTo>
                    <a:cubicBezTo>
                      <a:pt x="119" y="9"/>
                      <a:pt x="117" y="10"/>
                      <a:pt x="115" y="10"/>
                    </a:cubicBezTo>
                    <a:cubicBezTo>
                      <a:pt x="114" y="10"/>
                      <a:pt x="113" y="11"/>
                      <a:pt x="113" y="11"/>
                    </a:cubicBezTo>
                    <a:cubicBezTo>
                      <a:pt x="112" y="11"/>
                      <a:pt x="111" y="11"/>
                      <a:pt x="110" y="12"/>
                    </a:cubicBezTo>
                    <a:cubicBezTo>
                      <a:pt x="109" y="12"/>
                      <a:pt x="108" y="12"/>
                      <a:pt x="107" y="12"/>
                    </a:cubicBezTo>
                    <a:cubicBezTo>
                      <a:pt x="106" y="12"/>
                      <a:pt x="105" y="12"/>
                      <a:pt x="105" y="13"/>
                    </a:cubicBezTo>
                    <a:cubicBezTo>
                      <a:pt x="104" y="13"/>
                      <a:pt x="102" y="13"/>
                      <a:pt x="101" y="13"/>
                    </a:cubicBezTo>
                    <a:cubicBezTo>
                      <a:pt x="100" y="13"/>
                      <a:pt x="100" y="13"/>
                      <a:pt x="99" y="13"/>
                    </a:cubicBezTo>
                    <a:cubicBezTo>
                      <a:pt x="96" y="14"/>
                      <a:pt x="91" y="15"/>
                      <a:pt x="87" y="15"/>
                    </a:cubicBezTo>
                    <a:cubicBezTo>
                      <a:pt x="87" y="15"/>
                      <a:pt x="86" y="15"/>
                      <a:pt x="86" y="15"/>
                    </a:cubicBezTo>
                    <a:cubicBezTo>
                      <a:pt x="83" y="15"/>
                      <a:pt x="81" y="16"/>
                      <a:pt x="79" y="16"/>
                    </a:cubicBezTo>
                    <a:cubicBezTo>
                      <a:pt x="79" y="16"/>
                      <a:pt x="78" y="16"/>
                      <a:pt x="78" y="16"/>
                    </a:cubicBezTo>
                    <a:cubicBezTo>
                      <a:pt x="73" y="16"/>
                      <a:pt x="68" y="17"/>
                      <a:pt x="63" y="17"/>
                    </a:cubicBezTo>
                    <a:cubicBezTo>
                      <a:pt x="63" y="17"/>
                      <a:pt x="63" y="17"/>
                      <a:pt x="62" y="17"/>
                    </a:cubicBezTo>
                    <a:cubicBezTo>
                      <a:pt x="60" y="17"/>
                      <a:pt x="57" y="17"/>
                      <a:pt x="55" y="17"/>
                    </a:cubicBezTo>
                    <a:cubicBezTo>
                      <a:pt x="54" y="17"/>
                      <a:pt x="54" y="17"/>
                      <a:pt x="54" y="17"/>
                    </a:cubicBezTo>
                    <a:cubicBezTo>
                      <a:pt x="51" y="17"/>
                      <a:pt x="48" y="17"/>
                      <a:pt x="45" y="17"/>
                    </a:cubicBezTo>
                    <a:cubicBezTo>
                      <a:pt x="0" y="17"/>
                      <a:pt x="0" y="17"/>
                      <a:pt x="0" y="17"/>
                    </a:cubicBezTo>
                    <a:cubicBezTo>
                      <a:pt x="0" y="132"/>
                      <a:pt x="0" y="132"/>
                      <a:pt x="0" y="132"/>
                    </a:cubicBezTo>
                    <a:lnTo>
                      <a:pt x="45" y="132"/>
                    </a:lnTo>
                    <a:close/>
                  </a:path>
                </a:pathLst>
              </a:custGeom>
              <a:solidFill>
                <a:schemeClr val="bg2">
                  <a:lumMod val="50000"/>
                </a:schemeClr>
              </a:solidFill>
              <a:ln>
                <a:noFill/>
              </a:ln>
            </p:spPr>
            <p:txBody>
              <a:bodyPr vert="horz" wrap="square" lIns="68580" tIns="34290" rIns="68580" bIns="34290" numCol="1" anchor="t" anchorCtr="0" compatLnSpc="1">
                <a:prstTxWarp prst="textNoShape">
                  <a:avLst/>
                </a:prstTxWarp>
              </a:bodyPr>
              <a:lstStyle/>
              <a:p>
                <a:endParaRPr lang="zh-CN" altLang="en-US" sz="1013"/>
              </a:p>
            </p:txBody>
          </p:sp>
          <p:sp>
            <p:nvSpPr>
              <p:cNvPr id="99" name="Freeform 10"/>
              <p:cNvSpPr>
                <a:spLocks/>
              </p:cNvSpPr>
              <p:nvPr/>
            </p:nvSpPr>
            <p:spPr bwMode="auto">
              <a:xfrm>
                <a:off x="3602962" y="1243399"/>
                <a:ext cx="5940000" cy="1404000"/>
              </a:xfrm>
              <a:custGeom>
                <a:avLst/>
                <a:gdLst>
                  <a:gd name="T0" fmla="*/ 593 w 594"/>
                  <a:gd name="T1" fmla="*/ 157 h 179"/>
                  <a:gd name="T2" fmla="*/ 592 w 594"/>
                  <a:gd name="T3" fmla="*/ 156 h 179"/>
                  <a:gd name="T4" fmla="*/ 577 w 594"/>
                  <a:gd name="T5" fmla="*/ 149 h 179"/>
                  <a:gd name="T6" fmla="*/ 576 w 594"/>
                  <a:gd name="T7" fmla="*/ 148 h 179"/>
                  <a:gd name="T8" fmla="*/ 572 w 594"/>
                  <a:gd name="T9" fmla="*/ 147 h 179"/>
                  <a:gd name="T10" fmla="*/ 572 w 594"/>
                  <a:gd name="T11" fmla="*/ 148 h 179"/>
                  <a:gd name="T12" fmla="*/ 566 w 594"/>
                  <a:gd name="T13" fmla="*/ 147 h 179"/>
                  <a:gd name="T14" fmla="*/ 566 w 594"/>
                  <a:gd name="T15" fmla="*/ 146 h 179"/>
                  <a:gd name="T16" fmla="*/ 565 w 594"/>
                  <a:gd name="T17" fmla="*/ 146 h 179"/>
                  <a:gd name="T18" fmla="*/ 564 w 594"/>
                  <a:gd name="T19" fmla="*/ 146 h 179"/>
                  <a:gd name="T20" fmla="*/ 557 w 594"/>
                  <a:gd name="T21" fmla="*/ 145 h 179"/>
                  <a:gd name="T22" fmla="*/ 557 w 594"/>
                  <a:gd name="T23" fmla="*/ 145 h 179"/>
                  <a:gd name="T24" fmla="*/ 557 w 594"/>
                  <a:gd name="T25" fmla="*/ 145 h 179"/>
                  <a:gd name="T26" fmla="*/ 548 w 594"/>
                  <a:gd name="T27" fmla="*/ 144 h 179"/>
                  <a:gd name="T28" fmla="*/ 549 w 594"/>
                  <a:gd name="T29" fmla="*/ 143 h 179"/>
                  <a:gd name="T30" fmla="*/ 548 w 594"/>
                  <a:gd name="T31" fmla="*/ 144 h 179"/>
                  <a:gd name="T32" fmla="*/ 506 w 594"/>
                  <a:gd name="T33" fmla="*/ 142 h 179"/>
                  <a:gd name="T34" fmla="*/ 139 w 594"/>
                  <a:gd name="T35" fmla="*/ 143 h 179"/>
                  <a:gd name="T36" fmla="*/ 139 w 594"/>
                  <a:gd name="T37" fmla="*/ 166 h 179"/>
                  <a:gd name="T38" fmla="*/ 134 w 594"/>
                  <a:gd name="T39" fmla="*/ 178 h 179"/>
                  <a:gd name="T40" fmla="*/ 124 w 594"/>
                  <a:gd name="T41" fmla="*/ 176 h 179"/>
                  <a:gd name="T42" fmla="*/ 6 w 594"/>
                  <a:gd name="T43" fmla="*/ 100 h 179"/>
                  <a:gd name="T44" fmla="*/ 0 w 594"/>
                  <a:gd name="T45" fmla="*/ 90 h 179"/>
                  <a:gd name="T46" fmla="*/ 6 w 594"/>
                  <a:gd name="T47" fmla="*/ 80 h 179"/>
                  <a:gd name="T48" fmla="*/ 124 w 594"/>
                  <a:gd name="T49" fmla="*/ 3 h 179"/>
                  <a:gd name="T50" fmla="*/ 134 w 594"/>
                  <a:gd name="T51" fmla="*/ 1 h 179"/>
                  <a:gd name="T52" fmla="*/ 139 w 594"/>
                  <a:gd name="T53" fmla="*/ 13 h 179"/>
                  <a:gd name="T54" fmla="*/ 139 w 594"/>
                  <a:gd name="T55" fmla="*/ 31 h 179"/>
                  <a:gd name="T56" fmla="*/ 512 w 594"/>
                  <a:gd name="T57" fmla="*/ 30 h 179"/>
                  <a:gd name="T58" fmla="*/ 518 w 594"/>
                  <a:gd name="T59" fmla="*/ 30 h 179"/>
                  <a:gd name="T60" fmla="*/ 533 w 594"/>
                  <a:gd name="T61" fmla="*/ 31 h 179"/>
                  <a:gd name="T62" fmla="*/ 547 w 594"/>
                  <a:gd name="T63" fmla="*/ 32 h 179"/>
                  <a:gd name="T64" fmla="*/ 558 w 594"/>
                  <a:gd name="T65" fmla="*/ 33 h 179"/>
                  <a:gd name="T66" fmla="*/ 569 w 594"/>
                  <a:gd name="T67" fmla="*/ 35 h 179"/>
                  <a:gd name="T68" fmla="*/ 573 w 594"/>
                  <a:gd name="T69" fmla="*/ 36 h 179"/>
                  <a:gd name="T70" fmla="*/ 577 w 594"/>
                  <a:gd name="T71" fmla="*/ 37 h 179"/>
                  <a:gd name="T72" fmla="*/ 582 w 594"/>
                  <a:gd name="T73" fmla="*/ 38 h 179"/>
                  <a:gd name="T74" fmla="*/ 586 w 594"/>
                  <a:gd name="T75" fmla="*/ 39 h 179"/>
                  <a:gd name="T76" fmla="*/ 587 w 594"/>
                  <a:gd name="T77" fmla="*/ 40 h 179"/>
                  <a:gd name="T78" fmla="*/ 589 w 594"/>
                  <a:gd name="T79" fmla="*/ 41 h 179"/>
                  <a:gd name="T80" fmla="*/ 591 w 594"/>
                  <a:gd name="T81" fmla="*/ 42 h 179"/>
                  <a:gd name="T82" fmla="*/ 592 w 594"/>
                  <a:gd name="T83" fmla="*/ 43 h 179"/>
                  <a:gd name="T84" fmla="*/ 593 w 594"/>
                  <a:gd name="T85" fmla="*/ 44 h 179"/>
                  <a:gd name="T86" fmla="*/ 594 w 594"/>
                  <a:gd name="T87" fmla="*/ 156 h 179"/>
                  <a:gd name="T88" fmla="*/ 593 w 594"/>
                  <a:gd name="T89" fmla="*/ 157 h 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594" h="179">
                    <a:moveTo>
                      <a:pt x="593" y="157"/>
                    </a:moveTo>
                    <a:cubicBezTo>
                      <a:pt x="592" y="156"/>
                      <a:pt x="592" y="156"/>
                      <a:pt x="592" y="156"/>
                    </a:cubicBezTo>
                    <a:cubicBezTo>
                      <a:pt x="589" y="153"/>
                      <a:pt x="584" y="151"/>
                      <a:pt x="577" y="149"/>
                    </a:cubicBezTo>
                    <a:cubicBezTo>
                      <a:pt x="576" y="148"/>
                      <a:pt x="576" y="148"/>
                      <a:pt x="576" y="148"/>
                    </a:cubicBezTo>
                    <a:cubicBezTo>
                      <a:pt x="572" y="147"/>
                      <a:pt x="572" y="147"/>
                      <a:pt x="572" y="147"/>
                    </a:cubicBezTo>
                    <a:cubicBezTo>
                      <a:pt x="572" y="148"/>
                      <a:pt x="572" y="148"/>
                      <a:pt x="572" y="148"/>
                    </a:cubicBezTo>
                    <a:cubicBezTo>
                      <a:pt x="570" y="147"/>
                      <a:pt x="568" y="147"/>
                      <a:pt x="566" y="147"/>
                    </a:cubicBezTo>
                    <a:cubicBezTo>
                      <a:pt x="566" y="146"/>
                      <a:pt x="566" y="146"/>
                      <a:pt x="566" y="146"/>
                    </a:cubicBezTo>
                    <a:cubicBezTo>
                      <a:pt x="565" y="146"/>
                      <a:pt x="565" y="146"/>
                      <a:pt x="565" y="146"/>
                    </a:cubicBezTo>
                    <a:cubicBezTo>
                      <a:pt x="564" y="146"/>
                      <a:pt x="564" y="146"/>
                      <a:pt x="564" y="146"/>
                    </a:cubicBezTo>
                    <a:cubicBezTo>
                      <a:pt x="562" y="146"/>
                      <a:pt x="560" y="145"/>
                      <a:pt x="557" y="145"/>
                    </a:cubicBezTo>
                    <a:cubicBezTo>
                      <a:pt x="557" y="145"/>
                      <a:pt x="557" y="145"/>
                      <a:pt x="557" y="145"/>
                    </a:cubicBezTo>
                    <a:cubicBezTo>
                      <a:pt x="557" y="145"/>
                      <a:pt x="557" y="145"/>
                      <a:pt x="557" y="145"/>
                    </a:cubicBezTo>
                    <a:cubicBezTo>
                      <a:pt x="554" y="145"/>
                      <a:pt x="551" y="144"/>
                      <a:pt x="548" y="144"/>
                    </a:cubicBezTo>
                    <a:cubicBezTo>
                      <a:pt x="549" y="143"/>
                      <a:pt x="549" y="143"/>
                      <a:pt x="549" y="143"/>
                    </a:cubicBezTo>
                    <a:cubicBezTo>
                      <a:pt x="548" y="144"/>
                      <a:pt x="548" y="144"/>
                      <a:pt x="548" y="144"/>
                    </a:cubicBezTo>
                    <a:cubicBezTo>
                      <a:pt x="536" y="143"/>
                      <a:pt x="521" y="142"/>
                      <a:pt x="506" y="142"/>
                    </a:cubicBezTo>
                    <a:cubicBezTo>
                      <a:pt x="139" y="143"/>
                      <a:pt x="139" y="143"/>
                      <a:pt x="139" y="143"/>
                    </a:cubicBezTo>
                    <a:cubicBezTo>
                      <a:pt x="139" y="166"/>
                      <a:pt x="139" y="166"/>
                      <a:pt x="139" y="166"/>
                    </a:cubicBezTo>
                    <a:cubicBezTo>
                      <a:pt x="139" y="172"/>
                      <a:pt x="138" y="176"/>
                      <a:pt x="134" y="178"/>
                    </a:cubicBezTo>
                    <a:cubicBezTo>
                      <a:pt x="132" y="179"/>
                      <a:pt x="128" y="179"/>
                      <a:pt x="124" y="176"/>
                    </a:cubicBezTo>
                    <a:cubicBezTo>
                      <a:pt x="6" y="100"/>
                      <a:pt x="6" y="100"/>
                      <a:pt x="6" y="100"/>
                    </a:cubicBezTo>
                    <a:cubicBezTo>
                      <a:pt x="2" y="97"/>
                      <a:pt x="0" y="93"/>
                      <a:pt x="0" y="90"/>
                    </a:cubicBezTo>
                    <a:cubicBezTo>
                      <a:pt x="0" y="86"/>
                      <a:pt x="2" y="82"/>
                      <a:pt x="6" y="80"/>
                    </a:cubicBezTo>
                    <a:cubicBezTo>
                      <a:pt x="124" y="3"/>
                      <a:pt x="124" y="3"/>
                      <a:pt x="124" y="3"/>
                    </a:cubicBezTo>
                    <a:cubicBezTo>
                      <a:pt x="128" y="1"/>
                      <a:pt x="132" y="0"/>
                      <a:pt x="134" y="1"/>
                    </a:cubicBezTo>
                    <a:cubicBezTo>
                      <a:pt x="138" y="3"/>
                      <a:pt x="139" y="7"/>
                      <a:pt x="139" y="13"/>
                    </a:cubicBezTo>
                    <a:cubicBezTo>
                      <a:pt x="139" y="31"/>
                      <a:pt x="139" y="31"/>
                      <a:pt x="139" y="31"/>
                    </a:cubicBezTo>
                    <a:cubicBezTo>
                      <a:pt x="512" y="30"/>
                      <a:pt x="512" y="30"/>
                      <a:pt x="512" y="30"/>
                    </a:cubicBezTo>
                    <a:cubicBezTo>
                      <a:pt x="518" y="30"/>
                      <a:pt x="518" y="30"/>
                      <a:pt x="518" y="30"/>
                    </a:cubicBezTo>
                    <a:cubicBezTo>
                      <a:pt x="524" y="30"/>
                      <a:pt x="529" y="30"/>
                      <a:pt x="533" y="31"/>
                    </a:cubicBezTo>
                    <a:cubicBezTo>
                      <a:pt x="547" y="32"/>
                      <a:pt x="547" y="32"/>
                      <a:pt x="547" y="32"/>
                    </a:cubicBezTo>
                    <a:cubicBezTo>
                      <a:pt x="550" y="32"/>
                      <a:pt x="558" y="33"/>
                      <a:pt x="558" y="33"/>
                    </a:cubicBezTo>
                    <a:cubicBezTo>
                      <a:pt x="569" y="35"/>
                      <a:pt x="569" y="35"/>
                      <a:pt x="569" y="35"/>
                    </a:cubicBezTo>
                    <a:cubicBezTo>
                      <a:pt x="570" y="35"/>
                      <a:pt x="572" y="35"/>
                      <a:pt x="573" y="36"/>
                    </a:cubicBezTo>
                    <a:cubicBezTo>
                      <a:pt x="577" y="37"/>
                      <a:pt x="577" y="37"/>
                      <a:pt x="577" y="37"/>
                    </a:cubicBezTo>
                    <a:cubicBezTo>
                      <a:pt x="582" y="38"/>
                      <a:pt x="582" y="38"/>
                      <a:pt x="582" y="38"/>
                    </a:cubicBezTo>
                    <a:cubicBezTo>
                      <a:pt x="586" y="39"/>
                      <a:pt x="586" y="39"/>
                      <a:pt x="586" y="39"/>
                    </a:cubicBezTo>
                    <a:cubicBezTo>
                      <a:pt x="587" y="40"/>
                      <a:pt x="587" y="40"/>
                      <a:pt x="587" y="40"/>
                    </a:cubicBezTo>
                    <a:cubicBezTo>
                      <a:pt x="589" y="41"/>
                      <a:pt x="589" y="41"/>
                      <a:pt x="589" y="41"/>
                    </a:cubicBezTo>
                    <a:cubicBezTo>
                      <a:pt x="591" y="42"/>
                      <a:pt x="591" y="42"/>
                      <a:pt x="591" y="42"/>
                    </a:cubicBezTo>
                    <a:cubicBezTo>
                      <a:pt x="592" y="43"/>
                      <a:pt x="592" y="43"/>
                      <a:pt x="592" y="43"/>
                    </a:cubicBezTo>
                    <a:cubicBezTo>
                      <a:pt x="593" y="44"/>
                      <a:pt x="593" y="44"/>
                      <a:pt x="593" y="44"/>
                    </a:cubicBezTo>
                    <a:cubicBezTo>
                      <a:pt x="594" y="156"/>
                      <a:pt x="594" y="156"/>
                      <a:pt x="594" y="156"/>
                    </a:cubicBezTo>
                    <a:lnTo>
                      <a:pt x="593" y="157"/>
                    </a:lnTo>
                    <a:close/>
                  </a:path>
                </a:pathLst>
              </a:custGeom>
              <a:solidFill>
                <a:schemeClr val="accent1"/>
              </a:solidFill>
              <a:ln>
                <a:noFill/>
              </a:ln>
            </p:spPr>
            <p:txBody>
              <a:bodyPr vert="horz" wrap="square" lIns="68580" tIns="34290" rIns="68580" bIns="34290" numCol="1" anchor="t" anchorCtr="0" compatLnSpc="1">
                <a:prstTxWarp prst="textNoShape">
                  <a:avLst/>
                </a:prstTxWarp>
              </a:bodyPr>
              <a:lstStyle/>
              <a:p>
                <a:endParaRPr lang="zh-CN" altLang="en-US" sz="1013"/>
              </a:p>
            </p:txBody>
          </p:sp>
        </p:grpSp>
        <p:grpSp>
          <p:nvGrpSpPr>
            <p:cNvPr id="115" name="组合 114"/>
            <p:cNvGrpSpPr/>
            <p:nvPr/>
          </p:nvGrpSpPr>
          <p:grpSpPr>
            <a:xfrm>
              <a:off x="7831287" y="1604537"/>
              <a:ext cx="555501" cy="599725"/>
              <a:chOff x="79836" y="1653714"/>
              <a:chExt cx="555501" cy="599725"/>
            </a:xfrm>
            <a:solidFill>
              <a:schemeClr val="bg1"/>
            </a:solidFill>
          </p:grpSpPr>
          <p:sp>
            <p:nvSpPr>
              <p:cNvPr id="116" name="Freeform 46"/>
              <p:cNvSpPr>
                <a:spLocks/>
              </p:cNvSpPr>
              <p:nvPr/>
            </p:nvSpPr>
            <p:spPr bwMode="auto">
              <a:xfrm>
                <a:off x="199123" y="1924935"/>
                <a:ext cx="129812" cy="146132"/>
              </a:xfrm>
              <a:custGeom>
                <a:avLst/>
                <a:gdLst>
                  <a:gd name="T0" fmla="*/ 42 w 47"/>
                  <a:gd name="T1" fmla="*/ 19 h 53"/>
                  <a:gd name="T2" fmla="*/ 33 w 47"/>
                  <a:gd name="T3" fmla="*/ 49 h 53"/>
                  <a:gd name="T4" fmla="*/ 5 w 47"/>
                  <a:gd name="T5" fmla="*/ 34 h 53"/>
                  <a:gd name="T6" fmla="*/ 14 w 47"/>
                  <a:gd name="T7" fmla="*/ 4 h 53"/>
                  <a:gd name="T8" fmla="*/ 42 w 47"/>
                  <a:gd name="T9" fmla="*/ 19 h 53"/>
                </a:gdLst>
                <a:ahLst/>
                <a:cxnLst>
                  <a:cxn ang="0">
                    <a:pos x="T0" y="T1"/>
                  </a:cxn>
                  <a:cxn ang="0">
                    <a:pos x="T2" y="T3"/>
                  </a:cxn>
                  <a:cxn ang="0">
                    <a:pos x="T4" y="T5"/>
                  </a:cxn>
                  <a:cxn ang="0">
                    <a:pos x="T6" y="T7"/>
                  </a:cxn>
                  <a:cxn ang="0">
                    <a:pos x="T8" y="T9"/>
                  </a:cxn>
                </a:cxnLst>
                <a:rect l="0" t="0" r="r" b="b"/>
                <a:pathLst>
                  <a:path w="47" h="53">
                    <a:moveTo>
                      <a:pt x="42" y="19"/>
                    </a:moveTo>
                    <a:cubicBezTo>
                      <a:pt x="47" y="32"/>
                      <a:pt x="43" y="45"/>
                      <a:pt x="33" y="49"/>
                    </a:cubicBezTo>
                    <a:cubicBezTo>
                      <a:pt x="23" y="53"/>
                      <a:pt x="11" y="47"/>
                      <a:pt x="5" y="34"/>
                    </a:cubicBezTo>
                    <a:cubicBezTo>
                      <a:pt x="0" y="22"/>
                      <a:pt x="4" y="8"/>
                      <a:pt x="14" y="4"/>
                    </a:cubicBezTo>
                    <a:cubicBezTo>
                      <a:pt x="24" y="0"/>
                      <a:pt x="37" y="7"/>
                      <a:pt x="42" y="19"/>
                    </a:cubicBezTo>
                    <a:close/>
                  </a:path>
                </a:pathLst>
              </a:custGeom>
              <a:grpFill/>
              <a:ln>
                <a:noFill/>
              </a:ln>
              <a:extLst/>
            </p:spPr>
            <p:txBody>
              <a:bodyPr vert="horz" wrap="square" lIns="68580" tIns="34290" rIns="68580" bIns="34290" numCol="1" anchor="t" anchorCtr="0" compatLnSpc="1">
                <a:prstTxWarp prst="textNoShape">
                  <a:avLst/>
                </a:prstTxWarp>
              </a:bodyPr>
              <a:lstStyle/>
              <a:p>
                <a:endParaRPr lang="zh-CN" altLang="en-US" sz="1013"/>
              </a:p>
            </p:txBody>
          </p:sp>
          <p:sp>
            <p:nvSpPr>
              <p:cNvPr id="117" name="Freeform 47"/>
              <p:cNvSpPr>
                <a:spLocks/>
              </p:cNvSpPr>
              <p:nvPr/>
            </p:nvSpPr>
            <p:spPr bwMode="auto">
              <a:xfrm>
                <a:off x="79836" y="1996247"/>
                <a:ext cx="320437" cy="257191"/>
              </a:xfrm>
              <a:custGeom>
                <a:avLst/>
                <a:gdLst>
                  <a:gd name="T0" fmla="*/ 110 w 116"/>
                  <a:gd name="T1" fmla="*/ 79 h 93"/>
                  <a:gd name="T2" fmla="*/ 101 w 116"/>
                  <a:gd name="T3" fmla="*/ 38 h 93"/>
                  <a:gd name="T4" fmla="*/ 89 w 116"/>
                  <a:gd name="T5" fmla="*/ 29 h 93"/>
                  <a:gd name="T6" fmla="*/ 84 w 116"/>
                  <a:gd name="T7" fmla="*/ 28 h 93"/>
                  <a:gd name="T8" fmla="*/ 89 w 116"/>
                  <a:gd name="T9" fmla="*/ 35 h 93"/>
                  <a:gd name="T10" fmla="*/ 83 w 116"/>
                  <a:gd name="T11" fmla="*/ 40 h 93"/>
                  <a:gd name="T12" fmla="*/ 87 w 116"/>
                  <a:gd name="T13" fmla="*/ 48 h 93"/>
                  <a:gd name="T14" fmla="*/ 79 w 116"/>
                  <a:gd name="T15" fmla="*/ 93 h 93"/>
                  <a:gd name="T16" fmla="*/ 79 w 116"/>
                  <a:gd name="T17" fmla="*/ 93 h 93"/>
                  <a:gd name="T18" fmla="*/ 79 w 116"/>
                  <a:gd name="T19" fmla="*/ 93 h 93"/>
                  <a:gd name="T20" fmla="*/ 79 w 116"/>
                  <a:gd name="T21" fmla="*/ 93 h 93"/>
                  <a:gd name="T22" fmla="*/ 79 w 116"/>
                  <a:gd name="T23" fmla="*/ 93 h 93"/>
                  <a:gd name="T24" fmla="*/ 64 w 116"/>
                  <a:gd name="T25" fmla="*/ 50 h 93"/>
                  <a:gd name="T26" fmla="*/ 66 w 116"/>
                  <a:gd name="T27" fmla="*/ 42 h 93"/>
                  <a:gd name="T28" fmla="*/ 60 w 116"/>
                  <a:gd name="T29" fmla="*/ 37 h 93"/>
                  <a:gd name="T30" fmla="*/ 63 w 116"/>
                  <a:gd name="T31" fmla="*/ 29 h 93"/>
                  <a:gd name="T32" fmla="*/ 34 w 116"/>
                  <a:gd name="T33" fmla="*/ 34 h 93"/>
                  <a:gd name="T34" fmla="*/ 44 w 116"/>
                  <a:gd name="T35" fmla="*/ 9 h 93"/>
                  <a:gd name="T36" fmla="*/ 17 w 116"/>
                  <a:gd name="T37" fmla="*/ 0 h 93"/>
                  <a:gd name="T38" fmla="*/ 5 w 116"/>
                  <a:gd name="T39" fmla="*/ 43 h 93"/>
                  <a:gd name="T40" fmla="*/ 4 w 116"/>
                  <a:gd name="T41" fmla="*/ 46 h 93"/>
                  <a:gd name="T42" fmla="*/ 3 w 116"/>
                  <a:gd name="T43" fmla="*/ 47 h 93"/>
                  <a:gd name="T44" fmla="*/ 3 w 116"/>
                  <a:gd name="T45" fmla="*/ 48 h 93"/>
                  <a:gd name="T46" fmla="*/ 3 w 116"/>
                  <a:gd name="T47" fmla="*/ 48 h 93"/>
                  <a:gd name="T48" fmla="*/ 3 w 116"/>
                  <a:gd name="T49" fmla="*/ 48 h 93"/>
                  <a:gd name="T50" fmla="*/ 3 w 116"/>
                  <a:gd name="T51" fmla="*/ 48 h 93"/>
                  <a:gd name="T52" fmla="*/ 18 w 116"/>
                  <a:gd name="T53" fmla="*/ 64 h 93"/>
                  <a:gd name="T54" fmla="*/ 18 w 116"/>
                  <a:gd name="T55" fmla="*/ 64 h 93"/>
                  <a:gd name="T56" fmla="*/ 18 w 116"/>
                  <a:gd name="T57" fmla="*/ 64 h 93"/>
                  <a:gd name="T58" fmla="*/ 23 w 116"/>
                  <a:gd name="T59" fmla="*/ 62 h 93"/>
                  <a:gd name="T60" fmla="*/ 34 w 116"/>
                  <a:gd name="T61" fmla="*/ 59 h 93"/>
                  <a:gd name="T62" fmla="*/ 41 w 116"/>
                  <a:gd name="T63" fmla="*/ 57 h 93"/>
                  <a:gd name="T64" fmla="*/ 43 w 116"/>
                  <a:gd name="T65" fmla="*/ 93 h 93"/>
                  <a:gd name="T66" fmla="*/ 89 w 116"/>
                  <a:gd name="T67" fmla="*/ 93 h 93"/>
                  <a:gd name="T68" fmla="*/ 99 w 116"/>
                  <a:gd name="T69" fmla="*/ 93 h 93"/>
                  <a:gd name="T70" fmla="*/ 116 w 116"/>
                  <a:gd name="T71" fmla="*/ 93 h 93"/>
                  <a:gd name="T72" fmla="*/ 110 w 116"/>
                  <a:gd name="T73" fmla="*/ 79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16" h="93">
                    <a:moveTo>
                      <a:pt x="110" y="79"/>
                    </a:moveTo>
                    <a:cubicBezTo>
                      <a:pt x="106" y="69"/>
                      <a:pt x="104" y="51"/>
                      <a:pt x="101" y="38"/>
                    </a:cubicBezTo>
                    <a:cubicBezTo>
                      <a:pt x="100" y="32"/>
                      <a:pt x="96" y="29"/>
                      <a:pt x="89" y="29"/>
                    </a:cubicBezTo>
                    <a:cubicBezTo>
                      <a:pt x="88" y="29"/>
                      <a:pt x="85" y="28"/>
                      <a:pt x="84" y="28"/>
                    </a:cubicBezTo>
                    <a:cubicBezTo>
                      <a:pt x="89" y="35"/>
                      <a:pt x="89" y="35"/>
                      <a:pt x="89" y="35"/>
                    </a:cubicBezTo>
                    <a:cubicBezTo>
                      <a:pt x="83" y="40"/>
                      <a:pt x="83" y="40"/>
                      <a:pt x="83" y="40"/>
                    </a:cubicBezTo>
                    <a:cubicBezTo>
                      <a:pt x="87" y="48"/>
                      <a:pt x="87" y="48"/>
                      <a:pt x="87" y="48"/>
                    </a:cubicBezTo>
                    <a:cubicBezTo>
                      <a:pt x="79" y="93"/>
                      <a:pt x="79" y="93"/>
                      <a:pt x="79" y="93"/>
                    </a:cubicBezTo>
                    <a:cubicBezTo>
                      <a:pt x="79" y="93"/>
                      <a:pt x="79" y="93"/>
                      <a:pt x="79" y="93"/>
                    </a:cubicBezTo>
                    <a:cubicBezTo>
                      <a:pt x="79" y="93"/>
                      <a:pt x="79" y="93"/>
                      <a:pt x="79" y="93"/>
                    </a:cubicBezTo>
                    <a:cubicBezTo>
                      <a:pt x="79" y="93"/>
                      <a:pt x="79" y="93"/>
                      <a:pt x="79" y="93"/>
                    </a:cubicBezTo>
                    <a:cubicBezTo>
                      <a:pt x="79" y="93"/>
                      <a:pt x="79" y="93"/>
                      <a:pt x="79" y="93"/>
                    </a:cubicBezTo>
                    <a:cubicBezTo>
                      <a:pt x="64" y="50"/>
                      <a:pt x="64" y="50"/>
                      <a:pt x="64" y="50"/>
                    </a:cubicBezTo>
                    <a:cubicBezTo>
                      <a:pt x="66" y="42"/>
                      <a:pt x="66" y="42"/>
                      <a:pt x="66" y="42"/>
                    </a:cubicBezTo>
                    <a:cubicBezTo>
                      <a:pt x="60" y="37"/>
                      <a:pt x="60" y="37"/>
                      <a:pt x="60" y="37"/>
                    </a:cubicBezTo>
                    <a:cubicBezTo>
                      <a:pt x="63" y="29"/>
                      <a:pt x="63" y="29"/>
                      <a:pt x="63" y="29"/>
                    </a:cubicBezTo>
                    <a:cubicBezTo>
                      <a:pt x="56" y="29"/>
                      <a:pt x="34" y="34"/>
                      <a:pt x="34" y="34"/>
                    </a:cubicBezTo>
                    <a:cubicBezTo>
                      <a:pt x="44" y="9"/>
                      <a:pt x="44" y="9"/>
                      <a:pt x="44" y="9"/>
                    </a:cubicBezTo>
                    <a:cubicBezTo>
                      <a:pt x="35" y="5"/>
                      <a:pt x="26" y="2"/>
                      <a:pt x="17" y="0"/>
                    </a:cubicBezTo>
                    <a:cubicBezTo>
                      <a:pt x="5" y="43"/>
                      <a:pt x="5" y="43"/>
                      <a:pt x="5" y="43"/>
                    </a:cubicBezTo>
                    <a:cubicBezTo>
                      <a:pt x="4" y="46"/>
                      <a:pt x="4" y="46"/>
                      <a:pt x="4" y="46"/>
                    </a:cubicBezTo>
                    <a:cubicBezTo>
                      <a:pt x="3" y="47"/>
                      <a:pt x="3" y="47"/>
                      <a:pt x="3" y="47"/>
                    </a:cubicBezTo>
                    <a:cubicBezTo>
                      <a:pt x="3" y="48"/>
                      <a:pt x="3" y="48"/>
                      <a:pt x="3" y="48"/>
                    </a:cubicBezTo>
                    <a:cubicBezTo>
                      <a:pt x="3" y="48"/>
                      <a:pt x="3" y="48"/>
                      <a:pt x="3" y="48"/>
                    </a:cubicBezTo>
                    <a:cubicBezTo>
                      <a:pt x="3" y="48"/>
                      <a:pt x="3" y="48"/>
                      <a:pt x="3" y="48"/>
                    </a:cubicBezTo>
                    <a:cubicBezTo>
                      <a:pt x="3" y="48"/>
                      <a:pt x="3" y="48"/>
                      <a:pt x="3" y="48"/>
                    </a:cubicBezTo>
                    <a:cubicBezTo>
                      <a:pt x="0" y="45"/>
                      <a:pt x="31" y="78"/>
                      <a:pt x="18" y="64"/>
                    </a:cubicBezTo>
                    <a:cubicBezTo>
                      <a:pt x="18" y="64"/>
                      <a:pt x="18" y="64"/>
                      <a:pt x="18" y="64"/>
                    </a:cubicBezTo>
                    <a:cubicBezTo>
                      <a:pt x="18" y="64"/>
                      <a:pt x="18" y="64"/>
                      <a:pt x="18" y="64"/>
                    </a:cubicBezTo>
                    <a:cubicBezTo>
                      <a:pt x="23" y="62"/>
                      <a:pt x="23" y="62"/>
                      <a:pt x="23" y="62"/>
                    </a:cubicBezTo>
                    <a:cubicBezTo>
                      <a:pt x="34" y="59"/>
                      <a:pt x="34" y="59"/>
                      <a:pt x="34" y="59"/>
                    </a:cubicBezTo>
                    <a:cubicBezTo>
                      <a:pt x="41" y="57"/>
                      <a:pt x="41" y="57"/>
                      <a:pt x="41" y="57"/>
                    </a:cubicBezTo>
                    <a:cubicBezTo>
                      <a:pt x="41" y="69"/>
                      <a:pt x="42" y="81"/>
                      <a:pt x="43" y="93"/>
                    </a:cubicBezTo>
                    <a:cubicBezTo>
                      <a:pt x="89" y="93"/>
                      <a:pt x="89" y="93"/>
                      <a:pt x="89" y="93"/>
                    </a:cubicBezTo>
                    <a:cubicBezTo>
                      <a:pt x="99" y="93"/>
                      <a:pt x="99" y="93"/>
                      <a:pt x="99" y="93"/>
                    </a:cubicBezTo>
                    <a:cubicBezTo>
                      <a:pt x="116" y="93"/>
                      <a:pt x="116" y="93"/>
                      <a:pt x="116" y="93"/>
                    </a:cubicBezTo>
                    <a:lnTo>
                      <a:pt x="110" y="79"/>
                    </a:lnTo>
                    <a:close/>
                  </a:path>
                </a:pathLst>
              </a:custGeom>
              <a:grpFill/>
              <a:ln>
                <a:noFill/>
              </a:ln>
              <a:extLst/>
            </p:spPr>
            <p:txBody>
              <a:bodyPr vert="horz" wrap="square" lIns="68580" tIns="34290" rIns="68580" bIns="34290" numCol="1" anchor="t" anchorCtr="0" compatLnSpc="1">
                <a:prstTxWarp prst="textNoShape">
                  <a:avLst/>
                </a:prstTxWarp>
              </a:bodyPr>
              <a:lstStyle/>
              <a:p>
                <a:endParaRPr lang="zh-CN" altLang="en-US" sz="1013"/>
              </a:p>
            </p:txBody>
          </p:sp>
          <p:sp>
            <p:nvSpPr>
              <p:cNvPr id="118" name="Freeform 48"/>
              <p:cNvSpPr>
                <a:spLocks/>
              </p:cNvSpPr>
              <p:nvPr/>
            </p:nvSpPr>
            <p:spPr bwMode="auto">
              <a:xfrm>
                <a:off x="298528" y="2251101"/>
                <a:ext cx="0" cy="2338"/>
              </a:xfrm>
              <a:custGeom>
                <a:avLst/>
                <a:gdLst>
                  <a:gd name="T0" fmla="*/ 2 h 2"/>
                  <a:gd name="T1" fmla="*/ 0 h 2"/>
                  <a:gd name="T2" fmla="*/ 2 h 2"/>
                  <a:gd name="T3" fmla="*/ 0 h 2"/>
                  <a:gd name="T4" fmla="*/ 2 h 2"/>
                </a:gdLst>
                <a:ahLst/>
                <a:cxnLst>
                  <a:cxn ang="0">
                    <a:pos x="0" y="T0"/>
                  </a:cxn>
                  <a:cxn ang="0">
                    <a:pos x="0" y="T1"/>
                  </a:cxn>
                  <a:cxn ang="0">
                    <a:pos x="0" y="T2"/>
                  </a:cxn>
                  <a:cxn ang="0">
                    <a:pos x="0" y="T3"/>
                  </a:cxn>
                  <a:cxn ang="0">
                    <a:pos x="0" y="T4"/>
                  </a:cxn>
                </a:cxnLst>
                <a:rect l="0" t="0" r="r" b="b"/>
                <a:pathLst>
                  <a:path h="2">
                    <a:moveTo>
                      <a:pt x="0" y="2"/>
                    </a:moveTo>
                    <a:lnTo>
                      <a:pt x="0" y="0"/>
                    </a:lnTo>
                    <a:lnTo>
                      <a:pt x="0" y="2"/>
                    </a:lnTo>
                    <a:lnTo>
                      <a:pt x="0" y="0"/>
                    </a:lnTo>
                    <a:lnTo>
                      <a:pt x="0" y="2"/>
                    </a:lnTo>
                    <a:close/>
                  </a:path>
                </a:pathLst>
              </a:custGeom>
              <a:grpFill/>
              <a:ln>
                <a:noFill/>
              </a:ln>
              <a:extLst/>
            </p:spPr>
            <p:txBody>
              <a:bodyPr vert="horz" wrap="square" lIns="68580" tIns="34290" rIns="68580" bIns="34290" numCol="1" anchor="t" anchorCtr="0" compatLnSpc="1">
                <a:prstTxWarp prst="textNoShape">
                  <a:avLst/>
                </a:prstTxWarp>
              </a:bodyPr>
              <a:lstStyle/>
              <a:p>
                <a:endParaRPr lang="zh-CN" altLang="en-US" sz="1013"/>
              </a:p>
            </p:txBody>
          </p:sp>
          <p:sp>
            <p:nvSpPr>
              <p:cNvPr id="119" name="Freeform 49"/>
              <p:cNvSpPr>
                <a:spLocks/>
              </p:cNvSpPr>
              <p:nvPr/>
            </p:nvSpPr>
            <p:spPr bwMode="auto">
              <a:xfrm>
                <a:off x="276308" y="2074573"/>
                <a:ext cx="19882" cy="40917"/>
              </a:xfrm>
              <a:custGeom>
                <a:avLst/>
                <a:gdLst>
                  <a:gd name="T0" fmla="*/ 12 w 17"/>
                  <a:gd name="T1" fmla="*/ 0 h 35"/>
                  <a:gd name="T2" fmla="*/ 17 w 17"/>
                  <a:gd name="T3" fmla="*/ 21 h 35"/>
                  <a:gd name="T4" fmla="*/ 9 w 17"/>
                  <a:gd name="T5" fmla="*/ 35 h 35"/>
                  <a:gd name="T6" fmla="*/ 0 w 17"/>
                  <a:gd name="T7" fmla="*/ 21 h 35"/>
                  <a:gd name="T8" fmla="*/ 2 w 17"/>
                  <a:gd name="T9" fmla="*/ 0 h 35"/>
                  <a:gd name="T10" fmla="*/ 12 w 17"/>
                  <a:gd name="T11" fmla="*/ 0 h 35"/>
                </a:gdLst>
                <a:ahLst/>
                <a:cxnLst>
                  <a:cxn ang="0">
                    <a:pos x="T0" y="T1"/>
                  </a:cxn>
                  <a:cxn ang="0">
                    <a:pos x="T2" y="T3"/>
                  </a:cxn>
                  <a:cxn ang="0">
                    <a:pos x="T4" y="T5"/>
                  </a:cxn>
                  <a:cxn ang="0">
                    <a:pos x="T6" y="T7"/>
                  </a:cxn>
                  <a:cxn ang="0">
                    <a:pos x="T8" y="T9"/>
                  </a:cxn>
                  <a:cxn ang="0">
                    <a:pos x="T10" y="T11"/>
                  </a:cxn>
                </a:cxnLst>
                <a:rect l="0" t="0" r="r" b="b"/>
                <a:pathLst>
                  <a:path w="17" h="35">
                    <a:moveTo>
                      <a:pt x="12" y="0"/>
                    </a:moveTo>
                    <a:lnTo>
                      <a:pt x="17" y="21"/>
                    </a:lnTo>
                    <a:lnTo>
                      <a:pt x="9" y="35"/>
                    </a:lnTo>
                    <a:lnTo>
                      <a:pt x="0" y="21"/>
                    </a:lnTo>
                    <a:lnTo>
                      <a:pt x="2" y="0"/>
                    </a:lnTo>
                    <a:lnTo>
                      <a:pt x="12" y="0"/>
                    </a:lnTo>
                    <a:close/>
                  </a:path>
                </a:pathLst>
              </a:custGeom>
              <a:grpFill/>
              <a:ln>
                <a:noFill/>
              </a:ln>
              <a:extLst/>
            </p:spPr>
            <p:txBody>
              <a:bodyPr vert="horz" wrap="square" lIns="68580" tIns="34290" rIns="68580" bIns="34290" numCol="1" anchor="t" anchorCtr="0" compatLnSpc="1">
                <a:prstTxWarp prst="textNoShape">
                  <a:avLst/>
                </a:prstTxWarp>
              </a:bodyPr>
              <a:lstStyle/>
              <a:p>
                <a:endParaRPr lang="zh-CN" altLang="en-US" sz="1013"/>
              </a:p>
            </p:txBody>
          </p:sp>
          <p:sp>
            <p:nvSpPr>
              <p:cNvPr id="120" name="Freeform 50"/>
              <p:cNvSpPr>
                <a:spLocks/>
              </p:cNvSpPr>
              <p:nvPr/>
            </p:nvSpPr>
            <p:spPr bwMode="auto">
              <a:xfrm>
                <a:off x="278647" y="2101462"/>
                <a:ext cx="30406" cy="151977"/>
              </a:xfrm>
              <a:custGeom>
                <a:avLst/>
                <a:gdLst>
                  <a:gd name="T0" fmla="*/ 12 w 26"/>
                  <a:gd name="T1" fmla="*/ 0 h 130"/>
                  <a:gd name="T2" fmla="*/ 26 w 26"/>
                  <a:gd name="T3" fmla="*/ 128 h 130"/>
                  <a:gd name="T4" fmla="*/ 17 w 26"/>
                  <a:gd name="T5" fmla="*/ 130 h 130"/>
                  <a:gd name="T6" fmla="*/ 7 w 26"/>
                  <a:gd name="T7" fmla="*/ 130 h 130"/>
                  <a:gd name="T8" fmla="*/ 0 w 26"/>
                  <a:gd name="T9" fmla="*/ 0 h 130"/>
                  <a:gd name="T10" fmla="*/ 12 w 26"/>
                  <a:gd name="T11" fmla="*/ 0 h 130"/>
                </a:gdLst>
                <a:ahLst/>
                <a:cxnLst>
                  <a:cxn ang="0">
                    <a:pos x="T0" y="T1"/>
                  </a:cxn>
                  <a:cxn ang="0">
                    <a:pos x="T2" y="T3"/>
                  </a:cxn>
                  <a:cxn ang="0">
                    <a:pos x="T4" y="T5"/>
                  </a:cxn>
                  <a:cxn ang="0">
                    <a:pos x="T6" y="T7"/>
                  </a:cxn>
                  <a:cxn ang="0">
                    <a:pos x="T8" y="T9"/>
                  </a:cxn>
                  <a:cxn ang="0">
                    <a:pos x="T10" y="T11"/>
                  </a:cxn>
                </a:cxnLst>
                <a:rect l="0" t="0" r="r" b="b"/>
                <a:pathLst>
                  <a:path w="26" h="130">
                    <a:moveTo>
                      <a:pt x="12" y="0"/>
                    </a:moveTo>
                    <a:lnTo>
                      <a:pt x="26" y="128"/>
                    </a:lnTo>
                    <a:lnTo>
                      <a:pt x="17" y="130"/>
                    </a:lnTo>
                    <a:lnTo>
                      <a:pt x="7" y="130"/>
                    </a:lnTo>
                    <a:lnTo>
                      <a:pt x="0" y="0"/>
                    </a:lnTo>
                    <a:lnTo>
                      <a:pt x="12" y="0"/>
                    </a:lnTo>
                    <a:close/>
                  </a:path>
                </a:pathLst>
              </a:custGeom>
              <a:grpFill/>
              <a:ln>
                <a:noFill/>
              </a:ln>
              <a:extLst/>
            </p:spPr>
            <p:txBody>
              <a:bodyPr vert="horz" wrap="square" lIns="68580" tIns="34290" rIns="68580" bIns="34290" numCol="1" anchor="t" anchorCtr="0" compatLnSpc="1">
                <a:prstTxWarp prst="textNoShape">
                  <a:avLst/>
                </a:prstTxWarp>
              </a:bodyPr>
              <a:lstStyle/>
              <a:p>
                <a:endParaRPr lang="zh-CN" altLang="en-US" sz="1013"/>
              </a:p>
            </p:txBody>
          </p:sp>
          <p:sp>
            <p:nvSpPr>
              <p:cNvPr id="121" name="Freeform 51"/>
              <p:cNvSpPr>
                <a:spLocks/>
              </p:cNvSpPr>
              <p:nvPr/>
            </p:nvSpPr>
            <p:spPr bwMode="auto">
              <a:xfrm>
                <a:off x="378052" y="1809198"/>
                <a:ext cx="97067" cy="192894"/>
              </a:xfrm>
              <a:custGeom>
                <a:avLst/>
                <a:gdLst>
                  <a:gd name="T0" fmla="*/ 10 w 35"/>
                  <a:gd name="T1" fmla="*/ 45 h 70"/>
                  <a:gd name="T2" fmla="*/ 18 w 35"/>
                  <a:gd name="T3" fmla="*/ 53 h 70"/>
                  <a:gd name="T4" fmla="*/ 25 w 35"/>
                  <a:gd name="T5" fmla="*/ 46 h 70"/>
                  <a:gd name="T6" fmla="*/ 17 w 35"/>
                  <a:gd name="T7" fmla="*/ 38 h 70"/>
                  <a:gd name="T8" fmla="*/ 6 w 35"/>
                  <a:gd name="T9" fmla="*/ 34 h 70"/>
                  <a:gd name="T10" fmla="*/ 0 w 35"/>
                  <a:gd name="T11" fmla="*/ 22 h 70"/>
                  <a:gd name="T12" fmla="*/ 13 w 35"/>
                  <a:gd name="T13" fmla="*/ 7 h 70"/>
                  <a:gd name="T14" fmla="*/ 13 w 35"/>
                  <a:gd name="T15" fmla="*/ 0 h 70"/>
                  <a:gd name="T16" fmla="*/ 21 w 35"/>
                  <a:gd name="T17" fmla="*/ 0 h 70"/>
                  <a:gd name="T18" fmla="*/ 21 w 35"/>
                  <a:gd name="T19" fmla="*/ 8 h 70"/>
                  <a:gd name="T20" fmla="*/ 26 w 35"/>
                  <a:gd name="T21" fmla="*/ 11 h 70"/>
                  <a:gd name="T22" fmla="*/ 26 w 35"/>
                  <a:gd name="T23" fmla="*/ 8 h 70"/>
                  <a:gd name="T24" fmla="*/ 32 w 35"/>
                  <a:gd name="T25" fmla="*/ 8 h 70"/>
                  <a:gd name="T26" fmla="*/ 32 w 35"/>
                  <a:gd name="T27" fmla="*/ 22 h 70"/>
                  <a:gd name="T28" fmla="*/ 24 w 35"/>
                  <a:gd name="T29" fmla="*/ 22 h 70"/>
                  <a:gd name="T30" fmla="*/ 17 w 35"/>
                  <a:gd name="T31" fmla="*/ 16 h 70"/>
                  <a:gd name="T32" fmla="*/ 10 w 35"/>
                  <a:gd name="T33" fmla="*/ 22 h 70"/>
                  <a:gd name="T34" fmla="*/ 18 w 35"/>
                  <a:gd name="T35" fmla="*/ 29 h 70"/>
                  <a:gd name="T36" fmla="*/ 29 w 35"/>
                  <a:gd name="T37" fmla="*/ 33 h 70"/>
                  <a:gd name="T38" fmla="*/ 35 w 35"/>
                  <a:gd name="T39" fmla="*/ 46 h 70"/>
                  <a:gd name="T40" fmla="*/ 21 w 35"/>
                  <a:gd name="T41" fmla="*/ 62 h 70"/>
                  <a:gd name="T42" fmla="*/ 21 w 35"/>
                  <a:gd name="T43" fmla="*/ 70 h 70"/>
                  <a:gd name="T44" fmla="*/ 13 w 35"/>
                  <a:gd name="T45" fmla="*/ 70 h 70"/>
                  <a:gd name="T46" fmla="*/ 13 w 35"/>
                  <a:gd name="T47" fmla="*/ 61 h 70"/>
                  <a:gd name="T48" fmla="*/ 13 w 35"/>
                  <a:gd name="T49" fmla="*/ 61 h 70"/>
                  <a:gd name="T50" fmla="*/ 8 w 35"/>
                  <a:gd name="T51" fmla="*/ 58 h 70"/>
                  <a:gd name="T52" fmla="*/ 8 w 35"/>
                  <a:gd name="T53" fmla="*/ 61 h 70"/>
                  <a:gd name="T54" fmla="*/ 1 w 35"/>
                  <a:gd name="T55" fmla="*/ 61 h 70"/>
                  <a:gd name="T56" fmla="*/ 1 w 35"/>
                  <a:gd name="T57" fmla="*/ 45 h 70"/>
                  <a:gd name="T58" fmla="*/ 10 w 35"/>
                  <a:gd name="T59" fmla="*/ 45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35" h="70">
                    <a:moveTo>
                      <a:pt x="10" y="45"/>
                    </a:moveTo>
                    <a:cubicBezTo>
                      <a:pt x="10" y="50"/>
                      <a:pt x="13" y="53"/>
                      <a:pt x="18" y="53"/>
                    </a:cubicBezTo>
                    <a:cubicBezTo>
                      <a:pt x="22" y="53"/>
                      <a:pt x="25" y="51"/>
                      <a:pt x="25" y="46"/>
                    </a:cubicBezTo>
                    <a:cubicBezTo>
                      <a:pt x="25" y="41"/>
                      <a:pt x="21" y="40"/>
                      <a:pt x="17" y="38"/>
                    </a:cubicBezTo>
                    <a:cubicBezTo>
                      <a:pt x="14" y="37"/>
                      <a:pt x="9" y="36"/>
                      <a:pt x="6" y="34"/>
                    </a:cubicBezTo>
                    <a:cubicBezTo>
                      <a:pt x="2" y="31"/>
                      <a:pt x="0" y="27"/>
                      <a:pt x="0" y="22"/>
                    </a:cubicBezTo>
                    <a:cubicBezTo>
                      <a:pt x="0" y="15"/>
                      <a:pt x="6" y="8"/>
                      <a:pt x="13" y="7"/>
                    </a:cubicBezTo>
                    <a:cubicBezTo>
                      <a:pt x="13" y="0"/>
                      <a:pt x="13" y="0"/>
                      <a:pt x="13" y="0"/>
                    </a:cubicBezTo>
                    <a:cubicBezTo>
                      <a:pt x="21" y="0"/>
                      <a:pt x="21" y="0"/>
                      <a:pt x="21" y="0"/>
                    </a:cubicBezTo>
                    <a:cubicBezTo>
                      <a:pt x="21" y="8"/>
                      <a:pt x="21" y="8"/>
                      <a:pt x="21" y="8"/>
                    </a:cubicBezTo>
                    <a:cubicBezTo>
                      <a:pt x="23" y="8"/>
                      <a:pt x="24" y="9"/>
                      <a:pt x="26" y="11"/>
                    </a:cubicBezTo>
                    <a:cubicBezTo>
                      <a:pt x="26" y="8"/>
                      <a:pt x="26" y="8"/>
                      <a:pt x="26" y="8"/>
                    </a:cubicBezTo>
                    <a:cubicBezTo>
                      <a:pt x="32" y="8"/>
                      <a:pt x="32" y="8"/>
                      <a:pt x="32" y="8"/>
                    </a:cubicBezTo>
                    <a:cubicBezTo>
                      <a:pt x="32" y="22"/>
                      <a:pt x="32" y="22"/>
                      <a:pt x="32" y="22"/>
                    </a:cubicBezTo>
                    <a:cubicBezTo>
                      <a:pt x="24" y="22"/>
                      <a:pt x="24" y="22"/>
                      <a:pt x="24" y="22"/>
                    </a:cubicBezTo>
                    <a:cubicBezTo>
                      <a:pt x="24" y="18"/>
                      <a:pt x="21" y="16"/>
                      <a:pt x="17" y="16"/>
                    </a:cubicBezTo>
                    <a:cubicBezTo>
                      <a:pt x="13" y="16"/>
                      <a:pt x="10" y="18"/>
                      <a:pt x="10" y="22"/>
                    </a:cubicBezTo>
                    <a:cubicBezTo>
                      <a:pt x="10" y="26"/>
                      <a:pt x="14" y="28"/>
                      <a:pt x="18" y="29"/>
                    </a:cubicBezTo>
                    <a:cubicBezTo>
                      <a:pt x="21" y="30"/>
                      <a:pt x="26" y="31"/>
                      <a:pt x="29" y="33"/>
                    </a:cubicBezTo>
                    <a:cubicBezTo>
                      <a:pt x="33" y="36"/>
                      <a:pt x="35" y="41"/>
                      <a:pt x="35" y="46"/>
                    </a:cubicBezTo>
                    <a:cubicBezTo>
                      <a:pt x="35" y="54"/>
                      <a:pt x="29" y="61"/>
                      <a:pt x="21" y="62"/>
                    </a:cubicBezTo>
                    <a:cubicBezTo>
                      <a:pt x="21" y="70"/>
                      <a:pt x="21" y="70"/>
                      <a:pt x="21" y="70"/>
                    </a:cubicBezTo>
                    <a:cubicBezTo>
                      <a:pt x="13" y="70"/>
                      <a:pt x="13" y="70"/>
                      <a:pt x="13" y="70"/>
                    </a:cubicBezTo>
                    <a:cubicBezTo>
                      <a:pt x="13" y="61"/>
                      <a:pt x="13" y="61"/>
                      <a:pt x="13" y="61"/>
                    </a:cubicBezTo>
                    <a:cubicBezTo>
                      <a:pt x="13" y="61"/>
                      <a:pt x="13" y="61"/>
                      <a:pt x="13" y="61"/>
                    </a:cubicBezTo>
                    <a:cubicBezTo>
                      <a:pt x="11" y="60"/>
                      <a:pt x="10" y="59"/>
                      <a:pt x="8" y="58"/>
                    </a:cubicBezTo>
                    <a:cubicBezTo>
                      <a:pt x="8" y="61"/>
                      <a:pt x="8" y="61"/>
                      <a:pt x="8" y="61"/>
                    </a:cubicBezTo>
                    <a:cubicBezTo>
                      <a:pt x="1" y="61"/>
                      <a:pt x="1" y="61"/>
                      <a:pt x="1" y="61"/>
                    </a:cubicBezTo>
                    <a:cubicBezTo>
                      <a:pt x="1" y="45"/>
                      <a:pt x="1" y="45"/>
                      <a:pt x="1" y="45"/>
                    </a:cubicBezTo>
                    <a:lnTo>
                      <a:pt x="10" y="45"/>
                    </a:lnTo>
                    <a:close/>
                  </a:path>
                </a:pathLst>
              </a:custGeom>
              <a:grpFill/>
              <a:ln>
                <a:noFill/>
              </a:ln>
              <a:extLst/>
            </p:spPr>
            <p:txBody>
              <a:bodyPr vert="horz" wrap="square" lIns="68580" tIns="34290" rIns="68580" bIns="34290" numCol="1" anchor="t" anchorCtr="0" compatLnSpc="1">
                <a:prstTxWarp prst="textNoShape">
                  <a:avLst/>
                </a:prstTxWarp>
              </a:bodyPr>
              <a:lstStyle/>
              <a:p>
                <a:endParaRPr lang="zh-CN" altLang="en-US" sz="1013"/>
              </a:p>
            </p:txBody>
          </p:sp>
          <p:sp>
            <p:nvSpPr>
              <p:cNvPr id="122" name="Rectangle 52"/>
              <p:cNvSpPr>
                <a:spLocks noChangeArrowheads="1"/>
              </p:cNvSpPr>
              <p:nvPr/>
            </p:nvSpPr>
            <p:spPr bwMode="auto">
              <a:xfrm>
                <a:off x="367527" y="2046516"/>
                <a:ext cx="111100" cy="36241"/>
              </a:xfrm>
              <a:prstGeom prst="rect">
                <a:avLst/>
              </a:prstGeom>
              <a:grpFill/>
              <a:ln>
                <a:noFill/>
              </a:ln>
              <a:extLst/>
            </p:spPr>
            <p:txBody>
              <a:bodyPr vert="horz" wrap="square" lIns="68580" tIns="34290" rIns="68580" bIns="34290" numCol="1" anchor="t" anchorCtr="0" compatLnSpc="1">
                <a:prstTxWarp prst="textNoShape">
                  <a:avLst/>
                </a:prstTxWarp>
              </a:bodyPr>
              <a:lstStyle/>
              <a:p>
                <a:endParaRPr lang="zh-CN" altLang="en-US" sz="1013"/>
              </a:p>
            </p:txBody>
          </p:sp>
          <p:sp>
            <p:nvSpPr>
              <p:cNvPr id="123" name="Freeform 53"/>
              <p:cNvSpPr>
                <a:spLocks noEditPoints="1"/>
              </p:cNvSpPr>
              <p:nvPr/>
            </p:nvSpPr>
            <p:spPr bwMode="auto">
              <a:xfrm>
                <a:off x="309053" y="1756592"/>
                <a:ext cx="230387" cy="275897"/>
              </a:xfrm>
              <a:custGeom>
                <a:avLst/>
                <a:gdLst>
                  <a:gd name="T0" fmla="*/ 83 w 83"/>
                  <a:gd name="T1" fmla="*/ 41 h 100"/>
                  <a:gd name="T2" fmla="*/ 41 w 83"/>
                  <a:gd name="T3" fmla="*/ 0 h 100"/>
                  <a:gd name="T4" fmla="*/ 0 w 83"/>
                  <a:gd name="T5" fmla="*/ 41 h 100"/>
                  <a:gd name="T6" fmla="*/ 0 w 83"/>
                  <a:gd name="T7" fmla="*/ 45 h 100"/>
                  <a:gd name="T8" fmla="*/ 16 w 83"/>
                  <a:gd name="T9" fmla="*/ 82 h 100"/>
                  <a:gd name="T10" fmla="*/ 19 w 83"/>
                  <a:gd name="T11" fmla="*/ 100 h 100"/>
                  <a:gd name="T12" fmla="*/ 38 w 83"/>
                  <a:gd name="T13" fmla="*/ 100 h 100"/>
                  <a:gd name="T14" fmla="*/ 44 w 83"/>
                  <a:gd name="T15" fmla="*/ 100 h 100"/>
                  <a:gd name="T16" fmla="*/ 63 w 83"/>
                  <a:gd name="T17" fmla="*/ 100 h 100"/>
                  <a:gd name="T18" fmla="*/ 66 w 83"/>
                  <a:gd name="T19" fmla="*/ 82 h 100"/>
                  <a:gd name="T20" fmla="*/ 82 w 83"/>
                  <a:gd name="T21" fmla="*/ 45 h 100"/>
                  <a:gd name="T22" fmla="*/ 83 w 83"/>
                  <a:gd name="T23" fmla="*/ 41 h 100"/>
                  <a:gd name="T24" fmla="*/ 75 w 83"/>
                  <a:gd name="T25" fmla="*/ 43 h 100"/>
                  <a:gd name="T26" fmla="*/ 75 w 83"/>
                  <a:gd name="T27" fmla="*/ 48 h 100"/>
                  <a:gd name="T28" fmla="*/ 75 w 83"/>
                  <a:gd name="T29" fmla="*/ 48 h 100"/>
                  <a:gd name="T30" fmla="*/ 60 w 83"/>
                  <a:gd name="T31" fmla="*/ 77 h 100"/>
                  <a:gd name="T32" fmla="*/ 56 w 83"/>
                  <a:gd name="T33" fmla="*/ 93 h 100"/>
                  <a:gd name="T34" fmla="*/ 27 w 83"/>
                  <a:gd name="T35" fmla="*/ 93 h 100"/>
                  <a:gd name="T36" fmla="*/ 22 w 83"/>
                  <a:gd name="T37" fmla="*/ 78 h 100"/>
                  <a:gd name="T38" fmla="*/ 7 w 83"/>
                  <a:gd name="T39" fmla="*/ 48 h 100"/>
                  <a:gd name="T40" fmla="*/ 8 w 83"/>
                  <a:gd name="T41" fmla="*/ 48 h 100"/>
                  <a:gd name="T42" fmla="*/ 7 w 83"/>
                  <a:gd name="T43" fmla="*/ 43 h 100"/>
                  <a:gd name="T44" fmla="*/ 7 w 83"/>
                  <a:gd name="T45" fmla="*/ 41 h 100"/>
                  <a:gd name="T46" fmla="*/ 41 w 83"/>
                  <a:gd name="T47" fmla="*/ 7 h 100"/>
                  <a:gd name="T48" fmla="*/ 75 w 83"/>
                  <a:gd name="T49" fmla="*/ 41 h 100"/>
                  <a:gd name="T50" fmla="*/ 75 w 83"/>
                  <a:gd name="T51" fmla="*/ 43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83" h="100">
                    <a:moveTo>
                      <a:pt x="83" y="41"/>
                    </a:moveTo>
                    <a:cubicBezTo>
                      <a:pt x="83" y="18"/>
                      <a:pt x="64" y="0"/>
                      <a:pt x="41" y="0"/>
                    </a:cubicBezTo>
                    <a:cubicBezTo>
                      <a:pt x="18" y="0"/>
                      <a:pt x="0" y="18"/>
                      <a:pt x="0" y="41"/>
                    </a:cubicBezTo>
                    <a:cubicBezTo>
                      <a:pt x="0" y="43"/>
                      <a:pt x="0" y="44"/>
                      <a:pt x="0" y="45"/>
                    </a:cubicBezTo>
                    <a:cubicBezTo>
                      <a:pt x="0" y="46"/>
                      <a:pt x="1" y="62"/>
                      <a:pt x="16" y="82"/>
                    </a:cubicBezTo>
                    <a:cubicBezTo>
                      <a:pt x="21" y="88"/>
                      <a:pt x="19" y="100"/>
                      <a:pt x="19" y="100"/>
                    </a:cubicBezTo>
                    <a:cubicBezTo>
                      <a:pt x="25" y="100"/>
                      <a:pt x="32" y="100"/>
                      <a:pt x="38" y="100"/>
                    </a:cubicBezTo>
                    <a:cubicBezTo>
                      <a:pt x="40" y="100"/>
                      <a:pt x="42" y="100"/>
                      <a:pt x="44" y="100"/>
                    </a:cubicBezTo>
                    <a:cubicBezTo>
                      <a:pt x="51" y="100"/>
                      <a:pt x="57" y="100"/>
                      <a:pt x="63" y="100"/>
                    </a:cubicBezTo>
                    <a:cubicBezTo>
                      <a:pt x="63" y="100"/>
                      <a:pt x="61" y="88"/>
                      <a:pt x="66" y="82"/>
                    </a:cubicBezTo>
                    <a:cubicBezTo>
                      <a:pt x="82" y="62"/>
                      <a:pt x="83" y="46"/>
                      <a:pt x="82" y="45"/>
                    </a:cubicBezTo>
                    <a:cubicBezTo>
                      <a:pt x="82" y="44"/>
                      <a:pt x="83" y="43"/>
                      <a:pt x="83" y="41"/>
                    </a:cubicBezTo>
                    <a:close/>
                    <a:moveTo>
                      <a:pt x="75" y="43"/>
                    </a:moveTo>
                    <a:cubicBezTo>
                      <a:pt x="75" y="48"/>
                      <a:pt x="75" y="48"/>
                      <a:pt x="75" y="48"/>
                    </a:cubicBezTo>
                    <a:cubicBezTo>
                      <a:pt x="75" y="48"/>
                      <a:pt x="75" y="48"/>
                      <a:pt x="75" y="48"/>
                    </a:cubicBezTo>
                    <a:cubicBezTo>
                      <a:pt x="74" y="52"/>
                      <a:pt x="71" y="63"/>
                      <a:pt x="60" y="77"/>
                    </a:cubicBezTo>
                    <a:cubicBezTo>
                      <a:pt x="57" y="82"/>
                      <a:pt x="56" y="88"/>
                      <a:pt x="56" y="93"/>
                    </a:cubicBezTo>
                    <a:cubicBezTo>
                      <a:pt x="27" y="93"/>
                      <a:pt x="27" y="93"/>
                      <a:pt x="27" y="93"/>
                    </a:cubicBezTo>
                    <a:cubicBezTo>
                      <a:pt x="26" y="88"/>
                      <a:pt x="25" y="82"/>
                      <a:pt x="22" y="78"/>
                    </a:cubicBezTo>
                    <a:cubicBezTo>
                      <a:pt x="11" y="63"/>
                      <a:pt x="8" y="52"/>
                      <a:pt x="7" y="48"/>
                    </a:cubicBezTo>
                    <a:cubicBezTo>
                      <a:pt x="8" y="48"/>
                      <a:pt x="8" y="48"/>
                      <a:pt x="8" y="48"/>
                    </a:cubicBezTo>
                    <a:cubicBezTo>
                      <a:pt x="7" y="43"/>
                      <a:pt x="7" y="43"/>
                      <a:pt x="7" y="43"/>
                    </a:cubicBezTo>
                    <a:cubicBezTo>
                      <a:pt x="7" y="42"/>
                      <a:pt x="7" y="42"/>
                      <a:pt x="7" y="41"/>
                    </a:cubicBezTo>
                    <a:cubicBezTo>
                      <a:pt x="7" y="22"/>
                      <a:pt x="22" y="7"/>
                      <a:pt x="41" y="7"/>
                    </a:cubicBezTo>
                    <a:cubicBezTo>
                      <a:pt x="60" y="7"/>
                      <a:pt x="75" y="22"/>
                      <a:pt x="75" y="41"/>
                    </a:cubicBezTo>
                    <a:cubicBezTo>
                      <a:pt x="75" y="42"/>
                      <a:pt x="75" y="42"/>
                      <a:pt x="75" y="43"/>
                    </a:cubicBezTo>
                    <a:close/>
                  </a:path>
                </a:pathLst>
              </a:custGeom>
              <a:grpFill/>
              <a:ln>
                <a:noFill/>
              </a:ln>
              <a:extLst/>
            </p:spPr>
            <p:txBody>
              <a:bodyPr vert="horz" wrap="square" lIns="68580" tIns="34290" rIns="68580" bIns="34290" numCol="1" anchor="t" anchorCtr="0" compatLnSpc="1">
                <a:prstTxWarp prst="textNoShape">
                  <a:avLst/>
                </a:prstTxWarp>
              </a:bodyPr>
              <a:lstStyle/>
              <a:p>
                <a:endParaRPr lang="zh-CN" altLang="en-US" sz="1013"/>
              </a:p>
            </p:txBody>
          </p:sp>
          <p:sp>
            <p:nvSpPr>
              <p:cNvPr id="124" name="Freeform 54"/>
              <p:cNvSpPr>
                <a:spLocks/>
              </p:cNvSpPr>
              <p:nvPr/>
            </p:nvSpPr>
            <p:spPr bwMode="auto">
              <a:xfrm>
                <a:off x="387409" y="2087434"/>
                <a:ext cx="71338" cy="22212"/>
              </a:xfrm>
              <a:custGeom>
                <a:avLst/>
                <a:gdLst>
                  <a:gd name="T0" fmla="*/ 0 w 26"/>
                  <a:gd name="T1" fmla="*/ 0 h 8"/>
                  <a:gd name="T2" fmla="*/ 0 w 26"/>
                  <a:gd name="T3" fmla="*/ 2 h 8"/>
                  <a:gd name="T4" fmla="*/ 6 w 26"/>
                  <a:gd name="T5" fmla="*/ 8 h 8"/>
                  <a:gd name="T6" fmla="*/ 20 w 26"/>
                  <a:gd name="T7" fmla="*/ 8 h 8"/>
                  <a:gd name="T8" fmla="*/ 26 w 26"/>
                  <a:gd name="T9" fmla="*/ 2 h 8"/>
                  <a:gd name="T10" fmla="*/ 26 w 26"/>
                  <a:gd name="T11" fmla="*/ 0 h 8"/>
                  <a:gd name="T12" fmla="*/ 0 w 26"/>
                  <a:gd name="T13" fmla="*/ 0 h 8"/>
                </a:gdLst>
                <a:ahLst/>
                <a:cxnLst>
                  <a:cxn ang="0">
                    <a:pos x="T0" y="T1"/>
                  </a:cxn>
                  <a:cxn ang="0">
                    <a:pos x="T2" y="T3"/>
                  </a:cxn>
                  <a:cxn ang="0">
                    <a:pos x="T4" y="T5"/>
                  </a:cxn>
                  <a:cxn ang="0">
                    <a:pos x="T6" y="T7"/>
                  </a:cxn>
                  <a:cxn ang="0">
                    <a:pos x="T8" y="T9"/>
                  </a:cxn>
                  <a:cxn ang="0">
                    <a:pos x="T10" y="T11"/>
                  </a:cxn>
                  <a:cxn ang="0">
                    <a:pos x="T12" y="T13"/>
                  </a:cxn>
                </a:cxnLst>
                <a:rect l="0" t="0" r="r" b="b"/>
                <a:pathLst>
                  <a:path w="26" h="8">
                    <a:moveTo>
                      <a:pt x="0" y="0"/>
                    </a:moveTo>
                    <a:cubicBezTo>
                      <a:pt x="0" y="2"/>
                      <a:pt x="0" y="2"/>
                      <a:pt x="0" y="2"/>
                    </a:cubicBezTo>
                    <a:cubicBezTo>
                      <a:pt x="0" y="6"/>
                      <a:pt x="3" y="8"/>
                      <a:pt x="6" y="8"/>
                    </a:cubicBezTo>
                    <a:cubicBezTo>
                      <a:pt x="20" y="8"/>
                      <a:pt x="20" y="8"/>
                      <a:pt x="20" y="8"/>
                    </a:cubicBezTo>
                    <a:cubicBezTo>
                      <a:pt x="23" y="8"/>
                      <a:pt x="26" y="6"/>
                      <a:pt x="26" y="2"/>
                    </a:cubicBezTo>
                    <a:cubicBezTo>
                      <a:pt x="26" y="0"/>
                      <a:pt x="26" y="0"/>
                      <a:pt x="26" y="0"/>
                    </a:cubicBezTo>
                    <a:lnTo>
                      <a:pt x="0" y="0"/>
                    </a:lnTo>
                    <a:close/>
                  </a:path>
                </a:pathLst>
              </a:custGeom>
              <a:grpFill/>
              <a:ln>
                <a:noFill/>
              </a:ln>
              <a:extLst/>
            </p:spPr>
            <p:txBody>
              <a:bodyPr vert="horz" wrap="square" lIns="68580" tIns="34290" rIns="68580" bIns="34290" numCol="1" anchor="t" anchorCtr="0" compatLnSpc="1">
                <a:prstTxWarp prst="textNoShape">
                  <a:avLst/>
                </a:prstTxWarp>
              </a:bodyPr>
              <a:lstStyle/>
              <a:p>
                <a:endParaRPr lang="zh-CN" altLang="en-US" sz="1013"/>
              </a:p>
            </p:txBody>
          </p:sp>
          <p:sp>
            <p:nvSpPr>
              <p:cNvPr id="125" name="Rectangle 55"/>
              <p:cNvSpPr>
                <a:spLocks noChangeArrowheads="1"/>
              </p:cNvSpPr>
              <p:nvPr/>
            </p:nvSpPr>
            <p:spPr bwMode="auto">
              <a:xfrm>
                <a:off x="361680" y="2044179"/>
                <a:ext cx="121626" cy="8183"/>
              </a:xfrm>
              <a:prstGeom prst="rect">
                <a:avLst/>
              </a:prstGeom>
              <a:grpFill/>
              <a:ln>
                <a:noFill/>
              </a:ln>
              <a:extLst/>
            </p:spPr>
            <p:txBody>
              <a:bodyPr vert="horz" wrap="square" lIns="68580" tIns="34290" rIns="68580" bIns="34290" numCol="1" anchor="t" anchorCtr="0" compatLnSpc="1">
                <a:prstTxWarp prst="textNoShape">
                  <a:avLst/>
                </a:prstTxWarp>
              </a:bodyPr>
              <a:lstStyle/>
              <a:p>
                <a:endParaRPr lang="zh-CN" altLang="en-US" sz="1013"/>
              </a:p>
            </p:txBody>
          </p:sp>
          <p:sp>
            <p:nvSpPr>
              <p:cNvPr id="126" name="Rectangle 56"/>
              <p:cNvSpPr>
                <a:spLocks noChangeArrowheads="1"/>
              </p:cNvSpPr>
              <p:nvPr/>
            </p:nvSpPr>
            <p:spPr bwMode="auto">
              <a:xfrm>
                <a:off x="361680" y="2060544"/>
                <a:ext cx="121626" cy="10522"/>
              </a:xfrm>
              <a:prstGeom prst="rect">
                <a:avLst/>
              </a:prstGeom>
              <a:grpFill/>
              <a:ln>
                <a:noFill/>
              </a:ln>
              <a:extLst/>
            </p:spPr>
            <p:txBody>
              <a:bodyPr vert="horz" wrap="square" lIns="68580" tIns="34290" rIns="68580" bIns="34290" numCol="1" anchor="t" anchorCtr="0" compatLnSpc="1">
                <a:prstTxWarp prst="textNoShape">
                  <a:avLst/>
                </a:prstTxWarp>
              </a:bodyPr>
              <a:lstStyle/>
              <a:p>
                <a:endParaRPr lang="zh-CN" altLang="en-US" sz="1013"/>
              </a:p>
            </p:txBody>
          </p:sp>
          <p:sp>
            <p:nvSpPr>
              <p:cNvPr id="127" name="Freeform 57"/>
              <p:cNvSpPr>
                <a:spLocks/>
              </p:cNvSpPr>
              <p:nvPr/>
            </p:nvSpPr>
            <p:spPr bwMode="auto">
              <a:xfrm>
                <a:off x="361680" y="2079250"/>
                <a:ext cx="121626" cy="22212"/>
              </a:xfrm>
              <a:custGeom>
                <a:avLst/>
                <a:gdLst>
                  <a:gd name="T0" fmla="*/ 0 w 44"/>
                  <a:gd name="T1" fmla="*/ 0 h 8"/>
                  <a:gd name="T2" fmla="*/ 11 w 44"/>
                  <a:gd name="T3" fmla="*/ 8 h 8"/>
                  <a:gd name="T4" fmla="*/ 34 w 44"/>
                  <a:gd name="T5" fmla="*/ 8 h 8"/>
                  <a:gd name="T6" fmla="*/ 44 w 44"/>
                  <a:gd name="T7" fmla="*/ 0 h 8"/>
                  <a:gd name="T8" fmla="*/ 0 w 44"/>
                  <a:gd name="T9" fmla="*/ 0 h 8"/>
                </a:gdLst>
                <a:ahLst/>
                <a:cxnLst>
                  <a:cxn ang="0">
                    <a:pos x="T0" y="T1"/>
                  </a:cxn>
                  <a:cxn ang="0">
                    <a:pos x="T2" y="T3"/>
                  </a:cxn>
                  <a:cxn ang="0">
                    <a:pos x="T4" y="T5"/>
                  </a:cxn>
                  <a:cxn ang="0">
                    <a:pos x="T6" y="T7"/>
                  </a:cxn>
                  <a:cxn ang="0">
                    <a:pos x="T8" y="T9"/>
                  </a:cxn>
                </a:cxnLst>
                <a:rect l="0" t="0" r="r" b="b"/>
                <a:pathLst>
                  <a:path w="44" h="8">
                    <a:moveTo>
                      <a:pt x="0" y="0"/>
                    </a:moveTo>
                    <a:cubicBezTo>
                      <a:pt x="1" y="4"/>
                      <a:pt x="5" y="8"/>
                      <a:pt x="11" y="8"/>
                    </a:cubicBezTo>
                    <a:cubicBezTo>
                      <a:pt x="34" y="8"/>
                      <a:pt x="34" y="8"/>
                      <a:pt x="34" y="8"/>
                    </a:cubicBezTo>
                    <a:cubicBezTo>
                      <a:pt x="39" y="8"/>
                      <a:pt x="44" y="4"/>
                      <a:pt x="44" y="0"/>
                    </a:cubicBezTo>
                    <a:lnTo>
                      <a:pt x="0" y="0"/>
                    </a:lnTo>
                    <a:close/>
                  </a:path>
                </a:pathLst>
              </a:custGeom>
              <a:grpFill/>
              <a:ln>
                <a:noFill/>
              </a:ln>
              <a:extLst/>
            </p:spPr>
            <p:txBody>
              <a:bodyPr vert="horz" wrap="square" lIns="68580" tIns="34290" rIns="68580" bIns="34290" numCol="1" anchor="t" anchorCtr="0" compatLnSpc="1">
                <a:prstTxWarp prst="textNoShape">
                  <a:avLst/>
                </a:prstTxWarp>
              </a:bodyPr>
              <a:lstStyle/>
              <a:p>
                <a:endParaRPr lang="zh-CN" altLang="en-US" sz="1013"/>
              </a:p>
            </p:txBody>
          </p:sp>
          <p:sp>
            <p:nvSpPr>
              <p:cNvPr id="128" name="Freeform 58"/>
              <p:cNvSpPr>
                <a:spLocks/>
              </p:cNvSpPr>
              <p:nvPr/>
            </p:nvSpPr>
            <p:spPr bwMode="auto">
              <a:xfrm>
                <a:off x="417814" y="1653714"/>
                <a:ext cx="24559" cy="63129"/>
              </a:xfrm>
              <a:custGeom>
                <a:avLst/>
                <a:gdLst>
                  <a:gd name="T0" fmla="*/ 4 w 9"/>
                  <a:gd name="T1" fmla="*/ 23 h 23"/>
                  <a:gd name="T2" fmla="*/ 0 w 9"/>
                  <a:gd name="T3" fmla="*/ 19 h 23"/>
                  <a:gd name="T4" fmla="*/ 0 w 9"/>
                  <a:gd name="T5" fmla="*/ 5 h 23"/>
                  <a:gd name="T6" fmla="*/ 4 w 9"/>
                  <a:gd name="T7" fmla="*/ 0 h 23"/>
                  <a:gd name="T8" fmla="*/ 9 w 9"/>
                  <a:gd name="T9" fmla="*/ 5 h 23"/>
                  <a:gd name="T10" fmla="*/ 9 w 9"/>
                  <a:gd name="T11" fmla="*/ 19 h 23"/>
                  <a:gd name="T12" fmla="*/ 4 w 9"/>
                  <a:gd name="T13" fmla="*/ 23 h 23"/>
                </a:gdLst>
                <a:ahLst/>
                <a:cxnLst>
                  <a:cxn ang="0">
                    <a:pos x="T0" y="T1"/>
                  </a:cxn>
                  <a:cxn ang="0">
                    <a:pos x="T2" y="T3"/>
                  </a:cxn>
                  <a:cxn ang="0">
                    <a:pos x="T4" y="T5"/>
                  </a:cxn>
                  <a:cxn ang="0">
                    <a:pos x="T6" y="T7"/>
                  </a:cxn>
                  <a:cxn ang="0">
                    <a:pos x="T8" y="T9"/>
                  </a:cxn>
                  <a:cxn ang="0">
                    <a:pos x="T10" y="T11"/>
                  </a:cxn>
                  <a:cxn ang="0">
                    <a:pos x="T12" y="T13"/>
                  </a:cxn>
                </a:cxnLst>
                <a:rect l="0" t="0" r="r" b="b"/>
                <a:pathLst>
                  <a:path w="9" h="23">
                    <a:moveTo>
                      <a:pt x="4" y="23"/>
                    </a:moveTo>
                    <a:cubicBezTo>
                      <a:pt x="2" y="23"/>
                      <a:pt x="0" y="21"/>
                      <a:pt x="0" y="19"/>
                    </a:cubicBezTo>
                    <a:cubicBezTo>
                      <a:pt x="0" y="5"/>
                      <a:pt x="0" y="5"/>
                      <a:pt x="0" y="5"/>
                    </a:cubicBezTo>
                    <a:cubicBezTo>
                      <a:pt x="0" y="2"/>
                      <a:pt x="2" y="0"/>
                      <a:pt x="4" y="0"/>
                    </a:cubicBezTo>
                    <a:cubicBezTo>
                      <a:pt x="7" y="0"/>
                      <a:pt x="9" y="2"/>
                      <a:pt x="9" y="5"/>
                    </a:cubicBezTo>
                    <a:cubicBezTo>
                      <a:pt x="9" y="19"/>
                      <a:pt x="9" y="19"/>
                      <a:pt x="9" y="19"/>
                    </a:cubicBezTo>
                    <a:cubicBezTo>
                      <a:pt x="9" y="21"/>
                      <a:pt x="7" y="23"/>
                      <a:pt x="4" y="23"/>
                    </a:cubicBezTo>
                    <a:close/>
                  </a:path>
                </a:pathLst>
              </a:custGeom>
              <a:grpFill/>
              <a:ln>
                <a:noFill/>
              </a:ln>
              <a:extLst/>
            </p:spPr>
            <p:txBody>
              <a:bodyPr vert="horz" wrap="square" lIns="68580" tIns="34290" rIns="68580" bIns="34290" numCol="1" anchor="t" anchorCtr="0" compatLnSpc="1">
                <a:prstTxWarp prst="textNoShape">
                  <a:avLst/>
                </a:prstTxWarp>
              </a:bodyPr>
              <a:lstStyle/>
              <a:p>
                <a:endParaRPr lang="zh-CN" altLang="en-US" sz="1013"/>
              </a:p>
            </p:txBody>
          </p:sp>
          <p:sp>
            <p:nvSpPr>
              <p:cNvPr id="129" name="Freeform 59"/>
              <p:cNvSpPr>
                <a:spLocks/>
              </p:cNvSpPr>
              <p:nvPr/>
            </p:nvSpPr>
            <p:spPr bwMode="auto">
              <a:xfrm>
                <a:off x="314901" y="1675926"/>
                <a:ext cx="46779" cy="60791"/>
              </a:xfrm>
              <a:custGeom>
                <a:avLst/>
                <a:gdLst>
                  <a:gd name="T0" fmla="*/ 12 w 17"/>
                  <a:gd name="T1" fmla="*/ 22 h 22"/>
                  <a:gd name="T2" fmla="*/ 8 w 17"/>
                  <a:gd name="T3" fmla="*/ 20 h 22"/>
                  <a:gd name="T4" fmla="*/ 1 w 17"/>
                  <a:gd name="T5" fmla="*/ 7 h 22"/>
                  <a:gd name="T6" fmla="*/ 3 w 17"/>
                  <a:gd name="T7" fmla="*/ 1 h 22"/>
                  <a:gd name="T8" fmla="*/ 9 w 17"/>
                  <a:gd name="T9" fmla="*/ 3 h 22"/>
                  <a:gd name="T10" fmla="*/ 16 w 17"/>
                  <a:gd name="T11" fmla="*/ 15 h 22"/>
                  <a:gd name="T12" fmla="*/ 14 w 17"/>
                  <a:gd name="T13" fmla="*/ 21 h 22"/>
                  <a:gd name="T14" fmla="*/ 12 w 17"/>
                  <a:gd name="T15" fmla="*/ 22 h 2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7" h="22">
                    <a:moveTo>
                      <a:pt x="12" y="22"/>
                    </a:moveTo>
                    <a:cubicBezTo>
                      <a:pt x="11" y="22"/>
                      <a:pt x="9" y="21"/>
                      <a:pt x="8" y="20"/>
                    </a:cubicBezTo>
                    <a:cubicBezTo>
                      <a:pt x="1" y="7"/>
                      <a:pt x="1" y="7"/>
                      <a:pt x="1" y="7"/>
                    </a:cubicBezTo>
                    <a:cubicBezTo>
                      <a:pt x="0" y="5"/>
                      <a:pt x="1" y="3"/>
                      <a:pt x="3" y="1"/>
                    </a:cubicBezTo>
                    <a:cubicBezTo>
                      <a:pt x="5" y="0"/>
                      <a:pt x="8" y="1"/>
                      <a:pt x="9" y="3"/>
                    </a:cubicBezTo>
                    <a:cubicBezTo>
                      <a:pt x="16" y="15"/>
                      <a:pt x="16" y="15"/>
                      <a:pt x="16" y="15"/>
                    </a:cubicBezTo>
                    <a:cubicBezTo>
                      <a:pt x="17" y="17"/>
                      <a:pt x="16" y="20"/>
                      <a:pt x="14" y="21"/>
                    </a:cubicBezTo>
                    <a:cubicBezTo>
                      <a:pt x="14" y="22"/>
                      <a:pt x="13" y="22"/>
                      <a:pt x="12" y="22"/>
                    </a:cubicBezTo>
                    <a:close/>
                  </a:path>
                </a:pathLst>
              </a:custGeom>
              <a:grpFill/>
              <a:ln>
                <a:noFill/>
              </a:ln>
              <a:extLst/>
            </p:spPr>
            <p:txBody>
              <a:bodyPr vert="horz" wrap="square" lIns="68580" tIns="34290" rIns="68580" bIns="34290" numCol="1" anchor="t" anchorCtr="0" compatLnSpc="1">
                <a:prstTxWarp prst="textNoShape">
                  <a:avLst/>
                </a:prstTxWarp>
              </a:bodyPr>
              <a:lstStyle/>
              <a:p>
                <a:endParaRPr lang="zh-CN" altLang="en-US" sz="1013"/>
              </a:p>
            </p:txBody>
          </p:sp>
          <p:sp>
            <p:nvSpPr>
              <p:cNvPr id="130" name="Freeform 60"/>
              <p:cNvSpPr>
                <a:spLocks/>
              </p:cNvSpPr>
              <p:nvPr/>
            </p:nvSpPr>
            <p:spPr bwMode="auto">
              <a:xfrm>
                <a:off x="240054" y="1748408"/>
                <a:ext cx="60813" cy="43255"/>
              </a:xfrm>
              <a:custGeom>
                <a:avLst/>
                <a:gdLst>
                  <a:gd name="T0" fmla="*/ 17 w 22"/>
                  <a:gd name="T1" fmla="*/ 16 h 16"/>
                  <a:gd name="T2" fmla="*/ 15 w 22"/>
                  <a:gd name="T3" fmla="*/ 16 h 16"/>
                  <a:gd name="T4" fmla="*/ 3 w 22"/>
                  <a:gd name="T5" fmla="*/ 9 h 16"/>
                  <a:gd name="T6" fmla="*/ 1 w 22"/>
                  <a:gd name="T7" fmla="*/ 3 h 16"/>
                  <a:gd name="T8" fmla="*/ 7 w 22"/>
                  <a:gd name="T9" fmla="*/ 1 h 16"/>
                  <a:gd name="T10" fmla="*/ 19 w 22"/>
                  <a:gd name="T11" fmla="*/ 8 h 16"/>
                  <a:gd name="T12" fmla="*/ 21 w 22"/>
                  <a:gd name="T13" fmla="*/ 14 h 16"/>
                  <a:gd name="T14" fmla="*/ 17 w 22"/>
                  <a:gd name="T15" fmla="*/ 16 h 1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2" h="16">
                    <a:moveTo>
                      <a:pt x="17" y="16"/>
                    </a:moveTo>
                    <a:cubicBezTo>
                      <a:pt x="16" y="16"/>
                      <a:pt x="15" y="16"/>
                      <a:pt x="15" y="16"/>
                    </a:cubicBezTo>
                    <a:cubicBezTo>
                      <a:pt x="3" y="9"/>
                      <a:pt x="3" y="9"/>
                      <a:pt x="3" y="9"/>
                    </a:cubicBezTo>
                    <a:cubicBezTo>
                      <a:pt x="0" y="7"/>
                      <a:pt x="0" y="5"/>
                      <a:pt x="1" y="3"/>
                    </a:cubicBezTo>
                    <a:cubicBezTo>
                      <a:pt x="2" y="0"/>
                      <a:pt x="5" y="0"/>
                      <a:pt x="7" y="1"/>
                    </a:cubicBezTo>
                    <a:cubicBezTo>
                      <a:pt x="19" y="8"/>
                      <a:pt x="19" y="8"/>
                      <a:pt x="19" y="8"/>
                    </a:cubicBezTo>
                    <a:cubicBezTo>
                      <a:pt x="21" y="9"/>
                      <a:pt x="22" y="12"/>
                      <a:pt x="21" y="14"/>
                    </a:cubicBezTo>
                    <a:cubicBezTo>
                      <a:pt x="20" y="15"/>
                      <a:pt x="19" y="16"/>
                      <a:pt x="17" y="16"/>
                    </a:cubicBezTo>
                    <a:close/>
                  </a:path>
                </a:pathLst>
              </a:custGeom>
              <a:grpFill/>
              <a:ln>
                <a:noFill/>
              </a:ln>
              <a:extLst/>
            </p:spPr>
            <p:txBody>
              <a:bodyPr vert="horz" wrap="square" lIns="68580" tIns="34290" rIns="68580" bIns="34290" numCol="1" anchor="t" anchorCtr="0" compatLnSpc="1">
                <a:prstTxWarp prst="textNoShape">
                  <a:avLst/>
                </a:prstTxWarp>
              </a:bodyPr>
              <a:lstStyle/>
              <a:p>
                <a:endParaRPr lang="zh-CN" altLang="en-US" sz="1013"/>
              </a:p>
            </p:txBody>
          </p:sp>
          <p:sp>
            <p:nvSpPr>
              <p:cNvPr id="131" name="Freeform 61"/>
              <p:cNvSpPr>
                <a:spLocks/>
              </p:cNvSpPr>
              <p:nvPr/>
            </p:nvSpPr>
            <p:spPr bwMode="auto">
              <a:xfrm>
                <a:off x="213157" y="1847777"/>
                <a:ext cx="60813" cy="24550"/>
              </a:xfrm>
              <a:custGeom>
                <a:avLst/>
                <a:gdLst>
                  <a:gd name="T0" fmla="*/ 18 w 22"/>
                  <a:gd name="T1" fmla="*/ 9 h 9"/>
                  <a:gd name="T2" fmla="*/ 4 w 22"/>
                  <a:gd name="T3" fmla="*/ 9 h 9"/>
                  <a:gd name="T4" fmla="*/ 0 w 22"/>
                  <a:gd name="T5" fmla="*/ 5 h 9"/>
                  <a:gd name="T6" fmla="*/ 4 w 22"/>
                  <a:gd name="T7" fmla="*/ 0 h 9"/>
                  <a:gd name="T8" fmla="*/ 18 w 22"/>
                  <a:gd name="T9" fmla="*/ 0 h 9"/>
                  <a:gd name="T10" fmla="*/ 22 w 22"/>
                  <a:gd name="T11" fmla="*/ 5 h 9"/>
                  <a:gd name="T12" fmla="*/ 18 w 22"/>
                  <a:gd name="T13" fmla="*/ 9 h 9"/>
                </a:gdLst>
                <a:ahLst/>
                <a:cxnLst>
                  <a:cxn ang="0">
                    <a:pos x="T0" y="T1"/>
                  </a:cxn>
                  <a:cxn ang="0">
                    <a:pos x="T2" y="T3"/>
                  </a:cxn>
                  <a:cxn ang="0">
                    <a:pos x="T4" y="T5"/>
                  </a:cxn>
                  <a:cxn ang="0">
                    <a:pos x="T6" y="T7"/>
                  </a:cxn>
                  <a:cxn ang="0">
                    <a:pos x="T8" y="T9"/>
                  </a:cxn>
                  <a:cxn ang="0">
                    <a:pos x="T10" y="T11"/>
                  </a:cxn>
                  <a:cxn ang="0">
                    <a:pos x="T12" y="T13"/>
                  </a:cxn>
                </a:cxnLst>
                <a:rect l="0" t="0" r="r" b="b"/>
                <a:pathLst>
                  <a:path w="22" h="9">
                    <a:moveTo>
                      <a:pt x="18" y="9"/>
                    </a:moveTo>
                    <a:cubicBezTo>
                      <a:pt x="4" y="9"/>
                      <a:pt x="4" y="9"/>
                      <a:pt x="4" y="9"/>
                    </a:cubicBezTo>
                    <a:cubicBezTo>
                      <a:pt x="2" y="9"/>
                      <a:pt x="0" y="7"/>
                      <a:pt x="0" y="5"/>
                    </a:cubicBezTo>
                    <a:cubicBezTo>
                      <a:pt x="0" y="2"/>
                      <a:pt x="2" y="0"/>
                      <a:pt x="4" y="0"/>
                    </a:cubicBezTo>
                    <a:cubicBezTo>
                      <a:pt x="18" y="0"/>
                      <a:pt x="18" y="0"/>
                      <a:pt x="18" y="0"/>
                    </a:cubicBezTo>
                    <a:cubicBezTo>
                      <a:pt x="21" y="0"/>
                      <a:pt x="22" y="2"/>
                      <a:pt x="22" y="5"/>
                    </a:cubicBezTo>
                    <a:cubicBezTo>
                      <a:pt x="22" y="7"/>
                      <a:pt x="21" y="9"/>
                      <a:pt x="18" y="9"/>
                    </a:cubicBezTo>
                    <a:close/>
                  </a:path>
                </a:pathLst>
              </a:custGeom>
              <a:grpFill/>
              <a:ln>
                <a:noFill/>
              </a:ln>
              <a:extLst/>
            </p:spPr>
            <p:txBody>
              <a:bodyPr vert="horz" wrap="square" lIns="68580" tIns="34290" rIns="68580" bIns="34290" numCol="1" anchor="t" anchorCtr="0" compatLnSpc="1">
                <a:prstTxWarp prst="textNoShape">
                  <a:avLst/>
                </a:prstTxWarp>
              </a:bodyPr>
              <a:lstStyle/>
              <a:p>
                <a:endParaRPr lang="zh-CN" altLang="en-US" sz="1013"/>
              </a:p>
            </p:txBody>
          </p:sp>
          <p:sp>
            <p:nvSpPr>
              <p:cNvPr id="132" name="Freeform 62"/>
              <p:cNvSpPr>
                <a:spLocks/>
              </p:cNvSpPr>
              <p:nvPr/>
            </p:nvSpPr>
            <p:spPr bwMode="auto">
              <a:xfrm>
                <a:off x="544118" y="1938963"/>
                <a:ext cx="64321" cy="44424"/>
              </a:xfrm>
              <a:custGeom>
                <a:avLst/>
                <a:gdLst>
                  <a:gd name="T0" fmla="*/ 18 w 23"/>
                  <a:gd name="T1" fmla="*/ 16 h 16"/>
                  <a:gd name="T2" fmla="*/ 15 w 23"/>
                  <a:gd name="T3" fmla="*/ 16 h 16"/>
                  <a:gd name="T4" fmla="*/ 3 w 23"/>
                  <a:gd name="T5" fmla="*/ 9 h 16"/>
                  <a:gd name="T6" fmla="*/ 2 w 23"/>
                  <a:gd name="T7" fmla="*/ 3 h 16"/>
                  <a:gd name="T8" fmla="*/ 8 w 23"/>
                  <a:gd name="T9" fmla="*/ 1 h 16"/>
                  <a:gd name="T10" fmla="*/ 20 w 23"/>
                  <a:gd name="T11" fmla="*/ 8 h 16"/>
                  <a:gd name="T12" fmla="*/ 21 w 23"/>
                  <a:gd name="T13" fmla="*/ 14 h 16"/>
                  <a:gd name="T14" fmla="*/ 18 w 23"/>
                  <a:gd name="T15" fmla="*/ 16 h 1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3" h="16">
                    <a:moveTo>
                      <a:pt x="18" y="16"/>
                    </a:moveTo>
                    <a:cubicBezTo>
                      <a:pt x="17" y="16"/>
                      <a:pt x="16" y="16"/>
                      <a:pt x="15" y="16"/>
                    </a:cubicBezTo>
                    <a:cubicBezTo>
                      <a:pt x="3" y="9"/>
                      <a:pt x="3" y="9"/>
                      <a:pt x="3" y="9"/>
                    </a:cubicBezTo>
                    <a:cubicBezTo>
                      <a:pt x="1" y="7"/>
                      <a:pt x="0" y="5"/>
                      <a:pt x="2" y="3"/>
                    </a:cubicBezTo>
                    <a:cubicBezTo>
                      <a:pt x="3" y="1"/>
                      <a:pt x="5" y="0"/>
                      <a:pt x="8" y="1"/>
                    </a:cubicBezTo>
                    <a:cubicBezTo>
                      <a:pt x="20" y="8"/>
                      <a:pt x="20" y="8"/>
                      <a:pt x="20" y="8"/>
                    </a:cubicBezTo>
                    <a:cubicBezTo>
                      <a:pt x="22" y="9"/>
                      <a:pt x="23" y="12"/>
                      <a:pt x="21" y="14"/>
                    </a:cubicBezTo>
                    <a:cubicBezTo>
                      <a:pt x="21" y="15"/>
                      <a:pt x="19" y="16"/>
                      <a:pt x="18" y="16"/>
                    </a:cubicBezTo>
                    <a:close/>
                  </a:path>
                </a:pathLst>
              </a:custGeom>
              <a:grpFill/>
              <a:ln>
                <a:noFill/>
              </a:ln>
              <a:extLst/>
            </p:spPr>
            <p:txBody>
              <a:bodyPr vert="horz" wrap="square" lIns="68580" tIns="34290" rIns="68580" bIns="34290" numCol="1" anchor="t" anchorCtr="0" compatLnSpc="1">
                <a:prstTxWarp prst="textNoShape">
                  <a:avLst/>
                </a:prstTxWarp>
              </a:bodyPr>
              <a:lstStyle/>
              <a:p>
                <a:endParaRPr lang="zh-CN" altLang="en-US" sz="1013"/>
              </a:p>
            </p:txBody>
          </p:sp>
          <p:sp>
            <p:nvSpPr>
              <p:cNvPr id="133" name="Freeform 63"/>
              <p:cNvSpPr>
                <a:spLocks/>
              </p:cNvSpPr>
              <p:nvPr/>
            </p:nvSpPr>
            <p:spPr bwMode="auto">
              <a:xfrm>
                <a:off x="572185" y="1860637"/>
                <a:ext cx="63152" cy="22212"/>
              </a:xfrm>
              <a:custGeom>
                <a:avLst/>
                <a:gdLst>
                  <a:gd name="T0" fmla="*/ 18 w 23"/>
                  <a:gd name="T1" fmla="*/ 8 h 8"/>
                  <a:gd name="T2" fmla="*/ 4 w 23"/>
                  <a:gd name="T3" fmla="*/ 8 h 8"/>
                  <a:gd name="T4" fmla="*/ 0 w 23"/>
                  <a:gd name="T5" fmla="*/ 4 h 8"/>
                  <a:gd name="T6" fmla="*/ 4 w 23"/>
                  <a:gd name="T7" fmla="*/ 0 h 8"/>
                  <a:gd name="T8" fmla="*/ 18 w 23"/>
                  <a:gd name="T9" fmla="*/ 0 h 8"/>
                  <a:gd name="T10" fmla="*/ 23 w 23"/>
                  <a:gd name="T11" fmla="*/ 4 h 8"/>
                  <a:gd name="T12" fmla="*/ 18 w 23"/>
                  <a:gd name="T13" fmla="*/ 8 h 8"/>
                </a:gdLst>
                <a:ahLst/>
                <a:cxnLst>
                  <a:cxn ang="0">
                    <a:pos x="T0" y="T1"/>
                  </a:cxn>
                  <a:cxn ang="0">
                    <a:pos x="T2" y="T3"/>
                  </a:cxn>
                  <a:cxn ang="0">
                    <a:pos x="T4" y="T5"/>
                  </a:cxn>
                  <a:cxn ang="0">
                    <a:pos x="T6" y="T7"/>
                  </a:cxn>
                  <a:cxn ang="0">
                    <a:pos x="T8" y="T9"/>
                  </a:cxn>
                  <a:cxn ang="0">
                    <a:pos x="T10" y="T11"/>
                  </a:cxn>
                  <a:cxn ang="0">
                    <a:pos x="T12" y="T13"/>
                  </a:cxn>
                </a:cxnLst>
                <a:rect l="0" t="0" r="r" b="b"/>
                <a:pathLst>
                  <a:path w="23" h="8">
                    <a:moveTo>
                      <a:pt x="18" y="8"/>
                    </a:moveTo>
                    <a:cubicBezTo>
                      <a:pt x="4" y="8"/>
                      <a:pt x="4" y="8"/>
                      <a:pt x="4" y="8"/>
                    </a:cubicBezTo>
                    <a:cubicBezTo>
                      <a:pt x="2" y="8"/>
                      <a:pt x="0" y="7"/>
                      <a:pt x="0" y="4"/>
                    </a:cubicBezTo>
                    <a:cubicBezTo>
                      <a:pt x="0" y="2"/>
                      <a:pt x="2" y="0"/>
                      <a:pt x="4" y="0"/>
                    </a:cubicBezTo>
                    <a:cubicBezTo>
                      <a:pt x="18" y="0"/>
                      <a:pt x="18" y="0"/>
                      <a:pt x="18" y="0"/>
                    </a:cubicBezTo>
                    <a:cubicBezTo>
                      <a:pt x="21" y="0"/>
                      <a:pt x="23" y="2"/>
                      <a:pt x="23" y="4"/>
                    </a:cubicBezTo>
                    <a:cubicBezTo>
                      <a:pt x="23" y="7"/>
                      <a:pt x="21" y="8"/>
                      <a:pt x="18" y="8"/>
                    </a:cubicBezTo>
                    <a:close/>
                  </a:path>
                </a:pathLst>
              </a:custGeom>
              <a:grpFill/>
              <a:ln>
                <a:noFill/>
              </a:ln>
              <a:extLst/>
            </p:spPr>
            <p:txBody>
              <a:bodyPr vert="horz" wrap="square" lIns="68580" tIns="34290" rIns="68580" bIns="34290" numCol="1" anchor="t" anchorCtr="0" compatLnSpc="1">
                <a:prstTxWarp prst="textNoShape">
                  <a:avLst/>
                </a:prstTxWarp>
              </a:bodyPr>
              <a:lstStyle/>
              <a:p>
                <a:endParaRPr lang="zh-CN" altLang="en-US" sz="1013"/>
              </a:p>
            </p:txBody>
          </p:sp>
          <p:sp>
            <p:nvSpPr>
              <p:cNvPr id="134" name="Freeform 64"/>
              <p:cNvSpPr>
                <a:spLocks/>
              </p:cNvSpPr>
              <p:nvPr/>
            </p:nvSpPr>
            <p:spPr bwMode="auto">
              <a:xfrm>
                <a:off x="552305" y="1758928"/>
                <a:ext cx="60813" cy="44424"/>
              </a:xfrm>
              <a:custGeom>
                <a:avLst/>
                <a:gdLst>
                  <a:gd name="T0" fmla="*/ 5 w 22"/>
                  <a:gd name="T1" fmla="*/ 16 h 16"/>
                  <a:gd name="T2" fmla="*/ 1 w 22"/>
                  <a:gd name="T3" fmla="*/ 14 h 16"/>
                  <a:gd name="T4" fmla="*/ 2 w 22"/>
                  <a:gd name="T5" fmla="*/ 8 h 16"/>
                  <a:gd name="T6" fmla="*/ 15 w 22"/>
                  <a:gd name="T7" fmla="*/ 1 h 16"/>
                  <a:gd name="T8" fmla="*/ 21 w 22"/>
                  <a:gd name="T9" fmla="*/ 2 h 16"/>
                  <a:gd name="T10" fmla="*/ 19 w 22"/>
                  <a:gd name="T11" fmla="*/ 8 h 16"/>
                  <a:gd name="T12" fmla="*/ 7 w 22"/>
                  <a:gd name="T13" fmla="*/ 16 h 16"/>
                  <a:gd name="T14" fmla="*/ 5 w 22"/>
                  <a:gd name="T15" fmla="*/ 16 h 1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2" h="16">
                    <a:moveTo>
                      <a:pt x="5" y="16"/>
                    </a:moveTo>
                    <a:cubicBezTo>
                      <a:pt x="3" y="16"/>
                      <a:pt x="2" y="15"/>
                      <a:pt x="1" y="14"/>
                    </a:cubicBezTo>
                    <a:cubicBezTo>
                      <a:pt x="0" y="12"/>
                      <a:pt x="0" y="9"/>
                      <a:pt x="2" y="8"/>
                    </a:cubicBezTo>
                    <a:cubicBezTo>
                      <a:pt x="15" y="1"/>
                      <a:pt x="15" y="1"/>
                      <a:pt x="15" y="1"/>
                    </a:cubicBezTo>
                    <a:cubicBezTo>
                      <a:pt x="17" y="0"/>
                      <a:pt x="19" y="0"/>
                      <a:pt x="21" y="2"/>
                    </a:cubicBezTo>
                    <a:cubicBezTo>
                      <a:pt x="22" y="5"/>
                      <a:pt x="21" y="7"/>
                      <a:pt x="19" y="8"/>
                    </a:cubicBezTo>
                    <a:cubicBezTo>
                      <a:pt x="7" y="16"/>
                      <a:pt x="7" y="16"/>
                      <a:pt x="7" y="16"/>
                    </a:cubicBezTo>
                    <a:cubicBezTo>
                      <a:pt x="6" y="16"/>
                      <a:pt x="5" y="16"/>
                      <a:pt x="5" y="16"/>
                    </a:cubicBezTo>
                    <a:close/>
                  </a:path>
                </a:pathLst>
              </a:custGeom>
              <a:grpFill/>
              <a:ln>
                <a:noFill/>
              </a:ln>
              <a:extLst/>
            </p:spPr>
            <p:txBody>
              <a:bodyPr vert="horz" wrap="square" lIns="68580" tIns="34290" rIns="68580" bIns="34290" numCol="1" anchor="t" anchorCtr="0" compatLnSpc="1">
                <a:prstTxWarp prst="textNoShape">
                  <a:avLst/>
                </a:prstTxWarp>
              </a:bodyPr>
              <a:lstStyle/>
              <a:p>
                <a:endParaRPr lang="zh-CN" altLang="en-US" sz="1013"/>
              </a:p>
            </p:txBody>
          </p:sp>
          <p:sp>
            <p:nvSpPr>
              <p:cNvPr id="135" name="Freeform 65"/>
              <p:cNvSpPr>
                <a:spLocks/>
              </p:cNvSpPr>
              <p:nvPr/>
            </p:nvSpPr>
            <p:spPr bwMode="auto">
              <a:xfrm>
                <a:off x="495001" y="1681772"/>
                <a:ext cx="46779" cy="60791"/>
              </a:xfrm>
              <a:custGeom>
                <a:avLst/>
                <a:gdLst>
                  <a:gd name="T0" fmla="*/ 5 w 17"/>
                  <a:gd name="T1" fmla="*/ 22 h 22"/>
                  <a:gd name="T2" fmla="*/ 3 w 17"/>
                  <a:gd name="T3" fmla="*/ 21 h 22"/>
                  <a:gd name="T4" fmla="*/ 1 w 17"/>
                  <a:gd name="T5" fmla="*/ 15 h 22"/>
                  <a:gd name="T6" fmla="*/ 8 w 17"/>
                  <a:gd name="T7" fmla="*/ 3 h 22"/>
                  <a:gd name="T8" fmla="*/ 14 w 17"/>
                  <a:gd name="T9" fmla="*/ 2 h 22"/>
                  <a:gd name="T10" fmla="*/ 16 w 17"/>
                  <a:gd name="T11" fmla="*/ 8 h 22"/>
                  <a:gd name="T12" fmla="*/ 9 w 17"/>
                  <a:gd name="T13" fmla="*/ 20 h 22"/>
                  <a:gd name="T14" fmla="*/ 5 w 17"/>
                  <a:gd name="T15" fmla="*/ 22 h 2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7" h="22">
                    <a:moveTo>
                      <a:pt x="5" y="22"/>
                    </a:moveTo>
                    <a:cubicBezTo>
                      <a:pt x="4" y="22"/>
                      <a:pt x="4" y="22"/>
                      <a:pt x="3" y="21"/>
                    </a:cubicBezTo>
                    <a:cubicBezTo>
                      <a:pt x="1" y="20"/>
                      <a:pt x="0" y="18"/>
                      <a:pt x="1" y="15"/>
                    </a:cubicBezTo>
                    <a:cubicBezTo>
                      <a:pt x="8" y="3"/>
                      <a:pt x="8" y="3"/>
                      <a:pt x="8" y="3"/>
                    </a:cubicBezTo>
                    <a:cubicBezTo>
                      <a:pt x="10" y="1"/>
                      <a:pt x="12" y="0"/>
                      <a:pt x="14" y="2"/>
                    </a:cubicBezTo>
                    <a:cubicBezTo>
                      <a:pt x="17" y="3"/>
                      <a:pt x="17" y="5"/>
                      <a:pt x="16" y="8"/>
                    </a:cubicBezTo>
                    <a:cubicBezTo>
                      <a:pt x="9" y="20"/>
                      <a:pt x="9" y="20"/>
                      <a:pt x="9" y="20"/>
                    </a:cubicBezTo>
                    <a:cubicBezTo>
                      <a:pt x="8" y="21"/>
                      <a:pt x="7" y="22"/>
                      <a:pt x="5" y="22"/>
                    </a:cubicBezTo>
                    <a:close/>
                  </a:path>
                </a:pathLst>
              </a:custGeom>
              <a:grpFill/>
              <a:ln>
                <a:noFill/>
              </a:ln>
              <a:extLst/>
            </p:spPr>
            <p:txBody>
              <a:bodyPr vert="horz" wrap="square" lIns="68580" tIns="34290" rIns="68580" bIns="34290" numCol="1" anchor="t" anchorCtr="0" compatLnSpc="1">
                <a:prstTxWarp prst="textNoShape">
                  <a:avLst/>
                </a:prstTxWarp>
              </a:bodyPr>
              <a:lstStyle/>
              <a:p>
                <a:endParaRPr lang="zh-CN" altLang="en-US" sz="1013"/>
              </a:p>
            </p:txBody>
          </p:sp>
        </p:grpSp>
      </p:grpSp>
      <p:grpSp>
        <p:nvGrpSpPr>
          <p:cNvPr id="3" name="组合 2"/>
          <p:cNvGrpSpPr/>
          <p:nvPr/>
        </p:nvGrpSpPr>
        <p:grpSpPr>
          <a:xfrm>
            <a:off x="2857592" y="1843418"/>
            <a:ext cx="3227904" cy="1053000"/>
            <a:chOff x="3810123" y="2457891"/>
            <a:chExt cx="4303872" cy="1404000"/>
          </a:xfrm>
        </p:grpSpPr>
        <p:grpSp>
          <p:nvGrpSpPr>
            <p:cNvPr id="6" name="组合 5"/>
            <p:cNvGrpSpPr/>
            <p:nvPr/>
          </p:nvGrpSpPr>
          <p:grpSpPr>
            <a:xfrm>
              <a:off x="3810123" y="2457891"/>
              <a:ext cx="4303872" cy="1404000"/>
              <a:chOff x="2992059" y="2457891"/>
              <a:chExt cx="5940000" cy="1404000"/>
            </a:xfrm>
            <a:effectLst>
              <a:outerShdw blurRad="190500" dist="76200" dir="8100000" algn="tr" rotWithShape="0">
                <a:prstClr val="black">
                  <a:alpha val="40000"/>
                </a:prstClr>
              </a:outerShdw>
            </a:effectLst>
          </p:grpSpPr>
          <p:sp>
            <p:nvSpPr>
              <p:cNvPr id="91" name="Freeform 9"/>
              <p:cNvSpPr>
                <a:spLocks/>
              </p:cNvSpPr>
              <p:nvPr/>
            </p:nvSpPr>
            <p:spPr bwMode="auto">
              <a:xfrm flipH="1">
                <a:off x="2992059" y="2788216"/>
                <a:ext cx="1119223" cy="1035043"/>
              </a:xfrm>
              <a:custGeom>
                <a:avLst/>
                <a:gdLst>
                  <a:gd name="T0" fmla="*/ 48 w 132"/>
                  <a:gd name="T1" fmla="*/ 132 h 132"/>
                  <a:gd name="T2" fmla="*/ 54 w 132"/>
                  <a:gd name="T3" fmla="*/ 132 h 132"/>
                  <a:gd name="T4" fmla="*/ 57 w 132"/>
                  <a:gd name="T5" fmla="*/ 132 h 132"/>
                  <a:gd name="T6" fmla="*/ 63 w 132"/>
                  <a:gd name="T7" fmla="*/ 132 h 132"/>
                  <a:gd name="T8" fmla="*/ 67 w 132"/>
                  <a:gd name="T9" fmla="*/ 131 h 132"/>
                  <a:gd name="T10" fmla="*/ 76 w 132"/>
                  <a:gd name="T11" fmla="*/ 131 h 132"/>
                  <a:gd name="T12" fmla="*/ 79 w 132"/>
                  <a:gd name="T13" fmla="*/ 131 h 132"/>
                  <a:gd name="T14" fmla="*/ 85 w 132"/>
                  <a:gd name="T15" fmla="*/ 130 h 132"/>
                  <a:gd name="T16" fmla="*/ 87 w 132"/>
                  <a:gd name="T17" fmla="*/ 130 h 132"/>
                  <a:gd name="T18" fmla="*/ 94 w 132"/>
                  <a:gd name="T19" fmla="*/ 129 h 132"/>
                  <a:gd name="T20" fmla="*/ 100 w 132"/>
                  <a:gd name="T21" fmla="*/ 128 h 132"/>
                  <a:gd name="T22" fmla="*/ 103 w 132"/>
                  <a:gd name="T23" fmla="*/ 128 h 132"/>
                  <a:gd name="T24" fmla="*/ 107 w 132"/>
                  <a:gd name="T25" fmla="*/ 127 h 132"/>
                  <a:gd name="T26" fmla="*/ 110 w 132"/>
                  <a:gd name="T27" fmla="*/ 126 h 132"/>
                  <a:gd name="T28" fmla="*/ 114 w 132"/>
                  <a:gd name="T29" fmla="*/ 125 h 132"/>
                  <a:gd name="T30" fmla="*/ 121 w 132"/>
                  <a:gd name="T31" fmla="*/ 123 h 132"/>
                  <a:gd name="T32" fmla="*/ 126 w 132"/>
                  <a:gd name="T33" fmla="*/ 121 h 132"/>
                  <a:gd name="T34" fmla="*/ 130 w 132"/>
                  <a:gd name="T35" fmla="*/ 118 h 132"/>
                  <a:gd name="T36" fmla="*/ 132 w 132"/>
                  <a:gd name="T37" fmla="*/ 115 h 132"/>
                  <a:gd name="T38" fmla="*/ 130 w 132"/>
                  <a:gd name="T39" fmla="*/ 3 h 132"/>
                  <a:gd name="T40" fmla="*/ 127 w 132"/>
                  <a:gd name="T41" fmla="*/ 6 h 132"/>
                  <a:gd name="T42" fmla="*/ 121 w 132"/>
                  <a:gd name="T43" fmla="*/ 8 h 132"/>
                  <a:gd name="T44" fmla="*/ 115 w 132"/>
                  <a:gd name="T45" fmla="*/ 10 h 132"/>
                  <a:gd name="T46" fmla="*/ 110 w 132"/>
                  <a:gd name="T47" fmla="*/ 12 h 132"/>
                  <a:gd name="T48" fmla="*/ 105 w 132"/>
                  <a:gd name="T49" fmla="*/ 13 h 132"/>
                  <a:gd name="T50" fmla="*/ 99 w 132"/>
                  <a:gd name="T51" fmla="*/ 13 h 132"/>
                  <a:gd name="T52" fmla="*/ 86 w 132"/>
                  <a:gd name="T53" fmla="*/ 15 h 132"/>
                  <a:gd name="T54" fmla="*/ 78 w 132"/>
                  <a:gd name="T55" fmla="*/ 16 h 132"/>
                  <a:gd name="T56" fmla="*/ 62 w 132"/>
                  <a:gd name="T57" fmla="*/ 17 h 132"/>
                  <a:gd name="T58" fmla="*/ 54 w 132"/>
                  <a:gd name="T59" fmla="*/ 17 h 132"/>
                  <a:gd name="T60" fmla="*/ 0 w 132"/>
                  <a:gd name="T61" fmla="*/ 17 h 132"/>
                  <a:gd name="T62" fmla="*/ 45 w 132"/>
                  <a:gd name="T63" fmla="*/ 132 h 1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32" h="132">
                    <a:moveTo>
                      <a:pt x="45" y="132"/>
                    </a:moveTo>
                    <a:cubicBezTo>
                      <a:pt x="46" y="132"/>
                      <a:pt x="48" y="132"/>
                      <a:pt x="48" y="132"/>
                    </a:cubicBezTo>
                    <a:cubicBezTo>
                      <a:pt x="50" y="132"/>
                      <a:pt x="51" y="132"/>
                      <a:pt x="53" y="132"/>
                    </a:cubicBezTo>
                    <a:cubicBezTo>
                      <a:pt x="53" y="132"/>
                      <a:pt x="54" y="132"/>
                      <a:pt x="54" y="132"/>
                    </a:cubicBezTo>
                    <a:cubicBezTo>
                      <a:pt x="54" y="132"/>
                      <a:pt x="54" y="132"/>
                      <a:pt x="55" y="132"/>
                    </a:cubicBezTo>
                    <a:cubicBezTo>
                      <a:pt x="56" y="132"/>
                      <a:pt x="57" y="132"/>
                      <a:pt x="57" y="132"/>
                    </a:cubicBezTo>
                    <a:cubicBezTo>
                      <a:pt x="59" y="132"/>
                      <a:pt x="61" y="132"/>
                      <a:pt x="62" y="132"/>
                    </a:cubicBezTo>
                    <a:cubicBezTo>
                      <a:pt x="62" y="132"/>
                      <a:pt x="62" y="132"/>
                      <a:pt x="63" y="132"/>
                    </a:cubicBezTo>
                    <a:cubicBezTo>
                      <a:pt x="63" y="132"/>
                      <a:pt x="63" y="132"/>
                      <a:pt x="63" y="132"/>
                    </a:cubicBezTo>
                    <a:cubicBezTo>
                      <a:pt x="64" y="132"/>
                      <a:pt x="65" y="132"/>
                      <a:pt x="67" y="131"/>
                    </a:cubicBezTo>
                    <a:cubicBezTo>
                      <a:pt x="68" y="131"/>
                      <a:pt x="70" y="131"/>
                      <a:pt x="71" y="131"/>
                    </a:cubicBezTo>
                    <a:cubicBezTo>
                      <a:pt x="73" y="131"/>
                      <a:pt x="74" y="131"/>
                      <a:pt x="76" y="131"/>
                    </a:cubicBezTo>
                    <a:cubicBezTo>
                      <a:pt x="77" y="131"/>
                      <a:pt x="78" y="131"/>
                      <a:pt x="78" y="131"/>
                    </a:cubicBezTo>
                    <a:cubicBezTo>
                      <a:pt x="79" y="131"/>
                      <a:pt x="79" y="131"/>
                      <a:pt x="79" y="131"/>
                    </a:cubicBezTo>
                    <a:cubicBezTo>
                      <a:pt x="80" y="131"/>
                      <a:pt x="80" y="131"/>
                      <a:pt x="80" y="131"/>
                    </a:cubicBezTo>
                    <a:cubicBezTo>
                      <a:pt x="82" y="130"/>
                      <a:pt x="83" y="130"/>
                      <a:pt x="85" y="130"/>
                    </a:cubicBezTo>
                    <a:cubicBezTo>
                      <a:pt x="85" y="130"/>
                      <a:pt x="86" y="130"/>
                      <a:pt x="86" y="130"/>
                    </a:cubicBezTo>
                    <a:cubicBezTo>
                      <a:pt x="86" y="130"/>
                      <a:pt x="87" y="130"/>
                      <a:pt x="87" y="130"/>
                    </a:cubicBezTo>
                    <a:cubicBezTo>
                      <a:pt x="88" y="130"/>
                      <a:pt x="89" y="130"/>
                      <a:pt x="89" y="130"/>
                    </a:cubicBezTo>
                    <a:cubicBezTo>
                      <a:pt x="91" y="129"/>
                      <a:pt x="92" y="129"/>
                      <a:pt x="94" y="129"/>
                    </a:cubicBezTo>
                    <a:cubicBezTo>
                      <a:pt x="95" y="129"/>
                      <a:pt x="97" y="129"/>
                      <a:pt x="98" y="128"/>
                    </a:cubicBezTo>
                    <a:cubicBezTo>
                      <a:pt x="99" y="128"/>
                      <a:pt x="99" y="128"/>
                      <a:pt x="100" y="128"/>
                    </a:cubicBezTo>
                    <a:cubicBezTo>
                      <a:pt x="100" y="128"/>
                      <a:pt x="101" y="128"/>
                      <a:pt x="101" y="128"/>
                    </a:cubicBezTo>
                    <a:cubicBezTo>
                      <a:pt x="102" y="128"/>
                      <a:pt x="103" y="128"/>
                      <a:pt x="103" y="128"/>
                    </a:cubicBezTo>
                    <a:cubicBezTo>
                      <a:pt x="104" y="127"/>
                      <a:pt x="104" y="127"/>
                      <a:pt x="105" y="127"/>
                    </a:cubicBezTo>
                    <a:cubicBezTo>
                      <a:pt x="106" y="127"/>
                      <a:pt x="107" y="127"/>
                      <a:pt x="107" y="127"/>
                    </a:cubicBezTo>
                    <a:cubicBezTo>
                      <a:pt x="108" y="127"/>
                      <a:pt x="108" y="127"/>
                      <a:pt x="108" y="127"/>
                    </a:cubicBezTo>
                    <a:cubicBezTo>
                      <a:pt x="109" y="126"/>
                      <a:pt x="109" y="126"/>
                      <a:pt x="110" y="126"/>
                    </a:cubicBezTo>
                    <a:cubicBezTo>
                      <a:pt x="111" y="126"/>
                      <a:pt x="112" y="126"/>
                      <a:pt x="113" y="126"/>
                    </a:cubicBezTo>
                    <a:cubicBezTo>
                      <a:pt x="113" y="125"/>
                      <a:pt x="114" y="125"/>
                      <a:pt x="114" y="125"/>
                    </a:cubicBezTo>
                    <a:cubicBezTo>
                      <a:pt x="114" y="125"/>
                      <a:pt x="115" y="125"/>
                      <a:pt x="115" y="125"/>
                    </a:cubicBezTo>
                    <a:cubicBezTo>
                      <a:pt x="117" y="124"/>
                      <a:pt x="119" y="124"/>
                      <a:pt x="121" y="123"/>
                    </a:cubicBezTo>
                    <a:cubicBezTo>
                      <a:pt x="122" y="123"/>
                      <a:pt x="122" y="123"/>
                      <a:pt x="122" y="123"/>
                    </a:cubicBezTo>
                    <a:cubicBezTo>
                      <a:pt x="124" y="122"/>
                      <a:pt x="125" y="122"/>
                      <a:pt x="126" y="121"/>
                    </a:cubicBezTo>
                    <a:cubicBezTo>
                      <a:pt x="127" y="121"/>
                      <a:pt x="127" y="121"/>
                      <a:pt x="127" y="120"/>
                    </a:cubicBezTo>
                    <a:cubicBezTo>
                      <a:pt x="128" y="120"/>
                      <a:pt x="129" y="119"/>
                      <a:pt x="130" y="118"/>
                    </a:cubicBezTo>
                    <a:cubicBezTo>
                      <a:pt x="130" y="118"/>
                      <a:pt x="130" y="118"/>
                      <a:pt x="131" y="118"/>
                    </a:cubicBezTo>
                    <a:cubicBezTo>
                      <a:pt x="131" y="117"/>
                      <a:pt x="132" y="116"/>
                      <a:pt x="132" y="115"/>
                    </a:cubicBezTo>
                    <a:cubicBezTo>
                      <a:pt x="131" y="0"/>
                      <a:pt x="131" y="0"/>
                      <a:pt x="131" y="0"/>
                    </a:cubicBezTo>
                    <a:cubicBezTo>
                      <a:pt x="131" y="1"/>
                      <a:pt x="131" y="2"/>
                      <a:pt x="130" y="3"/>
                    </a:cubicBezTo>
                    <a:cubicBezTo>
                      <a:pt x="130" y="3"/>
                      <a:pt x="130" y="3"/>
                      <a:pt x="130" y="3"/>
                    </a:cubicBezTo>
                    <a:cubicBezTo>
                      <a:pt x="129" y="4"/>
                      <a:pt x="128" y="5"/>
                      <a:pt x="127" y="6"/>
                    </a:cubicBezTo>
                    <a:cubicBezTo>
                      <a:pt x="127" y="6"/>
                      <a:pt x="126" y="6"/>
                      <a:pt x="126" y="6"/>
                    </a:cubicBezTo>
                    <a:cubicBezTo>
                      <a:pt x="125" y="7"/>
                      <a:pt x="123" y="8"/>
                      <a:pt x="121" y="8"/>
                    </a:cubicBezTo>
                    <a:cubicBezTo>
                      <a:pt x="121" y="8"/>
                      <a:pt x="121" y="8"/>
                      <a:pt x="121" y="8"/>
                    </a:cubicBezTo>
                    <a:cubicBezTo>
                      <a:pt x="119" y="9"/>
                      <a:pt x="117" y="10"/>
                      <a:pt x="115" y="10"/>
                    </a:cubicBezTo>
                    <a:cubicBezTo>
                      <a:pt x="114" y="10"/>
                      <a:pt x="113" y="11"/>
                      <a:pt x="113" y="11"/>
                    </a:cubicBezTo>
                    <a:cubicBezTo>
                      <a:pt x="112" y="11"/>
                      <a:pt x="111" y="11"/>
                      <a:pt x="110" y="12"/>
                    </a:cubicBezTo>
                    <a:cubicBezTo>
                      <a:pt x="109" y="12"/>
                      <a:pt x="108" y="12"/>
                      <a:pt x="107" y="12"/>
                    </a:cubicBezTo>
                    <a:cubicBezTo>
                      <a:pt x="106" y="12"/>
                      <a:pt x="105" y="12"/>
                      <a:pt x="105" y="13"/>
                    </a:cubicBezTo>
                    <a:cubicBezTo>
                      <a:pt x="104" y="13"/>
                      <a:pt x="102" y="13"/>
                      <a:pt x="101" y="13"/>
                    </a:cubicBezTo>
                    <a:cubicBezTo>
                      <a:pt x="100" y="13"/>
                      <a:pt x="100" y="13"/>
                      <a:pt x="99" y="13"/>
                    </a:cubicBezTo>
                    <a:cubicBezTo>
                      <a:pt x="96" y="14"/>
                      <a:pt x="91" y="15"/>
                      <a:pt x="87" y="15"/>
                    </a:cubicBezTo>
                    <a:cubicBezTo>
                      <a:pt x="87" y="15"/>
                      <a:pt x="86" y="15"/>
                      <a:pt x="86" y="15"/>
                    </a:cubicBezTo>
                    <a:cubicBezTo>
                      <a:pt x="83" y="15"/>
                      <a:pt x="81" y="16"/>
                      <a:pt x="79" y="16"/>
                    </a:cubicBezTo>
                    <a:cubicBezTo>
                      <a:pt x="79" y="16"/>
                      <a:pt x="78" y="16"/>
                      <a:pt x="78" y="16"/>
                    </a:cubicBezTo>
                    <a:cubicBezTo>
                      <a:pt x="73" y="16"/>
                      <a:pt x="68" y="17"/>
                      <a:pt x="63" y="17"/>
                    </a:cubicBezTo>
                    <a:cubicBezTo>
                      <a:pt x="63" y="17"/>
                      <a:pt x="63" y="17"/>
                      <a:pt x="62" y="17"/>
                    </a:cubicBezTo>
                    <a:cubicBezTo>
                      <a:pt x="60" y="17"/>
                      <a:pt x="57" y="17"/>
                      <a:pt x="55" y="17"/>
                    </a:cubicBezTo>
                    <a:cubicBezTo>
                      <a:pt x="54" y="17"/>
                      <a:pt x="54" y="17"/>
                      <a:pt x="54" y="17"/>
                    </a:cubicBezTo>
                    <a:cubicBezTo>
                      <a:pt x="51" y="17"/>
                      <a:pt x="48" y="17"/>
                      <a:pt x="45" y="17"/>
                    </a:cubicBezTo>
                    <a:cubicBezTo>
                      <a:pt x="0" y="17"/>
                      <a:pt x="0" y="17"/>
                      <a:pt x="0" y="17"/>
                    </a:cubicBezTo>
                    <a:cubicBezTo>
                      <a:pt x="0" y="132"/>
                      <a:pt x="0" y="132"/>
                      <a:pt x="0" y="132"/>
                    </a:cubicBezTo>
                    <a:lnTo>
                      <a:pt x="45" y="132"/>
                    </a:lnTo>
                    <a:close/>
                  </a:path>
                </a:pathLst>
              </a:custGeom>
              <a:solidFill>
                <a:schemeClr val="bg2">
                  <a:lumMod val="50000"/>
                </a:schemeClr>
              </a:solidFill>
              <a:ln>
                <a:noFill/>
              </a:ln>
            </p:spPr>
            <p:txBody>
              <a:bodyPr vert="horz" wrap="square" lIns="68580" tIns="34290" rIns="68580" bIns="34290" numCol="1" anchor="t" anchorCtr="0" compatLnSpc="1">
                <a:prstTxWarp prst="textNoShape">
                  <a:avLst/>
                </a:prstTxWarp>
              </a:bodyPr>
              <a:lstStyle/>
              <a:p>
                <a:endParaRPr lang="zh-CN" altLang="en-US" sz="1013"/>
              </a:p>
            </p:txBody>
          </p:sp>
          <p:sp>
            <p:nvSpPr>
              <p:cNvPr id="101" name="Freeform 10"/>
              <p:cNvSpPr>
                <a:spLocks/>
              </p:cNvSpPr>
              <p:nvPr/>
            </p:nvSpPr>
            <p:spPr bwMode="auto">
              <a:xfrm flipH="1">
                <a:off x="2992061" y="2457891"/>
                <a:ext cx="5939998" cy="1404000"/>
              </a:xfrm>
              <a:custGeom>
                <a:avLst/>
                <a:gdLst>
                  <a:gd name="T0" fmla="*/ 593 w 594"/>
                  <a:gd name="T1" fmla="*/ 157 h 179"/>
                  <a:gd name="T2" fmla="*/ 592 w 594"/>
                  <a:gd name="T3" fmla="*/ 156 h 179"/>
                  <a:gd name="T4" fmla="*/ 577 w 594"/>
                  <a:gd name="T5" fmla="*/ 149 h 179"/>
                  <a:gd name="T6" fmla="*/ 576 w 594"/>
                  <a:gd name="T7" fmla="*/ 148 h 179"/>
                  <a:gd name="T8" fmla="*/ 572 w 594"/>
                  <a:gd name="T9" fmla="*/ 147 h 179"/>
                  <a:gd name="T10" fmla="*/ 572 w 594"/>
                  <a:gd name="T11" fmla="*/ 148 h 179"/>
                  <a:gd name="T12" fmla="*/ 566 w 594"/>
                  <a:gd name="T13" fmla="*/ 147 h 179"/>
                  <a:gd name="T14" fmla="*/ 566 w 594"/>
                  <a:gd name="T15" fmla="*/ 146 h 179"/>
                  <a:gd name="T16" fmla="*/ 565 w 594"/>
                  <a:gd name="T17" fmla="*/ 146 h 179"/>
                  <a:gd name="T18" fmla="*/ 564 w 594"/>
                  <a:gd name="T19" fmla="*/ 146 h 179"/>
                  <a:gd name="T20" fmla="*/ 557 w 594"/>
                  <a:gd name="T21" fmla="*/ 145 h 179"/>
                  <a:gd name="T22" fmla="*/ 557 w 594"/>
                  <a:gd name="T23" fmla="*/ 145 h 179"/>
                  <a:gd name="T24" fmla="*/ 557 w 594"/>
                  <a:gd name="T25" fmla="*/ 145 h 179"/>
                  <a:gd name="T26" fmla="*/ 548 w 594"/>
                  <a:gd name="T27" fmla="*/ 144 h 179"/>
                  <a:gd name="T28" fmla="*/ 549 w 594"/>
                  <a:gd name="T29" fmla="*/ 143 h 179"/>
                  <a:gd name="T30" fmla="*/ 548 w 594"/>
                  <a:gd name="T31" fmla="*/ 144 h 179"/>
                  <a:gd name="T32" fmla="*/ 506 w 594"/>
                  <a:gd name="T33" fmla="*/ 142 h 179"/>
                  <a:gd name="T34" fmla="*/ 139 w 594"/>
                  <a:gd name="T35" fmla="*/ 143 h 179"/>
                  <a:gd name="T36" fmla="*/ 139 w 594"/>
                  <a:gd name="T37" fmla="*/ 166 h 179"/>
                  <a:gd name="T38" fmla="*/ 134 w 594"/>
                  <a:gd name="T39" fmla="*/ 178 h 179"/>
                  <a:gd name="T40" fmla="*/ 124 w 594"/>
                  <a:gd name="T41" fmla="*/ 176 h 179"/>
                  <a:gd name="T42" fmla="*/ 6 w 594"/>
                  <a:gd name="T43" fmla="*/ 100 h 179"/>
                  <a:gd name="T44" fmla="*/ 0 w 594"/>
                  <a:gd name="T45" fmla="*/ 90 h 179"/>
                  <a:gd name="T46" fmla="*/ 6 w 594"/>
                  <a:gd name="T47" fmla="*/ 80 h 179"/>
                  <a:gd name="T48" fmla="*/ 124 w 594"/>
                  <a:gd name="T49" fmla="*/ 3 h 179"/>
                  <a:gd name="T50" fmla="*/ 134 w 594"/>
                  <a:gd name="T51" fmla="*/ 1 h 179"/>
                  <a:gd name="T52" fmla="*/ 139 w 594"/>
                  <a:gd name="T53" fmla="*/ 13 h 179"/>
                  <a:gd name="T54" fmla="*/ 139 w 594"/>
                  <a:gd name="T55" fmla="*/ 31 h 179"/>
                  <a:gd name="T56" fmla="*/ 512 w 594"/>
                  <a:gd name="T57" fmla="*/ 30 h 179"/>
                  <a:gd name="T58" fmla="*/ 518 w 594"/>
                  <a:gd name="T59" fmla="*/ 30 h 179"/>
                  <a:gd name="T60" fmla="*/ 533 w 594"/>
                  <a:gd name="T61" fmla="*/ 31 h 179"/>
                  <a:gd name="T62" fmla="*/ 547 w 594"/>
                  <a:gd name="T63" fmla="*/ 32 h 179"/>
                  <a:gd name="T64" fmla="*/ 558 w 594"/>
                  <a:gd name="T65" fmla="*/ 33 h 179"/>
                  <a:gd name="T66" fmla="*/ 569 w 594"/>
                  <a:gd name="T67" fmla="*/ 35 h 179"/>
                  <a:gd name="T68" fmla="*/ 573 w 594"/>
                  <a:gd name="T69" fmla="*/ 36 h 179"/>
                  <a:gd name="T70" fmla="*/ 577 w 594"/>
                  <a:gd name="T71" fmla="*/ 37 h 179"/>
                  <a:gd name="T72" fmla="*/ 582 w 594"/>
                  <a:gd name="T73" fmla="*/ 38 h 179"/>
                  <a:gd name="T74" fmla="*/ 586 w 594"/>
                  <a:gd name="T75" fmla="*/ 39 h 179"/>
                  <a:gd name="T76" fmla="*/ 587 w 594"/>
                  <a:gd name="T77" fmla="*/ 40 h 179"/>
                  <a:gd name="T78" fmla="*/ 589 w 594"/>
                  <a:gd name="T79" fmla="*/ 41 h 179"/>
                  <a:gd name="T80" fmla="*/ 591 w 594"/>
                  <a:gd name="T81" fmla="*/ 42 h 179"/>
                  <a:gd name="T82" fmla="*/ 592 w 594"/>
                  <a:gd name="T83" fmla="*/ 43 h 179"/>
                  <a:gd name="T84" fmla="*/ 593 w 594"/>
                  <a:gd name="T85" fmla="*/ 44 h 179"/>
                  <a:gd name="T86" fmla="*/ 594 w 594"/>
                  <a:gd name="T87" fmla="*/ 156 h 179"/>
                  <a:gd name="T88" fmla="*/ 593 w 594"/>
                  <a:gd name="T89" fmla="*/ 157 h 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594" h="179">
                    <a:moveTo>
                      <a:pt x="593" y="157"/>
                    </a:moveTo>
                    <a:cubicBezTo>
                      <a:pt x="592" y="156"/>
                      <a:pt x="592" y="156"/>
                      <a:pt x="592" y="156"/>
                    </a:cubicBezTo>
                    <a:cubicBezTo>
                      <a:pt x="589" y="153"/>
                      <a:pt x="584" y="151"/>
                      <a:pt x="577" y="149"/>
                    </a:cubicBezTo>
                    <a:cubicBezTo>
                      <a:pt x="576" y="148"/>
                      <a:pt x="576" y="148"/>
                      <a:pt x="576" y="148"/>
                    </a:cubicBezTo>
                    <a:cubicBezTo>
                      <a:pt x="572" y="147"/>
                      <a:pt x="572" y="147"/>
                      <a:pt x="572" y="147"/>
                    </a:cubicBezTo>
                    <a:cubicBezTo>
                      <a:pt x="572" y="148"/>
                      <a:pt x="572" y="148"/>
                      <a:pt x="572" y="148"/>
                    </a:cubicBezTo>
                    <a:cubicBezTo>
                      <a:pt x="570" y="147"/>
                      <a:pt x="568" y="147"/>
                      <a:pt x="566" y="147"/>
                    </a:cubicBezTo>
                    <a:cubicBezTo>
                      <a:pt x="566" y="146"/>
                      <a:pt x="566" y="146"/>
                      <a:pt x="566" y="146"/>
                    </a:cubicBezTo>
                    <a:cubicBezTo>
                      <a:pt x="565" y="146"/>
                      <a:pt x="565" y="146"/>
                      <a:pt x="565" y="146"/>
                    </a:cubicBezTo>
                    <a:cubicBezTo>
                      <a:pt x="564" y="146"/>
                      <a:pt x="564" y="146"/>
                      <a:pt x="564" y="146"/>
                    </a:cubicBezTo>
                    <a:cubicBezTo>
                      <a:pt x="562" y="146"/>
                      <a:pt x="560" y="145"/>
                      <a:pt x="557" y="145"/>
                    </a:cubicBezTo>
                    <a:cubicBezTo>
                      <a:pt x="557" y="145"/>
                      <a:pt x="557" y="145"/>
                      <a:pt x="557" y="145"/>
                    </a:cubicBezTo>
                    <a:cubicBezTo>
                      <a:pt x="557" y="145"/>
                      <a:pt x="557" y="145"/>
                      <a:pt x="557" y="145"/>
                    </a:cubicBezTo>
                    <a:cubicBezTo>
                      <a:pt x="554" y="145"/>
                      <a:pt x="551" y="144"/>
                      <a:pt x="548" y="144"/>
                    </a:cubicBezTo>
                    <a:cubicBezTo>
                      <a:pt x="549" y="143"/>
                      <a:pt x="549" y="143"/>
                      <a:pt x="549" y="143"/>
                    </a:cubicBezTo>
                    <a:cubicBezTo>
                      <a:pt x="548" y="144"/>
                      <a:pt x="548" y="144"/>
                      <a:pt x="548" y="144"/>
                    </a:cubicBezTo>
                    <a:cubicBezTo>
                      <a:pt x="536" y="143"/>
                      <a:pt x="521" y="142"/>
                      <a:pt x="506" y="142"/>
                    </a:cubicBezTo>
                    <a:cubicBezTo>
                      <a:pt x="139" y="143"/>
                      <a:pt x="139" y="143"/>
                      <a:pt x="139" y="143"/>
                    </a:cubicBezTo>
                    <a:cubicBezTo>
                      <a:pt x="139" y="166"/>
                      <a:pt x="139" y="166"/>
                      <a:pt x="139" y="166"/>
                    </a:cubicBezTo>
                    <a:cubicBezTo>
                      <a:pt x="139" y="172"/>
                      <a:pt x="138" y="176"/>
                      <a:pt x="134" y="178"/>
                    </a:cubicBezTo>
                    <a:cubicBezTo>
                      <a:pt x="132" y="179"/>
                      <a:pt x="128" y="179"/>
                      <a:pt x="124" y="176"/>
                    </a:cubicBezTo>
                    <a:cubicBezTo>
                      <a:pt x="6" y="100"/>
                      <a:pt x="6" y="100"/>
                      <a:pt x="6" y="100"/>
                    </a:cubicBezTo>
                    <a:cubicBezTo>
                      <a:pt x="2" y="97"/>
                      <a:pt x="0" y="93"/>
                      <a:pt x="0" y="90"/>
                    </a:cubicBezTo>
                    <a:cubicBezTo>
                      <a:pt x="0" y="86"/>
                      <a:pt x="2" y="82"/>
                      <a:pt x="6" y="80"/>
                    </a:cubicBezTo>
                    <a:cubicBezTo>
                      <a:pt x="124" y="3"/>
                      <a:pt x="124" y="3"/>
                      <a:pt x="124" y="3"/>
                    </a:cubicBezTo>
                    <a:cubicBezTo>
                      <a:pt x="128" y="1"/>
                      <a:pt x="132" y="0"/>
                      <a:pt x="134" y="1"/>
                    </a:cubicBezTo>
                    <a:cubicBezTo>
                      <a:pt x="138" y="3"/>
                      <a:pt x="139" y="7"/>
                      <a:pt x="139" y="13"/>
                    </a:cubicBezTo>
                    <a:cubicBezTo>
                      <a:pt x="139" y="31"/>
                      <a:pt x="139" y="31"/>
                      <a:pt x="139" y="31"/>
                    </a:cubicBezTo>
                    <a:cubicBezTo>
                      <a:pt x="512" y="30"/>
                      <a:pt x="512" y="30"/>
                      <a:pt x="512" y="30"/>
                    </a:cubicBezTo>
                    <a:cubicBezTo>
                      <a:pt x="518" y="30"/>
                      <a:pt x="518" y="30"/>
                      <a:pt x="518" y="30"/>
                    </a:cubicBezTo>
                    <a:cubicBezTo>
                      <a:pt x="524" y="30"/>
                      <a:pt x="529" y="30"/>
                      <a:pt x="533" y="31"/>
                    </a:cubicBezTo>
                    <a:cubicBezTo>
                      <a:pt x="547" y="32"/>
                      <a:pt x="547" y="32"/>
                      <a:pt x="547" y="32"/>
                    </a:cubicBezTo>
                    <a:cubicBezTo>
                      <a:pt x="550" y="32"/>
                      <a:pt x="558" y="33"/>
                      <a:pt x="558" y="33"/>
                    </a:cubicBezTo>
                    <a:cubicBezTo>
                      <a:pt x="569" y="35"/>
                      <a:pt x="569" y="35"/>
                      <a:pt x="569" y="35"/>
                    </a:cubicBezTo>
                    <a:cubicBezTo>
                      <a:pt x="570" y="35"/>
                      <a:pt x="572" y="35"/>
                      <a:pt x="573" y="36"/>
                    </a:cubicBezTo>
                    <a:cubicBezTo>
                      <a:pt x="577" y="37"/>
                      <a:pt x="577" y="37"/>
                      <a:pt x="577" y="37"/>
                    </a:cubicBezTo>
                    <a:cubicBezTo>
                      <a:pt x="582" y="38"/>
                      <a:pt x="582" y="38"/>
                      <a:pt x="582" y="38"/>
                    </a:cubicBezTo>
                    <a:cubicBezTo>
                      <a:pt x="586" y="39"/>
                      <a:pt x="586" y="39"/>
                      <a:pt x="586" y="39"/>
                    </a:cubicBezTo>
                    <a:cubicBezTo>
                      <a:pt x="587" y="40"/>
                      <a:pt x="587" y="40"/>
                      <a:pt x="587" y="40"/>
                    </a:cubicBezTo>
                    <a:cubicBezTo>
                      <a:pt x="589" y="41"/>
                      <a:pt x="589" y="41"/>
                      <a:pt x="589" y="41"/>
                    </a:cubicBezTo>
                    <a:cubicBezTo>
                      <a:pt x="591" y="42"/>
                      <a:pt x="591" y="42"/>
                      <a:pt x="591" y="42"/>
                    </a:cubicBezTo>
                    <a:cubicBezTo>
                      <a:pt x="592" y="43"/>
                      <a:pt x="592" y="43"/>
                      <a:pt x="592" y="43"/>
                    </a:cubicBezTo>
                    <a:cubicBezTo>
                      <a:pt x="593" y="44"/>
                      <a:pt x="593" y="44"/>
                      <a:pt x="593" y="44"/>
                    </a:cubicBezTo>
                    <a:cubicBezTo>
                      <a:pt x="594" y="156"/>
                      <a:pt x="594" y="156"/>
                      <a:pt x="594" y="156"/>
                    </a:cubicBezTo>
                    <a:lnTo>
                      <a:pt x="593" y="157"/>
                    </a:lnTo>
                    <a:close/>
                  </a:path>
                </a:pathLst>
              </a:custGeom>
              <a:solidFill>
                <a:schemeClr val="accent2"/>
              </a:solidFill>
              <a:ln>
                <a:noFill/>
              </a:ln>
            </p:spPr>
            <p:txBody>
              <a:bodyPr vert="horz" wrap="square" lIns="68580" tIns="34290" rIns="68580" bIns="34290" numCol="1" anchor="t" anchorCtr="0" compatLnSpc="1">
                <a:prstTxWarp prst="textNoShape">
                  <a:avLst/>
                </a:prstTxWarp>
              </a:bodyPr>
              <a:lstStyle/>
              <a:p>
                <a:endParaRPr lang="zh-CN" altLang="en-US" sz="1013"/>
              </a:p>
            </p:txBody>
          </p:sp>
        </p:grpSp>
        <p:grpSp>
          <p:nvGrpSpPr>
            <p:cNvPr id="136" name="组合 135"/>
            <p:cNvGrpSpPr/>
            <p:nvPr/>
          </p:nvGrpSpPr>
          <p:grpSpPr>
            <a:xfrm>
              <a:off x="4226477" y="2940366"/>
              <a:ext cx="495859" cy="502693"/>
              <a:chOff x="112581" y="2716334"/>
              <a:chExt cx="495859" cy="502693"/>
            </a:xfrm>
            <a:solidFill>
              <a:schemeClr val="bg1"/>
            </a:solidFill>
          </p:grpSpPr>
          <p:sp>
            <p:nvSpPr>
              <p:cNvPr id="137" name="Freeform 83"/>
              <p:cNvSpPr>
                <a:spLocks noEditPoints="1"/>
              </p:cNvSpPr>
              <p:nvPr/>
            </p:nvSpPr>
            <p:spPr bwMode="auto">
              <a:xfrm>
                <a:off x="138310" y="2735039"/>
                <a:ext cx="444401" cy="232642"/>
              </a:xfrm>
              <a:custGeom>
                <a:avLst/>
                <a:gdLst>
                  <a:gd name="T0" fmla="*/ 380 w 380"/>
                  <a:gd name="T1" fmla="*/ 199 h 199"/>
                  <a:gd name="T2" fmla="*/ 0 w 380"/>
                  <a:gd name="T3" fmla="*/ 199 h 199"/>
                  <a:gd name="T4" fmla="*/ 0 w 380"/>
                  <a:gd name="T5" fmla="*/ 0 h 199"/>
                  <a:gd name="T6" fmla="*/ 380 w 380"/>
                  <a:gd name="T7" fmla="*/ 0 h 199"/>
                  <a:gd name="T8" fmla="*/ 380 w 380"/>
                  <a:gd name="T9" fmla="*/ 199 h 199"/>
                  <a:gd name="T10" fmla="*/ 380 w 380"/>
                  <a:gd name="T11" fmla="*/ 199 h 199"/>
                  <a:gd name="T12" fmla="*/ 14 w 380"/>
                  <a:gd name="T13" fmla="*/ 187 h 199"/>
                  <a:gd name="T14" fmla="*/ 369 w 380"/>
                  <a:gd name="T15" fmla="*/ 187 h 199"/>
                  <a:gd name="T16" fmla="*/ 369 w 380"/>
                  <a:gd name="T17" fmla="*/ 12 h 199"/>
                  <a:gd name="T18" fmla="*/ 14 w 380"/>
                  <a:gd name="T19" fmla="*/ 12 h 199"/>
                  <a:gd name="T20" fmla="*/ 14 w 380"/>
                  <a:gd name="T21" fmla="*/ 187 h 199"/>
                  <a:gd name="T22" fmla="*/ 14 w 380"/>
                  <a:gd name="T23" fmla="*/ 187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80" h="199">
                    <a:moveTo>
                      <a:pt x="380" y="199"/>
                    </a:moveTo>
                    <a:lnTo>
                      <a:pt x="0" y="199"/>
                    </a:lnTo>
                    <a:lnTo>
                      <a:pt x="0" y="0"/>
                    </a:lnTo>
                    <a:lnTo>
                      <a:pt x="380" y="0"/>
                    </a:lnTo>
                    <a:lnTo>
                      <a:pt x="380" y="199"/>
                    </a:lnTo>
                    <a:lnTo>
                      <a:pt x="380" y="199"/>
                    </a:lnTo>
                    <a:close/>
                    <a:moveTo>
                      <a:pt x="14" y="187"/>
                    </a:moveTo>
                    <a:lnTo>
                      <a:pt x="369" y="187"/>
                    </a:lnTo>
                    <a:lnTo>
                      <a:pt x="369" y="12"/>
                    </a:lnTo>
                    <a:lnTo>
                      <a:pt x="14" y="12"/>
                    </a:lnTo>
                    <a:lnTo>
                      <a:pt x="14" y="187"/>
                    </a:lnTo>
                    <a:lnTo>
                      <a:pt x="14" y="187"/>
                    </a:lnTo>
                    <a:close/>
                  </a:path>
                </a:pathLst>
              </a:custGeom>
              <a:grpFill/>
              <a:ln>
                <a:noFill/>
              </a:ln>
              <a:extLst/>
            </p:spPr>
            <p:txBody>
              <a:bodyPr vert="horz" wrap="square" lIns="68580" tIns="34290" rIns="68580" bIns="34290" numCol="1" anchor="t" anchorCtr="0" compatLnSpc="1">
                <a:prstTxWarp prst="textNoShape">
                  <a:avLst/>
                </a:prstTxWarp>
              </a:bodyPr>
              <a:lstStyle/>
              <a:p>
                <a:endParaRPr lang="zh-CN" altLang="en-US" sz="1013"/>
              </a:p>
            </p:txBody>
          </p:sp>
          <p:sp>
            <p:nvSpPr>
              <p:cNvPr id="138" name="Rectangle 84"/>
              <p:cNvSpPr>
                <a:spLocks noChangeArrowheads="1"/>
              </p:cNvSpPr>
              <p:nvPr/>
            </p:nvSpPr>
            <p:spPr bwMode="auto">
              <a:xfrm>
                <a:off x="112581" y="2716334"/>
                <a:ext cx="495859" cy="54945"/>
              </a:xfrm>
              <a:prstGeom prst="rect">
                <a:avLst/>
              </a:prstGeom>
              <a:grpFill/>
              <a:ln>
                <a:noFill/>
              </a:ln>
              <a:extLst/>
            </p:spPr>
            <p:txBody>
              <a:bodyPr vert="horz" wrap="square" lIns="68580" tIns="34290" rIns="68580" bIns="34290" numCol="1" anchor="t" anchorCtr="0" compatLnSpc="1">
                <a:prstTxWarp prst="textNoShape">
                  <a:avLst/>
                </a:prstTxWarp>
              </a:bodyPr>
              <a:lstStyle/>
              <a:p>
                <a:endParaRPr lang="zh-CN" altLang="en-US" sz="1013"/>
              </a:p>
            </p:txBody>
          </p:sp>
          <p:sp>
            <p:nvSpPr>
              <p:cNvPr id="139" name="Freeform 85"/>
              <p:cNvSpPr>
                <a:spLocks noEditPoints="1"/>
              </p:cNvSpPr>
              <p:nvPr/>
            </p:nvSpPr>
            <p:spPr bwMode="auto">
              <a:xfrm>
                <a:off x="306715" y="2837916"/>
                <a:ext cx="254946" cy="198739"/>
              </a:xfrm>
              <a:custGeom>
                <a:avLst/>
                <a:gdLst>
                  <a:gd name="T0" fmla="*/ 91 w 92"/>
                  <a:gd name="T1" fmla="*/ 40 h 72"/>
                  <a:gd name="T2" fmla="*/ 91 w 92"/>
                  <a:gd name="T3" fmla="*/ 40 h 72"/>
                  <a:gd name="T4" fmla="*/ 91 w 92"/>
                  <a:gd name="T5" fmla="*/ 40 h 72"/>
                  <a:gd name="T6" fmla="*/ 91 w 92"/>
                  <a:gd name="T7" fmla="*/ 40 h 72"/>
                  <a:gd name="T8" fmla="*/ 90 w 92"/>
                  <a:gd name="T9" fmla="*/ 40 h 72"/>
                  <a:gd name="T10" fmla="*/ 89 w 92"/>
                  <a:gd name="T11" fmla="*/ 37 h 72"/>
                  <a:gd name="T12" fmla="*/ 75 w 92"/>
                  <a:gd name="T13" fmla="*/ 17 h 72"/>
                  <a:gd name="T14" fmla="*/ 71 w 92"/>
                  <a:gd name="T15" fmla="*/ 14 h 72"/>
                  <a:gd name="T16" fmla="*/ 65 w 92"/>
                  <a:gd name="T17" fmla="*/ 14 h 72"/>
                  <a:gd name="T18" fmla="*/ 65 w 92"/>
                  <a:gd name="T19" fmla="*/ 14 h 72"/>
                  <a:gd name="T20" fmla="*/ 70 w 92"/>
                  <a:gd name="T21" fmla="*/ 18 h 72"/>
                  <a:gd name="T22" fmla="*/ 64 w 92"/>
                  <a:gd name="T23" fmla="*/ 21 h 72"/>
                  <a:gd name="T24" fmla="*/ 67 w 92"/>
                  <a:gd name="T25" fmla="*/ 25 h 72"/>
                  <a:gd name="T26" fmla="*/ 57 w 92"/>
                  <a:gd name="T27" fmla="*/ 49 h 72"/>
                  <a:gd name="T28" fmla="*/ 57 w 92"/>
                  <a:gd name="T29" fmla="*/ 49 h 72"/>
                  <a:gd name="T30" fmla="*/ 57 w 92"/>
                  <a:gd name="T31" fmla="*/ 49 h 72"/>
                  <a:gd name="T32" fmla="*/ 57 w 92"/>
                  <a:gd name="T33" fmla="*/ 49 h 72"/>
                  <a:gd name="T34" fmla="*/ 57 w 92"/>
                  <a:gd name="T35" fmla="*/ 49 h 72"/>
                  <a:gd name="T36" fmla="*/ 46 w 92"/>
                  <a:gd name="T37" fmla="*/ 26 h 72"/>
                  <a:gd name="T38" fmla="*/ 48 w 92"/>
                  <a:gd name="T39" fmla="*/ 21 h 72"/>
                  <a:gd name="T40" fmla="*/ 43 w 92"/>
                  <a:gd name="T41" fmla="*/ 19 h 72"/>
                  <a:gd name="T42" fmla="*/ 47 w 92"/>
                  <a:gd name="T43" fmla="*/ 15 h 72"/>
                  <a:gd name="T44" fmla="*/ 47 w 92"/>
                  <a:gd name="T45" fmla="*/ 15 h 72"/>
                  <a:gd name="T46" fmla="*/ 42 w 92"/>
                  <a:gd name="T47" fmla="*/ 15 h 72"/>
                  <a:gd name="T48" fmla="*/ 29 w 92"/>
                  <a:gd name="T49" fmla="*/ 14 h 72"/>
                  <a:gd name="T50" fmla="*/ 26 w 92"/>
                  <a:gd name="T51" fmla="*/ 12 h 72"/>
                  <a:gd name="T52" fmla="*/ 8 w 92"/>
                  <a:gd name="T53" fmla="*/ 0 h 72"/>
                  <a:gd name="T54" fmla="*/ 0 w 92"/>
                  <a:gd name="T55" fmla="*/ 12 h 72"/>
                  <a:gd name="T56" fmla="*/ 19 w 92"/>
                  <a:gd name="T57" fmla="*/ 23 h 72"/>
                  <a:gd name="T58" fmla="*/ 38 w 92"/>
                  <a:gd name="T59" fmla="*/ 27 h 72"/>
                  <a:gd name="T60" fmla="*/ 38 w 92"/>
                  <a:gd name="T61" fmla="*/ 72 h 72"/>
                  <a:gd name="T62" fmla="*/ 38 w 92"/>
                  <a:gd name="T63" fmla="*/ 72 h 72"/>
                  <a:gd name="T64" fmla="*/ 78 w 92"/>
                  <a:gd name="T65" fmla="*/ 71 h 72"/>
                  <a:gd name="T66" fmla="*/ 78 w 92"/>
                  <a:gd name="T67" fmla="*/ 70 h 72"/>
                  <a:gd name="T68" fmla="*/ 78 w 92"/>
                  <a:gd name="T69" fmla="*/ 63 h 72"/>
                  <a:gd name="T70" fmla="*/ 82 w 92"/>
                  <a:gd name="T71" fmla="*/ 66 h 72"/>
                  <a:gd name="T72" fmla="*/ 91 w 92"/>
                  <a:gd name="T73" fmla="*/ 48 h 72"/>
                  <a:gd name="T74" fmla="*/ 91 w 92"/>
                  <a:gd name="T75" fmla="*/ 47 h 72"/>
                  <a:gd name="T76" fmla="*/ 91 w 92"/>
                  <a:gd name="T77" fmla="*/ 47 h 72"/>
                  <a:gd name="T78" fmla="*/ 91 w 92"/>
                  <a:gd name="T79" fmla="*/ 40 h 72"/>
                  <a:gd name="T80" fmla="*/ 77 w 92"/>
                  <a:gd name="T81" fmla="*/ 45 h 72"/>
                  <a:gd name="T82" fmla="*/ 77 w 92"/>
                  <a:gd name="T83" fmla="*/ 43 h 72"/>
                  <a:gd name="T84" fmla="*/ 77 w 92"/>
                  <a:gd name="T85" fmla="*/ 44 h 72"/>
                  <a:gd name="T86" fmla="*/ 77 w 92"/>
                  <a:gd name="T87" fmla="*/ 45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92" h="72">
                    <a:moveTo>
                      <a:pt x="91" y="40"/>
                    </a:moveTo>
                    <a:cubicBezTo>
                      <a:pt x="91" y="40"/>
                      <a:pt x="91" y="40"/>
                      <a:pt x="91" y="40"/>
                    </a:cubicBezTo>
                    <a:cubicBezTo>
                      <a:pt x="91" y="40"/>
                      <a:pt x="91" y="40"/>
                      <a:pt x="91" y="40"/>
                    </a:cubicBezTo>
                    <a:cubicBezTo>
                      <a:pt x="91" y="40"/>
                      <a:pt x="91" y="40"/>
                      <a:pt x="91" y="40"/>
                    </a:cubicBezTo>
                    <a:cubicBezTo>
                      <a:pt x="90" y="40"/>
                      <a:pt x="90" y="40"/>
                      <a:pt x="90" y="40"/>
                    </a:cubicBezTo>
                    <a:cubicBezTo>
                      <a:pt x="89" y="37"/>
                      <a:pt x="89" y="37"/>
                      <a:pt x="89" y="37"/>
                    </a:cubicBezTo>
                    <a:cubicBezTo>
                      <a:pt x="75" y="17"/>
                      <a:pt x="75" y="17"/>
                      <a:pt x="75" y="17"/>
                    </a:cubicBezTo>
                    <a:cubicBezTo>
                      <a:pt x="75" y="17"/>
                      <a:pt x="72" y="14"/>
                      <a:pt x="71" y="14"/>
                    </a:cubicBezTo>
                    <a:cubicBezTo>
                      <a:pt x="69" y="14"/>
                      <a:pt x="67" y="14"/>
                      <a:pt x="65" y="14"/>
                    </a:cubicBezTo>
                    <a:cubicBezTo>
                      <a:pt x="65" y="14"/>
                      <a:pt x="65" y="14"/>
                      <a:pt x="65" y="14"/>
                    </a:cubicBezTo>
                    <a:cubicBezTo>
                      <a:pt x="70" y="18"/>
                      <a:pt x="70" y="18"/>
                      <a:pt x="70" y="18"/>
                    </a:cubicBezTo>
                    <a:cubicBezTo>
                      <a:pt x="64" y="21"/>
                      <a:pt x="64" y="21"/>
                      <a:pt x="64" y="21"/>
                    </a:cubicBezTo>
                    <a:cubicBezTo>
                      <a:pt x="67" y="25"/>
                      <a:pt x="67" y="25"/>
                      <a:pt x="67" y="25"/>
                    </a:cubicBezTo>
                    <a:cubicBezTo>
                      <a:pt x="57" y="49"/>
                      <a:pt x="57" y="49"/>
                      <a:pt x="57" y="49"/>
                    </a:cubicBezTo>
                    <a:cubicBezTo>
                      <a:pt x="57" y="49"/>
                      <a:pt x="57" y="49"/>
                      <a:pt x="57" y="49"/>
                    </a:cubicBezTo>
                    <a:cubicBezTo>
                      <a:pt x="57" y="49"/>
                      <a:pt x="57" y="49"/>
                      <a:pt x="57" y="49"/>
                    </a:cubicBezTo>
                    <a:cubicBezTo>
                      <a:pt x="57" y="49"/>
                      <a:pt x="57" y="49"/>
                      <a:pt x="57" y="49"/>
                    </a:cubicBezTo>
                    <a:cubicBezTo>
                      <a:pt x="57" y="49"/>
                      <a:pt x="57" y="49"/>
                      <a:pt x="57" y="49"/>
                    </a:cubicBezTo>
                    <a:cubicBezTo>
                      <a:pt x="46" y="26"/>
                      <a:pt x="46" y="26"/>
                      <a:pt x="46" y="26"/>
                    </a:cubicBezTo>
                    <a:cubicBezTo>
                      <a:pt x="48" y="21"/>
                      <a:pt x="48" y="21"/>
                      <a:pt x="48" y="21"/>
                    </a:cubicBezTo>
                    <a:cubicBezTo>
                      <a:pt x="43" y="19"/>
                      <a:pt x="43" y="19"/>
                      <a:pt x="43" y="19"/>
                    </a:cubicBezTo>
                    <a:cubicBezTo>
                      <a:pt x="47" y="15"/>
                      <a:pt x="47" y="15"/>
                      <a:pt x="47" y="15"/>
                    </a:cubicBezTo>
                    <a:cubicBezTo>
                      <a:pt x="47" y="15"/>
                      <a:pt x="47" y="15"/>
                      <a:pt x="47" y="15"/>
                    </a:cubicBezTo>
                    <a:cubicBezTo>
                      <a:pt x="45" y="15"/>
                      <a:pt x="44" y="15"/>
                      <a:pt x="42" y="15"/>
                    </a:cubicBezTo>
                    <a:cubicBezTo>
                      <a:pt x="42" y="15"/>
                      <a:pt x="30" y="14"/>
                      <a:pt x="29" y="14"/>
                    </a:cubicBezTo>
                    <a:cubicBezTo>
                      <a:pt x="26" y="12"/>
                      <a:pt x="26" y="12"/>
                      <a:pt x="26" y="12"/>
                    </a:cubicBezTo>
                    <a:cubicBezTo>
                      <a:pt x="8" y="0"/>
                      <a:pt x="8" y="0"/>
                      <a:pt x="8" y="0"/>
                    </a:cubicBezTo>
                    <a:cubicBezTo>
                      <a:pt x="5" y="4"/>
                      <a:pt x="2" y="8"/>
                      <a:pt x="0" y="12"/>
                    </a:cubicBezTo>
                    <a:cubicBezTo>
                      <a:pt x="19" y="23"/>
                      <a:pt x="19" y="23"/>
                      <a:pt x="19" y="23"/>
                    </a:cubicBezTo>
                    <a:cubicBezTo>
                      <a:pt x="38" y="27"/>
                      <a:pt x="38" y="27"/>
                      <a:pt x="38" y="27"/>
                    </a:cubicBezTo>
                    <a:cubicBezTo>
                      <a:pt x="38" y="42"/>
                      <a:pt x="38" y="57"/>
                      <a:pt x="38" y="72"/>
                    </a:cubicBezTo>
                    <a:cubicBezTo>
                      <a:pt x="38" y="72"/>
                      <a:pt x="38" y="72"/>
                      <a:pt x="38" y="72"/>
                    </a:cubicBezTo>
                    <a:cubicBezTo>
                      <a:pt x="52" y="72"/>
                      <a:pt x="65" y="71"/>
                      <a:pt x="78" y="71"/>
                    </a:cubicBezTo>
                    <a:cubicBezTo>
                      <a:pt x="78" y="71"/>
                      <a:pt x="78" y="71"/>
                      <a:pt x="78" y="70"/>
                    </a:cubicBezTo>
                    <a:cubicBezTo>
                      <a:pt x="78" y="68"/>
                      <a:pt x="78" y="66"/>
                      <a:pt x="78" y="63"/>
                    </a:cubicBezTo>
                    <a:cubicBezTo>
                      <a:pt x="79" y="64"/>
                      <a:pt x="81" y="65"/>
                      <a:pt x="82" y="66"/>
                    </a:cubicBezTo>
                    <a:cubicBezTo>
                      <a:pt x="91" y="48"/>
                      <a:pt x="91" y="48"/>
                      <a:pt x="91" y="48"/>
                    </a:cubicBezTo>
                    <a:cubicBezTo>
                      <a:pt x="91" y="47"/>
                      <a:pt x="91" y="47"/>
                      <a:pt x="91" y="47"/>
                    </a:cubicBezTo>
                    <a:cubicBezTo>
                      <a:pt x="91" y="47"/>
                      <a:pt x="91" y="47"/>
                      <a:pt x="91" y="47"/>
                    </a:cubicBezTo>
                    <a:cubicBezTo>
                      <a:pt x="91" y="44"/>
                      <a:pt x="92" y="54"/>
                      <a:pt x="91" y="40"/>
                    </a:cubicBezTo>
                    <a:close/>
                    <a:moveTo>
                      <a:pt x="77" y="45"/>
                    </a:moveTo>
                    <a:cubicBezTo>
                      <a:pt x="77" y="44"/>
                      <a:pt x="77" y="44"/>
                      <a:pt x="77" y="43"/>
                    </a:cubicBezTo>
                    <a:cubicBezTo>
                      <a:pt x="77" y="44"/>
                      <a:pt x="77" y="44"/>
                      <a:pt x="77" y="44"/>
                    </a:cubicBezTo>
                    <a:lnTo>
                      <a:pt x="77" y="45"/>
                    </a:lnTo>
                    <a:close/>
                  </a:path>
                </a:pathLst>
              </a:custGeom>
              <a:grpFill/>
              <a:ln>
                <a:noFill/>
              </a:ln>
              <a:extLst/>
            </p:spPr>
            <p:txBody>
              <a:bodyPr vert="horz" wrap="square" lIns="68580" tIns="34290" rIns="68580" bIns="34290" numCol="1" anchor="t" anchorCtr="0" compatLnSpc="1">
                <a:prstTxWarp prst="textNoShape">
                  <a:avLst/>
                </a:prstTxWarp>
              </a:bodyPr>
              <a:lstStyle/>
              <a:p>
                <a:endParaRPr lang="zh-CN" altLang="en-US" sz="1013"/>
              </a:p>
            </p:txBody>
          </p:sp>
          <p:sp>
            <p:nvSpPr>
              <p:cNvPr id="140" name="Rectangle 86"/>
              <p:cNvSpPr>
                <a:spLocks noChangeArrowheads="1"/>
              </p:cNvSpPr>
              <p:nvPr/>
            </p:nvSpPr>
            <p:spPr bwMode="auto">
              <a:xfrm>
                <a:off x="464594" y="2973526"/>
                <a:ext cx="1169" cy="1169"/>
              </a:xfrm>
              <a:prstGeom prst="rect">
                <a:avLst/>
              </a:prstGeom>
              <a:grpFill/>
              <a:ln>
                <a:noFill/>
              </a:ln>
              <a:extLst/>
            </p:spPr>
            <p:txBody>
              <a:bodyPr vert="horz" wrap="square" lIns="68580" tIns="34290" rIns="68580" bIns="34290" numCol="1" anchor="t" anchorCtr="0" compatLnSpc="1">
                <a:prstTxWarp prst="textNoShape">
                  <a:avLst/>
                </a:prstTxWarp>
              </a:bodyPr>
              <a:lstStyle/>
              <a:p>
                <a:endParaRPr lang="zh-CN" altLang="en-US" sz="1013"/>
              </a:p>
            </p:txBody>
          </p:sp>
          <p:sp>
            <p:nvSpPr>
              <p:cNvPr id="141" name="Freeform 87"/>
              <p:cNvSpPr>
                <a:spLocks/>
              </p:cNvSpPr>
              <p:nvPr/>
            </p:nvSpPr>
            <p:spPr bwMode="auto">
              <a:xfrm>
                <a:off x="452899" y="2876494"/>
                <a:ext cx="19882" cy="22212"/>
              </a:xfrm>
              <a:custGeom>
                <a:avLst/>
                <a:gdLst>
                  <a:gd name="T0" fmla="*/ 3 w 17"/>
                  <a:gd name="T1" fmla="*/ 0 h 19"/>
                  <a:gd name="T2" fmla="*/ 0 w 17"/>
                  <a:gd name="T3" fmla="*/ 12 h 19"/>
                  <a:gd name="T4" fmla="*/ 7 w 17"/>
                  <a:gd name="T5" fmla="*/ 19 h 19"/>
                  <a:gd name="T6" fmla="*/ 17 w 17"/>
                  <a:gd name="T7" fmla="*/ 12 h 19"/>
                  <a:gd name="T8" fmla="*/ 12 w 17"/>
                  <a:gd name="T9" fmla="*/ 0 h 19"/>
                  <a:gd name="T10" fmla="*/ 3 w 17"/>
                  <a:gd name="T11" fmla="*/ 0 h 19"/>
                </a:gdLst>
                <a:ahLst/>
                <a:cxnLst>
                  <a:cxn ang="0">
                    <a:pos x="T0" y="T1"/>
                  </a:cxn>
                  <a:cxn ang="0">
                    <a:pos x="T2" y="T3"/>
                  </a:cxn>
                  <a:cxn ang="0">
                    <a:pos x="T4" y="T5"/>
                  </a:cxn>
                  <a:cxn ang="0">
                    <a:pos x="T6" y="T7"/>
                  </a:cxn>
                  <a:cxn ang="0">
                    <a:pos x="T8" y="T9"/>
                  </a:cxn>
                  <a:cxn ang="0">
                    <a:pos x="T10" y="T11"/>
                  </a:cxn>
                </a:cxnLst>
                <a:rect l="0" t="0" r="r" b="b"/>
                <a:pathLst>
                  <a:path w="17" h="19">
                    <a:moveTo>
                      <a:pt x="3" y="0"/>
                    </a:moveTo>
                    <a:lnTo>
                      <a:pt x="0" y="12"/>
                    </a:lnTo>
                    <a:lnTo>
                      <a:pt x="7" y="19"/>
                    </a:lnTo>
                    <a:lnTo>
                      <a:pt x="17" y="12"/>
                    </a:lnTo>
                    <a:lnTo>
                      <a:pt x="12" y="0"/>
                    </a:lnTo>
                    <a:lnTo>
                      <a:pt x="3" y="0"/>
                    </a:lnTo>
                    <a:close/>
                  </a:path>
                </a:pathLst>
              </a:custGeom>
              <a:grpFill/>
              <a:ln>
                <a:noFill/>
              </a:ln>
              <a:extLst/>
            </p:spPr>
            <p:txBody>
              <a:bodyPr vert="horz" wrap="square" lIns="68580" tIns="34290" rIns="68580" bIns="34290" numCol="1" anchor="t" anchorCtr="0" compatLnSpc="1">
                <a:prstTxWarp prst="textNoShape">
                  <a:avLst/>
                </a:prstTxWarp>
              </a:bodyPr>
              <a:lstStyle/>
              <a:p>
                <a:endParaRPr lang="zh-CN" altLang="en-US" sz="1013"/>
              </a:p>
            </p:txBody>
          </p:sp>
          <p:sp>
            <p:nvSpPr>
              <p:cNvPr id="142" name="Freeform 88"/>
              <p:cNvSpPr>
                <a:spLocks/>
              </p:cNvSpPr>
              <p:nvPr/>
            </p:nvSpPr>
            <p:spPr bwMode="auto">
              <a:xfrm>
                <a:off x="452899" y="2890523"/>
                <a:ext cx="22220" cy="91186"/>
              </a:xfrm>
              <a:custGeom>
                <a:avLst/>
                <a:gdLst>
                  <a:gd name="T0" fmla="*/ 3 w 19"/>
                  <a:gd name="T1" fmla="*/ 0 h 78"/>
                  <a:gd name="T2" fmla="*/ 0 w 19"/>
                  <a:gd name="T3" fmla="*/ 71 h 78"/>
                  <a:gd name="T4" fmla="*/ 10 w 19"/>
                  <a:gd name="T5" fmla="*/ 78 h 78"/>
                  <a:gd name="T6" fmla="*/ 19 w 19"/>
                  <a:gd name="T7" fmla="*/ 71 h 78"/>
                  <a:gd name="T8" fmla="*/ 15 w 19"/>
                  <a:gd name="T9" fmla="*/ 0 h 78"/>
                  <a:gd name="T10" fmla="*/ 3 w 19"/>
                  <a:gd name="T11" fmla="*/ 0 h 78"/>
                </a:gdLst>
                <a:ahLst/>
                <a:cxnLst>
                  <a:cxn ang="0">
                    <a:pos x="T0" y="T1"/>
                  </a:cxn>
                  <a:cxn ang="0">
                    <a:pos x="T2" y="T3"/>
                  </a:cxn>
                  <a:cxn ang="0">
                    <a:pos x="T4" y="T5"/>
                  </a:cxn>
                  <a:cxn ang="0">
                    <a:pos x="T6" y="T7"/>
                  </a:cxn>
                  <a:cxn ang="0">
                    <a:pos x="T8" y="T9"/>
                  </a:cxn>
                  <a:cxn ang="0">
                    <a:pos x="T10" y="T11"/>
                  </a:cxn>
                </a:cxnLst>
                <a:rect l="0" t="0" r="r" b="b"/>
                <a:pathLst>
                  <a:path w="19" h="78">
                    <a:moveTo>
                      <a:pt x="3" y="0"/>
                    </a:moveTo>
                    <a:lnTo>
                      <a:pt x="0" y="71"/>
                    </a:lnTo>
                    <a:lnTo>
                      <a:pt x="10" y="78"/>
                    </a:lnTo>
                    <a:lnTo>
                      <a:pt x="19" y="71"/>
                    </a:lnTo>
                    <a:lnTo>
                      <a:pt x="15" y="0"/>
                    </a:lnTo>
                    <a:lnTo>
                      <a:pt x="3" y="0"/>
                    </a:lnTo>
                    <a:close/>
                  </a:path>
                </a:pathLst>
              </a:custGeom>
              <a:grpFill/>
              <a:ln>
                <a:noFill/>
              </a:ln>
              <a:extLst/>
            </p:spPr>
            <p:txBody>
              <a:bodyPr vert="horz" wrap="square" lIns="68580" tIns="34290" rIns="68580" bIns="34290" numCol="1" anchor="t" anchorCtr="0" compatLnSpc="1">
                <a:prstTxWarp prst="textNoShape">
                  <a:avLst/>
                </a:prstTxWarp>
              </a:bodyPr>
              <a:lstStyle/>
              <a:p>
                <a:endParaRPr lang="zh-CN" altLang="en-US" sz="1013"/>
              </a:p>
            </p:txBody>
          </p:sp>
          <p:sp>
            <p:nvSpPr>
              <p:cNvPr id="143" name="Freeform 89"/>
              <p:cNvSpPr>
                <a:spLocks/>
              </p:cNvSpPr>
              <p:nvPr/>
            </p:nvSpPr>
            <p:spPr bwMode="auto">
              <a:xfrm>
                <a:off x="430679" y="2789984"/>
                <a:ext cx="70168" cy="80664"/>
              </a:xfrm>
              <a:custGeom>
                <a:avLst/>
                <a:gdLst>
                  <a:gd name="T0" fmla="*/ 2 w 25"/>
                  <a:gd name="T1" fmla="*/ 11 h 29"/>
                  <a:gd name="T2" fmla="*/ 8 w 25"/>
                  <a:gd name="T3" fmla="*/ 27 h 29"/>
                  <a:gd name="T4" fmla="*/ 23 w 25"/>
                  <a:gd name="T5" fmla="*/ 18 h 29"/>
                  <a:gd name="T6" fmla="*/ 17 w 25"/>
                  <a:gd name="T7" fmla="*/ 2 h 29"/>
                  <a:gd name="T8" fmla="*/ 2 w 25"/>
                  <a:gd name="T9" fmla="*/ 11 h 29"/>
                </a:gdLst>
                <a:ahLst/>
                <a:cxnLst>
                  <a:cxn ang="0">
                    <a:pos x="T0" y="T1"/>
                  </a:cxn>
                  <a:cxn ang="0">
                    <a:pos x="T2" y="T3"/>
                  </a:cxn>
                  <a:cxn ang="0">
                    <a:pos x="T4" y="T5"/>
                  </a:cxn>
                  <a:cxn ang="0">
                    <a:pos x="T6" y="T7"/>
                  </a:cxn>
                  <a:cxn ang="0">
                    <a:pos x="T8" y="T9"/>
                  </a:cxn>
                </a:cxnLst>
                <a:rect l="0" t="0" r="r" b="b"/>
                <a:pathLst>
                  <a:path w="25" h="29">
                    <a:moveTo>
                      <a:pt x="2" y="11"/>
                    </a:moveTo>
                    <a:cubicBezTo>
                      <a:pt x="0" y="18"/>
                      <a:pt x="3" y="25"/>
                      <a:pt x="8" y="27"/>
                    </a:cubicBezTo>
                    <a:cubicBezTo>
                      <a:pt x="14" y="29"/>
                      <a:pt x="20" y="25"/>
                      <a:pt x="23" y="18"/>
                    </a:cubicBezTo>
                    <a:cubicBezTo>
                      <a:pt x="25" y="11"/>
                      <a:pt x="22" y="4"/>
                      <a:pt x="17" y="2"/>
                    </a:cubicBezTo>
                    <a:cubicBezTo>
                      <a:pt x="11" y="0"/>
                      <a:pt x="5" y="4"/>
                      <a:pt x="2" y="11"/>
                    </a:cubicBezTo>
                    <a:close/>
                  </a:path>
                </a:pathLst>
              </a:custGeom>
              <a:grpFill/>
              <a:ln>
                <a:noFill/>
              </a:ln>
              <a:extLst/>
            </p:spPr>
            <p:txBody>
              <a:bodyPr vert="horz" wrap="square" lIns="68580" tIns="34290" rIns="68580" bIns="34290" numCol="1" anchor="t" anchorCtr="0" compatLnSpc="1">
                <a:prstTxWarp prst="textNoShape">
                  <a:avLst/>
                </a:prstTxWarp>
              </a:bodyPr>
              <a:lstStyle/>
              <a:p>
                <a:endParaRPr lang="zh-CN" altLang="en-US" sz="1013"/>
              </a:p>
            </p:txBody>
          </p:sp>
          <p:sp>
            <p:nvSpPr>
              <p:cNvPr id="144" name="Oval 90"/>
              <p:cNvSpPr>
                <a:spLocks noChangeArrowheads="1"/>
              </p:cNvSpPr>
              <p:nvPr/>
            </p:nvSpPr>
            <p:spPr bwMode="auto">
              <a:xfrm>
                <a:off x="160530" y="3047176"/>
                <a:ext cx="57304" cy="72481"/>
              </a:xfrm>
              <a:prstGeom prst="ellipse">
                <a:avLst/>
              </a:prstGeom>
              <a:grpFill/>
              <a:ln>
                <a:noFill/>
              </a:ln>
              <a:extLst/>
            </p:spPr>
            <p:txBody>
              <a:bodyPr vert="horz" wrap="square" lIns="68580" tIns="34290" rIns="68580" bIns="34290" numCol="1" anchor="t" anchorCtr="0" compatLnSpc="1">
                <a:prstTxWarp prst="textNoShape">
                  <a:avLst/>
                </a:prstTxWarp>
              </a:bodyPr>
              <a:lstStyle/>
              <a:p>
                <a:endParaRPr lang="zh-CN" altLang="en-US" sz="1013"/>
              </a:p>
            </p:txBody>
          </p:sp>
          <p:sp>
            <p:nvSpPr>
              <p:cNvPr id="145" name="Freeform 91"/>
              <p:cNvSpPr>
                <a:spLocks/>
              </p:cNvSpPr>
              <p:nvPr/>
            </p:nvSpPr>
            <p:spPr bwMode="auto">
              <a:xfrm>
                <a:off x="124276" y="3125503"/>
                <a:ext cx="129812" cy="93524"/>
              </a:xfrm>
              <a:custGeom>
                <a:avLst/>
                <a:gdLst>
                  <a:gd name="T0" fmla="*/ 38 w 47"/>
                  <a:gd name="T1" fmla="*/ 2 h 34"/>
                  <a:gd name="T2" fmla="*/ 38 w 47"/>
                  <a:gd name="T3" fmla="*/ 2 h 34"/>
                  <a:gd name="T4" fmla="*/ 9 w 47"/>
                  <a:gd name="T5" fmla="*/ 2 h 34"/>
                  <a:gd name="T6" fmla="*/ 9 w 47"/>
                  <a:gd name="T7" fmla="*/ 2 h 34"/>
                  <a:gd name="T8" fmla="*/ 9 w 47"/>
                  <a:gd name="T9" fmla="*/ 2 h 34"/>
                  <a:gd name="T10" fmla="*/ 2 w 47"/>
                  <a:gd name="T11" fmla="*/ 8 h 34"/>
                  <a:gd name="T12" fmla="*/ 0 w 47"/>
                  <a:gd name="T13" fmla="*/ 34 h 34"/>
                  <a:gd name="T14" fmla="*/ 47 w 47"/>
                  <a:gd name="T15" fmla="*/ 34 h 34"/>
                  <a:gd name="T16" fmla="*/ 45 w 47"/>
                  <a:gd name="T17" fmla="*/ 8 h 34"/>
                  <a:gd name="T18" fmla="*/ 39 w 47"/>
                  <a:gd name="T19" fmla="*/ 2 h 34"/>
                  <a:gd name="T20" fmla="*/ 38 w 47"/>
                  <a:gd name="T21" fmla="*/ 2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7" h="34">
                    <a:moveTo>
                      <a:pt x="38" y="2"/>
                    </a:moveTo>
                    <a:cubicBezTo>
                      <a:pt x="38" y="2"/>
                      <a:pt x="38" y="2"/>
                      <a:pt x="38" y="2"/>
                    </a:cubicBezTo>
                    <a:cubicBezTo>
                      <a:pt x="28" y="0"/>
                      <a:pt x="19" y="0"/>
                      <a:pt x="9" y="2"/>
                    </a:cubicBezTo>
                    <a:cubicBezTo>
                      <a:pt x="9" y="2"/>
                      <a:pt x="9" y="2"/>
                      <a:pt x="9" y="2"/>
                    </a:cubicBezTo>
                    <a:cubicBezTo>
                      <a:pt x="9" y="2"/>
                      <a:pt x="9" y="2"/>
                      <a:pt x="9" y="2"/>
                    </a:cubicBezTo>
                    <a:cubicBezTo>
                      <a:pt x="6" y="2"/>
                      <a:pt x="3" y="4"/>
                      <a:pt x="2" y="8"/>
                    </a:cubicBezTo>
                    <a:cubicBezTo>
                      <a:pt x="0" y="34"/>
                      <a:pt x="0" y="34"/>
                      <a:pt x="0" y="34"/>
                    </a:cubicBezTo>
                    <a:cubicBezTo>
                      <a:pt x="47" y="34"/>
                      <a:pt x="47" y="34"/>
                      <a:pt x="47" y="34"/>
                    </a:cubicBezTo>
                    <a:cubicBezTo>
                      <a:pt x="45" y="8"/>
                      <a:pt x="45" y="8"/>
                      <a:pt x="45" y="8"/>
                    </a:cubicBezTo>
                    <a:cubicBezTo>
                      <a:pt x="45" y="4"/>
                      <a:pt x="42" y="2"/>
                      <a:pt x="39" y="2"/>
                    </a:cubicBezTo>
                    <a:cubicBezTo>
                      <a:pt x="38" y="2"/>
                      <a:pt x="38" y="2"/>
                      <a:pt x="38" y="2"/>
                    </a:cubicBezTo>
                    <a:close/>
                  </a:path>
                </a:pathLst>
              </a:custGeom>
              <a:grpFill/>
              <a:ln>
                <a:noFill/>
              </a:ln>
              <a:extLst/>
            </p:spPr>
            <p:txBody>
              <a:bodyPr vert="horz" wrap="square" lIns="68580" tIns="34290" rIns="68580" bIns="34290" numCol="1" anchor="t" anchorCtr="0" compatLnSpc="1">
                <a:prstTxWarp prst="textNoShape">
                  <a:avLst/>
                </a:prstTxWarp>
              </a:bodyPr>
              <a:lstStyle/>
              <a:p>
                <a:endParaRPr lang="zh-CN" altLang="en-US" sz="1013"/>
              </a:p>
            </p:txBody>
          </p:sp>
          <p:sp>
            <p:nvSpPr>
              <p:cNvPr id="146" name="Oval 92"/>
              <p:cNvSpPr>
                <a:spLocks noChangeArrowheads="1"/>
              </p:cNvSpPr>
              <p:nvPr/>
            </p:nvSpPr>
            <p:spPr bwMode="auto">
              <a:xfrm>
                <a:off x="309053" y="3047176"/>
                <a:ext cx="58474" cy="72481"/>
              </a:xfrm>
              <a:prstGeom prst="ellipse">
                <a:avLst/>
              </a:prstGeom>
              <a:grpFill/>
              <a:ln>
                <a:noFill/>
              </a:ln>
              <a:extLst/>
            </p:spPr>
            <p:txBody>
              <a:bodyPr vert="horz" wrap="square" lIns="68580" tIns="34290" rIns="68580" bIns="34290" numCol="1" anchor="t" anchorCtr="0" compatLnSpc="1">
                <a:prstTxWarp prst="textNoShape">
                  <a:avLst/>
                </a:prstTxWarp>
              </a:bodyPr>
              <a:lstStyle/>
              <a:p>
                <a:endParaRPr lang="zh-CN" altLang="en-US" sz="1013"/>
              </a:p>
            </p:txBody>
          </p:sp>
          <p:sp>
            <p:nvSpPr>
              <p:cNvPr id="147" name="Freeform 93"/>
              <p:cNvSpPr>
                <a:spLocks/>
              </p:cNvSpPr>
              <p:nvPr/>
            </p:nvSpPr>
            <p:spPr bwMode="auto">
              <a:xfrm>
                <a:off x="276308" y="3125503"/>
                <a:ext cx="127473" cy="93524"/>
              </a:xfrm>
              <a:custGeom>
                <a:avLst/>
                <a:gdLst>
                  <a:gd name="T0" fmla="*/ 38 w 46"/>
                  <a:gd name="T1" fmla="*/ 2 h 34"/>
                  <a:gd name="T2" fmla="*/ 37 w 46"/>
                  <a:gd name="T3" fmla="*/ 2 h 34"/>
                  <a:gd name="T4" fmla="*/ 9 w 46"/>
                  <a:gd name="T5" fmla="*/ 2 h 34"/>
                  <a:gd name="T6" fmla="*/ 8 w 46"/>
                  <a:gd name="T7" fmla="*/ 2 h 34"/>
                  <a:gd name="T8" fmla="*/ 8 w 46"/>
                  <a:gd name="T9" fmla="*/ 2 h 34"/>
                  <a:gd name="T10" fmla="*/ 2 w 46"/>
                  <a:gd name="T11" fmla="*/ 8 h 34"/>
                  <a:gd name="T12" fmla="*/ 0 w 46"/>
                  <a:gd name="T13" fmla="*/ 34 h 34"/>
                  <a:gd name="T14" fmla="*/ 46 w 46"/>
                  <a:gd name="T15" fmla="*/ 34 h 34"/>
                  <a:gd name="T16" fmla="*/ 44 w 46"/>
                  <a:gd name="T17" fmla="*/ 8 h 34"/>
                  <a:gd name="T18" fmla="*/ 38 w 46"/>
                  <a:gd name="T19" fmla="*/ 2 h 34"/>
                  <a:gd name="T20" fmla="*/ 38 w 46"/>
                  <a:gd name="T21" fmla="*/ 2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6" h="34">
                    <a:moveTo>
                      <a:pt x="38" y="2"/>
                    </a:moveTo>
                    <a:cubicBezTo>
                      <a:pt x="37" y="2"/>
                      <a:pt x="37" y="2"/>
                      <a:pt x="37" y="2"/>
                    </a:cubicBezTo>
                    <a:cubicBezTo>
                      <a:pt x="27" y="0"/>
                      <a:pt x="18" y="0"/>
                      <a:pt x="9" y="2"/>
                    </a:cubicBezTo>
                    <a:cubicBezTo>
                      <a:pt x="9" y="2"/>
                      <a:pt x="8" y="2"/>
                      <a:pt x="8" y="2"/>
                    </a:cubicBezTo>
                    <a:cubicBezTo>
                      <a:pt x="8" y="2"/>
                      <a:pt x="8" y="2"/>
                      <a:pt x="8" y="2"/>
                    </a:cubicBezTo>
                    <a:cubicBezTo>
                      <a:pt x="5" y="2"/>
                      <a:pt x="2" y="4"/>
                      <a:pt x="2" y="8"/>
                    </a:cubicBezTo>
                    <a:cubicBezTo>
                      <a:pt x="0" y="34"/>
                      <a:pt x="0" y="34"/>
                      <a:pt x="0" y="34"/>
                    </a:cubicBezTo>
                    <a:cubicBezTo>
                      <a:pt x="46" y="34"/>
                      <a:pt x="46" y="34"/>
                      <a:pt x="46" y="34"/>
                    </a:cubicBezTo>
                    <a:cubicBezTo>
                      <a:pt x="44" y="8"/>
                      <a:pt x="44" y="8"/>
                      <a:pt x="44" y="8"/>
                    </a:cubicBezTo>
                    <a:cubicBezTo>
                      <a:pt x="44" y="4"/>
                      <a:pt x="41" y="2"/>
                      <a:pt x="38" y="2"/>
                    </a:cubicBezTo>
                    <a:cubicBezTo>
                      <a:pt x="38" y="2"/>
                      <a:pt x="38" y="2"/>
                      <a:pt x="38" y="2"/>
                    </a:cubicBezTo>
                    <a:close/>
                  </a:path>
                </a:pathLst>
              </a:custGeom>
              <a:grpFill/>
              <a:ln>
                <a:noFill/>
              </a:ln>
              <a:extLst/>
            </p:spPr>
            <p:txBody>
              <a:bodyPr vert="horz" wrap="square" lIns="68580" tIns="34290" rIns="68580" bIns="34290" numCol="1" anchor="t" anchorCtr="0" compatLnSpc="1">
                <a:prstTxWarp prst="textNoShape">
                  <a:avLst/>
                </a:prstTxWarp>
              </a:bodyPr>
              <a:lstStyle/>
              <a:p>
                <a:endParaRPr lang="zh-CN" altLang="en-US" sz="1013"/>
              </a:p>
            </p:txBody>
          </p:sp>
          <p:sp>
            <p:nvSpPr>
              <p:cNvPr id="148" name="Oval 94"/>
              <p:cNvSpPr>
                <a:spLocks noChangeArrowheads="1"/>
              </p:cNvSpPr>
              <p:nvPr/>
            </p:nvSpPr>
            <p:spPr bwMode="auto">
              <a:xfrm>
                <a:off x="461085" y="3047176"/>
                <a:ext cx="58474" cy="72481"/>
              </a:xfrm>
              <a:prstGeom prst="ellipse">
                <a:avLst/>
              </a:prstGeom>
              <a:grpFill/>
              <a:ln>
                <a:noFill/>
              </a:ln>
              <a:extLst/>
            </p:spPr>
            <p:txBody>
              <a:bodyPr vert="horz" wrap="square" lIns="68580" tIns="34290" rIns="68580" bIns="34290" numCol="1" anchor="t" anchorCtr="0" compatLnSpc="1">
                <a:prstTxWarp prst="textNoShape">
                  <a:avLst/>
                </a:prstTxWarp>
              </a:bodyPr>
              <a:lstStyle/>
              <a:p>
                <a:endParaRPr lang="zh-CN" altLang="en-US" sz="1013"/>
              </a:p>
            </p:txBody>
          </p:sp>
          <p:sp>
            <p:nvSpPr>
              <p:cNvPr id="149" name="Freeform 95"/>
              <p:cNvSpPr>
                <a:spLocks/>
              </p:cNvSpPr>
              <p:nvPr/>
            </p:nvSpPr>
            <p:spPr bwMode="auto">
              <a:xfrm>
                <a:off x="426002" y="3125503"/>
                <a:ext cx="129812" cy="93524"/>
              </a:xfrm>
              <a:custGeom>
                <a:avLst/>
                <a:gdLst>
                  <a:gd name="T0" fmla="*/ 38 w 47"/>
                  <a:gd name="T1" fmla="*/ 2 h 34"/>
                  <a:gd name="T2" fmla="*/ 37 w 47"/>
                  <a:gd name="T3" fmla="*/ 2 h 34"/>
                  <a:gd name="T4" fmla="*/ 9 w 47"/>
                  <a:gd name="T5" fmla="*/ 2 h 34"/>
                  <a:gd name="T6" fmla="*/ 8 w 47"/>
                  <a:gd name="T7" fmla="*/ 2 h 34"/>
                  <a:gd name="T8" fmla="*/ 8 w 47"/>
                  <a:gd name="T9" fmla="*/ 2 h 34"/>
                  <a:gd name="T10" fmla="*/ 2 w 47"/>
                  <a:gd name="T11" fmla="*/ 8 h 34"/>
                  <a:gd name="T12" fmla="*/ 0 w 47"/>
                  <a:gd name="T13" fmla="*/ 34 h 34"/>
                  <a:gd name="T14" fmla="*/ 47 w 47"/>
                  <a:gd name="T15" fmla="*/ 34 h 34"/>
                  <a:gd name="T16" fmla="*/ 44 w 47"/>
                  <a:gd name="T17" fmla="*/ 8 h 34"/>
                  <a:gd name="T18" fmla="*/ 38 w 47"/>
                  <a:gd name="T19" fmla="*/ 2 h 34"/>
                  <a:gd name="T20" fmla="*/ 38 w 47"/>
                  <a:gd name="T21" fmla="*/ 2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7" h="34">
                    <a:moveTo>
                      <a:pt x="38" y="2"/>
                    </a:moveTo>
                    <a:cubicBezTo>
                      <a:pt x="38" y="2"/>
                      <a:pt x="37" y="2"/>
                      <a:pt x="37" y="2"/>
                    </a:cubicBezTo>
                    <a:cubicBezTo>
                      <a:pt x="28" y="0"/>
                      <a:pt x="19" y="0"/>
                      <a:pt x="9" y="2"/>
                    </a:cubicBezTo>
                    <a:cubicBezTo>
                      <a:pt x="9" y="2"/>
                      <a:pt x="9" y="2"/>
                      <a:pt x="8" y="2"/>
                    </a:cubicBezTo>
                    <a:cubicBezTo>
                      <a:pt x="8" y="2"/>
                      <a:pt x="8" y="2"/>
                      <a:pt x="8" y="2"/>
                    </a:cubicBezTo>
                    <a:cubicBezTo>
                      <a:pt x="5" y="2"/>
                      <a:pt x="2" y="4"/>
                      <a:pt x="2" y="8"/>
                    </a:cubicBezTo>
                    <a:cubicBezTo>
                      <a:pt x="0" y="34"/>
                      <a:pt x="0" y="34"/>
                      <a:pt x="0" y="34"/>
                    </a:cubicBezTo>
                    <a:cubicBezTo>
                      <a:pt x="47" y="34"/>
                      <a:pt x="47" y="34"/>
                      <a:pt x="47" y="34"/>
                    </a:cubicBezTo>
                    <a:cubicBezTo>
                      <a:pt x="44" y="8"/>
                      <a:pt x="44" y="8"/>
                      <a:pt x="44" y="8"/>
                    </a:cubicBezTo>
                    <a:cubicBezTo>
                      <a:pt x="44" y="4"/>
                      <a:pt x="41" y="2"/>
                      <a:pt x="38" y="2"/>
                    </a:cubicBezTo>
                    <a:cubicBezTo>
                      <a:pt x="38" y="2"/>
                      <a:pt x="38" y="2"/>
                      <a:pt x="38" y="2"/>
                    </a:cubicBezTo>
                    <a:close/>
                  </a:path>
                </a:pathLst>
              </a:custGeom>
              <a:grpFill/>
              <a:ln>
                <a:noFill/>
              </a:ln>
              <a:extLst/>
            </p:spPr>
            <p:txBody>
              <a:bodyPr vert="horz" wrap="square" lIns="68580" tIns="34290" rIns="68580" bIns="34290" numCol="1" anchor="t" anchorCtr="0" compatLnSpc="1">
                <a:prstTxWarp prst="textNoShape">
                  <a:avLst/>
                </a:prstTxWarp>
              </a:bodyPr>
              <a:lstStyle/>
              <a:p>
                <a:endParaRPr lang="zh-CN" altLang="en-US" sz="1013"/>
              </a:p>
            </p:txBody>
          </p:sp>
          <p:sp>
            <p:nvSpPr>
              <p:cNvPr id="150" name="Rectangle 96"/>
              <p:cNvSpPr>
                <a:spLocks noChangeArrowheads="1"/>
              </p:cNvSpPr>
              <p:nvPr/>
            </p:nvSpPr>
            <p:spPr bwMode="auto">
              <a:xfrm>
                <a:off x="221343" y="2868311"/>
                <a:ext cx="32745" cy="54945"/>
              </a:xfrm>
              <a:prstGeom prst="rect">
                <a:avLst/>
              </a:prstGeom>
              <a:grpFill/>
              <a:ln>
                <a:noFill/>
              </a:ln>
              <a:extLst/>
            </p:spPr>
            <p:txBody>
              <a:bodyPr vert="horz" wrap="square" lIns="68580" tIns="34290" rIns="68580" bIns="34290" numCol="1" anchor="t" anchorCtr="0" compatLnSpc="1">
                <a:prstTxWarp prst="textNoShape">
                  <a:avLst/>
                </a:prstTxWarp>
              </a:bodyPr>
              <a:lstStyle/>
              <a:p>
                <a:endParaRPr lang="zh-CN" altLang="en-US" sz="1013"/>
              </a:p>
            </p:txBody>
          </p:sp>
          <p:sp>
            <p:nvSpPr>
              <p:cNvPr id="151" name="Rectangle 97"/>
              <p:cNvSpPr>
                <a:spLocks noChangeArrowheads="1"/>
              </p:cNvSpPr>
              <p:nvPr/>
            </p:nvSpPr>
            <p:spPr bwMode="auto">
              <a:xfrm>
                <a:off x="179241" y="2848438"/>
                <a:ext cx="30406" cy="74820"/>
              </a:xfrm>
              <a:prstGeom prst="rect">
                <a:avLst/>
              </a:prstGeom>
              <a:grpFill/>
              <a:ln>
                <a:noFill/>
              </a:ln>
              <a:extLst/>
            </p:spPr>
            <p:txBody>
              <a:bodyPr vert="horz" wrap="square" lIns="68580" tIns="34290" rIns="68580" bIns="34290" numCol="1" anchor="t" anchorCtr="0" compatLnSpc="1">
                <a:prstTxWarp prst="textNoShape">
                  <a:avLst/>
                </a:prstTxWarp>
              </a:bodyPr>
              <a:lstStyle/>
              <a:p>
                <a:endParaRPr lang="zh-CN" altLang="en-US" sz="1013"/>
              </a:p>
            </p:txBody>
          </p:sp>
          <p:sp>
            <p:nvSpPr>
              <p:cNvPr id="152" name="Rectangle 98"/>
              <p:cNvSpPr>
                <a:spLocks noChangeArrowheads="1"/>
              </p:cNvSpPr>
              <p:nvPr/>
            </p:nvSpPr>
            <p:spPr bwMode="auto">
              <a:xfrm>
                <a:off x="265782" y="2812197"/>
                <a:ext cx="30406" cy="111060"/>
              </a:xfrm>
              <a:prstGeom prst="rect">
                <a:avLst/>
              </a:prstGeom>
              <a:grpFill/>
              <a:ln>
                <a:noFill/>
              </a:ln>
              <a:extLst/>
            </p:spPr>
            <p:txBody>
              <a:bodyPr vert="horz" wrap="square" lIns="68580" tIns="34290" rIns="68580" bIns="34290" numCol="1" anchor="t" anchorCtr="0" compatLnSpc="1">
                <a:prstTxWarp prst="textNoShape">
                  <a:avLst/>
                </a:prstTxWarp>
              </a:bodyPr>
              <a:lstStyle/>
              <a:p>
                <a:endParaRPr lang="zh-CN" altLang="en-US" sz="1013"/>
              </a:p>
            </p:txBody>
          </p:sp>
        </p:grpSp>
      </p:grpSp>
      <p:grpSp>
        <p:nvGrpSpPr>
          <p:cNvPr id="7" name="组合 6"/>
          <p:cNvGrpSpPr/>
          <p:nvPr/>
        </p:nvGrpSpPr>
        <p:grpSpPr>
          <a:xfrm>
            <a:off x="2834312" y="3665157"/>
            <a:ext cx="3247467" cy="1053000"/>
            <a:chOff x="3779082" y="4886876"/>
            <a:chExt cx="4329956" cy="1404000"/>
          </a:xfrm>
        </p:grpSpPr>
        <p:grpSp>
          <p:nvGrpSpPr>
            <p:cNvPr id="9" name="组合 8"/>
            <p:cNvGrpSpPr/>
            <p:nvPr/>
          </p:nvGrpSpPr>
          <p:grpSpPr>
            <a:xfrm>
              <a:off x="3779082" y="4886876"/>
              <a:ext cx="4329956" cy="1404000"/>
              <a:chOff x="2956061" y="4886876"/>
              <a:chExt cx="5975998" cy="1404000"/>
            </a:xfrm>
            <a:effectLst>
              <a:outerShdw blurRad="190500" dist="76200" dir="8100000" algn="tr" rotWithShape="0">
                <a:prstClr val="black">
                  <a:alpha val="40000"/>
                </a:prstClr>
              </a:outerShdw>
            </a:effectLst>
          </p:grpSpPr>
          <p:sp>
            <p:nvSpPr>
              <p:cNvPr id="92" name="Freeform 9"/>
              <p:cNvSpPr>
                <a:spLocks/>
              </p:cNvSpPr>
              <p:nvPr/>
            </p:nvSpPr>
            <p:spPr bwMode="auto">
              <a:xfrm flipH="1">
                <a:off x="2974059" y="5255833"/>
                <a:ext cx="1119223" cy="1035043"/>
              </a:xfrm>
              <a:custGeom>
                <a:avLst/>
                <a:gdLst>
                  <a:gd name="T0" fmla="*/ 48 w 132"/>
                  <a:gd name="T1" fmla="*/ 132 h 132"/>
                  <a:gd name="T2" fmla="*/ 54 w 132"/>
                  <a:gd name="T3" fmla="*/ 132 h 132"/>
                  <a:gd name="T4" fmla="*/ 57 w 132"/>
                  <a:gd name="T5" fmla="*/ 132 h 132"/>
                  <a:gd name="T6" fmla="*/ 63 w 132"/>
                  <a:gd name="T7" fmla="*/ 132 h 132"/>
                  <a:gd name="T8" fmla="*/ 67 w 132"/>
                  <a:gd name="T9" fmla="*/ 131 h 132"/>
                  <a:gd name="T10" fmla="*/ 76 w 132"/>
                  <a:gd name="T11" fmla="*/ 131 h 132"/>
                  <a:gd name="T12" fmla="*/ 79 w 132"/>
                  <a:gd name="T13" fmla="*/ 131 h 132"/>
                  <a:gd name="T14" fmla="*/ 85 w 132"/>
                  <a:gd name="T15" fmla="*/ 130 h 132"/>
                  <a:gd name="T16" fmla="*/ 87 w 132"/>
                  <a:gd name="T17" fmla="*/ 130 h 132"/>
                  <a:gd name="T18" fmla="*/ 94 w 132"/>
                  <a:gd name="T19" fmla="*/ 129 h 132"/>
                  <a:gd name="T20" fmla="*/ 100 w 132"/>
                  <a:gd name="T21" fmla="*/ 128 h 132"/>
                  <a:gd name="T22" fmla="*/ 103 w 132"/>
                  <a:gd name="T23" fmla="*/ 128 h 132"/>
                  <a:gd name="T24" fmla="*/ 107 w 132"/>
                  <a:gd name="T25" fmla="*/ 127 h 132"/>
                  <a:gd name="T26" fmla="*/ 110 w 132"/>
                  <a:gd name="T27" fmla="*/ 126 h 132"/>
                  <a:gd name="T28" fmla="*/ 114 w 132"/>
                  <a:gd name="T29" fmla="*/ 125 h 132"/>
                  <a:gd name="T30" fmla="*/ 121 w 132"/>
                  <a:gd name="T31" fmla="*/ 123 h 132"/>
                  <a:gd name="T32" fmla="*/ 126 w 132"/>
                  <a:gd name="T33" fmla="*/ 121 h 132"/>
                  <a:gd name="T34" fmla="*/ 130 w 132"/>
                  <a:gd name="T35" fmla="*/ 118 h 132"/>
                  <a:gd name="T36" fmla="*/ 132 w 132"/>
                  <a:gd name="T37" fmla="*/ 115 h 132"/>
                  <a:gd name="T38" fmla="*/ 130 w 132"/>
                  <a:gd name="T39" fmla="*/ 3 h 132"/>
                  <a:gd name="T40" fmla="*/ 127 w 132"/>
                  <a:gd name="T41" fmla="*/ 6 h 132"/>
                  <a:gd name="T42" fmla="*/ 121 w 132"/>
                  <a:gd name="T43" fmla="*/ 8 h 132"/>
                  <a:gd name="T44" fmla="*/ 115 w 132"/>
                  <a:gd name="T45" fmla="*/ 10 h 132"/>
                  <a:gd name="T46" fmla="*/ 110 w 132"/>
                  <a:gd name="T47" fmla="*/ 12 h 132"/>
                  <a:gd name="T48" fmla="*/ 105 w 132"/>
                  <a:gd name="T49" fmla="*/ 13 h 132"/>
                  <a:gd name="T50" fmla="*/ 99 w 132"/>
                  <a:gd name="T51" fmla="*/ 13 h 132"/>
                  <a:gd name="T52" fmla="*/ 86 w 132"/>
                  <a:gd name="T53" fmla="*/ 15 h 132"/>
                  <a:gd name="T54" fmla="*/ 78 w 132"/>
                  <a:gd name="T55" fmla="*/ 16 h 132"/>
                  <a:gd name="T56" fmla="*/ 62 w 132"/>
                  <a:gd name="T57" fmla="*/ 17 h 132"/>
                  <a:gd name="T58" fmla="*/ 54 w 132"/>
                  <a:gd name="T59" fmla="*/ 17 h 132"/>
                  <a:gd name="T60" fmla="*/ 0 w 132"/>
                  <a:gd name="T61" fmla="*/ 17 h 132"/>
                  <a:gd name="T62" fmla="*/ 45 w 132"/>
                  <a:gd name="T63" fmla="*/ 132 h 1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32" h="132">
                    <a:moveTo>
                      <a:pt x="45" y="132"/>
                    </a:moveTo>
                    <a:cubicBezTo>
                      <a:pt x="46" y="132"/>
                      <a:pt x="48" y="132"/>
                      <a:pt x="48" y="132"/>
                    </a:cubicBezTo>
                    <a:cubicBezTo>
                      <a:pt x="50" y="132"/>
                      <a:pt x="51" y="132"/>
                      <a:pt x="53" y="132"/>
                    </a:cubicBezTo>
                    <a:cubicBezTo>
                      <a:pt x="53" y="132"/>
                      <a:pt x="54" y="132"/>
                      <a:pt x="54" y="132"/>
                    </a:cubicBezTo>
                    <a:cubicBezTo>
                      <a:pt x="54" y="132"/>
                      <a:pt x="54" y="132"/>
                      <a:pt x="55" y="132"/>
                    </a:cubicBezTo>
                    <a:cubicBezTo>
                      <a:pt x="56" y="132"/>
                      <a:pt x="57" y="132"/>
                      <a:pt x="57" y="132"/>
                    </a:cubicBezTo>
                    <a:cubicBezTo>
                      <a:pt x="59" y="132"/>
                      <a:pt x="61" y="132"/>
                      <a:pt x="62" y="132"/>
                    </a:cubicBezTo>
                    <a:cubicBezTo>
                      <a:pt x="62" y="132"/>
                      <a:pt x="62" y="132"/>
                      <a:pt x="63" y="132"/>
                    </a:cubicBezTo>
                    <a:cubicBezTo>
                      <a:pt x="63" y="132"/>
                      <a:pt x="63" y="132"/>
                      <a:pt x="63" y="132"/>
                    </a:cubicBezTo>
                    <a:cubicBezTo>
                      <a:pt x="64" y="132"/>
                      <a:pt x="65" y="132"/>
                      <a:pt x="67" y="131"/>
                    </a:cubicBezTo>
                    <a:cubicBezTo>
                      <a:pt x="68" y="131"/>
                      <a:pt x="70" y="131"/>
                      <a:pt x="71" y="131"/>
                    </a:cubicBezTo>
                    <a:cubicBezTo>
                      <a:pt x="73" y="131"/>
                      <a:pt x="74" y="131"/>
                      <a:pt x="76" y="131"/>
                    </a:cubicBezTo>
                    <a:cubicBezTo>
                      <a:pt x="77" y="131"/>
                      <a:pt x="78" y="131"/>
                      <a:pt x="78" y="131"/>
                    </a:cubicBezTo>
                    <a:cubicBezTo>
                      <a:pt x="79" y="131"/>
                      <a:pt x="79" y="131"/>
                      <a:pt x="79" y="131"/>
                    </a:cubicBezTo>
                    <a:cubicBezTo>
                      <a:pt x="80" y="131"/>
                      <a:pt x="80" y="131"/>
                      <a:pt x="80" y="131"/>
                    </a:cubicBezTo>
                    <a:cubicBezTo>
                      <a:pt x="82" y="130"/>
                      <a:pt x="83" y="130"/>
                      <a:pt x="85" y="130"/>
                    </a:cubicBezTo>
                    <a:cubicBezTo>
                      <a:pt x="85" y="130"/>
                      <a:pt x="86" y="130"/>
                      <a:pt x="86" y="130"/>
                    </a:cubicBezTo>
                    <a:cubicBezTo>
                      <a:pt x="86" y="130"/>
                      <a:pt x="87" y="130"/>
                      <a:pt x="87" y="130"/>
                    </a:cubicBezTo>
                    <a:cubicBezTo>
                      <a:pt x="88" y="130"/>
                      <a:pt x="89" y="130"/>
                      <a:pt x="89" y="130"/>
                    </a:cubicBezTo>
                    <a:cubicBezTo>
                      <a:pt x="91" y="129"/>
                      <a:pt x="92" y="129"/>
                      <a:pt x="94" y="129"/>
                    </a:cubicBezTo>
                    <a:cubicBezTo>
                      <a:pt x="95" y="129"/>
                      <a:pt x="97" y="129"/>
                      <a:pt x="98" y="128"/>
                    </a:cubicBezTo>
                    <a:cubicBezTo>
                      <a:pt x="99" y="128"/>
                      <a:pt x="99" y="128"/>
                      <a:pt x="100" y="128"/>
                    </a:cubicBezTo>
                    <a:cubicBezTo>
                      <a:pt x="100" y="128"/>
                      <a:pt x="101" y="128"/>
                      <a:pt x="101" y="128"/>
                    </a:cubicBezTo>
                    <a:cubicBezTo>
                      <a:pt x="102" y="128"/>
                      <a:pt x="103" y="128"/>
                      <a:pt x="103" y="128"/>
                    </a:cubicBezTo>
                    <a:cubicBezTo>
                      <a:pt x="104" y="127"/>
                      <a:pt x="104" y="127"/>
                      <a:pt x="105" y="127"/>
                    </a:cubicBezTo>
                    <a:cubicBezTo>
                      <a:pt x="106" y="127"/>
                      <a:pt x="107" y="127"/>
                      <a:pt x="107" y="127"/>
                    </a:cubicBezTo>
                    <a:cubicBezTo>
                      <a:pt x="108" y="127"/>
                      <a:pt x="108" y="127"/>
                      <a:pt x="108" y="127"/>
                    </a:cubicBezTo>
                    <a:cubicBezTo>
                      <a:pt x="109" y="126"/>
                      <a:pt x="109" y="126"/>
                      <a:pt x="110" y="126"/>
                    </a:cubicBezTo>
                    <a:cubicBezTo>
                      <a:pt x="111" y="126"/>
                      <a:pt x="112" y="126"/>
                      <a:pt x="113" y="126"/>
                    </a:cubicBezTo>
                    <a:cubicBezTo>
                      <a:pt x="113" y="125"/>
                      <a:pt x="114" y="125"/>
                      <a:pt x="114" y="125"/>
                    </a:cubicBezTo>
                    <a:cubicBezTo>
                      <a:pt x="114" y="125"/>
                      <a:pt x="115" y="125"/>
                      <a:pt x="115" y="125"/>
                    </a:cubicBezTo>
                    <a:cubicBezTo>
                      <a:pt x="117" y="124"/>
                      <a:pt x="119" y="124"/>
                      <a:pt x="121" y="123"/>
                    </a:cubicBezTo>
                    <a:cubicBezTo>
                      <a:pt x="122" y="123"/>
                      <a:pt x="122" y="123"/>
                      <a:pt x="122" y="123"/>
                    </a:cubicBezTo>
                    <a:cubicBezTo>
                      <a:pt x="124" y="122"/>
                      <a:pt x="125" y="122"/>
                      <a:pt x="126" y="121"/>
                    </a:cubicBezTo>
                    <a:cubicBezTo>
                      <a:pt x="127" y="121"/>
                      <a:pt x="127" y="121"/>
                      <a:pt x="127" y="120"/>
                    </a:cubicBezTo>
                    <a:cubicBezTo>
                      <a:pt x="128" y="120"/>
                      <a:pt x="129" y="119"/>
                      <a:pt x="130" y="118"/>
                    </a:cubicBezTo>
                    <a:cubicBezTo>
                      <a:pt x="130" y="118"/>
                      <a:pt x="130" y="118"/>
                      <a:pt x="131" y="118"/>
                    </a:cubicBezTo>
                    <a:cubicBezTo>
                      <a:pt x="131" y="117"/>
                      <a:pt x="132" y="116"/>
                      <a:pt x="132" y="115"/>
                    </a:cubicBezTo>
                    <a:cubicBezTo>
                      <a:pt x="131" y="0"/>
                      <a:pt x="131" y="0"/>
                      <a:pt x="131" y="0"/>
                    </a:cubicBezTo>
                    <a:cubicBezTo>
                      <a:pt x="131" y="1"/>
                      <a:pt x="131" y="2"/>
                      <a:pt x="130" y="3"/>
                    </a:cubicBezTo>
                    <a:cubicBezTo>
                      <a:pt x="130" y="3"/>
                      <a:pt x="130" y="3"/>
                      <a:pt x="130" y="3"/>
                    </a:cubicBezTo>
                    <a:cubicBezTo>
                      <a:pt x="129" y="4"/>
                      <a:pt x="128" y="5"/>
                      <a:pt x="127" y="6"/>
                    </a:cubicBezTo>
                    <a:cubicBezTo>
                      <a:pt x="127" y="6"/>
                      <a:pt x="126" y="6"/>
                      <a:pt x="126" y="6"/>
                    </a:cubicBezTo>
                    <a:cubicBezTo>
                      <a:pt x="125" y="7"/>
                      <a:pt x="123" y="8"/>
                      <a:pt x="121" y="8"/>
                    </a:cubicBezTo>
                    <a:cubicBezTo>
                      <a:pt x="121" y="8"/>
                      <a:pt x="121" y="8"/>
                      <a:pt x="121" y="8"/>
                    </a:cubicBezTo>
                    <a:cubicBezTo>
                      <a:pt x="119" y="9"/>
                      <a:pt x="117" y="10"/>
                      <a:pt x="115" y="10"/>
                    </a:cubicBezTo>
                    <a:cubicBezTo>
                      <a:pt x="114" y="10"/>
                      <a:pt x="113" y="11"/>
                      <a:pt x="113" y="11"/>
                    </a:cubicBezTo>
                    <a:cubicBezTo>
                      <a:pt x="112" y="11"/>
                      <a:pt x="111" y="11"/>
                      <a:pt x="110" y="12"/>
                    </a:cubicBezTo>
                    <a:cubicBezTo>
                      <a:pt x="109" y="12"/>
                      <a:pt x="108" y="12"/>
                      <a:pt x="107" y="12"/>
                    </a:cubicBezTo>
                    <a:cubicBezTo>
                      <a:pt x="106" y="12"/>
                      <a:pt x="105" y="12"/>
                      <a:pt x="105" y="13"/>
                    </a:cubicBezTo>
                    <a:cubicBezTo>
                      <a:pt x="104" y="13"/>
                      <a:pt x="102" y="13"/>
                      <a:pt x="101" y="13"/>
                    </a:cubicBezTo>
                    <a:cubicBezTo>
                      <a:pt x="100" y="13"/>
                      <a:pt x="100" y="13"/>
                      <a:pt x="99" y="13"/>
                    </a:cubicBezTo>
                    <a:cubicBezTo>
                      <a:pt x="96" y="14"/>
                      <a:pt x="91" y="15"/>
                      <a:pt x="87" y="15"/>
                    </a:cubicBezTo>
                    <a:cubicBezTo>
                      <a:pt x="87" y="15"/>
                      <a:pt x="86" y="15"/>
                      <a:pt x="86" y="15"/>
                    </a:cubicBezTo>
                    <a:cubicBezTo>
                      <a:pt x="83" y="15"/>
                      <a:pt x="81" y="16"/>
                      <a:pt x="79" y="16"/>
                    </a:cubicBezTo>
                    <a:cubicBezTo>
                      <a:pt x="79" y="16"/>
                      <a:pt x="78" y="16"/>
                      <a:pt x="78" y="16"/>
                    </a:cubicBezTo>
                    <a:cubicBezTo>
                      <a:pt x="73" y="16"/>
                      <a:pt x="68" y="17"/>
                      <a:pt x="63" y="17"/>
                    </a:cubicBezTo>
                    <a:cubicBezTo>
                      <a:pt x="63" y="17"/>
                      <a:pt x="63" y="17"/>
                      <a:pt x="62" y="17"/>
                    </a:cubicBezTo>
                    <a:cubicBezTo>
                      <a:pt x="60" y="17"/>
                      <a:pt x="57" y="17"/>
                      <a:pt x="55" y="17"/>
                    </a:cubicBezTo>
                    <a:cubicBezTo>
                      <a:pt x="54" y="17"/>
                      <a:pt x="54" y="17"/>
                      <a:pt x="54" y="17"/>
                    </a:cubicBezTo>
                    <a:cubicBezTo>
                      <a:pt x="51" y="17"/>
                      <a:pt x="48" y="17"/>
                      <a:pt x="45" y="17"/>
                    </a:cubicBezTo>
                    <a:cubicBezTo>
                      <a:pt x="0" y="17"/>
                      <a:pt x="0" y="17"/>
                      <a:pt x="0" y="17"/>
                    </a:cubicBezTo>
                    <a:cubicBezTo>
                      <a:pt x="0" y="132"/>
                      <a:pt x="0" y="132"/>
                      <a:pt x="0" y="132"/>
                    </a:cubicBezTo>
                    <a:lnTo>
                      <a:pt x="45" y="132"/>
                    </a:lnTo>
                    <a:close/>
                  </a:path>
                </a:pathLst>
              </a:custGeom>
              <a:solidFill>
                <a:schemeClr val="bg2">
                  <a:lumMod val="50000"/>
                </a:schemeClr>
              </a:solidFill>
              <a:ln>
                <a:noFill/>
              </a:ln>
            </p:spPr>
            <p:txBody>
              <a:bodyPr vert="horz" wrap="square" lIns="68580" tIns="34290" rIns="68580" bIns="34290" numCol="1" anchor="t" anchorCtr="0" compatLnSpc="1">
                <a:prstTxWarp prst="textNoShape">
                  <a:avLst/>
                </a:prstTxWarp>
              </a:bodyPr>
              <a:lstStyle/>
              <a:p>
                <a:endParaRPr lang="zh-CN" altLang="en-US" sz="1013"/>
              </a:p>
            </p:txBody>
          </p:sp>
          <p:sp>
            <p:nvSpPr>
              <p:cNvPr id="102" name="Freeform 10"/>
              <p:cNvSpPr>
                <a:spLocks/>
              </p:cNvSpPr>
              <p:nvPr/>
            </p:nvSpPr>
            <p:spPr bwMode="auto">
              <a:xfrm flipH="1">
                <a:off x="2956061" y="4886876"/>
                <a:ext cx="5975998" cy="1404000"/>
              </a:xfrm>
              <a:custGeom>
                <a:avLst/>
                <a:gdLst>
                  <a:gd name="T0" fmla="*/ 593 w 594"/>
                  <a:gd name="T1" fmla="*/ 157 h 179"/>
                  <a:gd name="T2" fmla="*/ 592 w 594"/>
                  <a:gd name="T3" fmla="*/ 156 h 179"/>
                  <a:gd name="T4" fmla="*/ 577 w 594"/>
                  <a:gd name="T5" fmla="*/ 149 h 179"/>
                  <a:gd name="T6" fmla="*/ 576 w 594"/>
                  <a:gd name="T7" fmla="*/ 148 h 179"/>
                  <a:gd name="T8" fmla="*/ 572 w 594"/>
                  <a:gd name="T9" fmla="*/ 147 h 179"/>
                  <a:gd name="T10" fmla="*/ 572 w 594"/>
                  <a:gd name="T11" fmla="*/ 148 h 179"/>
                  <a:gd name="T12" fmla="*/ 566 w 594"/>
                  <a:gd name="T13" fmla="*/ 147 h 179"/>
                  <a:gd name="T14" fmla="*/ 566 w 594"/>
                  <a:gd name="T15" fmla="*/ 146 h 179"/>
                  <a:gd name="T16" fmla="*/ 565 w 594"/>
                  <a:gd name="T17" fmla="*/ 146 h 179"/>
                  <a:gd name="T18" fmla="*/ 564 w 594"/>
                  <a:gd name="T19" fmla="*/ 146 h 179"/>
                  <a:gd name="T20" fmla="*/ 557 w 594"/>
                  <a:gd name="T21" fmla="*/ 145 h 179"/>
                  <a:gd name="T22" fmla="*/ 557 w 594"/>
                  <a:gd name="T23" fmla="*/ 145 h 179"/>
                  <a:gd name="T24" fmla="*/ 557 w 594"/>
                  <a:gd name="T25" fmla="*/ 145 h 179"/>
                  <a:gd name="T26" fmla="*/ 548 w 594"/>
                  <a:gd name="T27" fmla="*/ 144 h 179"/>
                  <a:gd name="T28" fmla="*/ 549 w 594"/>
                  <a:gd name="T29" fmla="*/ 143 h 179"/>
                  <a:gd name="T30" fmla="*/ 548 w 594"/>
                  <a:gd name="T31" fmla="*/ 144 h 179"/>
                  <a:gd name="T32" fmla="*/ 506 w 594"/>
                  <a:gd name="T33" fmla="*/ 142 h 179"/>
                  <a:gd name="T34" fmla="*/ 139 w 594"/>
                  <a:gd name="T35" fmla="*/ 143 h 179"/>
                  <a:gd name="T36" fmla="*/ 139 w 594"/>
                  <a:gd name="T37" fmla="*/ 166 h 179"/>
                  <a:gd name="T38" fmla="*/ 134 w 594"/>
                  <a:gd name="T39" fmla="*/ 178 h 179"/>
                  <a:gd name="T40" fmla="*/ 124 w 594"/>
                  <a:gd name="T41" fmla="*/ 176 h 179"/>
                  <a:gd name="T42" fmla="*/ 6 w 594"/>
                  <a:gd name="T43" fmla="*/ 100 h 179"/>
                  <a:gd name="T44" fmla="*/ 0 w 594"/>
                  <a:gd name="T45" fmla="*/ 90 h 179"/>
                  <a:gd name="T46" fmla="*/ 6 w 594"/>
                  <a:gd name="T47" fmla="*/ 80 h 179"/>
                  <a:gd name="T48" fmla="*/ 124 w 594"/>
                  <a:gd name="T49" fmla="*/ 3 h 179"/>
                  <a:gd name="T50" fmla="*/ 134 w 594"/>
                  <a:gd name="T51" fmla="*/ 1 h 179"/>
                  <a:gd name="T52" fmla="*/ 139 w 594"/>
                  <a:gd name="T53" fmla="*/ 13 h 179"/>
                  <a:gd name="T54" fmla="*/ 139 w 594"/>
                  <a:gd name="T55" fmla="*/ 31 h 179"/>
                  <a:gd name="T56" fmla="*/ 512 w 594"/>
                  <a:gd name="T57" fmla="*/ 30 h 179"/>
                  <a:gd name="T58" fmla="*/ 518 w 594"/>
                  <a:gd name="T59" fmla="*/ 30 h 179"/>
                  <a:gd name="T60" fmla="*/ 533 w 594"/>
                  <a:gd name="T61" fmla="*/ 31 h 179"/>
                  <a:gd name="T62" fmla="*/ 547 w 594"/>
                  <a:gd name="T63" fmla="*/ 32 h 179"/>
                  <a:gd name="T64" fmla="*/ 558 w 594"/>
                  <a:gd name="T65" fmla="*/ 33 h 179"/>
                  <a:gd name="T66" fmla="*/ 569 w 594"/>
                  <a:gd name="T67" fmla="*/ 35 h 179"/>
                  <a:gd name="T68" fmla="*/ 573 w 594"/>
                  <a:gd name="T69" fmla="*/ 36 h 179"/>
                  <a:gd name="T70" fmla="*/ 577 w 594"/>
                  <a:gd name="T71" fmla="*/ 37 h 179"/>
                  <a:gd name="T72" fmla="*/ 582 w 594"/>
                  <a:gd name="T73" fmla="*/ 38 h 179"/>
                  <a:gd name="T74" fmla="*/ 586 w 594"/>
                  <a:gd name="T75" fmla="*/ 39 h 179"/>
                  <a:gd name="T76" fmla="*/ 587 w 594"/>
                  <a:gd name="T77" fmla="*/ 40 h 179"/>
                  <a:gd name="T78" fmla="*/ 589 w 594"/>
                  <a:gd name="T79" fmla="*/ 41 h 179"/>
                  <a:gd name="T80" fmla="*/ 591 w 594"/>
                  <a:gd name="T81" fmla="*/ 42 h 179"/>
                  <a:gd name="T82" fmla="*/ 592 w 594"/>
                  <a:gd name="T83" fmla="*/ 43 h 179"/>
                  <a:gd name="T84" fmla="*/ 593 w 594"/>
                  <a:gd name="T85" fmla="*/ 44 h 179"/>
                  <a:gd name="T86" fmla="*/ 594 w 594"/>
                  <a:gd name="T87" fmla="*/ 156 h 179"/>
                  <a:gd name="T88" fmla="*/ 593 w 594"/>
                  <a:gd name="T89" fmla="*/ 157 h 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594" h="179">
                    <a:moveTo>
                      <a:pt x="593" y="157"/>
                    </a:moveTo>
                    <a:cubicBezTo>
                      <a:pt x="592" y="156"/>
                      <a:pt x="592" y="156"/>
                      <a:pt x="592" y="156"/>
                    </a:cubicBezTo>
                    <a:cubicBezTo>
                      <a:pt x="589" y="153"/>
                      <a:pt x="584" y="151"/>
                      <a:pt x="577" y="149"/>
                    </a:cubicBezTo>
                    <a:cubicBezTo>
                      <a:pt x="576" y="148"/>
                      <a:pt x="576" y="148"/>
                      <a:pt x="576" y="148"/>
                    </a:cubicBezTo>
                    <a:cubicBezTo>
                      <a:pt x="572" y="147"/>
                      <a:pt x="572" y="147"/>
                      <a:pt x="572" y="147"/>
                    </a:cubicBezTo>
                    <a:cubicBezTo>
                      <a:pt x="572" y="148"/>
                      <a:pt x="572" y="148"/>
                      <a:pt x="572" y="148"/>
                    </a:cubicBezTo>
                    <a:cubicBezTo>
                      <a:pt x="570" y="147"/>
                      <a:pt x="568" y="147"/>
                      <a:pt x="566" y="147"/>
                    </a:cubicBezTo>
                    <a:cubicBezTo>
                      <a:pt x="566" y="146"/>
                      <a:pt x="566" y="146"/>
                      <a:pt x="566" y="146"/>
                    </a:cubicBezTo>
                    <a:cubicBezTo>
                      <a:pt x="565" y="146"/>
                      <a:pt x="565" y="146"/>
                      <a:pt x="565" y="146"/>
                    </a:cubicBezTo>
                    <a:cubicBezTo>
                      <a:pt x="564" y="146"/>
                      <a:pt x="564" y="146"/>
                      <a:pt x="564" y="146"/>
                    </a:cubicBezTo>
                    <a:cubicBezTo>
                      <a:pt x="562" y="146"/>
                      <a:pt x="560" y="145"/>
                      <a:pt x="557" y="145"/>
                    </a:cubicBezTo>
                    <a:cubicBezTo>
                      <a:pt x="557" y="145"/>
                      <a:pt x="557" y="145"/>
                      <a:pt x="557" y="145"/>
                    </a:cubicBezTo>
                    <a:cubicBezTo>
                      <a:pt x="557" y="145"/>
                      <a:pt x="557" y="145"/>
                      <a:pt x="557" y="145"/>
                    </a:cubicBezTo>
                    <a:cubicBezTo>
                      <a:pt x="554" y="145"/>
                      <a:pt x="551" y="144"/>
                      <a:pt x="548" y="144"/>
                    </a:cubicBezTo>
                    <a:cubicBezTo>
                      <a:pt x="549" y="143"/>
                      <a:pt x="549" y="143"/>
                      <a:pt x="549" y="143"/>
                    </a:cubicBezTo>
                    <a:cubicBezTo>
                      <a:pt x="548" y="144"/>
                      <a:pt x="548" y="144"/>
                      <a:pt x="548" y="144"/>
                    </a:cubicBezTo>
                    <a:cubicBezTo>
                      <a:pt x="536" y="143"/>
                      <a:pt x="521" y="142"/>
                      <a:pt x="506" y="142"/>
                    </a:cubicBezTo>
                    <a:cubicBezTo>
                      <a:pt x="139" y="143"/>
                      <a:pt x="139" y="143"/>
                      <a:pt x="139" y="143"/>
                    </a:cubicBezTo>
                    <a:cubicBezTo>
                      <a:pt x="139" y="166"/>
                      <a:pt x="139" y="166"/>
                      <a:pt x="139" y="166"/>
                    </a:cubicBezTo>
                    <a:cubicBezTo>
                      <a:pt x="139" y="172"/>
                      <a:pt x="138" y="176"/>
                      <a:pt x="134" y="178"/>
                    </a:cubicBezTo>
                    <a:cubicBezTo>
                      <a:pt x="132" y="179"/>
                      <a:pt x="128" y="179"/>
                      <a:pt x="124" y="176"/>
                    </a:cubicBezTo>
                    <a:cubicBezTo>
                      <a:pt x="6" y="100"/>
                      <a:pt x="6" y="100"/>
                      <a:pt x="6" y="100"/>
                    </a:cubicBezTo>
                    <a:cubicBezTo>
                      <a:pt x="2" y="97"/>
                      <a:pt x="0" y="93"/>
                      <a:pt x="0" y="90"/>
                    </a:cubicBezTo>
                    <a:cubicBezTo>
                      <a:pt x="0" y="86"/>
                      <a:pt x="2" y="82"/>
                      <a:pt x="6" y="80"/>
                    </a:cubicBezTo>
                    <a:cubicBezTo>
                      <a:pt x="124" y="3"/>
                      <a:pt x="124" y="3"/>
                      <a:pt x="124" y="3"/>
                    </a:cubicBezTo>
                    <a:cubicBezTo>
                      <a:pt x="128" y="1"/>
                      <a:pt x="132" y="0"/>
                      <a:pt x="134" y="1"/>
                    </a:cubicBezTo>
                    <a:cubicBezTo>
                      <a:pt x="138" y="3"/>
                      <a:pt x="139" y="7"/>
                      <a:pt x="139" y="13"/>
                    </a:cubicBezTo>
                    <a:cubicBezTo>
                      <a:pt x="139" y="31"/>
                      <a:pt x="139" y="31"/>
                      <a:pt x="139" y="31"/>
                    </a:cubicBezTo>
                    <a:cubicBezTo>
                      <a:pt x="512" y="30"/>
                      <a:pt x="512" y="30"/>
                      <a:pt x="512" y="30"/>
                    </a:cubicBezTo>
                    <a:cubicBezTo>
                      <a:pt x="518" y="30"/>
                      <a:pt x="518" y="30"/>
                      <a:pt x="518" y="30"/>
                    </a:cubicBezTo>
                    <a:cubicBezTo>
                      <a:pt x="524" y="30"/>
                      <a:pt x="529" y="30"/>
                      <a:pt x="533" y="31"/>
                    </a:cubicBezTo>
                    <a:cubicBezTo>
                      <a:pt x="547" y="32"/>
                      <a:pt x="547" y="32"/>
                      <a:pt x="547" y="32"/>
                    </a:cubicBezTo>
                    <a:cubicBezTo>
                      <a:pt x="550" y="32"/>
                      <a:pt x="558" y="33"/>
                      <a:pt x="558" y="33"/>
                    </a:cubicBezTo>
                    <a:cubicBezTo>
                      <a:pt x="569" y="35"/>
                      <a:pt x="569" y="35"/>
                      <a:pt x="569" y="35"/>
                    </a:cubicBezTo>
                    <a:cubicBezTo>
                      <a:pt x="570" y="35"/>
                      <a:pt x="572" y="35"/>
                      <a:pt x="573" y="36"/>
                    </a:cubicBezTo>
                    <a:cubicBezTo>
                      <a:pt x="577" y="37"/>
                      <a:pt x="577" y="37"/>
                      <a:pt x="577" y="37"/>
                    </a:cubicBezTo>
                    <a:cubicBezTo>
                      <a:pt x="582" y="38"/>
                      <a:pt x="582" y="38"/>
                      <a:pt x="582" y="38"/>
                    </a:cubicBezTo>
                    <a:cubicBezTo>
                      <a:pt x="586" y="39"/>
                      <a:pt x="586" y="39"/>
                      <a:pt x="586" y="39"/>
                    </a:cubicBezTo>
                    <a:cubicBezTo>
                      <a:pt x="587" y="40"/>
                      <a:pt x="587" y="40"/>
                      <a:pt x="587" y="40"/>
                    </a:cubicBezTo>
                    <a:cubicBezTo>
                      <a:pt x="589" y="41"/>
                      <a:pt x="589" y="41"/>
                      <a:pt x="589" y="41"/>
                    </a:cubicBezTo>
                    <a:cubicBezTo>
                      <a:pt x="591" y="42"/>
                      <a:pt x="591" y="42"/>
                      <a:pt x="591" y="42"/>
                    </a:cubicBezTo>
                    <a:cubicBezTo>
                      <a:pt x="592" y="43"/>
                      <a:pt x="592" y="43"/>
                      <a:pt x="592" y="43"/>
                    </a:cubicBezTo>
                    <a:cubicBezTo>
                      <a:pt x="593" y="44"/>
                      <a:pt x="593" y="44"/>
                      <a:pt x="593" y="44"/>
                    </a:cubicBezTo>
                    <a:cubicBezTo>
                      <a:pt x="594" y="156"/>
                      <a:pt x="594" y="156"/>
                      <a:pt x="594" y="156"/>
                    </a:cubicBezTo>
                    <a:lnTo>
                      <a:pt x="593" y="157"/>
                    </a:lnTo>
                    <a:close/>
                  </a:path>
                </a:pathLst>
              </a:custGeom>
              <a:solidFill>
                <a:schemeClr val="accent4"/>
              </a:solidFill>
              <a:ln>
                <a:noFill/>
              </a:ln>
            </p:spPr>
            <p:txBody>
              <a:bodyPr vert="horz" wrap="square" lIns="68580" tIns="34290" rIns="68580" bIns="34290" numCol="1" anchor="t" anchorCtr="0" compatLnSpc="1">
                <a:prstTxWarp prst="textNoShape">
                  <a:avLst/>
                </a:prstTxWarp>
              </a:bodyPr>
              <a:lstStyle/>
              <a:p>
                <a:endParaRPr lang="zh-CN" altLang="en-US" sz="1013"/>
              </a:p>
            </p:txBody>
          </p:sp>
        </p:grpSp>
        <p:grpSp>
          <p:nvGrpSpPr>
            <p:cNvPr id="153" name="组合 152"/>
            <p:cNvGrpSpPr/>
            <p:nvPr/>
          </p:nvGrpSpPr>
          <p:grpSpPr>
            <a:xfrm>
              <a:off x="4345411" y="5252035"/>
              <a:ext cx="508721" cy="533088"/>
              <a:chOff x="140649" y="3641210"/>
              <a:chExt cx="508721" cy="533088"/>
            </a:xfrm>
            <a:solidFill>
              <a:schemeClr val="bg1"/>
            </a:solidFill>
          </p:grpSpPr>
          <p:sp>
            <p:nvSpPr>
              <p:cNvPr id="154" name="Freeform 272"/>
              <p:cNvSpPr>
                <a:spLocks noEditPoints="1"/>
              </p:cNvSpPr>
              <p:nvPr/>
            </p:nvSpPr>
            <p:spPr bwMode="auto">
              <a:xfrm>
                <a:off x="140649" y="3872682"/>
                <a:ext cx="406978" cy="246670"/>
              </a:xfrm>
              <a:custGeom>
                <a:avLst/>
                <a:gdLst>
                  <a:gd name="T0" fmla="*/ 130 w 147"/>
                  <a:gd name="T1" fmla="*/ 17 h 89"/>
                  <a:gd name="T2" fmla="*/ 130 w 147"/>
                  <a:gd name="T3" fmla="*/ 50 h 89"/>
                  <a:gd name="T4" fmla="*/ 107 w 147"/>
                  <a:gd name="T5" fmla="*/ 73 h 89"/>
                  <a:gd name="T6" fmla="*/ 39 w 147"/>
                  <a:gd name="T7" fmla="*/ 73 h 89"/>
                  <a:gd name="T8" fmla="*/ 16 w 147"/>
                  <a:gd name="T9" fmla="*/ 50 h 89"/>
                  <a:gd name="T10" fmla="*/ 16 w 147"/>
                  <a:gd name="T11" fmla="*/ 17 h 89"/>
                  <a:gd name="T12" fmla="*/ 130 w 147"/>
                  <a:gd name="T13" fmla="*/ 17 h 89"/>
                  <a:gd name="T14" fmla="*/ 147 w 147"/>
                  <a:gd name="T15" fmla="*/ 0 h 89"/>
                  <a:gd name="T16" fmla="*/ 0 w 147"/>
                  <a:gd name="T17" fmla="*/ 0 h 89"/>
                  <a:gd name="T18" fmla="*/ 0 w 147"/>
                  <a:gd name="T19" fmla="*/ 50 h 89"/>
                  <a:gd name="T20" fmla="*/ 39 w 147"/>
                  <a:gd name="T21" fmla="*/ 89 h 89"/>
                  <a:gd name="T22" fmla="*/ 107 w 147"/>
                  <a:gd name="T23" fmla="*/ 89 h 89"/>
                  <a:gd name="T24" fmla="*/ 147 w 147"/>
                  <a:gd name="T25" fmla="*/ 50 h 89"/>
                  <a:gd name="T26" fmla="*/ 147 w 147"/>
                  <a:gd name="T27" fmla="*/ 0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47" h="89">
                    <a:moveTo>
                      <a:pt x="130" y="17"/>
                    </a:moveTo>
                    <a:cubicBezTo>
                      <a:pt x="130" y="50"/>
                      <a:pt x="130" y="50"/>
                      <a:pt x="130" y="50"/>
                    </a:cubicBezTo>
                    <a:cubicBezTo>
                      <a:pt x="130" y="62"/>
                      <a:pt x="120" y="73"/>
                      <a:pt x="107" y="73"/>
                    </a:cubicBezTo>
                    <a:cubicBezTo>
                      <a:pt x="39" y="73"/>
                      <a:pt x="39" y="73"/>
                      <a:pt x="39" y="73"/>
                    </a:cubicBezTo>
                    <a:cubicBezTo>
                      <a:pt x="26" y="73"/>
                      <a:pt x="16" y="62"/>
                      <a:pt x="16" y="50"/>
                    </a:cubicBezTo>
                    <a:cubicBezTo>
                      <a:pt x="16" y="17"/>
                      <a:pt x="16" y="17"/>
                      <a:pt x="16" y="17"/>
                    </a:cubicBezTo>
                    <a:cubicBezTo>
                      <a:pt x="130" y="17"/>
                      <a:pt x="130" y="17"/>
                      <a:pt x="130" y="17"/>
                    </a:cubicBezTo>
                    <a:close/>
                    <a:moveTo>
                      <a:pt x="147" y="0"/>
                    </a:moveTo>
                    <a:cubicBezTo>
                      <a:pt x="0" y="0"/>
                      <a:pt x="0" y="0"/>
                      <a:pt x="0" y="0"/>
                    </a:cubicBezTo>
                    <a:cubicBezTo>
                      <a:pt x="0" y="50"/>
                      <a:pt x="0" y="50"/>
                      <a:pt x="0" y="50"/>
                    </a:cubicBezTo>
                    <a:cubicBezTo>
                      <a:pt x="0" y="71"/>
                      <a:pt x="17" y="89"/>
                      <a:pt x="39" y="89"/>
                    </a:cubicBezTo>
                    <a:cubicBezTo>
                      <a:pt x="107" y="89"/>
                      <a:pt x="107" y="89"/>
                      <a:pt x="107" y="89"/>
                    </a:cubicBezTo>
                    <a:cubicBezTo>
                      <a:pt x="129" y="89"/>
                      <a:pt x="147" y="71"/>
                      <a:pt x="147" y="50"/>
                    </a:cubicBezTo>
                    <a:cubicBezTo>
                      <a:pt x="147" y="0"/>
                      <a:pt x="147" y="0"/>
                      <a:pt x="147" y="0"/>
                    </a:cubicBezTo>
                    <a:close/>
                  </a:path>
                </a:pathLst>
              </a:custGeom>
              <a:grpFill/>
              <a:ln>
                <a:noFill/>
              </a:ln>
              <a:extLst/>
            </p:spPr>
            <p:txBody>
              <a:bodyPr vert="horz" wrap="square" lIns="68580" tIns="34290" rIns="68580" bIns="34290" numCol="1" anchor="t" anchorCtr="0" compatLnSpc="1">
                <a:prstTxWarp prst="textNoShape">
                  <a:avLst/>
                </a:prstTxWarp>
              </a:bodyPr>
              <a:lstStyle/>
              <a:p>
                <a:endParaRPr lang="zh-CN" altLang="en-US" sz="1013"/>
              </a:p>
            </p:txBody>
          </p:sp>
          <p:sp>
            <p:nvSpPr>
              <p:cNvPr id="155" name="Freeform 273"/>
              <p:cNvSpPr>
                <a:spLocks/>
              </p:cNvSpPr>
              <p:nvPr/>
            </p:nvSpPr>
            <p:spPr bwMode="auto">
              <a:xfrm>
                <a:off x="140649" y="4135719"/>
                <a:ext cx="406978" cy="38579"/>
              </a:xfrm>
              <a:custGeom>
                <a:avLst/>
                <a:gdLst>
                  <a:gd name="T0" fmla="*/ 0 w 147"/>
                  <a:gd name="T1" fmla="*/ 0 h 14"/>
                  <a:gd name="T2" fmla="*/ 0 w 147"/>
                  <a:gd name="T3" fmla="*/ 8 h 14"/>
                  <a:gd name="T4" fmla="*/ 39 w 147"/>
                  <a:gd name="T5" fmla="*/ 14 h 14"/>
                  <a:gd name="T6" fmla="*/ 107 w 147"/>
                  <a:gd name="T7" fmla="*/ 14 h 14"/>
                  <a:gd name="T8" fmla="*/ 147 w 147"/>
                  <a:gd name="T9" fmla="*/ 8 h 14"/>
                  <a:gd name="T10" fmla="*/ 147 w 147"/>
                  <a:gd name="T11" fmla="*/ 0 h 14"/>
                  <a:gd name="T12" fmla="*/ 0 w 147"/>
                  <a:gd name="T13" fmla="*/ 0 h 14"/>
                </a:gdLst>
                <a:ahLst/>
                <a:cxnLst>
                  <a:cxn ang="0">
                    <a:pos x="T0" y="T1"/>
                  </a:cxn>
                  <a:cxn ang="0">
                    <a:pos x="T2" y="T3"/>
                  </a:cxn>
                  <a:cxn ang="0">
                    <a:pos x="T4" y="T5"/>
                  </a:cxn>
                  <a:cxn ang="0">
                    <a:pos x="T6" y="T7"/>
                  </a:cxn>
                  <a:cxn ang="0">
                    <a:pos x="T8" y="T9"/>
                  </a:cxn>
                  <a:cxn ang="0">
                    <a:pos x="T10" y="T11"/>
                  </a:cxn>
                  <a:cxn ang="0">
                    <a:pos x="T12" y="T13"/>
                  </a:cxn>
                </a:cxnLst>
                <a:rect l="0" t="0" r="r" b="b"/>
                <a:pathLst>
                  <a:path w="147" h="14">
                    <a:moveTo>
                      <a:pt x="0" y="0"/>
                    </a:moveTo>
                    <a:cubicBezTo>
                      <a:pt x="0" y="8"/>
                      <a:pt x="0" y="8"/>
                      <a:pt x="0" y="8"/>
                    </a:cubicBezTo>
                    <a:cubicBezTo>
                      <a:pt x="0" y="11"/>
                      <a:pt x="17" y="14"/>
                      <a:pt x="39" y="14"/>
                    </a:cubicBezTo>
                    <a:cubicBezTo>
                      <a:pt x="107" y="14"/>
                      <a:pt x="107" y="14"/>
                      <a:pt x="107" y="14"/>
                    </a:cubicBezTo>
                    <a:cubicBezTo>
                      <a:pt x="129" y="14"/>
                      <a:pt x="147" y="11"/>
                      <a:pt x="147" y="8"/>
                    </a:cubicBezTo>
                    <a:cubicBezTo>
                      <a:pt x="147" y="0"/>
                      <a:pt x="147" y="0"/>
                      <a:pt x="147" y="0"/>
                    </a:cubicBezTo>
                    <a:lnTo>
                      <a:pt x="0" y="0"/>
                    </a:lnTo>
                    <a:close/>
                  </a:path>
                </a:pathLst>
              </a:custGeom>
              <a:grpFill/>
              <a:ln>
                <a:noFill/>
              </a:ln>
              <a:extLst/>
            </p:spPr>
            <p:txBody>
              <a:bodyPr vert="horz" wrap="square" lIns="68580" tIns="34290" rIns="68580" bIns="34290" numCol="1" anchor="t" anchorCtr="0" compatLnSpc="1">
                <a:prstTxWarp prst="textNoShape">
                  <a:avLst/>
                </a:prstTxWarp>
              </a:bodyPr>
              <a:lstStyle/>
              <a:p>
                <a:endParaRPr lang="zh-CN" altLang="en-US" sz="1013"/>
              </a:p>
            </p:txBody>
          </p:sp>
          <p:sp>
            <p:nvSpPr>
              <p:cNvPr id="156" name="Freeform 274"/>
              <p:cNvSpPr>
                <a:spLocks noEditPoints="1"/>
              </p:cNvSpPr>
              <p:nvPr/>
            </p:nvSpPr>
            <p:spPr bwMode="auto">
              <a:xfrm>
                <a:off x="500847" y="3903078"/>
                <a:ext cx="148523" cy="147301"/>
              </a:xfrm>
              <a:custGeom>
                <a:avLst/>
                <a:gdLst>
                  <a:gd name="T0" fmla="*/ 27 w 54"/>
                  <a:gd name="T1" fmla="*/ 53 h 53"/>
                  <a:gd name="T2" fmla="*/ 0 w 54"/>
                  <a:gd name="T3" fmla="*/ 27 h 53"/>
                  <a:gd name="T4" fmla="*/ 27 w 54"/>
                  <a:gd name="T5" fmla="*/ 0 h 53"/>
                  <a:gd name="T6" fmla="*/ 54 w 54"/>
                  <a:gd name="T7" fmla="*/ 27 h 53"/>
                  <a:gd name="T8" fmla="*/ 27 w 54"/>
                  <a:gd name="T9" fmla="*/ 53 h 53"/>
                  <a:gd name="T10" fmla="*/ 27 w 54"/>
                  <a:gd name="T11" fmla="*/ 12 h 53"/>
                  <a:gd name="T12" fmla="*/ 13 w 54"/>
                  <a:gd name="T13" fmla="*/ 27 h 53"/>
                  <a:gd name="T14" fmla="*/ 27 w 54"/>
                  <a:gd name="T15" fmla="*/ 41 h 53"/>
                  <a:gd name="T16" fmla="*/ 41 w 54"/>
                  <a:gd name="T17" fmla="*/ 27 h 53"/>
                  <a:gd name="T18" fmla="*/ 27 w 54"/>
                  <a:gd name="T19" fmla="*/ 12 h 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4" h="53">
                    <a:moveTo>
                      <a:pt x="27" y="53"/>
                    </a:moveTo>
                    <a:cubicBezTo>
                      <a:pt x="12" y="53"/>
                      <a:pt x="0" y="41"/>
                      <a:pt x="0" y="27"/>
                    </a:cubicBezTo>
                    <a:cubicBezTo>
                      <a:pt x="0" y="12"/>
                      <a:pt x="12" y="0"/>
                      <a:pt x="27" y="0"/>
                    </a:cubicBezTo>
                    <a:cubicBezTo>
                      <a:pt x="42" y="0"/>
                      <a:pt x="54" y="12"/>
                      <a:pt x="54" y="27"/>
                    </a:cubicBezTo>
                    <a:cubicBezTo>
                      <a:pt x="54" y="41"/>
                      <a:pt x="42" y="53"/>
                      <a:pt x="27" y="53"/>
                    </a:cubicBezTo>
                    <a:close/>
                    <a:moveTo>
                      <a:pt x="27" y="12"/>
                    </a:moveTo>
                    <a:cubicBezTo>
                      <a:pt x="19" y="12"/>
                      <a:pt x="13" y="19"/>
                      <a:pt x="13" y="27"/>
                    </a:cubicBezTo>
                    <a:cubicBezTo>
                      <a:pt x="13" y="34"/>
                      <a:pt x="19" y="41"/>
                      <a:pt x="27" y="41"/>
                    </a:cubicBezTo>
                    <a:cubicBezTo>
                      <a:pt x="35" y="41"/>
                      <a:pt x="41" y="34"/>
                      <a:pt x="41" y="27"/>
                    </a:cubicBezTo>
                    <a:cubicBezTo>
                      <a:pt x="41" y="19"/>
                      <a:pt x="35" y="12"/>
                      <a:pt x="27" y="12"/>
                    </a:cubicBezTo>
                    <a:close/>
                  </a:path>
                </a:pathLst>
              </a:custGeom>
              <a:grpFill/>
              <a:ln>
                <a:noFill/>
              </a:ln>
              <a:extLst/>
            </p:spPr>
            <p:txBody>
              <a:bodyPr vert="horz" wrap="square" lIns="68580" tIns="34290" rIns="68580" bIns="34290" numCol="1" anchor="t" anchorCtr="0" compatLnSpc="1">
                <a:prstTxWarp prst="textNoShape">
                  <a:avLst/>
                </a:prstTxWarp>
              </a:bodyPr>
              <a:lstStyle/>
              <a:p>
                <a:endParaRPr lang="zh-CN" altLang="en-US" sz="1013"/>
              </a:p>
            </p:txBody>
          </p:sp>
          <p:sp>
            <p:nvSpPr>
              <p:cNvPr id="157" name="Freeform 275"/>
              <p:cNvSpPr>
                <a:spLocks/>
              </p:cNvSpPr>
              <p:nvPr/>
            </p:nvSpPr>
            <p:spPr bwMode="auto">
              <a:xfrm>
                <a:off x="365189" y="3690311"/>
                <a:ext cx="2339" cy="2338"/>
              </a:xfrm>
              <a:custGeom>
                <a:avLst/>
                <a:gdLst>
                  <a:gd name="T0" fmla="*/ 0 w 1"/>
                  <a:gd name="T1" fmla="*/ 0 h 1"/>
                  <a:gd name="T2" fmla="*/ 1 w 1"/>
                  <a:gd name="T3" fmla="*/ 1 h 1"/>
                  <a:gd name="T4" fmla="*/ 0 w 1"/>
                  <a:gd name="T5" fmla="*/ 0 h 1"/>
                  <a:gd name="T6" fmla="*/ 0 w 1"/>
                  <a:gd name="T7" fmla="*/ 0 h 1"/>
                </a:gdLst>
                <a:ahLst/>
                <a:cxnLst>
                  <a:cxn ang="0">
                    <a:pos x="T0" y="T1"/>
                  </a:cxn>
                  <a:cxn ang="0">
                    <a:pos x="T2" y="T3"/>
                  </a:cxn>
                  <a:cxn ang="0">
                    <a:pos x="T4" y="T5"/>
                  </a:cxn>
                  <a:cxn ang="0">
                    <a:pos x="T6" y="T7"/>
                  </a:cxn>
                </a:cxnLst>
                <a:rect l="0" t="0" r="r" b="b"/>
                <a:pathLst>
                  <a:path w="1" h="1">
                    <a:moveTo>
                      <a:pt x="0" y="0"/>
                    </a:moveTo>
                    <a:cubicBezTo>
                      <a:pt x="1" y="1"/>
                      <a:pt x="1" y="1"/>
                      <a:pt x="1" y="1"/>
                    </a:cubicBezTo>
                    <a:cubicBezTo>
                      <a:pt x="0" y="0"/>
                      <a:pt x="0" y="0"/>
                      <a:pt x="0" y="0"/>
                    </a:cubicBezTo>
                    <a:cubicBezTo>
                      <a:pt x="0" y="0"/>
                      <a:pt x="0" y="0"/>
                      <a:pt x="0" y="0"/>
                    </a:cubicBezTo>
                    <a:close/>
                  </a:path>
                </a:pathLst>
              </a:custGeom>
              <a:grpFill/>
              <a:ln>
                <a:noFill/>
              </a:ln>
              <a:extLst/>
            </p:spPr>
            <p:txBody>
              <a:bodyPr vert="horz" wrap="square" lIns="68580" tIns="34290" rIns="68580" bIns="34290" numCol="1" anchor="t" anchorCtr="0" compatLnSpc="1">
                <a:prstTxWarp prst="textNoShape">
                  <a:avLst/>
                </a:prstTxWarp>
              </a:bodyPr>
              <a:lstStyle/>
              <a:p>
                <a:endParaRPr lang="zh-CN" altLang="en-US" sz="1013"/>
              </a:p>
            </p:txBody>
          </p:sp>
          <p:sp>
            <p:nvSpPr>
              <p:cNvPr id="158" name="Rectangle 276"/>
              <p:cNvSpPr>
                <a:spLocks noChangeArrowheads="1"/>
              </p:cNvSpPr>
              <p:nvPr/>
            </p:nvSpPr>
            <p:spPr bwMode="auto">
              <a:xfrm>
                <a:off x="367527" y="3692648"/>
                <a:ext cx="1169" cy="1169"/>
              </a:xfrm>
              <a:prstGeom prst="rect">
                <a:avLst/>
              </a:prstGeom>
              <a:grpFill/>
              <a:ln>
                <a:noFill/>
              </a:ln>
              <a:extLst/>
            </p:spPr>
            <p:txBody>
              <a:bodyPr vert="horz" wrap="square" lIns="68580" tIns="34290" rIns="68580" bIns="34290" numCol="1" anchor="t" anchorCtr="0" compatLnSpc="1">
                <a:prstTxWarp prst="textNoShape">
                  <a:avLst/>
                </a:prstTxWarp>
              </a:bodyPr>
              <a:lstStyle/>
              <a:p>
                <a:endParaRPr lang="zh-CN" altLang="en-US" sz="1013"/>
              </a:p>
            </p:txBody>
          </p:sp>
          <p:sp>
            <p:nvSpPr>
              <p:cNvPr id="159" name="Freeform 277"/>
              <p:cNvSpPr>
                <a:spLocks/>
              </p:cNvSpPr>
              <p:nvPr/>
            </p:nvSpPr>
            <p:spPr bwMode="auto">
              <a:xfrm>
                <a:off x="367527" y="3692648"/>
                <a:ext cx="2339" cy="3507"/>
              </a:xfrm>
              <a:custGeom>
                <a:avLst/>
                <a:gdLst>
                  <a:gd name="T0" fmla="*/ 1 w 1"/>
                  <a:gd name="T1" fmla="*/ 1 h 1"/>
                  <a:gd name="T2" fmla="*/ 1 w 1"/>
                  <a:gd name="T3" fmla="*/ 0 h 1"/>
                  <a:gd name="T4" fmla="*/ 0 w 1"/>
                  <a:gd name="T5" fmla="*/ 0 h 1"/>
                  <a:gd name="T6" fmla="*/ 1 w 1"/>
                  <a:gd name="T7" fmla="*/ 1 h 1"/>
                </a:gdLst>
                <a:ahLst/>
                <a:cxnLst>
                  <a:cxn ang="0">
                    <a:pos x="T0" y="T1"/>
                  </a:cxn>
                  <a:cxn ang="0">
                    <a:pos x="T2" y="T3"/>
                  </a:cxn>
                  <a:cxn ang="0">
                    <a:pos x="T4" y="T5"/>
                  </a:cxn>
                  <a:cxn ang="0">
                    <a:pos x="T6" y="T7"/>
                  </a:cxn>
                </a:cxnLst>
                <a:rect l="0" t="0" r="r" b="b"/>
                <a:pathLst>
                  <a:path w="1" h="1">
                    <a:moveTo>
                      <a:pt x="1" y="1"/>
                    </a:moveTo>
                    <a:cubicBezTo>
                      <a:pt x="1" y="0"/>
                      <a:pt x="1" y="0"/>
                      <a:pt x="1" y="0"/>
                    </a:cubicBezTo>
                    <a:cubicBezTo>
                      <a:pt x="1" y="0"/>
                      <a:pt x="1" y="0"/>
                      <a:pt x="0" y="0"/>
                    </a:cubicBezTo>
                    <a:lnTo>
                      <a:pt x="1" y="1"/>
                    </a:lnTo>
                    <a:close/>
                  </a:path>
                </a:pathLst>
              </a:custGeom>
              <a:grpFill/>
              <a:ln>
                <a:noFill/>
              </a:ln>
              <a:extLst/>
            </p:spPr>
            <p:txBody>
              <a:bodyPr vert="horz" wrap="square" lIns="68580" tIns="34290" rIns="68580" bIns="34290" numCol="1" anchor="t" anchorCtr="0" compatLnSpc="1">
                <a:prstTxWarp prst="textNoShape">
                  <a:avLst/>
                </a:prstTxWarp>
              </a:bodyPr>
              <a:lstStyle/>
              <a:p>
                <a:endParaRPr lang="zh-CN" altLang="en-US" sz="1013"/>
              </a:p>
            </p:txBody>
          </p:sp>
          <p:sp>
            <p:nvSpPr>
              <p:cNvPr id="160" name="Freeform 278"/>
              <p:cNvSpPr>
                <a:spLocks/>
              </p:cNvSpPr>
              <p:nvPr/>
            </p:nvSpPr>
            <p:spPr bwMode="auto">
              <a:xfrm>
                <a:off x="367527" y="3692648"/>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p:spPr>
            <p:txBody>
              <a:bodyPr vert="horz" wrap="square" lIns="68580" tIns="34290" rIns="68580" bIns="34290" numCol="1" anchor="t" anchorCtr="0" compatLnSpc="1">
                <a:prstTxWarp prst="textNoShape">
                  <a:avLst/>
                </a:prstTxWarp>
              </a:bodyPr>
              <a:lstStyle/>
              <a:p>
                <a:endParaRPr lang="zh-CN" altLang="en-US" sz="1013"/>
              </a:p>
            </p:txBody>
          </p:sp>
          <p:sp>
            <p:nvSpPr>
              <p:cNvPr id="161" name="Freeform 279"/>
              <p:cNvSpPr>
                <a:spLocks/>
              </p:cNvSpPr>
              <p:nvPr/>
            </p:nvSpPr>
            <p:spPr bwMode="auto">
              <a:xfrm>
                <a:off x="365188" y="3684465"/>
                <a:ext cx="24559" cy="19874"/>
              </a:xfrm>
              <a:custGeom>
                <a:avLst/>
                <a:gdLst>
                  <a:gd name="T0" fmla="*/ 7 w 9"/>
                  <a:gd name="T1" fmla="*/ 5 h 7"/>
                  <a:gd name="T2" fmla="*/ 9 w 9"/>
                  <a:gd name="T3" fmla="*/ 6 h 7"/>
                  <a:gd name="T4" fmla="*/ 5 w 9"/>
                  <a:gd name="T5" fmla="*/ 3 h 7"/>
                  <a:gd name="T6" fmla="*/ 1 w 9"/>
                  <a:gd name="T7" fmla="*/ 1 h 7"/>
                  <a:gd name="T8" fmla="*/ 0 w 9"/>
                  <a:gd name="T9" fmla="*/ 0 h 7"/>
                  <a:gd name="T10" fmla="*/ 1 w 9"/>
                  <a:gd name="T11" fmla="*/ 1 h 7"/>
                  <a:gd name="T12" fmla="*/ 4 w 9"/>
                  <a:gd name="T13" fmla="*/ 2 h 7"/>
                  <a:gd name="T14" fmla="*/ 4 w 9"/>
                  <a:gd name="T15" fmla="*/ 3 h 7"/>
                  <a:gd name="T16" fmla="*/ 6 w 9"/>
                  <a:gd name="T17" fmla="*/ 4 h 7"/>
                  <a:gd name="T18" fmla="*/ 7 w 9"/>
                  <a:gd name="T19" fmla="*/ 5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 h="7">
                    <a:moveTo>
                      <a:pt x="7" y="5"/>
                    </a:moveTo>
                    <a:cubicBezTo>
                      <a:pt x="7" y="5"/>
                      <a:pt x="9" y="7"/>
                      <a:pt x="9" y="6"/>
                    </a:cubicBezTo>
                    <a:cubicBezTo>
                      <a:pt x="7" y="4"/>
                      <a:pt x="7" y="4"/>
                      <a:pt x="5" y="3"/>
                    </a:cubicBezTo>
                    <a:cubicBezTo>
                      <a:pt x="4" y="2"/>
                      <a:pt x="3" y="1"/>
                      <a:pt x="1" y="1"/>
                    </a:cubicBezTo>
                    <a:cubicBezTo>
                      <a:pt x="0" y="0"/>
                      <a:pt x="0" y="0"/>
                      <a:pt x="0" y="0"/>
                    </a:cubicBezTo>
                    <a:cubicBezTo>
                      <a:pt x="1" y="1"/>
                      <a:pt x="1" y="1"/>
                      <a:pt x="1" y="1"/>
                    </a:cubicBezTo>
                    <a:cubicBezTo>
                      <a:pt x="2" y="2"/>
                      <a:pt x="3" y="1"/>
                      <a:pt x="4" y="2"/>
                    </a:cubicBezTo>
                    <a:cubicBezTo>
                      <a:pt x="4" y="2"/>
                      <a:pt x="4" y="3"/>
                      <a:pt x="4" y="3"/>
                    </a:cubicBezTo>
                    <a:cubicBezTo>
                      <a:pt x="5" y="3"/>
                      <a:pt x="6" y="3"/>
                      <a:pt x="6" y="4"/>
                    </a:cubicBezTo>
                    <a:cubicBezTo>
                      <a:pt x="7" y="4"/>
                      <a:pt x="6" y="5"/>
                      <a:pt x="7" y="5"/>
                    </a:cubicBezTo>
                    <a:close/>
                  </a:path>
                </a:pathLst>
              </a:custGeom>
              <a:grpFill/>
              <a:ln>
                <a:noFill/>
              </a:ln>
              <a:extLst/>
            </p:spPr>
            <p:txBody>
              <a:bodyPr vert="horz" wrap="square" lIns="68580" tIns="34290" rIns="68580" bIns="34290" numCol="1" anchor="t" anchorCtr="0" compatLnSpc="1">
                <a:prstTxWarp prst="textNoShape">
                  <a:avLst/>
                </a:prstTxWarp>
              </a:bodyPr>
              <a:lstStyle/>
              <a:p>
                <a:endParaRPr lang="zh-CN" altLang="en-US" sz="1013"/>
              </a:p>
            </p:txBody>
          </p:sp>
          <p:sp>
            <p:nvSpPr>
              <p:cNvPr id="162" name="Freeform 280"/>
              <p:cNvSpPr>
                <a:spLocks/>
              </p:cNvSpPr>
              <p:nvPr/>
            </p:nvSpPr>
            <p:spPr bwMode="auto">
              <a:xfrm>
                <a:off x="345307" y="3679789"/>
                <a:ext cx="8186" cy="4676"/>
              </a:xfrm>
              <a:custGeom>
                <a:avLst/>
                <a:gdLst>
                  <a:gd name="T0" fmla="*/ 1 w 3"/>
                  <a:gd name="T1" fmla="*/ 1 h 2"/>
                  <a:gd name="T2" fmla="*/ 1 w 3"/>
                  <a:gd name="T3" fmla="*/ 1 h 2"/>
                  <a:gd name="T4" fmla="*/ 3 w 3"/>
                  <a:gd name="T5" fmla="*/ 2 h 2"/>
                  <a:gd name="T6" fmla="*/ 3 w 3"/>
                  <a:gd name="T7" fmla="*/ 2 h 2"/>
                  <a:gd name="T8" fmla="*/ 3 w 3"/>
                  <a:gd name="T9" fmla="*/ 2 h 2"/>
                  <a:gd name="T10" fmla="*/ 1 w 3"/>
                  <a:gd name="T11" fmla="*/ 0 h 2"/>
                  <a:gd name="T12" fmla="*/ 1 w 3"/>
                  <a:gd name="T13" fmla="*/ 1 h 2"/>
                </a:gdLst>
                <a:ahLst/>
                <a:cxnLst>
                  <a:cxn ang="0">
                    <a:pos x="T0" y="T1"/>
                  </a:cxn>
                  <a:cxn ang="0">
                    <a:pos x="T2" y="T3"/>
                  </a:cxn>
                  <a:cxn ang="0">
                    <a:pos x="T4" y="T5"/>
                  </a:cxn>
                  <a:cxn ang="0">
                    <a:pos x="T6" y="T7"/>
                  </a:cxn>
                  <a:cxn ang="0">
                    <a:pos x="T8" y="T9"/>
                  </a:cxn>
                  <a:cxn ang="0">
                    <a:pos x="T10" y="T11"/>
                  </a:cxn>
                  <a:cxn ang="0">
                    <a:pos x="T12" y="T13"/>
                  </a:cxn>
                </a:cxnLst>
                <a:rect l="0" t="0" r="r" b="b"/>
                <a:pathLst>
                  <a:path w="3" h="2">
                    <a:moveTo>
                      <a:pt x="1" y="1"/>
                    </a:moveTo>
                    <a:cubicBezTo>
                      <a:pt x="1" y="1"/>
                      <a:pt x="1" y="1"/>
                      <a:pt x="1" y="1"/>
                    </a:cubicBezTo>
                    <a:cubicBezTo>
                      <a:pt x="2" y="2"/>
                      <a:pt x="3" y="2"/>
                      <a:pt x="3" y="2"/>
                    </a:cubicBezTo>
                    <a:cubicBezTo>
                      <a:pt x="3" y="2"/>
                      <a:pt x="3" y="2"/>
                      <a:pt x="3" y="2"/>
                    </a:cubicBezTo>
                    <a:cubicBezTo>
                      <a:pt x="3" y="1"/>
                      <a:pt x="3" y="1"/>
                      <a:pt x="3" y="2"/>
                    </a:cubicBezTo>
                    <a:cubicBezTo>
                      <a:pt x="2" y="1"/>
                      <a:pt x="2" y="1"/>
                      <a:pt x="1" y="0"/>
                    </a:cubicBezTo>
                    <a:cubicBezTo>
                      <a:pt x="1" y="1"/>
                      <a:pt x="0" y="1"/>
                      <a:pt x="1" y="1"/>
                    </a:cubicBezTo>
                    <a:close/>
                  </a:path>
                </a:pathLst>
              </a:custGeom>
              <a:grpFill/>
              <a:ln>
                <a:noFill/>
              </a:ln>
              <a:extLst/>
            </p:spPr>
            <p:txBody>
              <a:bodyPr vert="horz" wrap="square" lIns="68580" tIns="34290" rIns="68580" bIns="34290" numCol="1" anchor="t" anchorCtr="0" compatLnSpc="1">
                <a:prstTxWarp prst="textNoShape">
                  <a:avLst/>
                </a:prstTxWarp>
              </a:bodyPr>
              <a:lstStyle/>
              <a:p>
                <a:endParaRPr lang="zh-CN" altLang="en-US" sz="1013"/>
              </a:p>
            </p:txBody>
          </p:sp>
          <p:sp>
            <p:nvSpPr>
              <p:cNvPr id="163" name="Rectangle 281"/>
              <p:cNvSpPr>
                <a:spLocks noChangeArrowheads="1"/>
              </p:cNvSpPr>
              <p:nvPr/>
            </p:nvSpPr>
            <p:spPr bwMode="auto">
              <a:xfrm>
                <a:off x="345307" y="3679789"/>
                <a:ext cx="2339" cy="1169"/>
              </a:xfrm>
              <a:prstGeom prst="rect">
                <a:avLst/>
              </a:prstGeom>
              <a:grpFill/>
              <a:ln>
                <a:noFill/>
              </a:ln>
              <a:extLst/>
            </p:spPr>
            <p:txBody>
              <a:bodyPr vert="horz" wrap="square" lIns="68580" tIns="34290" rIns="68580" bIns="34290" numCol="1" anchor="t" anchorCtr="0" compatLnSpc="1">
                <a:prstTxWarp prst="textNoShape">
                  <a:avLst/>
                </a:prstTxWarp>
              </a:bodyPr>
              <a:lstStyle/>
              <a:p>
                <a:endParaRPr lang="zh-CN" altLang="en-US" sz="1013"/>
              </a:p>
            </p:txBody>
          </p:sp>
          <p:sp>
            <p:nvSpPr>
              <p:cNvPr id="164" name="Freeform 282"/>
              <p:cNvSpPr>
                <a:spLocks noEditPoints="1"/>
              </p:cNvSpPr>
              <p:nvPr/>
            </p:nvSpPr>
            <p:spPr bwMode="auto">
              <a:xfrm>
                <a:off x="292680" y="3698494"/>
                <a:ext cx="97067" cy="157822"/>
              </a:xfrm>
              <a:custGeom>
                <a:avLst/>
                <a:gdLst>
                  <a:gd name="T0" fmla="*/ 34 w 35"/>
                  <a:gd name="T1" fmla="*/ 11 h 57"/>
                  <a:gd name="T2" fmla="*/ 35 w 35"/>
                  <a:gd name="T3" fmla="*/ 9 h 57"/>
                  <a:gd name="T4" fmla="*/ 35 w 35"/>
                  <a:gd name="T5" fmla="*/ 8 h 57"/>
                  <a:gd name="T6" fmla="*/ 35 w 35"/>
                  <a:gd name="T7" fmla="*/ 6 h 57"/>
                  <a:gd name="T8" fmla="*/ 35 w 35"/>
                  <a:gd name="T9" fmla="*/ 5 h 57"/>
                  <a:gd name="T10" fmla="*/ 35 w 35"/>
                  <a:gd name="T11" fmla="*/ 4 h 57"/>
                  <a:gd name="T12" fmla="*/ 35 w 35"/>
                  <a:gd name="T13" fmla="*/ 3 h 57"/>
                  <a:gd name="T14" fmla="*/ 32 w 35"/>
                  <a:gd name="T15" fmla="*/ 0 h 57"/>
                  <a:gd name="T16" fmla="*/ 32 w 35"/>
                  <a:gd name="T17" fmla="*/ 0 h 57"/>
                  <a:gd name="T18" fmla="*/ 32 w 35"/>
                  <a:gd name="T19" fmla="*/ 2 h 57"/>
                  <a:gd name="T20" fmla="*/ 33 w 35"/>
                  <a:gd name="T21" fmla="*/ 2 h 57"/>
                  <a:gd name="T22" fmla="*/ 33 w 35"/>
                  <a:gd name="T23" fmla="*/ 2 h 57"/>
                  <a:gd name="T24" fmla="*/ 32 w 35"/>
                  <a:gd name="T25" fmla="*/ 1 h 57"/>
                  <a:gd name="T26" fmla="*/ 31 w 35"/>
                  <a:gd name="T27" fmla="*/ 0 h 57"/>
                  <a:gd name="T28" fmla="*/ 32 w 35"/>
                  <a:gd name="T29" fmla="*/ 0 h 57"/>
                  <a:gd name="T30" fmla="*/ 31 w 35"/>
                  <a:gd name="T31" fmla="*/ 0 h 57"/>
                  <a:gd name="T32" fmla="*/ 31 w 35"/>
                  <a:gd name="T33" fmla="*/ 1 h 57"/>
                  <a:gd name="T34" fmla="*/ 33 w 35"/>
                  <a:gd name="T35" fmla="*/ 6 h 57"/>
                  <a:gd name="T36" fmla="*/ 33 w 35"/>
                  <a:gd name="T37" fmla="*/ 6 h 57"/>
                  <a:gd name="T38" fmla="*/ 32 w 35"/>
                  <a:gd name="T39" fmla="*/ 7 h 57"/>
                  <a:gd name="T40" fmla="*/ 32 w 35"/>
                  <a:gd name="T41" fmla="*/ 7 h 57"/>
                  <a:gd name="T42" fmla="*/ 32 w 35"/>
                  <a:gd name="T43" fmla="*/ 7 h 57"/>
                  <a:gd name="T44" fmla="*/ 32 w 35"/>
                  <a:gd name="T45" fmla="*/ 7 h 57"/>
                  <a:gd name="T46" fmla="*/ 32 w 35"/>
                  <a:gd name="T47" fmla="*/ 8 h 57"/>
                  <a:gd name="T48" fmla="*/ 32 w 35"/>
                  <a:gd name="T49" fmla="*/ 8 h 57"/>
                  <a:gd name="T50" fmla="*/ 32 w 35"/>
                  <a:gd name="T51" fmla="*/ 8 h 57"/>
                  <a:gd name="T52" fmla="*/ 32 w 35"/>
                  <a:gd name="T53" fmla="*/ 8 h 57"/>
                  <a:gd name="T54" fmla="*/ 32 w 35"/>
                  <a:gd name="T55" fmla="*/ 8 h 57"/>
                  <a:gd name="T56" fmla="*/ 32 w 35"/>
                  <a:gd name="T57" fmla="*/ 7 h 57"/>
                  <a:gd name="T58" fmla="*/ 32 w 35"/>
                  <a:gd name="T59" fmla="*/ 7 h 57"/>
                  <a:gd name="T60" fmla="*/ 31 w 35"/>
                  <a:gd name="T61" fmla="*/ 9 h 57"/>
                  <a:gd name="T62" fmla="*/ 31 w 35"/>
                  <a:gd name="T63" fmla="*/ 9 h 57"/>
                  <a:gd name="T64" fmla="*/ 31 w 35"/>
                  <a:gd name="T65" fmla="*/ 10 h 57"/>
                  <a:gd name="T66" fmla="*/ 31 w 35"/>
                  <a:gd name="T67" fmla="*/ 10 h 57"/>
                  <a:gd name="T68" fmla="*/ 31 w 35"/>
                  <a:gd name="T69" fmla="*/ 10 h 57"/>
                  <a:gd name="T70" fmla="*/ 31 w 35"/>
                  <a:gd name="T71" fmla="*/ 10 h 57"/>
                  <a:gd name="T72" fmla="*/ 30 w 35"/>
                  <a:gd name="T73" fmla="*/ 11 h 57"/>
                  <a:gd name="T74" fmla="*/ 28 w 35"/>
                  <a:gd name="T75" fmla="*/ 13 h 57"/>
                  <a:gd name="T76" fmla="*/ 14 w 35"/>
                  <a:gd name="T77" fmla="*/ 26 h 57"/>
                  <a:gd name="T78" fmla="*/ 6 w 35"/>
                  <a:gd name="T79" fmla="*/ 32 h 57"/>
                  <a:gd name="T80" fmla="*/ 6 w 35"/>
                  <a:gd name="T81" fmla="*/ 51 h 57"/>
                  <a:gd name="T82" fmla="*/ 16 w 35"/>
                  <a:gd name="T83" fmla="*/ 57 h 57"/>
                  <a:gd name="T84" fmla="*/ 20 w 35"/>
                  <a:gd name="T85" fmla="*/ 54 h 57"/>
                  <a:gd name="T86" fmla="*/ 15 w 35"/>
                  <a:gd name="T87" fmla="*/ 49 h 57"/>
                  <a:gd name="T88" fmla="*/ 11 w 35"/>
                  <a:gd name="T89" fmla="*/ 46 h 57"/>
                  <a:gd name="T90" fmla="*/ 11 w 35"/>
                  <a:gd name="T91" fmla="*/ 37 h 57"/>
                  <a:gd name="T92" fmla="*/ 13 w 35"/>
                  <a:gd name="T93" fmla="*/ 35 h 57"/>
                  <a:gd name="T94" fmla="*/ 28 w 35"/>
                  <a:gd name="T95" fmla="*/ 20 h 57"/>
                  <a:gd name="T96" fmla="*/ 31 w 35"/>
                  <a:gd name="T97" fmla="*/ 16 h 57"/>
                  <a:gd name="T98" fmla="*/ 34 w 35"/>
                  <a:gd name="T99" fmla="*/ 13 h 57"/>
                  <a:gd name="T100" fmla="*/ 35 w 35"/>
                  <a:gd name="T101" fmla="*/ 9 h 57"/>
                  <a:gd name="T102" fmla="*/ 34 w 35"/>
                  <a:gd name="T103" fmla="*/ 13 h 57"/>
                  <a:gd name="T104" fmla="*/ 33 w 35"/>
                  <a:gd name="T105" fmla="*/ 11 h 57"/>
                  <a:gd name="T106" fmla="*/ 34 w 35"/>
                  <a:gd name="T107" fmla="*/ 11 h 57"/>
                  <a:gd name="T108" fmla="*/ 28 w 35"/>
                  <a:gd name="T109" fmla="*/ 14 h 57"/>
                  <a:gd name="T110" fmla="*/ 29 w 35"/>
                  <a:gd name="T111" fmla="*/ 13 h 57"/>
                  <a:gd name="T112" fmla="*/ 28 w 35"/>
                  <a:gd name="T113" fmla="*/ 14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35" h="57">
                    <a:moveTo>
                      <a:pt x="34" y="11"/>
                    </a:moveTo>
                    <a:cubicBezTo>
                      <a:pt x="35" y="10"/>
                      <a:pt x="34" y="9"/>
                      <a:pt x="35" y="9"/>
                    </a:cubicBezTo>
                    <a:cubicBezTo>
                      <a:pt x="34" y="8"/>
                      <a:pt x="35" y="8"/>
                      <a:pt x="35" y="8"/>
                    </a:cubicBezTo>
                    <a:cubicBezTo>
                      <a:pt x="35" y="7"/>
                      <a:pt x="34" y="6"/>
                      <a:pt x="35" y="6"/>
                    </a:cubicBezTo>
                    <a:cubicBezTo>
                      <a:pt x="35" y="5"/>
                      <a:pt x="35" y="5"/>
                      <a:pt x="35" y="5"/>
                    </a:cubicBezTo>
                    <a:cubicBezTo>
                      <a:pt x="35" y="4"/>
                      <a:pt x="35" y="4"/>
                      <a:pt x="35" y="4"/>
                    </a:cubicBezTo>
                    <a:cubicBezTo>
                      <a:pt x="35" y="3"/>
                      <a:pt x="35" y="3"/>
                      <a:pt x="35" y="3"/>
                    </a:cubicBezTo>
                    <a:cubicBezTo>
                      <a:pt x="34" y="2"/>
                      <a:pt x="33" y="1"/>
                      <a:pt x="32" y="0"/>
                    </a:cubicBezTo>
                    <a:cubicBezTo>
                      <a:pt x="32" y="0"/>
                      <a:pt x="32" y="0"/>
                      <a:pt x="32" y="0"/>
                    </a:cubicBezTo>
                    <a:cubicBezTo>
                      <a:pt x="32" y="1"/>
                      <a:pt x="33" y="1"/>
                      <a:pt x="32" y="2"/>
                    </a:cubicBezTo>
                    <a:cubicBezTo>
                      <a:pt x="32" y="2"/>
                      <a:pt x="33" y="2"/>
                      <a:pt x="33" y="2"/>
                    </a:cubicBezTo>
                    <a:cubicBezTo>
                      <a:pt x="33" y="2"/>
                      <a:pt x="33" y="2"/>
                      <a:pt x="33" y="2"/>
                    </a:cubicBezTo>
                    <a:cubicBezTo>
                      <a:pt x="32" y="2"/>
                      <a:pt x="32" y="1"/>
                      <a:pt x="32" y="1"/>
                    </a:cubicBezTo>
                    <a:cubicBezTo>
                      <a:pt x="32" y="1"/>
                      <a:pt x="31" y="0"/>
                      <a:pt x="31" y="0"/>
                    </a:cubicBezTo>
                    <a:cubicBezTo>
                      <a:pt x="31" y="0"/>
                      <a:pt x="31" y="0"/>
                      <a:pt x="32" y="0"/>
                    </a:cubicBezTo>
                    <a:cubicBezTo>
                      <a:pt x="31" y="0"/>
                      <a:pt x="31" y="0"/>
                      <a:pt x="31" y="0"/>
                    </a:cubicBezTo>
                    <a:cubicBezTo>
                      <a:pt x="31" y="0"/>
                      <a:pt x="31" y="1"/>
                      <a:pt x="31" y="1"/>
                    </a:cubicBezTo>
                    <a:cubicBezTo>
                      <a:pt x="32" y="3"/>
                      <a:pt x="33" y="4"/>
                      <a:pt x="33" y="6"/>
                    </a:cubicBezTo>
                    <a:cubicBezTo>
                      <a:pt x="33" y="6"/>
                      <a:pt x="33" y="6"/>
                      <a:pt x="33" y="6"/>
                    </a:cubicBezTo>
                    <a:cubicBezTo>
                      <a:pt x="32" y="7"/>
                      <a:pt x="32" y="7"/>
                      <a:pt x="32" y="7"/>
                    </a:cubicBezTo>
                    <a:cubicBezTo>
                      <a:pt x="32" y="7"/>
                      <a:pt x="32" y="7"/>
                      <a:pt x="32" y="7"/>
                    </a:cubicBezTo>
                    <a:cubicBezTo>
                      <a:pt x="32" y="7"/>
                      <a:pt x="32" y="7"/>
                      <a:pt x="32" y="7"/>
                    </a:cubicBezTo>
                    <a:cubicBezTo>
                      <a:pt x="32" y="7"/>
                      <a:pt x="32" y="7"/>
                      <a:pt x="32" y="7"/>
                    </a:cubicBezTo>
                    <a:cubicBezTo>
                      <a:pt x="32" y="8"/>
                      <a:pt x="32" y="8"/>
                      <a:pt x="32" y="8"/>
                    </a:cubicBezTo>
                    <a:cubicBezTo>
                      <a:pt x="32" y="8"/>
                      <a:pt x="32" y="8"/>
                      <a:pt x="32" y="8"/>
                    </a:cubicBezTo>
                    <a:cubicBezTo>
                      <a:pt x="32" y="8"/>
                      <a:pt x="32" y="8"/>
                      <a:pt x="32" y="8"/>
                    </a:cubicBezTo>
                    <a:cubicBezTo>
                      <a:pt x="32" y="8"/>
                      <a:pt x="32" y="8"/>
                      <a:pt x="32" y="8"/>
                    </a:cubicBezTo>
                    <a:cubicBezTo>
                      <a:pt x="32" y="8"/>
                      <a:pt x="32" y="8"/>
                      <a:pt x="32" y="8"/>
                    </a:cubicBezTo>
                    <a:cubicBezTo>
                      <a:pt x="32" y="7"/>
                      <a:pt x="32" y="7"/>
                      <a:pt x="32" y="7"/>
                    </a:cubicBezTo>
                    <a:cubicBezTo>
                      <a:pt x="32" y="7"/>
                      <a:pt x="32" y="7"/>
                      <a:pt x="32" y="7"/>
                    </a:cubicBezTo>
                    <a:cubicBezTo>
                      <a:pt x="32" y="8"/>
                      <a:pt x="32" y="8"/>
                      <a:pt x="31" y="9"/>
                    </a:cubicBezTo>
                    <a:cubicBezTo>
                      <a:pt x="31" y="9"/>
                      <a:pt x="31" y="9"/>
                      <a:pt x="31" y="9"/>
                    </a:cubicBezTo>
                    <a:cubicBezTo>
                      <a:pt x="31" y="10"/>
                      <a:pt x="31" y="10"/>
                      <a:pt x="31" y="10"/>
                    </a:cubicBezTo>
                    <a:cubicBezTo>
                      <a:pt x="31" y="10"/>
                      <a:pt x="31" y="10"/>
                      <a:pt x="31" y="10"/>
                    </a:cubicBezTo>
                    <a:cubicBezTo>
                      <a:pt x="31" y="10"/>
                      <a:pt x="31" y="10"/>
                      <a:pt x="31" y="10"/>
                    </a:cubicBezTo>
                    <a:cubicBezTo>
                      <a:pt x="31" y="10"/>
                      <a:pt x="31" y="10"/>
                      <a:pt x="31" y="10"/>
                    </a:cubicBezTo>
                    <a:cubicBezTo>
                      <a:pt x="30" y="11"/>
                      <a:pt x="30" y="11"/>
                      <a:pt x="30" y="11"/>
                    </a:cubicBezTo>
                    <a:cubicBezTo>
                      <a:pt x="29" y="12"/>
                      <a:pt x="29" y="13"/>
                      <a:pt x="28" y="13"/>
                    </a:cubicBezTo>
                    <a:cubicBezTo>
                      <a:pt x="24" y="18"/>
                      <a:pt x="19" y="21"/>
                      <a:pt x="14" y="26"/>
                    </a:cubicBezTo>
                    <a:cubicBezTo>
                      <a:pt x="12" y="28"/>
                      <a:pt x="9" y="30"/>
                      <a:pt x="6" y="32"/>
                    </a:cubicBezTo>
                    <a:cubicBezTo>
                      <a:pt x="0" y="37"/>
                      <a:pt x="1" y="45"/>
                      <a:pt x="6" y="51"/>
                    </a:cubicBezTo>
                    <a:cubicBezTo>
                      <a:pt x="8" y="53"/>
                      <a:pt x="13" y="56"/>
                      <a:pt x="16" y="57"/>
                    </a:cubicBezTo>
                    <a:cubicBezTo>
                      <a:pt x="21" y="57"/>
                      <a:pt x="20" y="54"/>
                      <a:pt x="20" y="54"/>
                    </a:cubicBezTo>
                    <a:cubicBezTo>
                      <a:pt x="20" y="52"/>
                      <a:pt x="17" y="52"/>
                      <a:pt x="15" y="49"/>
                    </a:cubicBezTo>
                    <a:cubicBezTo>
                      <a:pt x="16" y="51"/>
                      <a:pt x="11" y="49"/>
                      <a:pt x="11" y="46"/>
                    </a:cubicBezTo>
                    <a:cubicBezTo>
                      <a:pt x="12" y="43"/>
                      <a:pt x="9" y="41"/>
                      <a:pt x="11" y="37"/>
                    </a:cubicBezTo>
                    <a:cubicBezTo>
                      <a:pt x="12" y="37"/>
                      <a:pt x="12" y="36"/>
                      <a:pt x="13" y="35"/>
                    </a:cubicBezTo>
                    <a:cubicBezTo>
                      <a:pt x="18" y="31"/>
                      <a:pt x="23" y="26"/>
                      <a:pt x="28" y="20"/>
                    </a:cubicBezTo>
                    <a:cubicBezTo>
                      <a:pt x="30" y="19"/>
                      <a:pt x="30" y="17"/>
                      <a:pt x="31" y="16"/>
                    </a:cubicBezTo>
                    <a:cubicBezTo>
                      <a:pt x="32" y="15"/>
                      <a:pt x="33" y="14"/>
                      <a:pt x="34" y="13"/>
                    </a:cubicBezTo>
                    <a:cubicBezTo>
                      <a:pt x="35" y="12"/>
                      <a:pt x="35" y="10"/>
                      <a:pt x="35" y="9"/>
                    </a:cubicBezTo>
                    <a:cubicBezTo>
                      <a:pt x="35" y="11"/>
                      <a:pt x="34" y="12"/>
                      <a:pt x="34" y="13"/>
                    </a:cubicBezTo>
                    <a:cubicBezTo>
                      <a:pt x="33" y="14"/>
                      <a:pt x="33" y="12"/>
                      <a:pt x="33" y="11"/>
                    </a:cubicBezTo>
                    <a:cubicBezTo>
                      <a:pt x="33" y="11"/>
                      <a:pt x="34" y="11"/>
                      <a:pt x="34" y="11"/>
                    </a:cubicBezTo>
                    <a:close/>
                    <a:moveTo>
                      <a:pt x="28" y="14"/>
                    </a:moveTo>
                    <a:cubicBezTo>
                      <a:pt x="28" y="13"/>
                      <a:pt x="29" y="13"/>
                      <a:pt x="29" y="13"/>
                    </a:cubicBezTo>
                    <a:cubicBezTo>
                      <a:pt x="29" y="13"/>
                      <a:pt x="29" y="14"/>
                      <a:pt x="28" y="14"/>
                    </a:cubicBezTo>
                    <a:close/>
                  </a:path>
                </a:pathLst>
              </a:custGeom>
              <a:grpFill/>
              <a:ln>
                <a:noFill/>
              </a:ln>
              <a:extLst/>
            </p:spPr>
            <p:txBody>
              <a:bodyPr vert="horz" wrap="square" lIns="68580" tIns="34290" rIns="68580" bIns="34290" numCol="1" anchor="t" anchorCtr="0" compatLnSpc="1">
                <a:prstTxWarp prst="textNoShape">
                  <a:avLst/>
                </a:prstTxWarp>
              </a:bodyPr>
              <a:lstStyle/>
              <a:p>
                <a:endParaRPr lang="zh-CN" altLang="en-US" sz="1013"/>
              </a:p>
            </p:txBody>
          </p:sp>
          <p:sp>
            <p:nvSpPr>
              <p:cNvPr id="165" name="Freeform 283"/>
              <p:cNvSpPr>
                <a:spLocks/>
              </p:cNvSpPr>
              <p:nvPr/>
            </p:nvSpPr>
            <p:spPr bwMode="auto">
              <a:xfrm>
                <a:off x="306714" y="3649393"/>
                <a:ext cx="2339" cy="0"/>
              </a:xfrm>
              <a:custGeom>
                <a:avLst/>
                <a:gdLst>
                  <a:gd name="T0" fmla="*/ 0 w 1"/>
                  <a:gd name="T1" fmla="*/ 1 w 1"/>
                  <a:gd name="T2" fmla="*/ 1 w 1"/>
                  <a:gd name="T3" fmla="*/ 0 w 1"/>
                </a:gdLst>
                <a:ahLst/>
                <a:cxnLst>
                  <a:cxn ang="0">
                    <a:pos x="T0" y="0"/>
                  </a:cxn>
                  <a:cxn ang="0">
                    <a:pos x="T1" y="0"/>
                  </a:cxn>
                  <a:cxn ang="0">
                    <a:pos x="T2" y="0"/>
                  </a:cxn>
                  <a:cxn ang="0">
                    <a:pos x="T3" y="0"/>
                  </a:cxn>
                </a:cxnLst>
                <a:rect l="0" t="0" r="r" b="b"/>
                <a:pathLst>
                  <a:path w="1">
                    <a:moveTo>
                      <a:pt x="0" y="0"/>
                    </a:moveTo>
                    <a:cubicBezTo>
                      <a:pt x="1" y="0"/>
                      <a:pt x="1" y="0"/>
                      <a:pt x="1" y="0"/>
                    </a:cubicBezTo>
                    <a:cubicBezTo>
                      <a:pt x="1" y="0"/>
                      <a:pt x="1" y="0"/>
                      <a:pt x="1" y="0"/>
                    </a:cubicBezTo>
                    <a:cubicBezTo>
                      <a:pt x="0" y="0"/>
                      <a:pt x="0" y="0"/>
                      <a:pt x="0" y="0"/>
                    </a:cubicBezTo>
                    <a:close/>
                  </a:path>
                </a:pathLst>
              </a:custGeom>
              <a:grpFill/>
              <a:ln>
                <a:noFill/>
              </a:ln>
              <a:extLst/>
            </p:spPr>
            <p:txBody>
              <a:bodyPr vert="horz" wrap="square" lIns="68580" tIns="34290" rIns="68580" bIns="34290" numCol="1" anchor="t" anchorCtr="0" compatLnSpc="1">
                <a:prstTxWarp prst="textNoShape">
                  <a:avLst/>
                </a:prstTxWarp>
              </a:bodyPr>
              <a:lstStyle/>
              <a:p>
                <a:endParaRPr lang="zh-CN" altLang="en-US" sz="1013"/>
              </a:p>
            </p:txBody>
          </p:sp>
          <p:sp>
            <p:nvSpPr>
              <p:cNvPr id="166" name="Freeform 284"/>
              <p:cNvSpPr>
                <a:spLocks/>
              </p:cNvSpPr>
              <p:nvPr/>
            </p:nvSpPr>
            <p:spPr bwMode="auto">
              <a:xfrm>
                <a:off x="312562" y="3649393"/>
                <a:ext cx="2339" cy="0"/>
              </a:xfrm>
              <a:custGeom>
                <a:avLst/>
                <a:gdLst>
                  <a:gd name="T0" fmla="*/ 0 w 2"/>
                  <a:gd name="T1" fmla="*/ 2 w 2"/>
                  <a:gd name="T2" fmla="*/ 0 w 2"/>
                  <a:gd name="T3" fmla="*/ 0 w 2"/>
                </a:gdLst>
                <a:ahLst/>
                <a:cxnLst>
                  <a:cxn ang="0">
                    <a:pos x="T0" y="0"/>
                  </a:cxn>
                  <a:cxn ang="0">
                    <a:pos x="T1" y="0"/>
                  </a:cxn>
                  <a:cxn ang="0">
                    <a:pos x="T2" y="0"/>
                  </a:cxn>
                  <a:cxn ang="0">
                    <a:pos x="T3" y="0"/>
                  </a:cxn>
                </a:cxnLst>
                <a:rect l="0" t="0" r="r" b="b"/>
                <a:pathLst>
                  <a:path w="2">
                    <a:moveTo>
                      <a:pt x="0" y="0"/>
                    </a:moveTo>
                    <a:lnTo>
                      <a:pt x="2" y="0"/>
                    </a:lnTo>
                    <a:lnTo>
                      <a:pt x="0" y="0"/>
                    </a:lnTo>
                    <a:lnTo>
                      <a:pt x="0" y="0"/>
                    </a:lnTo>
                    <a:close/>
                  </a:path>
                </a:pathLst>
              </a:custGeom>
              <a:grpFill/>
              <a:ln>
                <a:noFill/>
              </a:ln>
              <a:extLst/>
            </p:spPr>
            <p:txBody>
              <a:bodyPr vert="horz" wrap="square" lIns="68580" tIns="34290" rIns="68580" bIns="34290" numCol="1" anchor="t" anchorCtr="0" compatLnSpc="1">
                <a:prstTxWarp prst="textNoShape">
                  <a:avLst/>
                </a:prstTxWarp>
              </a:bodyPr>
              <a:lstStyle/>
              <a:p>
                <a:endParaRPr lang="zh-CN" altLang="en-US" sz="1013"/>
              </a:p>
            </p:txBody>
          </p:sp>
          <p:sp>
            <p:nvSpPr>
              <p:cNvPr id="167" name="Freeform 285"/>
              <p:cNvSpPr>
                <a:spLocks/>
              </p:cNvSpPr>
              <p:nvPr/>
            </p:nvSpPr>
            <p:spPr bwMode="auto">
              <a:xfrm>
                <a:off x="314901" y="3649393"/>
                <a:ext cx="0" cy="0"/>
              </a:xfrm>
              <a:custGeom>
                <a:avLst/>
                <a:gdLst/>
                <a:ahLst/>
                <a:cxnLst>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lose/>
                  </a:path>
                </a:pathLst>
              </a:custGeom>
              <a:grpFill/>
              <a:ln>
                <a:noFill/>
              </a:ln>
              <a:extLst/>
            </p:spPr>
            <p:txBody>
              <a:bodyPr vert="horz" wrap="square" lIns="68580" tIns="34290" rIns="68580" bIns="34290" numCol="1" anchor="t" anchorCtr="0" compatLnSpc="1">
                <a:prstTxWarp prst="textNoShape">
                  <a:avLst/>
                </a:prstTxWarp>
              </a:bodyPr>
              <a:lstStyle/>
              <a:p>
                <a:endParaRPr lang="zh-CN" altLang="en-US" sz="1013"/>
              </a:p>
            </p:txBody>
          </p:sp>
          <p:sp>
            <p:nvSpPr>
              <p:cNvPr id="168" name="Freeform 286"/>
              <p:cNvSpPr>
                <a:spLocks/>
              </p:cNvSpPr>
              <p:nvPr/>
            </p:nvSpPr>
            <p:spPr bwMode="auto">
              <a:xfrm>
                <a:off x="304375" y="3643548"/>
                <a:ext cx="38593" cy="5846"/>
              </a:xfrm>
              <a:custGeom>
                <a:avLst/>
                <a:gdLst>
                  <a:gd name="T0" fmla="*/ 5 w 14"/>
                  <a:gd name="T1" fmla="*/ 1 h 2"/>
                  <a:gd name="T2" fmla="*/ 6 w 14"/>
                  <a:gd name="T3" fmla="*/ 1 h 2"/>
                  <a:gd name="T4" fmla="*/ 9 w 14"/>
                  <a:gd name="T5" fmla="*/ 1 h 2"/>
                  <a:gd name="T6" fmla="*/ 10 w 14"/>
                  <a:gd name="T7" fmla="*/ 2 h 2"/>
                  <a:gd name="T8" fmla="*/ 12 w 14"/>
                  <a:gd name="T9" fmla="*/ 2 h 2"/>
                  <a:gd name="T10" fmla="*/ 6 w 14"/>
                  <a:gd name="T11" fmla="*/ 1 h 2"/>
                  <a:gd name="T12" fmla="*/ 1 w 14"/>
                  <a:gd name="T13" fmla="*/ 0 h 2"/>
                  <a:gd name="T14" fmla="*/ 0 w 14"/>
                  <a:gd name="T15" fmla="*/ 0 h 2"/>
                  <a:gd name="T16" fmla="*/ 2 w 14"/>
                  <a:gd name="T17" fmla="*/ 0 h 2"/>
                  <a:gd name="T18" fmla="*/ 5 w 14"/>
                  <a:gd name="T19" fmla="*/ 1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 h="2">
                    <a:moveTo>
                      <a:pt x="5" y="1"/>
                    </a:moveTo>
                    <a:cubicBezTo>
                      <a:pt x="5" y="1"/>
                      <a:pt x="5" y="1"/>
                      <a:pt x="6" y="1"/>
                    </a:cubicBezTo>
                    <a:cubicBezTo>
                      <a:pt x="7" y="1"/>
                      <a:pt x="8" y="1"/>
                      <a:pt x="9" y="1"/>
                    </a:cubicBezTo>
                    <a:cubicBezTo>
                      <a:pt x="9" y="1"/>
                      <a:pt x="9" y="2"/>
                      <a:pt x="10" y="2"/>
                    </a:cubicBezTo>
                    <a:cubicBezTo>
                      <a:pt x="11" y="2"/>
                      <a:pt x="14" y="2"/>
                      <a:pt x="12" y="2"/>
                    </a:cubicBezTo>
                    <a:cubicBezTo>
                      <a:pt x="10" y="1"/>
                      <a:pt x="8" y="1"/>
                      <a:pt x="6" y="1"/>
                    </a:cubicBezTo>
                    <a:cubicBezTo>
                      <a:pt x="1" y="0"/>
                      <a:pt x="1" y="0"/>
                      <a:pt x="1" y="0"/>
                    </a:cubicBezTo>
                    <a:cubicBezTo>
                      <a:pt x="0" y="0"/>
                      <a:pt x="0" y="0"/>
                      <a:pt x="0" y="0"/>
                    </a:cubicBezTo>
                    <a:cubicBezTo>
                      <a:pt x="2" y="0"/>
                      <a:pt x="2" y="0"/>
                      <a:pt x="2" y="0"/>
                    </a:cubicBezTo>
                    <a:cubicBezTo>
                      <a:pt x="2" y="1"/>
                      <a:pt x="4" y="0"/>
                      <a:pt x="5" y="1"/>
                    </a:cubicBezTo>
                    <a:close/>
                  </a:path>
                </a:pathLst>
              </a:custGeom>
              <a:grpFill/>
              <a:ln>
                <a:noFill/>
              </a:ln>
              <a:extLst/>
            </p:spPr>
            <p:txBody>
              <a:bodyPr vert="horz" wrap="square" lIns="68580" tIns="34290" rIns="68580" bIns="34290" numCol="1" anchor="t" anchorCtr="0" compatLnSpc="1">
                <a:prstTxWarp prst="textNoShape">
                  <a:avLst/>
                </a:prstTxWarp>
              </a:bodyPr>
              <a:lstStyle/>
              <a:p>
                <a:endParaRPr lang="zh-CN" altLang="en-US" sz="1013"/>
              </a:p>
            </p:txBody>
          </p:sp>
          <p:sp>
            <p:nvSpPr>
              <p:cNvPr id="169" name="Freeform 287"/>
              <p:cNvSpPr>
                <a:spLocks/>
              </p:cNvSpPr>
              <p:nvPr/>
            </p:nvSpPr>
            <p:spPr bwMode="auto">
              <a:xfrm>
                <a:off x="282156" y="3641210"/>
                <a:ext cx="10525" cy="2338"/>
              </a:xfrm>
              <a:custGeom>
                <a:avLst/>
                <a:gdLst>
                  <a:gd name="T0" fmla="*/ 3 w 4"/>
                  <a:gd name="T1" fmla="*/ 1 h 1"/>
                  <a:gd name="T2" fmla="*/ 0 w 4"/>
                  <a:gd name="T3" fmla="*/ 0 h 1"/>
                  <a:gd name="T4" fmla="*/ 0 w 4"/>
                  <a:gd name="T5" fmla="*/ 1 h 1"/>
                  <a:gd name="T6" fmla="*/ 1 w 4"/>
                  <a:gd name="T7" fmla="*/ 1 h 1"/>
                  <a:gd name="T8" fmla="*/ 4 w 4"/>
                  <a:gd name="T9" fmla="*/ 1 h 1"/>
                  <a:gd name="T10" fmla="*/ 3 w 4"/>
                  <a:gd name="T11" fmla="*/ 1 h 1"/>
                  <a:gd name="T12" fmla="*/ 3 w 4"/>
                  <a:gd name="T13" fmla="*/ 1 h 1"/>
                </a:gdLst>
                <a:ahLst/>
                <a:cxnLst>
                  <a:cxn ang="0">
                    <a:pos x="T0" y="T1"/>
                  </a:cxn>
                  <a:cxn ang="0">
                    <a:pos x="T2" y="T3"/>
                  </a:cxn>
                  <a:cxn ang="0">
                    <a:pos x="T4" y="T5"/>
                  </a:cxn>
                  <a:cxn ang="0">
                    <a:pos x="T6" y="T7"/>
                  </a:cxn>
                  <a:cxn ang="0">
                    <a:pos x="T8" y="T9"/>
                  </a:cxn>
                  <a:cxn ang="0">
                    <a:pos x="T10" y="T11"/>
                  </a:cxn>
                  <a:cxn ang="0">
                    <a:pos x="T12" y="T13"/>
                  </a:cxn>
                </a:cxnLst>
                <a:rect l="0" t="0" r="r" b="b"/>
                <a:pathLst>
                  <a:path w="4" h="1">
                    <a:moveTo>
                      <a:pt x="3" y="1"/>
                    </a:moveTo>
                    <a:cubicBezTo>
                      <a:pt x="2" y="1"/>
                      <a:pt x="1" y="0"/>
                      <a:pt x="0" y="0"/>
                    </a:cubicBezTo>
                    <a:cubicBezTo>
                      <a:pt x="0" y="0"/>
                      <a:pt x="0" y="1"/>
                      <a:pt x="0" y="1"/>
                    </a:cubicBezTo>
                    <a:cubicBezTo>
                      <a:pt x="0" y="1"/>
                      <a:pt x="1" y="1"/>
                      <a:pt x="1" y="1"/>
                    </a:cubicBezTo>
                    <a:cubicBezTo>
                      <a:pt x="1" y="1"/>
                      <a:pt x="3" y="1"/>
                      <a:pt x="4" y="1"/>
                    </a:cubicBezTo>
                    <a:cubicBezTo>
                      <a:pt x="3" y="1"/>
                      <a:pt x="3" y="1"/>
                      <a:pt x="3" y="1"/>
                    </a:cubicBezTo>
                    <a:cubicBezTo>
                      <a:pt x="3" y="1"/>
                      <a:pt x="3" y="1"/>
                      <a:pt x="3" y="1"/>
                    </a:cubicBezTo>
                    <a:close/>
                  </a:path>
                </a:pathLst>
              </a:custGeom>
              <a:grpFill/>
              <a:ln>
                <a:noFill/>
              </a:ln>
              <a:extLst/>
            </p:spPr>
            <p:txBody>
              <a:bodyPr vert="horz" wrap="square" lIns="68580" tIns="34290" rIns="68580" bIns="34290" numCol="1" anchor="t" anchorCtr="0" compatLnSpc="1">
                <a:prstTxWarp prst="textNoShape">
                  <a:avLst/>
                </a:prstTxWarp>
              </a:bodyPr>
              <a:lstStyle/>
              <a:p>
                <a:endParaRPr lang="zh-CN" altLang="en-US" sz="1013"/>
              </a:p>
            </p:txBody>
          </p:sp>
          <p:sp>
            <p:nvSpPr>
              <p:cNvPr id="170" name="Rectangle 288"/>
              <p:cNvSpPr>
                <a:spLocks noChangeArrowheads="1"/>
              </p:cNvSpPr>
              <p:nvPr/>
            </p:nvSpPr>
            <p:spPr bwMode="auto">
              <a:xfrm>
                <a:off x="278647" y="3641210"/>
                <a:ext cx="3508" cy="1169"/>
              </a:xfrm>
              <a:prstGeom prst="rect">
                <a:avLst/>
              </a:prstGeom>
              <a:grpFill/>
              <a:ln>
                <a:noFill/>
              </a:ln>
              <a:extLst/>
            </p:spPr>
            <p:txBody>
              <a:bodyPr vert="horz" wrap="square" lIns="68580" tIns="34290" rIns="68580" bIns="34290" numCol="1" anchor="t" anchorCtr="0" compatLnSpc="1">
                <a:prstTxWarp prst="textNoShape">
                  <a:avLst/>
                </a:prstTxWarp>
              </a:bodyPr>
              <a:lstStyle/>
              <a:p>
                <a:endParaRPr lang="zh-CN" altLang="en-US" sz="1013"/>
              </a:p>
            </p:txBody>
          </p:sp>
          <p:sp>
            <p:nvSpPr>
              <p:cNvPr id="171" name="Freeform 289"/>
              <p:cNvSpPr>
                <a:spLocks noEditPoints="1"/>
              </p:cNvSpPr>
              <p:nvPr/>
            </p:nvSpPr>
            <p:spPr bwMode="auto">
              <a:xfrm>
                <a:off x="326596" y="3649393"/>
                <a:ext cx="140337" cy="168344"/>
              </a:xfrm>
              <a:custGeom>
                <a:avLst/>
                <a:gdLst>
                  <a:gd name="T0" fmla="*/ 33 w 51"/>
                  <a:gd name="T1" fmla="*/ 10 h 61"/>
                  <a:gd name="T2" fmla="*/ 26 w 51"/>
                  <a:gd name="T3" fmla="*/ 7 h 61"/>
                  <a:gd name="T4" fmla="*/ 21 w 51"/>
                  <a:gd name="T5" fmla="*/ 5 h 61"/>
                  <a:gd name="T6" fmla="*/ 16 w 51"/>
                  <a:gd name="T7" fmla="*/ 3 h 61"/>
                  <a:gd name="T8" fmla="*/ 21 w 51"/>
                  <a:gd name="T9" fmla="*/ 5 h 61"/>
                  <a:gd name="T10" fmla="*/ 19 w 51"/>
                  <a:gd name="T11" fmla="*/ 5 h 61"/>
                  <a:gd name="T12" fmla="*/ 18 w 51"/>
                  <a:gd name="T13" fmla="*/ 4 h 61"/>
                  <a:gd name="T14" fmla="*/ 15 w 51"/>
                  <a:gd name="T15" fmla="*/ 3 h 61"/>
                  <a:gd name="T16" fmla="*/ 14 w 51"/>
                  <a:gd name="T17" fmla="*/ 3 h 61"/>
                  <a:gd name="T18" fmla="*/ 11 w 51"/>
                  <a:gd name="T19" fmla="*/ 2 h 61"/>
                  <a:gd name="T20" fmla="*/ 9 w 51"/>
                  <a:gd name="T21" fmla="*/ 2 h 61"/>
                  <a:gd name="T22" fmla="*/ 8 w 51"/>
                  <a:gd name="T23" fmla="*/ 1 h 61"/>
                  <a:gd name="T24" fmla="*/ 7 w 51"/>
                  <a:gd name="T25" fmla="*/ 1 h 61"/>
                  <a:gd name="T26" fmla="*/ 1 w 51"/>
                  <a:gd name="T27" fmla="*/ 0 h 61"/>
                  <a:gd name="T28" fmla="*/ 1 w 51"/>
                  <a:gd name="T29" fmla="*/ 0 h 61"/>
                  <a:gd name="T30" fmla="*/ 4 w 51"/>
                  <a:gd name="T31" fmla="*/ 1 h 61"/>
                  <a:gd name="T32" fmla="*/ 5 w 51"/>
                  <a:gd name="T33" fmla="*/ 1 h 61"/>
                  <a:gd name="T34" fmla="*/ 5 w 51"/>
                  <a:gd name="T35" fmla="*/ 2 h 61"/>
                  <a:gd name="T36" fmla="*/ 2 w 51"/>
                  <a:gd name="T37" fmla="*/ 1 h 61"/>
                  <a:gd name="T38" fmla="*/ 1 w 51"/>
                  <a:gd name="T39" fmla="*/ 1 h 61"/>
                  <a:gd name="T40" fmla="*/ 1 w 51"/>
                  <a:gd name="T41" fmla="*/ 0 h 61"/>
                  <a:gd name="T42" fmla="*/ 0 w 51"/>
                  <a:gd name="T43" fmla="*/ 0 h 61"/>
                  <a:gd name="T44" fmla="*/ 2 w 51"/>
                  <a:gd name="T45" fmla="*/ 1 h 61"/>
                  <a:gd name="T46" fmla="*/ 10 w 51"/>
                  <a:gd name="T47" fmla="*/ 4 h 61"/>
                  <a:gd name="T48" fmla="*/ 11 w 51"/>
                  <a:gd name="T49" fmla="*/ 4 h 61"/>
                  <a:gd name="T50" fmla="*/ 11 w 51"/>
                  <a:gd name="T51" fmla="*/ 4 h 61"/>
                  <a:gd name="T52" fmla="*/ 12 w 51"/>
                  <a:gd name="T53" fmla="*/ 4 h 61"/>
                  <a:gd name="T54" fmla="*/ 13 w 51"/>
                  <a:gd name="T55" fmla="*/ 4 h 61"/>
                  <a:gd name="T56" fmla="*/ 12 w 51"/>
                  <a:gd name="T57" fmla="*/ 4 h 61"/>
                  <a:gd name="T58" fmla="*/ 15 w 51"/>
                  <a:gd name="T59" fmla="*/ 5 h 61"/>
                  <a:gd name="T60" fmla="*/ 15 w 51"/>
                  <a:gd name="T61" fmla="*/ 6 h 61"/>
                  <a:gd name="T62" fmla="*/ 17 w 51"/>
                  <a:gd name="T63" fmla="*/ 6 h 61"/>
                  <a:gd name="T64" fmla="*/ 17 w 51"/>
                  <a:gd name="T65" fmla="*/ 6 h 61"/>
                  <a:gd name="T66" fmla="*/ 17 w 51"/>
                  <a:gd name="T67" fmla="*/ 6 h 61"/>
                  <a:gd name="T68" fmla="*/ 17 w 51"/>
                  <a:gd name="T69" fmla="*/ 6 h 61"/>
                  <a:gd name="T70" fmla="*/ 19 w 51"/>
                  <a:gd name="T71" fmla="*/ 7 h 61"/>
                  <a:gd name="T72" fmla="*/ 22 w 51"/>
                  <a:gd name="T73" fmla="*/ 9 h 61"/>
                  <a:gd name="T74" fmla="*/ 40 w 51"/>
                  <a:gd name="T75" fmla="*/ 22 h 61"/>
                  <a:gd name="T76" fmla="*/ 41 w 51"/>
                  <a:gd name="T77" fmla="*/ 31 h 61"/>
                  <a:gd name="T78" fmla="*/ 26 w 51"/>
                  <a:gd name="T79" fmla="*/ 46 h 61"/>
                  <a:gd name="T80" fmla="*/ 26 w 51"/>
                  <a:gd name="T81" fmla="*/ 59 h 61"/>
                  <a:gd name="T82" fmla="*/ 31 w 51"/>
                  <a:gd name="T83" fmla="*/ 58 h 61"/>
                  <a:gd name="T84" fmla="*/ 31 w 51"/>
                  <a:gd name="T85" fmla="*/ 51 h 61"/>
                  <a:gd name="T86" fmla="*/ 33 w 51"/>
                  <a:gd name="T87" fmla="*/ 47 h 61"/>
                  <a:gd name="T88" fmla="*/ 46 w 51"/>
                  <a:gd name="T89" fmla="*/ 36 h 61"/>
                  <a:gd name="T90" fmla="*/ 48 w 51"/>
                  <a:gd name="T91" fmla="*/ 31 h 61"/>
                  <a:gd name="T92" fmla="*/ 33 w 51"/>
                  <a:gd name="T93" fmla="*/ 10 h 61"/>
                  <a:gd name="T94" fmla="*/ 13 w 51"/>
                  <a:gd name="T95" fmla="*/ 4 h 61"/>
                  <a:gd name="T96" fmla="*/ 13 w 51"/>
                  <a:gd name="T97" fmla="*/ 5 h 61"/>
                  <a:gd name="T98" fmla="*/ 13 w 51"/>
                  <a:gd name="T99" fmla="*/ 4 h 61"/>
                  <a:gd name="T100" fmla="*/ 13 w 51"/>
                  <a:gd name="T101" fmla="*/ 4 h 61"/>
                  <a:gd name="T102" fmla="*/ 21 w 51"/>
                  <a:gd name="T103" fmla="*/ 8 h 61"/>
                  <a:gd name="T104" fmla="*/ 23 w 51"/>
                  <a:gd name="T105" fmla="*/ 9 h 61"/>
                  <a:gd name="T106" fmla="*/ 21 w 51"/>
                  <a:gd name="T107" fmla="*/ 8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51" h="61">
                    <a:moveTo>
                      <a:pt x="33" y="10"/>
                    </a:moveTo>
                    <a:cubicBezTo>
                      <a:pt x="31" y="9"/>
                      <a:pt x="28" y="8"/>
                      <a:pt x="26" y="7"/>
                    </a:cubicBezTo>
                    <a:cubicBezTo>
                      <a:pt x="24" y="6"/>
                      <a:pt x="23" y="5"/>
                      <a:pt x="21" y="5"/>
                    </a:cubicBezTo>
                    <a:cubicBezTo>
                      <a:pt x="19" y="4"/>
                      <a:pt x="17" y="4"/>
                      <a:pt x="16" y="3"/>
                    </a:cubicBezTo>
                    <a:cubicBezTo>
                      <a:pt x="17" y="4"/>
                      <a:pt x="19" y="4"/>
                      <a:pt x="21" y="5"/>
                    </a:cubicBezTo>
                    <a:cubicBezTo>
                      <a:pt x="23" y="6"/>
                      <a:pt x="20" y="5"/>
                      <a:pt x="19" y="5"/>
                    </a:cubicBezTo>
                    <a:cubicBezTo>
                      <a:pt x="18" y="5"/>
                      <a:pt x="18" y="4"/>
                      <a:pt x="18" y="4"/>
                    </a:cubicBezTo>
                    <a:cubicBezTo>
                      <a:pt x="17" y="4"/>
                      <a:pt x="16" y="4"/>
                      <a:pt x="15" y="3"/>
                    </a:cubicBezTo>
                    <a:cubicBezTo>
                      <a:pt x="14" y="3"/>
                      <a:pt x="15" y="3"/>
                      <a:pt x="14" y="3"/>
                    </a:cubicBezTo>
                    <a:cubicBezTo>
                      <a:pt x="13" y="2"/>
                      <a:pt x="11" y="3"/>
                      <a:pt x="11" y="2"/>
                    </a:cubicBezTo>
                    <a:cubicBezTo>
                      <a:pt x="9" y="2"/>
                      <a:pt x="9" y="2"/>
                      <a:pt x="9" y="2"/>
                    </a:cubicBezTo>
                    <a:cubicBezTo>
                      <a:pt x="8" y="1"/>
                      <a:pt x="8" y="1"/>
                      <a:pt x="8" y="1"/>
                    </a:cubicBezTo>
                    <a:cubicBezTo>
                      <a:pt x="7" y="1"/>
                      <a:pt x="7" y="1"/>
                      <a:pt x="7" y="1"/>
                    </a:cubicBezTo>
                    <a:cubicBezTo>
                      <a:pt x="5" y="1"/>
                      <a:pt x="3" y="1"/>
                      <a:pt x="1" y="0"/>
                    </a:cubicBezTo>
                    <a:cubicBezTo>
                      <a:pt x="1" y="0"/>
                      <a:pt x="1" y="0"/>
                      <a:pt x="1" y="0"/>
                    </a:cubicBezTo>
                    <a:cubicBezTo>
                      <a:pt x="2" y="1"/>
                      <a:pt x="3" y="1"/>
                      <a:pt x="4" y="1"/>
                    </a:cubicBezTo>
                    <a:cubicBezTo>
                      <a:pt x="4" y="1"/>
                      <a:pt x="4" y="1"/>
                      <a:pt x="5" y="1"/>
                    </a:cubicBezTo>
                    <a:cubicBezTo>
                      <a:pt x="5" y="2"/>
                      <a:pt x="5" y="2"/>
                      <a:pt x="5" y="2"/>
                    </a:cubicBezTo>
                    <a:cubicBezTo>
                      <a:pt x="4" y="1"/>
                      <a:pt x="3" y="1"/>
                      <a:pt x="2" y="1"/>
                    </a:cubicBezTo>
                    <a:cubicBezTo>
                      <a:pt x="2" y="1"/>
                      <a:pt x="2" y="1"/>
                      <a:pt x="1" y="1"/>
                    </a:cubicBezTo>
                    <a:cubicBezTo>
                      <a:pt x="1" y="1"/>
                      <a:pt x="1" y="0"/>
                      <a:pt x="1" y="0"/>
                    </a:cubicBezTo>
                    <a:cubicBezTo>
                      <a:pt x="0" y="0"/>
                      <a:pt x="0" y="0"/>
                      <a:pt x="0" y="0"/>
                    </a:cubicBezTo>
                    <a:cubicBezTo>
                      <a:pt x="1" y="1"/>
                      <a:pt x="2" y="1"/>
                      <a:pt x="2" y="1"/>
                    </a:cubicBezTo>
                    <a:cubicBezTo>
                      <a:pt x="5" y="2"/>
                      <a:pt x="7" y="3"/>
                      <a:pt x="10" y="4"/>
                    </a:cubicBezTo>
                    <a:cubicBezTo>
                      <a:pt x="10" y="4"/>
                      <a:pt x="10" y="3"/>
                      <a:pt x="11" y="4"/>
                    </a:cubicBezTo>
                    <a:cubicBezTo>
                      <a:pt x="11" y="4"/>
                      <a:pt x="11" y="4"/>
                      <a:pt x="11" y="4"/>
                    </a:cubicBezTo>
                    <a:cubicBezTo>
                      <a:pt x="12" y="4"/>
                      <a:pt x="12" y="4"/>
                      <a:pt x="12" y="4"/>
                    </a:cubicBezTo>
                    <a:cubicBezTo>
                      <a:pt x="13" y="4"/>
                      <a:pt x="13" y="4"/>
                      <a:pt x="13" y="4"/>
                    </a:cubicBezTo>
                    <a:cubicBezTo>
                      <a:pt x="12" y="4"/>
                      <a:pt x="12" y="4"/>
                      <a:pt x="12" y="4"/>
                    </a:cubicBezTo>
                    <a:cubicBezTo>
                      <a:pt x="15" y="5"/>
                      <a:pt x="15" y="5"/>
                      <a:pt x="15" y="5"/>
                    </a:cubicBezTo>
                    <a:cubicBezTo>
                      <a:pt x="15" y="6"/>
                      <a:pt x="15" y="6"/>
                      <a:pt x="15" y="6"/>
                    </a:cubicBezTo>
                    <a:cubicBezTo>
                      <a:pt x="16" y="6"/>
                      <a:pt x="16" y="6"/>
                      <a:pt x="17" y="6"/>
                    </a:cubicBezTo>
                    <a:cubicBezTo>
                      <a:pt x="17" y="6"/>
                      <a:pt x="17" y="6"/>
                      <a:pt x="17" y="6"/>
                    </a:cubicBezTo>
                    <a:cubicBezTo>
                      <a:pt x="17" y="6"/>
                      <a:pt x="17" y="6"/>
                      <a:pt x="17" y="6"/>
                    </a:cubicBezTo>
                    <a:cubicBezTo>
                      <a:pt x="17" y="6"/>
                      <a:pt x="17" y="6"/>
                      <a:pt x="17" y="6"/>
                    </a:cubicBezTo>
                    <a:cubicBezTo>
                      <a:pt x="19" y="7"/>
                      <a:pt x="19" y="7"/>
                      <a:pt x="19" y="7"/>
                    </a:cubicBezTo>
                    <a:cubicBezTo>
                      <a:pt x="22" y="9"/>
                      <a:pt x="22" y="9"/>
                      <a:pt x="22" y="9"/>
                    </a:cubicBezTo>
                    <a:cubicBezTo>
                      <a:pt x="29" y="12"/>
                      <a:pt x="36" y="16"/>
                      <a:pt x="40" y="22"/>
                    </a:cubicBezTo>
                    <a:cubicBezTo>
                      <a:pt x="42" y="25"/>
                      <a:pt x="42" y="28"/>
                      <a:pt x="41" y="31"/>
                    </a:cubicBezTo>
                    <a:cubicBezTo>
                      <a:pt x="39" y="36"/>
                      <a:pt x="32" y="40"/>
                      <a:pt x="26" y="46"/>
                    </a:cubicBezTo>
                    <a:cubicBezTo>
                      <a:pt x="24" y="48"/>
                      <a:pt x="21" y="55"/>
                      <a:pt x="26" y="59"/>
                    </a:cubicBezTo>
                    <a:cubicBezTo>
                      <a:pt x="33" y="61"/>
                      <a:pt x="31" y="57"/>
                      <a:pt x="31" y="58"/>
                    </a:cubicBezTo>
                    <a:cubicBezTo>
                      <a:pt x="31" y="55"/>
                      <a:pt x="29" y="55"/>
                      <a:pt x="31" y="51"/>
                    </a:cubicBezTo>
                    <a:cubicBezTo>
                      <a:pt x="29" y="53"/>
                      <a:pt x="30" y="49"/>
                      <a:pt x="33" y="47"/>
                    </a:cubicBezTo>
                    <a:cubicBezTo>
                      <a:pt x="38" y="45"/>
                      <a:pt x="41" y="41"/>
                      <a:pt x="46" y="36"/>
                    </a:cubicBezTo>
                    <a:cubicBezTo>
                      <a:pt x="47" y="35"/>
                      <a:pt x="48" y="33"/>
                      <a:pt x="48" y="31"/>
                    </a:cubicBezTo>
                    <a:cubicBezTo>
                      <a:pt x="51" y="22"/>
                      <a:pt x="41" y="15"/>
                      <a:pt x="33" y="10"/>
                    </a:cubicBezTo>
                    <a:close/>
                    <a:moveTo>
                      <a:pt x="13" y="4"/>
                    </a:moveTo>
                    <a:cubicBezTo>
                      <a:pt x="13" y="5"/>
                      <a:pt x="13" y="5"/>
                      <a:pt x="13" y="5"/>
                    </a:cubicBezTo>
                    <a:cubicBezTo>
                      <a:pt x="13" y="4"/>
                      <a:pt x="13" y="4"/>
                      <a:pt x="13" y="4"/>
                    </a:cubicBezTo>
                    <a:cubicBezTo>
                      <a:pt x="13" y="4"/>
                      <a:pt x="13" y="4"/>
                      <a:pt x="13" y="4"/>
                    </a:cubicBezTo>
                    <a:close/>
                    <a:moveTo>
                      <a:pt x="21" y="8"/>
                    </a:moveTo>
                    <a:cubicBezTo>
                      <a:pt x="22" y="8"/>
                      <a:pt x="22" y="8"/>
                      <a:pt x="23" y="9"/>
                    </a:cubicBezTo>
                    <a:cubicBezTo>
                      <a:pt x="22" y="9"/>
                      <a:pt x="22" y="8"/>
                      <a:pt x="21" y="8"/>
                    </a:cubicBezTo>
                    <a:close/>
                  </a:path>
                </a:pathLst>
              </a:custGeom>
              <a:grpFill/>
              <a:ln>
                <a:noFill/>
              </a:ln>
              <a:extLst/>
            </p:spPr>
            <p:txBody>
              <a:bodyPr vert="horz" wrap="square" lIns="68580" tIns="34290" rIns="68580" bIns="34290" numCol="1" anchor="t" anchorCtr="0" compatLnSpc="1">
                <a:prstTxWarp prst="textNoShape">
                  <a:avLst/>
                </a:prstTxWarp>
              </a:bodyPr>
              <a:lstStyle/>
              <a:p>
                <a:endParaRPr lang="zh-CN" altLang="en-US" sz="1013"/>
              </a:p>
            </p:txBody>
          </p:sp>
        </p:grpSp>
      </p:grpSp>
      <p:grpSp>
        <p:nvGrpSpPr>
          <p:cNvPr id="5" name="组合 4"/>
          <p:cNvGrpSpPr/>
          <p:nvPr/>
        </p:nvGrpSpPr>
        <p:grpSpPr>
          <a:xfrm>
            <a:off x="3315769" y="2754287"/>
            <a:ext cx="3227906" cy="1053000"/>
            <a:chOff x="4421026" y="3672383"/>
            <a:chExt cx="4303874" cy="1404000"/>
          </a:xfrm>
        </p:grpSpPr>
        <p:grpSp>
          <p:nvGrpSpPr>
            <p:cNvPr id="8" name="组合 7"/>
            <p:cNvGrpSpPr/>
            <p:nvPr/>
          </p:nvGrpSpPr>
          <p:grpSpPr>
            <a:xfrm>
              <a:off x="4421026" y="3672383"/>
              <a:ext cx="4303874" cy="1404000"/>
              <a:chOff x="3602962" y="3672383"/>
              <a:chExt cx="5940002" cy="1404000"/>
            </a:xfrm>
            <a:effectLst>
              <a:outerShdw blurRad="190500" dist="76200" dir="8100000" algn="tr" rotWithShape="0">
                <a:prstClr val="black">
                  <a:alpha val="40000"/>
                </a:prstClr>
              </a:outerShdw>
            </a:effectLst>
          </p:grpSpPr>
          <p:sp>
            <p:nvSpPr>
              <p:cNvPr id="95" name="Freeform 9"/>
              <p:cNvSpPr>
                <a:spLocks/>
              </p:cNvSpPr>
              <p:nvPr/>
            </p:nvSpPr>
            <p:spPr bwMode="auto">
              <a:xfrm>
                <a:off x="8423741" y="4042535"/>
                <a:ext cx="1119223" cy="1033848"/>
              </a:xfrm>
              <a:custGeom>
                <a:avLst/>
                <a:gdLst>
                  <a:gd name="T0" fmla="*/ 48 w 132"/>
                  <a:gd name="T1" fmla="*/ 132 h 132"/>
                  <a:gd name="T2" fmla="*/ 54 w 132"/>
                  <a:gd name="T3" fmla="*/ 132 h 132"/>
                  <a:gd name="T4" fmla="*/ 57 w 132"/>
                  <a:gd name="T5" fmla="*/ 132 h 132"/>
                  <a:gd name="T6" fmla="*/ 63 w 132"/>
                  <a:gd name="T7" fmla="*/ 132 h 132"/>
                  <a:gd name="T8" fmla="*/ 67 w 132"/>
                  <a:gd name="T9" fmla="*/ 131 h 132"/>
                  <a:gd name="T10" fmla="*/ 76 w 132"/>
                  <a:gd name="T11" fmla="*/ 131 h 132"/>
                  <a:gd name="T12" fmla="*/ 79 w 132"/>
                  <a:gd name="T13" fmla="*/ 131 h 132"/>
                  <a:gd name="T14" fmla="*/ 85 w 132"/>
                  <a:gd name="T15" fmla="*/ 130 h 132"/>
                  <a:gd name="T16" fmla="*/ 87 w 132"/>
                  <a:gd name="T17" fmla="*/ 130 h 132"/>
                  <a:gd name="T18" fmla="*/ 94 w 132"/>
                  <a:gd name="T19" fmla="*/ 129 h 132"/>
                  <a:gd name="T20" fmla="*/ 100 w 132"/>
                  <a:gd name="T21" fmla="*/ 128 h 132"/>
                  <a:gd name="T22" fmla="*/ 103 w 132"/>
                  <a:gd name="T23" fmla="*/ 128 h 132"/>
                  <a:gd name="T24" fmla="*/ 107 w 132"/>
                  <a:gd name="T25" fmla="*/ 127 h 132"/>
                  <a:gd name="T26" fmla="*/ 110 w 132"/>
                  <a:gd name="T27" fmla="*/ 126 h 132"/>
                  <a:gd name="T28" fmla="*/ 114 w 132"/>
                  <a:gd name="T29" fmla="*/ 125 h 132"/>
                  <a:gd name="T30" fmla="*/ 121 w 132"/>
                  <a:gd name="T31" fmla="*/ 123 h 132"/>
                  <a:gd name="T32" fmla="*/ 126 w 132"/>
                  <a:gd name="T33" fmla="*/ 121 h 132"/>
                  <a:gd name="T34" fmla="*/ 130 w 132"/>
                  <a:gd name="T35" fmla="*/ 118 h 132"/>
                  <a:gd name="T36" fmla="*/ 132 w 132"/>
                  <a:gd name="T37" fmla="*/ 115 h 132"/>
                  <a:gd name="T38" fmla="*/ 130 w 132"/>
                  <a:gd name="T39" fmla="*/ 3 h 132"/>
                  <a:gd name="T40" fmla="*/ 127 w 132"/>
                  <a:gd name="T41" fmla="*/ 6 h 132"/>
                  <a:gd name="T42" fmla="*/ 121 w 132"/>
                  <a:gd name="T43" fmla="*/ 8 h 132"/>
                  <a:gd name="T44" fmla="*/ 115 w 132"/>
                  <a:gd name="T45" fmla="*/ 10 h 132"/>
                  <a:gd name="T46" fmla="*/ 110 w 132"/>
                  <a:gd name="T47" fmla="*/ 12 h 132"/>
                  <a:gd name="T48" fmla="*/ 105 w 132"/>
                  <a:gd name="T49" fmla="*/ 13 h 132"/>
                  <a:gd name="T50" fmla="*/ 99 w 132"/>
                  <a:gd name="T51" fmla="*/ 13 h 132"/>
                  <a:gd name="T52" fmla="*/ 86 w 132"/>
                  <a:gd name="T53" fmla="*/ 15 h 132"/>
                  <a:gd name="T54" fmla="*/ 78 w 132"/>
                  <a:gd name="T55" fmla="*/ 16 h 132"/>
                  <a:gd name="T56" fmla="*/ 62 w 132"/>
                  <a:gd name="T57" fmla="*/ 17 h 132"/>
                  <a:gd name="T58" fmla="*/ 54 w 132"/>
                  <a:gd name="T59" fmla="*/ 17 h 132"/>
                  <a:gd name="T60" fmla="*/ 0 w 132"/>
                  <a:gd name="T61" fmla="*/ 17 h 132"/>
                  <a:gd name="T62" fmla="*/ 45 w 132"/>
                  <a:gd name="T63" fmla="*/ 132 h 1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32" h="132">
                    <a:moveTo>
                      <a:pt x="45" y="132"/>
                    </a:moveTo>
                    <a:cubicBezTo>
                      <a:pt x="46" y="132"/>
                      <a:pt x="48" y="132"/>
                      <a:pt x="48" y="132"/>
                    </a:cubicBezTo>
                    <a:cubicBezTo>
                      <a:pt x="50" y="132"/>
                      <a:pt x="51" y="132"/>
                      <a:pt x="53" y="132"/>
                    </a:cubicBezTo>
                    <a:cubicBezTo>
                      <a:pt x="53" y="132"/>
                      <a:pt x="54" y="132"/>
                      <a:pt x="54" y="132"/>
                    </a:cubicBezTo>
                    <a:cubicBezTo>
                      <a:pt x="54" y="132"/>
                      <a:pt x="54" y="132"/>
                      <a:pt x="55" y="132"/>
                    </a:cubicBezTo>
                    <a:cubicBezTo>
                      <a:pt x="56" y="132"/>
                      <a:pt x="57" y="132"/>
                      <a:pt x="57" y="132"/>
                    </a:cubicBezTo>
                    <a:cubicBezTo>
                      <a:pt x="59" y="132"/>
                      <a:pt x="61" y="132"/>
                      <a:pt x="62" y="132"/>
                    </a:cubicBezTo>
                    <a:cubicBezTo>
                      <a:pt x="62" y="132"/>
                      <a:pt x="62" y="132"/>
                      <a:pt x="63" y="132"/>
                    </a:cubicBezTo>
                    <a:cubicBezTo>
                      <a:pt x="63" y="132"/>
                      <a:pt x="63" y="132"/>
                      <a:pt x="63" y="132"/>
                    </a:cubicBezTo>
                    <a:cubicBezTo>
                      <a:pt x="64" y="132"/>
                      <a:pt x="65" y="132"/>
                      <a:pt x="67" y="131"/>
                    </a:cubicBezTo>
                    <a:cubicBezTo>
                      <a:pt x="68" y="131"/>
                      <a:pt x="70" y="131"/>
                      <a:pt x="71" y="131"/>
                    </a:cubicBezTo>
                    <a:cubicBezTo>
                      <a:pt x="73" y="131"/>
                      <a:pt x="74" y="131"/>
                      <a:pt x="76" y="131"/>
                    </a:cubicBezTo>
                    <a:cubicBezTo>
                      <a:pt x="77" y="131"/>
                      <a:pt x="78" y="131"/>
                      <a:pt x="78" y="131"/>
                    </a:cubicBezTo>
                    <a:cubicBezTo>
                      <a:pt x="79" y="131"/>
                      <a:pt x="79" y="131"/>
                      <a:pt x="79" y="131"/>
                    </a:cubicBezTo>
                    <a:cubicBezTo>
                      <a:pt x="80" y="131"/>
                      <a:pt x="80" y="131"/>
                      <a:pt x="80" y="131"/>
                    </a:cubicBezTo>
                    <a:cubicBezTo>
                      <a:pt x="82" y="130"/>
                      <a:pt x="83" y="130"/>
                      <a:pt x="85" y="130"/>
                    </a:cubicBezTo>
                    <a:cubicBezTo>
                      <a:pt x="85" y="130"/>
                      <a:pt x="86" y="130"/>
                      <a:pt x="86" y="130"/>
                    </a:cubicBezTo>
                    <a:cubicBezTo>
                      <a:pt x="86" y="130"/>
                      <a:pt x="87" y="130"/>
                      <a:pt x="87" y="130"/>
                    </a:cubicBezTo>
                    <a:cubicBezTo>
                      <a:pt x="88" y="130"/>
                      <a:pt x="89" y="130"/>
                      <a:pt x="89" y="130"/>
                    </a:cubicBezTo>
                    <a:cubicBezTo>
                      <a:pt x="91" y="129"/>
                      <a:pt x="92" y="129"/>
                      <a:pt x="94" y="129"/>
                    </a:cubicBezTo>
                    <a:cubicBezTo>
                      <a:pt x="95" y="129"/>
                      <a:pt x="97" y="129"/>
                      <a:pt x="98" y="128"/>
                    </a:cubicBezTo>
                    <a:cubicBezTo>
                      <a:pt x="99" y="128"/>
                      <a:pt x="99" y="128"/>
                      <a:pt x="100" y="128"/>
                    </a:cubicBezTo>
                    <a:cubicBezTo>
                      <a:pt x="100" y="128"/>
                      <a:pt x="101" y="128"/>
                      <a:pt x="101" y="128"/>
                    </a:cubicBezTo>
                    <a:cubicBezTo>
                      <a:pt x="102" y="128"/>
                      <a:pt x="103" y="128"/>
                      <a:pt x="103" y="128"/>
                    </a:cubicBezTo>
                    <a:cubicBezTo>
                      <a:pt x="104" y="127"/>
                      <a:pt x="104" y="127"/>
                      <a:pt x="105" y="127"/>
                    </a:cubicBezTo>
                    <a:cubicBezTo>
                      <a:pt x="106" y="127"/>
                      <a:pt x="107" y="127"/>
                      <a:pt x="107" y="127"/>
                    </a:cubicBezTo>
                    <a:cubicBezTo>
                      <a:pt x="108" y="127"/>
                      <a:pt x="108" y="127"/>
                      <a:pt x="108" y="127"/>
                    </a:cubicBezTo>
                    <a:cubicBezTo>
                      <a:pt x="109" y="126"/>
                      <a:pt x="109" y="126"/>
                      <a:pt x="110" y="126"/>
                    </a:cubicBezTo>
                    <a:cubicBezTo>
                      <a:pt x="111" y="126"/>
                      <a:pt x="112" y="126"/>
                      <a:pt x="113" y="126"/>
                    </a:cubicBezTo>
                    <a:cubicBezTo>
                      <a:pt x="113" y="125"/>
                      <a:pt x="114" y="125"/>
                      <a:pt x="114" y="125"/>
                    </a:cubicBezTo>
                    <a:cubicBezTo>
                      <a:pt x="114" y="125"/>
                      <a:pt x="115" y="125"/>
                      <a:pt x="115" y="125"/>
                    </a:cubicBezTo>
                    <a:cubicBezTo>
                      <a:pt x="117" y="124"/>
                      <a:pt x="119" y="124"/>
                      <a:pt x="121" y="123"/>
                    </a:cubicBezTo>
                    <a:cubicBezTo>
                      <a:pt x="122" y="123"/>
                      <a:pt x="122" y="123"/>
                      <a:pt x="122" y="123"/>
                    </a:cubicBezTo>
                    <a:cubicBezTo>
                      <a:pt x="124" y="122"/>
                      <a:pt x="125" y="122"/>
                      <a:pt x="126" y="121"/>
                    </a:cubicBezTo>
                    <a:cubicBezTo>
                      <a:pt x="127" y="121"/>
                      <a:pt x="127" y="121"/>
                      <a:pt x="127" y="120"/>
                    </a:cubicBezTo>
                    <a:cubicBezTo>
                      <a:pt x="128" y="120"/>
                      <a:pt x="129" y="119"/>
                      <a:pt x="130" y="118"/>
                    </a:cubicBezTo>
                    <a:cubicBezTo>
                      <a:pt x="130" y="118"/>
                      <a:pt x="130" y="118"/>
                      <a:pt x="131" y="118"/>
                    </a:cubicBezTo>
                    <a:cubicBezTo>
                      <a:pt x="131" y="117"/>
                      <a:pt x="132" y="116"/>
                      <a:pt x="132" y="115"/>
                    </a:cubicBezTo>
                    <a:cubicBezTo>
                      <a:pt x="131" y="0"/>
                      <a:pt x="131" y="0"/>
                      <a:pt x="131" y="0"/>
                    </a:cubicBezTo>
                    <a:cubicBezTo>
                      <a:pt x="131" y="1"/>
                      <a:pt x="131" y="2"/>
                      <a:pt x="130" y="3"/>
                    </a:cubicBezTo>
                    <a:cubicBezTo>
                      <a:pt x="130" y="3"/>
                      <a:pt x="130" y="3"/>
                      <a:pt x="130" y="3"/>
                    </a:cubicBezTo>
                    <a:cubicBezTo>
                      <a:pt x="129" y="4"/>
                      <a:pt x="128" y="5"/>
                      <a:pt x="127" y="6"/>
                    </a:cubicBezTo>
                    <a:cubicBezTo>
                      <a:pt x="127" y="6"/>
                      <a:pt x="126" y="6"/>
                      <a:pt x="126" y="6"/>
                    </a:cubicBezTo>
                    <a:cubicBezTo>
                      <a:pt x="125" y="7"/>
                      <a:pt x="123" y="8"/>
                      <a:pt x="121" y="8"/>
                    </a:cubicBezTo>
                    <a:cubicBezTo>
                      <a:pt x="121" y="8"/>
                      <a:pt x="121" y="8"/>
                      <a:pt x="121" y="8"/>
                    </a:cubicBezTo>
                    <a:cubicBezTo>
                      <a:pt x="119" y="9"/>
                      <a:pt x="117" y="10"/>
                      <a:pt x="115" y="10"/>
                    </a:cubicBezTo>
                    <a:cubicBezTo>
                      <a:pt x="114" y="10"/>
                      <a:pt x="113" y="11"/>
                      <a:pt x="113" y="11"/>
                    </a:cubicBezTo>
                    <a:cubicBezTo>
                      <a:pt x="112" y="11"/>
                      <a:pt x="111" y="11"/>
                      <a:pt x="110" y="12"/>
                    </a:cubicBezTo>
                    <a:cubicBezTo>
                      <a:pt x="109" y="12"/>
                      <a:pt x="108" y="12"/>
                      <a:pt x="107" y="12"/>
                    </a:cubicBezTo>
                    <a:cubicBezTo>
                      <a:pt x="106" y="12"/>
                      <a:pt x="105" y="12"/>
                      <a:pt x="105" y="13"/>
                    </a:cubicBezTo>
                    <a:cubicBezTo>
                      <a:pt x="104" y="13"/>
                      <a:pt x="102" y="13"/>
                      <a:pt x="101" y="13"/>
                    </a:cubicBezTo>
                    <a:cubicBezTo>
                      <a:pt x="100" y="13"/>
                      <a:pt x="100" y="13"/>
                      <a:pt x="99" y="13"/>
                    </a:cubicBezTo>
                    <a:cubicBezTo>
                      <a:pt x="96" y="14"/>
                      <a:pt x="91" y="15"/>
                      <a:pt x="87" y="15"/>
                    </a:cubicBezTo>
                    <a:cubicBezTo>
                      <a:pt x="87" y="15"/>
                      <a:pt x="86" y="15"/>
                      <a:pt x="86" y="15"/>
                    </a:cubicBezTo>
                    <a:cubicBezTo>
                      <a:pt x="83" y="15"/>
                      <a:pt x="81" y="16"/>
                      <a:pt x="79" y="16"/>
                    </a:cubicBezTo>
                    <a:cubicBezTo>
                      <a:pt x="79" y="16"/>
                      <a:pt x="78" y="16"/>
                      <a:pt x="78" y="16"/>
                    </a:cubicBezTo>
                    <a:cubicBezTo>
                      <a:pt x="73" y="16"/>
                      <a:pt x="68" y="17"/>
                      <a:pt x="63" y="17"/>
                    </a:cubicBezTo>
                    <a:cubicBezTo>
                      <a:pt x="63" y="17"/>
                      <a:pt x="63" y="17"/>
                      <a:pt x="62" y="17"/>
                    </a:cubicBezTo>
                    <a:cubicBezTo>
                      <a:pt x="60" y="17"/>
                      <a:pt x="57" y="17"/>
                      <a:pt x="55" y="17"/>
                    </a:cubicBezTo>
                    <a:cubicBezTo>
                      <a:pt x="54" y="17"/>
                      <a:pt x="54" y="17"/>
                      <a:pt x="54" y="17"/>
                    </a:cubicBezTo>
                    <a:cubicBezTo>
                      <a:pt x="51" y="17"/>
                      <a:pt x="48" y="17"/>
                      <a:pt x="45" y="17"/>
                    </a:cubicBezTo>
                    <a:cubicBezTo>
                      <a:pt x="0" y="17"/>
                      <a:pt x="0" y="17"/>
                      <a:pt x="0" y="17"/>
                    </a:cubicBezTo>
                    <a:cubicBezTo>
                      <a:pt x="0" y="132"/>
                      <a:pt x="0" y="132"/>
                      <a:pt x="0" y="132"/>
                    </a:cubicBezTo>
                    <a:lnTo>
                      <a:pt x="45" y="132"/>
                    </a:lnTo>
                    <a:close/>
                  </a:path>
                </a:pathLst>
              </a:custGeom>
              <a:solidFill>
                <a:schemeClr val="bg2">
                  <a:lumMod val="50000"/>
                </a:schemeClr>
              </a:solidFill>
              <a:ln>
                <a:noFill/>
              </a:ln>
            </p:spPr>
            <p:txBody>
              <a:bodyPr vert="horz" wrap="square" lIns="68580" tIns="34290" rIns="68580" bIns="34290" numCol="1" anchor="t" anchorCtr="0" compatLnSpc="1">
                <a:prstTxWarp prst="textNoShape">
                  <a:avLst/>
                </a:prstTxWarp>
              </a:bodyPr>
              <a:lstStyle/>
              <a:p>
                <a:endParaRPr lang="zh-CN" altLang="en-US" sz="1013"/>
              </a:p>
            </p:txBody>
          </p:sp>
          <p:sp>
            <p:nvSpPr>
              <p:cNvPr id="100" name="Freeform 10"/>
              <p:cNvSpPr>
                <a:spLocks/>
              </p:cNvSpPr>
              <p:nvPr/>
            </p:nvSpPr>
            <p:spPr bwMode="auto">
              <a:xfrm>
                <a:off x="3602962" y="3672383"/>
                <a:ext cx="5939998" cy="1402379"/>
              </a:xfrm>
              <a:custGeom>
                <a:avLst/>
                <a:gdLst>
                  <a:gd name="T0" fmla="*/ 593 w 594"/>
                  <a:gd name="T1" fmla="*/ 157 h 179"/>
                  <a:gd name="T2" fmla="*/ 592 w 594"/>
                  <a:gd name="T3" fmla="*/ 156 h 179"/>
                  <a:gd name="T4" fmla="*/ 577 w 594"/>
                  <a:gd name="T5" fmla="*/ 149 h 179"/>
                  <a:gd name="T6" fmla="*/ 576 w 594"/>
                  <a:gd name="T7" fmla="*/ 148 h 179"/>
                  <a:gd name="T8" fmla="*/ 572 w 594"/>
                  <a:gd name="T9" fmla="*/ 147 h 179"/>
                  <a:gd name="T10" fmla="*/ 572 w 594"/>
                  <a:gd name="T11" fmla="*/ 148 h 179"/>
                  <a:gd name="T12" fmla="*/ 566 w 594"/>
                  <a:gd name="T13" fmla="*/ 147 h 179"/>
                  <a:gd name="T14" fmla="*/ 566 w 594"/>
                  <a:gd name="T15" fmla="*/ 146 h 179"/>
                  <a:gd name="T16" fmla="*/ 565 w 594"/>
                  <a:gd name="T17" fmla="*/ 146 h 179"/>
                  <a:gd name="T18" fmla="*/ 564 w 594"/>
                  <a:gd name="T19" fmla="*/ 146 h 179"/>
                  <a:gd name="T20" fmla="*/ 557 w 594"/>
                  <a:gd name="T21" fmla="*/ 145 h 179"/>
                  <a:gd name="T22" fmla="*/ 557 w 594"/>
                  <a:gd name="T23" fmla="*/ 145 h 179"/>
                  <a:gd name="T24" fmla="*/ 557 w 594"/>
                  <a:gd name="T25" fmla="*/ 145 h 179"/>
                  <a:gd name="T26" fmla="*/ 548 w 594"/>
                  <a:gd name="T27" fmla="*/ 144 h 179"/>
                  <a:gd name="T28" fmla="*/ 549 w 594"/>
                  <a:gd name="T29" fmla="*/ 143 h 179"/>
                  <a:gd name="T30" fmla="*/ 548 w 594"/>
                  <a:gd name="T31" fmla="*/ 144 h 179"/>
                  <a:gd name="T32" fmla="*/ 506 w 594"/>
                  <a:gd name="T33" fmla="*/ 142 h 179"/>
                  <a:gd name="T34" fmla="*/ 139 w 594"/>
                  <a:gd name="T35" fmla="*/ 143 h 179"/>
                  <a:gd name="T36" fmla="*/ 139 w 594"/>
                  <a:gd name="T37" fmla="*/ 166 h 179"/>
                  <a:gd name="T38" fmla="*/ 134 w 594"/>
                  <a:gd name="T39" fmla="*/ 178 h 179"/>
                  <a:gd name="T40" fmla="*/ 124 w 594"/>
                  <a:gd name="T41" fmla="*/ 176 h 179"/>
                  <a:gd name="T42" fmla="*/ 6 w 594"/>
                  <a:gd name="T43" fmla="*/ 100 h 179"/>
                  <a:gd name="T44" fmla="*/ 0 w 594"/>
                  <a:gd name="T45" fmla="*/ 90 h 179"/>
                  <a:gd name="T46" fmla="*/ 6 w 594"/>
                  <a:gd name="T47" fmla="*/ 80 h 179"/>
                  <a:gd name="T48" fmla="*/ 124 w 594"/>
                  <a:gd name="T49" fmla="*/ 3 h 179"/>
                  <a:gd name="T50" fmla="*/ 134 w 594"/>
                  <a:gd name="T51" fmla="*/ 1 h 179"/>
                  <a:gd name="T52" fmla="*/ 139 w 594"/>
                  <a:gd name="T53" fmla="*/ 13 h 179"/>
                  <a:gd name="T54" fmla="*/ 139 w 594"/>
                  <a:gd name="T55" fmla="*/ 31 h 179"/>
                  <a:gd name="T56" fmla="*/ 512 w 594"/>
                  <a:gd name="T57" fmla="*/ 30 h 179"/>
                  <a:gd name="T58" fmla="*/ 518 w 594"/>
                  <a:gd name="T59" fmla="*/ 30 h 179"/>
                  <a:gd name="T60" fmla="*/ 533 w 594"/>
                  <a:gd name="T61" fmla="*/ 31 h 179"/>
                  <a:gd name="T62" fmla="*/ 547 w 594"/>
                  <a:gd name="T63" fmla="*/ 32 h 179"/>
                  <a:gd name="T64" fmla="*/ 558 w 594"/>
                  <a:gd name="T65" fmla="*/ 33 h 179"/>
                  <a:gd name="T66" fmla="*/ 569 w 594"/>
                  <a:gd name="T67" fmla="*/ 35 h 179"/>
                  <a:gd name="T68" fmla="*/ 573 w 594"/>
                  <a:gd name="T69" fmla="*/ 36 h 179"/>
                  <a:gd name="T70" fmla="*/ 577 w 594"/>
                  <a:gd name="T71" fmla="*/ 37 h 179"/>
                  <a:gd name="T72" fmla="*/ 582 w 594"/>
                  <a:gd name="T73" fmla="*/ 38 h 179"/>
                  <a:gd name="T74" fmla="*/ 586 w 594"/>
                  <a:gd name="T75" fmla="*/ 39 h 179"/>
                  <a:gd name="T76" fmla="*/ 587 w 594"/>
                  <a:gd name="T77" fmla="*/ 40 h 179"/>
                  <a:gd name="T78" fmla="*/ 589 w 594"/>
                  <a:gd name="T79" fmla="*/ 41 h 179"/>
                  <a:gd name="T80" fmla="*/ 591 w 594"/>
                  <a:gd name="T81" fmla="*/ 42 h 179"/>
                  <a:gd name="T82" fmla="*/ 592 w 594"/>
                  <a:gd name="T83" fmla="*/ 43 h 179"/>
                  <a:gd name="T84" fmla="*/ 593 w 594"/>
                  <a:gd name="T85" fmla="*/ 44 h 179"/>
                  <a:gd name="T86" fmla="*/ 594 w 594"/>
                  <a:gd name="T87" fmla="*/ 156 h 179"/>
                  <a:gd name="T88" fmla="*/ 593 w 594"/>
                  <a:gd name="T89" fmla="*/ 157 h 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594" h="179">
                    <a:moveTo>
                      <a:pt x="593" y="157"/>
                    </a:moveTo>
                    <a:cubicBezTo>
                      <a:pt x="592" y="156"/>
                      <a:pt x="592" y="156"/>
                      <a:pt x="592" y="156"/>
                    </a:cubicBezTo>
                    <a:cubicBezTo>
                      <a:pt x="589" y="153"/>
                      <a:pt x="584" y="151"/>
                      <a:pt x="577" y="149"/>
                    </a:cubicBezTo>
                    <a:cubicBezTo>
                      <a:pt x="576" y="148"/>
                      <a:pt x="576" y="148"/>
                      <a:pt x="576" y="148"/>
                    </a:cubicBezTo>
                    <a:cubicBezTo>
                      <a:pt x="572" y="147"/>
                      <a:pt x="572" y="147"/>
                      <a:pt x="572" y="147"/>
                    </a:cubicBezTo>
                    <a:cubicBezTo>
                      <a:pt x="572" y="148"/>
                      <a:pt x="572" y="148"/>
                      <a:pt x="572" y="148"/>
                    </a:cubicBezTo>
                    <a:cubicBezTo>
                      <a:pt x="570" y="147"/>
                      <a:pt x="568" y="147"/>
                      <a:pt x="566" y="147"/>
                    </a:cubicBezTo>
                    <a:cubicBezTo>
                      <a:pt x="566" y="146"/>
                      <a:pt x="566" y="146"/>
                      <a:pt x="566" y="146"/>
                    </a:cubicBezTo>
                    <a:cubicBezTo>
                      <a:pt x="565" y="146"/>
                      <a:pt x="565" y="146"/>
                      <a:pt x="565" y="146"/>
                    </a:cubicBezTo>
                    <a:cubicBezTo>
                      <a:pt x="564" y="146"/>
                      <a:pt x="564" y="146"/>
                      <a:pt x="564" y="146"/>
                    </a:cubicBezTo>
                    <a:cubicBezTo>
                      <a:pt x="562" y="146"/>
                      <a:pt x="560" y="145"/>
                      <a:pt x="557" y="145"/>
                    </a:cubicBezTo>
                    <a:cubicBezTo>
                      <a:pt x="557" y="145"/>
                      <a:pt x="557" y="145"/>
                      <a:pt x="557" y="145"/>
                    </a:cubicBezTo>
                    <a:cubicBezTo>
                      <a:pt x="557" y="145"/>
                      <a:pt x="557" y="145"/>
                      <a:pt x="557" y="145"/>
                    </a:cubicBezTo>
                    <a:cubicBezTo>
                      <a:pt x="554" y="145"/>
                      <a:pt x="551" y="144"/>
                      <a:pt x="548" y="144"/>
                    </a:cubicBezTo>
                    <a:cubicBezTo>
                      <a:pt x="549" y="143"/>
                      <a:pt x="549" y="143"/>
                      <a:pt x="549" y="143"/>
                    </a:cubicBezTo>
                    <a:cubicBezTo>
                      <a:pt x="548" y="144"/>
                      <a:pt x="548" y="144"/>
                      <a:pt x="548" y="144"/>
                    </a:cubicBezTo>
                    <a:cubicBezTo>
                      <a:pt x="536" y="143"/>
                      <a:pt x="521" y="142"/>
                      <a:pt x="506" y="142"/>
                    </a:cubicBezTo>
                    <a:cubicBezTo>
                      <a:pt x="139" y="143"/>
                      <a:pt x="139" y="143"/>
                      <a:pt x="139" y="143"/>
                    </a:cubicBezTo>
                    <a:cubicBezTo>
                      <a:pt x="139" y="166"/>
                      <a:pt x="139" y="166"/>
                      <a:pt x="139" y="166"/>
                    </a:cubicBezTo>
                    <a:cubicBezTo>
                      <a:pt x="139" y="172"/>
                      <a:pt x="138" y="176"/>
                      <a:pt x="134" y="178"/>
                    </a:cubicBezTo>
                    <a:cubicBezTo>
                      <a:pt x="132" y="179"/>
                      <a:pt x="128" y="179"/>
                      <a:pt x="124" y="176"/>
                    </a:cubicBezTo>
                    <a:cubicBezTo>
                      <a:pt x="6" y="100"/>
                      <a:pt x="6" y="100"/>
                      <a:pt x="6" y="100"/>
                    </a:cubicBezTo>
                    <a:cubicBezTo>
                      <a:pt x="2" y="97"/>
                      <a:pt x="0" y="93"/>
                      <a:pt x="0" y="90"/>
                    </a:cubicBezTo>
                    <a:cubicBezTo>
                      <a:pt x="0" y="86"/>
                      <a:pt x="2" y="82"/>
                      <a:pt x="6" y="80"/>
                    </a:cubicBezTo>
                    <a:cubicBezTo>
                      <a:pt x="124" y="3"/>
                      <a:pt x="124" y="3"/>
                      <a:pt x="124" y="3"/>
                    </a:cubicBezTo>
                    <a:cubicBezTo>
                      <a:pt x="128" y="1"/>
                      <a:pt x="132" y="0"/>
                      <a:pt x="134" y="1"/>
                    </a:cubicBezTo>
                    <a:cubicBezTo>
                      <a:pt x="138" y="3"/>
                      <a:pt x="139" y="7"/>
                      <a:pt x="139" y="13"/>
                    </a:cubicBezTo>
                    <a:cubicBezTo>
                      <a:pt x="139" y="31"/>
                      <a:pt x="139" y="31"/>
                      <a:pt x="139" y="31"/>
                    </a:cubicBezTo>
                    <a:cubicBezTo>
                      <a:pt x="512" y="30"/>
                      <a:pt x="512" y="30"/>
                      <a:pt x="512" y="30"/>
                    </a:cubicBezTo>
                    <a:cubicBezTo>
                      <a:pt x="518" y="30"/>
                      <a:pt x="518" y="30"/>
                      <a:pt x="518" y="30"/>
                    </a:cubicBezTo>
                    <a:cubicBezTo>
                      <a:pt x="524" y="30"/>
                      <a:pt x="529" y="30"/>
                      <a:pt x="533" y="31"/>
                    </a:cubicBezTo>
                    <a:cubicBezTo>
                      <a:pt x="547" y="32"/>
                      <a:pt x="547" y="32"/>
                      <a:pt x="547" y="32"/>
                    </a:cubicBezTo>
                    <a:cubicBezTo>
                      <a:pt x="550" y="32"/>
                      <a:pt x="558" y="33"/>
                      <a:pt x="558" y="33"/>
                    </a:cubicBezTo>
                    <a:cubicBezTo>
                      <a:pt x="569" y="35"/>
                      <a:pt x="569" y="35"/>
                      <a:pt x="569" y="35"/>
                    </a:cubicBezTo>
                    <a:cubicBezTo>
                      <a:pt x="570" y="35"/>
                      <a:pt x="572" y="35"/>
                      <a:pt x="573" y="36"/>
                    </a:cubicBezTo>
                    <a:cubicBezTo>
                      <a:pt x="577" y="37"/>
                      <a:pt x="577" y="37"/>
                      <a:pt x="577" y="37"/>
                    </a:cubicBezTo>
                    <a:cubicBezTo>
                      <a:pt x="582" y="38"/>
                      <a:pt x="582" y="38"/>
                      <a:pt x="582" y="38"/>
                    </a:cubicBezTo>
                    <a:cubicBezTo>
                      <a:pt x="586" y="39"/>
                      <a:pt x="586" y="39"/>
                      <a:pt x="586" y="39"/>
                    </a:cubicBezTo>
                    <a:cubicBezTo>
                      <a:pt x="587" y="40"/>
                      <a:pt x="587" y="40"/>
                      <a:pt x="587" y="40"/>
                    </a:cubicBezTo>
                    <a:cubicBezTo>
                      <a:pt x="589" y="41"/>
                      <a:pt x="589" y="41"/>
                      <a:pt x="589" y="41"/>
                    </a:cubicBezTo>
                    <a:cubicBezTo>
                      <a:pt x="591" y="42"/>
                      <a:pt x="591" y="42"/>
                      <a:pt x="591" y="42"/>
                    </a:cubicBezTo>
                    <a:cubicBezTo>
                      <a:pt x="592" y="43"/>
                      <a:pt x="592" y="43"/>
                      <a:pt x="592" y="43"/>
                    </a:cubicBezTo>
                    <a:cubicBezTo>
                      <a:pt x="593" y="44"/>
                      <a:pt x="593" y="44"/>
                      <a:pt x="593" y="44"/>
                    </a:cubicBezTo>
                    <a:cubicBezTo>
                      <a:pt x="594" y="156"/>
                      <a:pt x="594" y="156"/>
                      <a:pt x="594" y="156"/>
                    </a:cubicBezTo>
                    <a:lnTo>
                      <a:pt x="593" y="157"/>
                    </a:lnTo>
                    <a:close/>
                  </a:path>
                </a:pathLst>
              </a:custGeom>
              <a:solidFill>
                <a:schemeClr val="accent3"/>
              </a:solidFill>
              <a:ln>
                <a:noFill/>
              </a:ln>
            </p:spPr>
            <p:txBody>
              <a:bodyPr vert="horz" wrap="square" lIns="68580" tIns="34290" rIns="68580" bIns="34290" numCol="1" anchor="t" anchorCtr="0" compatLnSpc="1">
                <a:prstTxWarp prst="textNoShape">
                  <a:avLst/>
                </a:prstTxWarp>
              </a:bodyPr>
              <a:lstStyle/>
              <a:p>
                <a:endParaRPr lang="zh-CN" altLang="en-US" sz="1013"/>
              </a:p>
            </p:txBody>
          </p:sp>
        </p:grpSp>
        <p:grpSp>
          <p:nvGrpSpPr>
            <p:cNvPr id="172" name="组合 171"/>
            <p:cNvGrpSpPr/>
            <p:nvPr/>
          </p:nvGrpSpPr>
          <p:grpSpPr>
            <a:xfrm>
              <a:off x="7803221" y="4026037"/>
              <a:ext cx="500535" cy="616092"/>
              <a:chOff x="110242" y="4666624"/>
              <a:chExt cx="500535" cy="616092"/>
            </a:xfrm>
            <a:solidFill>
              <a:schemeClr val="bg1"/>
            </a:solidFill>
          </p:grpSpPr>
          <p:sp>
            <p:nvSpPr>
              <p:cNvPr id="173" name="Freeform 343"/>
              <p:cNvSpPr>
                <a:spLocks/>
              </p:cNvSpPr>
              <p:nvPr/>
            </p:nvSpPr>
            <p:spPr bwMode="auto">
              <a:xfrm>
                <a:off x="265783" y="4815094"/>
                <a:ext cx="81864" cy="94693"/>
              </a:xfrm>
              <a:custGeom>
                <a:avLst/>
                <a:gdLst>
                  <a:gd name="T0" fmla="*/ 21 w 30"/>
                  <a:gd name="T1" fmla="*/ 31 h 34"/>
                  <a:gd name="T2" fmla="*/ 27 w 30"/>
                  <a:gd name="T3" fmla="*/ 12 h 34"/>
                  <a:gd name="T4" fmla="*/ 9 w 30"/>
                  <a:gd name="T5" fmla="*/ 3 h 34"/>
                  <a:gd name="T6" fmla="*/ 3 w 30"/>
                  <a:gd name="T7" fmla="*/ 22 h 34"/>
                  <a:gd name="T8" fmla="*/ 21 w 30"/>
                  <a:gd name="T9" fmla="*/ 31 h 34"/>
                </a:gdLst>
                <a:ahLst/>
                <a:cxnLst>
                  <a:cxn ang="0">
                    <a:pos x="T0" y="T1"/>
                  </a:cxn>
                  <a:cxn ang="0">
                    <a:pos x="T2" y="T3"/>
                  </a:cxn>
                  <a:cxn ang="0">
                    <a:pos x="T4" y="T5"/>
                  </a:cxn>
                  <a:cxn ang="0">
                    <a:pos x="T6" y="T7"/>
                  </a:cxn>
                  <a:cxn ang="0">
                    <a:pos x="T8" y="T9"/>
                  </a:cxn>
                </a:cxnLst>
                <a:rect l="0" t="0" r="r" b="b"/>
                <a:pathLst>
                  <a:path w="30" h="34">
                    <a:moveTo>
                      <a:pt x="21" y="31"/>
                    </a:moveTo>
                    <a:cubicBezTo>
                      <a:pt x="27" y="29"/>
                      <a:pt x="30" y="20"/>
                      <a:pt x="27" y="12"/>
                    </a:cubicBezTo>
                    <a:cubicBezTo>
                      <a:pt x="23" y="4"/>
                      <a:pt x="15" y="0"/>
                      <a:pt x="9" y="3"/>
                    </a:cubicBezTo>
                    <a:cubicBezTo>
                      <a:pt x="2" y="5"/>
                      <a:pt x="0" y="14"/>
                      <a:pt x="3" y="22"/>
                    </a:cubicBezTo>
                    <a:cubicBezTo>
                      <a:pt x="7" y="30"/>
                      <a:pt x="14" y="34"/>
                      <a:pt x="21" y="31"/>
                    </a:cubicBezTo>
                    <a:close/>
                  </a:path>
                </a:pathLst>
              </a:custGeom>
              <a:grpFill/>
              <a:ln>
                <a:noFill/>
              </a:ln>
              <a:extLst/>
            </p:spPr>
            <p:txBody>
              <a:bodyPr vert="horz" wrap="square" lIns="68580" tIns="34290" rIns="68580" bIns="34290" numCol="1" anchor="t" anchorCtr="0" compatLnSpc="1">
                <a:prstTxWarp prst="textNoShape">
                  <a:avLst/>
                </a:prstTxWarp>
              </a:bodyPr>
              <a:lstStyle/>
              <a:p>
                <a:endParaRPr lang="zh-CN" altLang="en-US" sz="1013"/>
              </a:p>
            </p:txBody>
          </p:sp>
          <p:sp>
            <p:nvSpPr>
              <p:cNvPr id="174" name="Freeform 344"/>
              <p:cNvSpPr>
                <a:spLocks/>
              </p:cNvSpPr>
              <p:nvPr/>
            </p:nvSpPr>
            <p:spPr bwMode="auto">
              <a:xfrm>
                <a:off x="555812" y="4826784"/>
                <a:ext cx="54965" cy="26888"/>
              </a:xfrm>
              <a:custGeom>
                <a:avLst/>
                <a:gdLst>
                  <a:gd name="T0" fmla="*/ 17 w 20"/>
                  <a:gd name="T1" fmla="*/ 2 h 10"/>
                  <a:gd name="T2" fmla="*/ 4 w 20"/>
                  <a:gd name="T3" fmla="*/ 0 h 10"/>
                  <a:gd name="T4" fmla="*/ 0 w 20"/>
                  <a:gd name="T5" fmla="*/ 4 h 10"/>
                  <a:gd name="T6" fmla="*/ 3 w 20"/>
                  <a:gd name="T7" fmla="*/ 8 h 10"/>
                  <a:gd name="T8" fmla="*/ 16 w 20"/>
                  <a:gd name="T9" fmla="*/ 10 h 10"/>
                  <a:gd name="T10" fmla="*/ 16 w 20"/>
                  <a:gd name="T11" fmla="*/ 10 h 10"/>
                  <a:gd name="T12" fmla="*/ 20 w 20"/>
                  <a:gd name="T13" fmla="*/ 7 h 10"/>
                  <a:gd name="T14" fmla="*/ 17 w 20"/>
                  <a:gd name="T15" fmla="*/ 2 h 1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0" h="10">
                    <a:moveTo>
                      <a:pt x="17" y="2"/>
                    </a:moveTo>
                    <a:cubicBezTo>
                      <a:pt x="4" y="0"/>
                      <a:pt x="4" y="0"/>
                      <a:pt x="4" y="0"/>
                    </a:cubicBezTo>
                    <a:cubicBezTo>
                      <a:pt x="2" y="0"/>
                      <a:pt x="0" y="2"/>
                      <a:pt x="0" y="4"/>
                    </a:cubicBezTo>
                    <a:cubicBezTo>
                      <a:pt x="0" y="6"/>
                      <a:pt x="1" y="8"/>
                      <a:pt x="3" y="8"/>
                    </a:cubicBezTo>
                    <a:cubicBezTo>
                      <a:pt x="16" y="10"/>
                      <a:pt x="16" y="10"/>
                      <a:pt x="16" y="10"/>
                    </a:cubicBezTo>
                    <a:cubicBezTo>
                      <a:pt x="16" y="10"/>
                      <a:pt x="16" y="10"/>
                      <a:pt x="16" y="10"/>
                    </a:cubicBezTo>
                    <a:cubicBezTo>
                      <a:pt x="18" y="10"/>
                      <a:pt x="20" y="9"/>
                      <a:pt x="20" y="7"/>
                    </a:cubicBezTo>
                    <a:cubicBezTo>
                      <a:pt x="20" y="5"/>
                      <a:pt x="19" y="3"/>
                      <a:pt x="17" y="2"/>
                    </a:cubicBezTo>
                    <a:close/>
                  </a:path>
                </a:pathLst>
              </a:custGeom>
              <a:grpFill/>
              <a:ln>
                <a:noFill/>
              </a:ln>
              <a:extLst/>
            </p:spPr>
            <p:txBody>
              <a:bodyPr vert="horz" wrap="square" lIns="68580" tIns="34290" rIns="68580" bIns="34290" numCol="1" anchor="t" anchorCtr="0" compatLnSpc="1">
                <a:prstTxWarp prst="textNoShape">
                  <a:avLst/>
                </a:prstTxWarp>
              </a:bodyPr>
              <a:lstStyle/>
              <a:p>
                <a:endParaRPr lang="zh-CN" altLang="en-US" sz="1013"/>
              </a:p>
            </p:txBody>
          </p:sp>
          <p:sp>
            <p:nvSpPr>
              <p:cNvPr id="175" name="Freeform 345"/>
              <p:cNvSpPr>
                <a:spLocks/>
              </p:cNvSpPr>
              <p:nvPr/>
            </p:nvSpPr>
            <p:spPr bwMode="auto">
              <a:xfrm>
                <a:off x="547627" y="4740274"/>
                <a:ext cx="57304" cy="36241"/>
              </a:xfrm>
              <a:custGeom>
                <a:avLst/>
                <a:gdLst>
                  <a:gd name="T0" fmla="*/ 6 w 21"/>
                  <a:gd name="T1" fmla="*/ 12 h 13"/>
                  <a:gd name="T2" fmla="*/ 18 w 21"/>
                  <a:gd name="T3" fmla="*/ 8 h 13"/>
                  <a:gd name="T4" fmla="*/ 20 w 21"/>
                  <a:gd name="T5" fmla="*/ 3 h 13"/>
                  <a:gd name="T6" fmla="*/ 15 w 21"/>
                  <a:gd name="T7" fmla="*/ 1 h 13"/>
                  <a:gd name="T8" fmla="*/ 3 w 21"/>
                  <a:gd name="T9" fmla="*/ 5 h 13"/>
                  <a:gd name="T10" fmla="*/ 1 w 21"/>
                  <a:gd name="T11" fmla="*/ 10 h 13"/>
                  <a:gd name="T12" fmla="*/ 5 w 21"/>
                  <a:gd name="T13" fmla="*/ 13 h 13"/>
                  <a:gd name="T14" fmla="*/ 6 w 21"/>
                  <a:gd name="T15" fmla="*/ 12 h 1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1" h="13">
                    <a:moveTo>
                      <a:pt x="6" y="12"/>
                    </a:moveTo>
                    <a:cubicBezTo>
                      <a:pt x="18" y="8"/>
                      <a:pt x="18" y="8"/>
                      <a:pt x="18" y="8"/>
                    </a:cubicBezTo>
                    <a:cubicBezTo>
                      <a:pt x="20" y="7"/>
                      <a:pt x="21" y="5"/>
                      <a:pt x="20" y="3"/>
                    </a:cubicBezTo>
                    <a:cubicBezTo>
                      <a:pt x="19" y="1"/>
                      <a:pt x="17" y="0"/>
                      <a:pt x="15" y="1"/>
                    </a:cubicBezTo>
                    <a:cubicBezTo>
                      <a:pt x="3" y="5"/>
                      <a:pt x="3" y="5"/>
                      <a:pt x="3" y="5"/>
                    </a:cubicBezTo>
                    <a:cubicBezTo>
                      <a:pt x="1" y="6"/>
                      <a:pt x="0" y="8"/>
                      <a:pt x="1" y="10"/>
                    </a:cubicBezTo>
                    <a:cubicBezTo>
                      <a:pt x="2" y="12"/>
                      <a:pt x="3" y="13"/>
                      <a:pt x="5" y="13"/>
                    </a:cubicBezTo>
                    <a:cubicBezTo>
                      <a:pt x="5" y="13"/>
                      <a:pt x="6" y="13"/>
                      <a:pt x="6" y="12"/>
                    </a:cubicBezTo>
                    <a:close/>
                  </a:path>
                </a:pathLst>
              </a:custGeom>
              <a:grpFill/>
              <a:ln>
                <a:noFill/>
              </a:ln>
              <a:extLst/>
            </p:spPr>
            <p:txBody>
              <a:bodyPr vert="horz" wrap="square" lIns="68580" tIns="34290" rIns="68580" bIns="34290" numCol="1" anchor="t" anchorCtr="0" compatLnSpc="1">
                <a:prstTxWarp prst="textNoShape">
                  <a:avLst/>
                </a:prstTxWarp>
              </a:bodyPr>
              <a:lstStyle/>
              <a:p>
                <a:endParaRPr lang="zh-CN" altLang="en-US" sz="1013"/>
              </a:p>
            </p:txBody>
          </p:sp>
          <p:sp>
            <p:nvSpPr>
              <p:cNvPr id="176" name="Freeform 346"/>
              <p:cNvSpPr>
                <a:spLocks/>
              </p:cNvSpPr>
              <p:nvPr/>
            </p:nvSpPr>
            <p:spPr bwMode="auto">
              <a:xfrm>
                <a:off x="509033" y="4666624"/>
                <a:ext cx="43271" cy="49101"/>
              </a:xfrm>
              <a:custGeom>
                <a:avLst/>
                <a:gdLst>
                  <a:gd name="T0" fmla="*/ 4 w 16"/>
                  <a:gd name="T1" fmla="*/ 18 h 18"/>
                  <a:gd name="T2" fmla="*/ 7 w 16"/>
                  <a:gd name="T3" fmla="*/ 16 h 18"/>
                  <a:gd name="T4" fmla="*/ 15 w 16"/>
                  <a:gd name="T5" fmla="*/ 6 h 18"/>
                  <a:gd name="T6" fmla="*/ 14 w 16"/>
                  <a:gd name="T7" fmla="*/ 1 h 18"/>
                  <a:gd name="T8" fmla="*/ 9 w 16"/>
                  <a:gd name="T9" fmla="*/ 1 h 18"/>
                  <a:gd name="T10" fmla="*/ 1 w 16"/>
                  <a:gd name="T11" fmla="*/ 11 h 18"/>
                  <a:gd name="T12" fmla="*/ 1 w 16"/>
                  <a:gd name="T13" fmla="*/ 17 h 18"/>
                  <a:gd name="T14" fmla="*/ 4 w 16"/>
                  <a:gd name="T15" fmla="*/ 18 h 1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6" h="18">
                    <a:moveTo>
                      <a:pt x="4" y="18"/>
                    </a:moveTo>
                    <a:cubicBezTo>
                      <a:pt x="5" y="18"/>
                      <a:pt x="6" y="17"/>
                      <a:pt x="7" y="16"/>
                    </a:cubicBezTo>
                    <a:cubicBezTo>
                      <a:pt x="15" y="6"/>
                      <a:pt x="15" y="6"/>
                      <a:pt x="15" y="6"/>
                    </a:cubicBezTo>
                    <a:cubicBezTo>
                      <a:pt x="16" y="5"/>
                      <a:pt x="16" y="2"/>
                      <a:pt x="14" y="1"/>
                    </a:cubicBezTo>
                    <a:cubicBezTo>
                      <a:pt x="12" y="0"/>
                      <a:pt x="10" y="0"/>
                      <a:pt x="9" y="1"/>
                    </a:cubicBezTo>
                    <a:cubicBezTo>
                      <a:pt x="1" y="11"/>
                      <a:pt x="1" y="11"/>
                      <a:pt x="1" y="11"/>
                    </a:cubicBezTo>
                    <a:cubicBezTo>
                      <a:pt x="0" y="13"/>
                      <a:pt x="0" y="15"/>
                      <a:pt x="1" y="17"/>
                    </a:cubicBezTo>
                    <a:cubicBezTo>
                      <a:pt x="2" y="17"/>
                      <a:pt x="3" y="18"/>
                      <a:pt x="4" y="18"/>
                    </a:cubicBezTo>
                    <a:close/>
                  </a:path>
                </a:pathLst>
              </a:custGeom>
              <a:grpFill/>
              <a:ln>
                <a:noFill/>
              </a:ln>
              <a:extLst/>
            </p:spPr>
            <p:txBody>
              <a:bodyPr vert="horz" wrap="square" lIns="68580" tIns="34290" rIns="68580" bIns="34290" numCol="1" anchor="t" anchorCtr="0" compatLnSpc="1">
                <a:prstTxWarp prst="textNoShape">
                  <a:avLst/>
                </a:prstTxWarp>
              </a:bodyPr>
              <a:lstStyle/>
              <a:p>
                <a:endParaRPr lang="zh-CN" altLang="en-US" sz="1013"/>
              </a:p>
            </p:txBody>
          </p:sp>
          <p:sp>
            <p:nvSpPr>
              <p:cNvPr id="177" name="Freeform 347"/>
              <p:cNvSpPr>
                <a:spLocks noEditPoints="1"/>
              </p:cNvSpPr>
              <p:nvPr/>
            </p:nvSpPr>
            <p:spPr bwMode="auto">
              <a:xfrm>
                <a:off x="110242" y="4682992"/>
                <a:ext cx="442063" cy="599724"/>
              </a:xfrm>
              <a:custGeom>
                <a:avLst/>
                <a:gdLst>
                  <a:gd name="T0" fmla="*/ 87 w 160"/>
                  <a:gd name="T1" fmla="*/ 55 h 217"/>
                  <a:gd name="T2" fmla="*/ 92 w 160"/>
                  <a:gd name="T3" fmla="*/ 67 h 217"/>
                  <a:gd name="T4" fmla="*/ 105 w 160"/>
                  <a:gd name="T5" fmla="*/ 88 h 217"/>
                  <a:gd name="T6" fmla="*/ 89 w 160"/>
                  <a:gd name="T7" fmla="*/ 84 h 217"/>
                  <a:gd name="T8" fmla="*/ 82 w 160"/>
                  <a:gd name="T9" fmla="*/ 84 h 217"/>
                  <a:gd name="T10" fmla="*/ 82 w 160"/>
                  <a:gd name="T11" fmla="*/ 92 h 217"/>
                  <a:gd name="T12" fmla="*/ 79 w 160"/>
                  <a:gd name="T13" fmla="*/ 116 h 217"/>
                  <a:gd name="T14" fmla="*/ 76 w 160"/>
                  <a:gd name="T15" fmla="*/ 89 h 217"/>
                  <a:gd name="T16" fmla="*/ 69 w 160"/>
                  <a:gd name="T17" fmla="*/ 84 h 217"/>
                  <a:gd name="T18" fmla="*/ 69 w 160"/>
                  <a:gd name="T19" fmla="*/ 91 h 217"/>
                  <a:gd name="T20" fmla="*/ 61 w 160"/>
                  <a:gd name="T21" fmla="*/ 99 h 217"/>
                  <a:gd name="T22" fmla="*/ 56 w 160"/>
                  <a:gd name="T23" fmla="*/ 91 h 217"/>
                  <a:gd name="T24" fmla="*/ 61 w 160"/>
                  <a:gd name="T25" fmla="*/ 86 h 217"/>
                  <a:gd name="T26" fmla="*/ 42 w 160"/>
                  <a:gd name="T27" fmla="*/ 85 h 217"/>
                  <a:gd name="T28" fmla="*/ 34 w 160"/>
                  <a:gd name="T29" fmla="*/ 83 h 217"/>
                  <a:gd name="T30" fmla="*/ 0 w 160"/>
                  <a:gd name="T31" fmla="*/ 67 h 217"/>
                  <a:gd name="T32" fmla="*/ 23 w 160"/>
                  <a:gd name="T33" fmla="*/ 96 h 217"/>
                  <a:gd name="T34" fmla="*/ 24 w 160"/>
                  <a:gd name="T35" fmla="*/ 97 h 217"/>
                  <a:gd name="T36" fmla="*/ 31 w 160"/>
                  <a:gd name="T37" fmla="*/ 100 h 217"/>
                  <a:gd name="T38" fmla="*/ 31 w 160"/>
                  <a:gd name="T39" fmla="*/ 100 h 217"/>
                  <a:gd name="T40" fmla="*/ 31 w 160"/>
                  <a:gd name="T41" fmla="*/ 100 h 217"/>
                  <a:gd name="T42" fmla="*/ 41 w 160"/>
                  <a:gd name="T43" fmla="*/ 100 h 217"/>
                  <a:gd name="T44" fmla="*/ 56 w 160"/>
                  <a:gd name="T45" fmla="*/ 150 h 217"/>
                  <a:gd name="T46" fmla="*/ 60 w 160"/>
                  <a:gd name="T47" fmla="*/ 217 h 217"/>
                  <a:gd name="T48" fmla="*/ 79 w 160"/>
                  <a:gd name="T49" fmla="*/ 152 h 217"/>
                  <a:gd name="T50" fmla="*/ 93 w 160"/>
                  <a:gd name="T51" fmla="*/ 207 h 217"/>
                  <a:gd name="T52" fmla="*/ 105 w 160"/>
                  <a:gd name="T53" fmla="*/ 164 h 217"/>
                  <a:gd name="T54" fmla="*/ 99 w 160"/>
                  <a:gd name="T55" fmla="*/ 150 h 217"/>
                  <a:gd name="T56" fmla="*/ 101 w 160"/>
                  <a:gd name="T57" fmla="*/ 103 h 217"/>
                  <a:gd name="T58" fmla="*/ 111 w 160"/>
                  <a:gd name="T59" fmla="*/ 106 h 217"/>
                  <a:gd name="T60" fmla="*/ 111 w 160"/>
                  <a:gd name="T61" fmla="*/ 106 h 217"/>
                  <a:gd name="T62" fmla="*/ 121 w 160"/>
                  <a:gd name="T63" fmla="*/ 98 h 217"/>
                  <a:gd name="T64" fmla="*/ 121 w 160"/>
                  <a:gd name="T65" fmla="*/ 98 h 217"/>
                  <a:gd name="T66" fmla="*/ 121 w 160"/>
                  <a:gd name="T67" fmla="*/ 97 h 217"/>
                  <a:gd name="T68" fmla="*/ 121 w 160"/>
                  <a:gd name="T69" fmla="*/ 72 h 217"/>
                  <a:gd name="T70" fmla="*/ 151 w 160"/>
                  <a:gd name="T71" fmla="*/ 35 h 217"/>
                  <a:gd name="T72" fmla="*/ 134 w 160"/>
                  <a:gd name="T73" fmla="*/ 43 h 217"/>
                  <a:gd name="T74" fmla="*/ 145 w 160"/>
                  <a:gd name="T75" fmla="*/ 38 h 217"/>
                  <a:gd name="T76" fmla="*/ 134 w 160"/>
                  <a:gd name="T77" fmla="*/ 43 h 2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60" h="217">
                    <a:moveTo>
                      <a:pt x="125" y="0"/>
                    </a:moveTo>
                    <a:cubicBezTo>
                      <a:pt x="119" y="9"/>
                      <a:pt x="93" y="48"/>
                      <a:pt x="87" y="55"/>
                    </a:cubicBezTo>
                    <a:cubicBezTo>
                      <a:pt x="88" y="58"/>
                      <a:pt x="89" y="59"/>
                      <a:pt x="90" y="61"/>
                    </a:cubicBezTo>
                    <a:cubicBezTo>
                      <a:pt x="91" y="64"/>
                      <a:pt x="91" y="65"/>
                      <a:pt x="92" y="67"/>
                    </a:cubicBezTo>
                    <a:cubicBezTo>
                      <a:pt x="94" y="67"/>
                      <a:pt x="98" y="68"/>
                      <a:pt x="104" y="69"/>
                    </a:cubicBezTo>
                    <a:cubicBezTo>
                      <a:pt x="105" y="88"/>
                      <a:pt x="105" y="88"/>
                      <a:pt x="105" y="88"/>
                    </a:cubicBezTo>
                    <a:cubicBezTo>
                      <a:pt x="91" y="85"/>
                      <a:pt x="91" y="85"/>
                      <a:pt x="91" y="85"/>
                    </a:cubicBezTo>
                    <a:cubicBezTo>
                      <a:pt x="91" y="85"/>
                      <a:pt x="89" y="84"/>
                      <a:pt x="89" y="84"/>
                    </a:cubicBezTo>
                    <a:cubicBezTo>
                      <a:pt x="87" y="84"/>
                      <a:pt x="85" y="84"/>
                      <a:pt x="82" y="84"/>
                    </a:cubicBezTo>
                    <a:cubicBezTo>
                      <a:pt x="82" y="84"/>
                      <a:pt x="82" y="84"/>
                      <a:pt x="82" y="84"/>
                    </a:cubicBezTo>
                    <a:cubicBezTo>
                      <a:pt x="88" y="88"/>
                      <a:pt x="88" y="88"/>
                      <a:pt x="88" y="88"/>
                    </a:cubicBezTo>
                    <a:cubicBezTo>
                      <a:pt x="82" y="92"/>
                      <a:pt x="82" y="92"/>
                      <a:pt x="82" y="92"/>
                    </a:cubicBezTo>
                    <a:cubicBezTo>
                      <a:pt x="85" y="97"/>
                      <a:pt x="85" y="97"/>
                      <a:pt x="85" y="97"/>
                    </a:cubicBezTo>
                    <a:cubicBezTo>
                      <a:pt x="79" y="116"/>
                      <a:pt x="79" y="116"/>
                      <a:pt x="79" y="116"/>
                    </a:cubicBezTo>
                    <a:cubicBezTo>
                      <a:pt x="75" y="90"/>
                      <a:pt x="75" y="90"/>
                      <a:pt x="75" y="90"/>
                    </a:cubicBezTo>
                    <a:cubicBezTo>
                      <a:pt x="76" y="89"/>
                      <a:pt x="76" y="89"/>
                      <a:pt x="76" y="89"/>
                    </a:cubicBezTo>
                    <a:cubicBezTo>
                      <a:pt x="74" y="83"/>
                      <a:pt x="74" y="83"/>
                      <a:pt x="74" y="83"/>
                    </a:cubicBezTo>
                    <a:cubicBezTo>
                      <a:pt x="69" y="84"/>
                      <a:pt x="69" y="84"/>
                      <a:pt x="69" y="84"/>
                    </a:cubicBezTo>
                    <a:cubicBezTo>
                      <a:pt x="68" y="90"/>
                      <a:pt x="68" y="90"/>
                      <a:pt x="68" y="90"/>
                    </a:cubicBezTo>
                    <a:cubicBezTo>
                      <a:pt x="69" y="91"/>
                      <a:pt x="69" y="91"/>
                      <a:pt x="69" y="91"/>
                    </a:cubicBezTo>
                    <a:cubicBezTo>
                      <a:pt x="70" y="117"/>
                      <a:pt x="70" y="117"/>
                      <a:pt x="70" y="117"/>
                    </a:cubicBezTo>
                    <a:cubicBezTo>
                      <a:pt x="61" y="99"/>
                      <a:pt x="61" y="99"/>
                      <a:pt x="61" y="99"/>
                    </a:cubicBezTo>
                    <a:cubicBezTo>
                      <a:pt x="63" y="94"/>
                      <a:pt x="63" y="94"/>
                      <a:pt x="63" y="94"/>
                    </a:cubicBezTo>
                    <a:cubicBezTo>
                      <a:pt x="56" y="91"/>
                      <a:pt x="56" y="91"/>
                      <a:pt x="56" y="91"/>
                    </a:cubicBezTo>
                    <a:cubicBezTo>
                      <a:pt x="61" y="86"/>
                      <a:pt x="61" y="86"/>
                      <a:pt x="61" y="86"/>
                    </a:cubicBezTo>
                    <a:cubicBezTo>
                      <a:pt x="61" y="86"/>
                      <a:pt x="61" y="86"/>
                      <a:pt x="61" y="86"/>
                    </a:cubicBezTo>
                    <a:cubicBezTo>
                      <a:pt x="61" y="86"/>
                      <a:pt x="59" y="86"/>
                      <a:pt x="58" y="86"/>
                    </a:cubicBezTo>
                    <a:cubicBezTo>
                      <a:pt x="42" y="85"/>
                      <a:pt x="42" y="85"/>
                      <a:pt x="42" y="85"/>
                    </a:cubicBezTo>
                    <a:cubicBezTo>
                      <a:pt x="35" y="85"/>
                      <a:pt x="35" y="85"/>
                      <a:pt x="35" y="85"/>
                    </a:cubicBezTo>
                    <a:cubicBezTo>
                      <a:pt x="34" y="83"/>
                      <a:pt x="34" y="83"/>
                      <a:pt x="34" y="83"/>
                    </a:cubicBezTo>
                    <a:cubicBezTo>
                      <a:pt x="15" y="56"/>
                      <a:pt x="15" y="56"/>
                      <a:pt x="15" y="56"/>
                    </a:cubicBezTo>
                    <a:cubicBezTo>
                      <a:pt x="10" y="60"/>
                      <a:pt x="5" y="63"/>
                      <a:pt x="0" y="67"/>
                    </a:cubicBezTo>
                    <a:cubicBezTo>
                      <a:pt x="21" y="93"/>
                      <a:pt x="21" y="93"/>
                      <a:pt x="21" y="93"/>
                    </a:cubicBezTo>
                    <a:cubicBezTo>
                      <a:pt x="23" y="96"/>
                      <a:pt x="23" y="96"/>
                      <a:pt x="23" y="96"/>
                    </a:cubicBezTo>
                    <a:cubicBezTo>
                      <a:pt x="24" y="97"/>
                      <a:pt x="24" y="97"/>
                      <a:pt x="24" y="97"/>
                    </a:cubicBezTo>
                    <a:cubicBezTo>
                      <a:pt x="24" y="97"/>
                      <a:pt x="24" y="97"/>
                      <a:pt x="24" y="97"/>
                    </a:cubicBezTo>
                    <a:cubicBezTo>
                      <a:pt x="24" y="97"/>
                      <a:pt x="24" y="97"/>
                      <a:pt x="24" y="97"/>
                    </a:cubicBezTo>
                    <a:cubicBezTo>
                      <a:pt x="27" y="98"/>
                      <a:pt x="18" y="94"/>
                      <a:pt x="31" y="100"/>
                    </a:cubicBezTo>
                    <a:cubicBezTo>
                      <a:pt x="31" y="100"/>
                      <a:pt x="31" y="100"/>
                      <a:pt x="31" y="100"/>
                    </a:cubicBezTo>
                    <a:cubicBezTo>
                      <a:pt x="31" y="100"/>
                      <a:pt x="31" y="100"/>
                      <a:pt x="31" y="100"/>
                    </a:cubicBezTo>
                    <a:cubicBezTo>
                      <a:pt x="31" y="100"/>
                      <a:pt x="31" y="100"/>
                      <a:pt x="31" y="100"/>
                    </a:cubicBezTo>
                    <a:cubicBezTo>
                      <a:pt x="31" y="100"/>
                      <a:pt x="31" y="100"/>
                      <a:pt x="31" y="100"/>
                    </a:cubicBezTo>
                    <a:cubicBezTo>
                      <a:pt x="33" y="100"/>
                      <a:pt x="33" y="100"/>
                      <a:pt x="33" y="100"/>
                    </a:cubicBezTo>
                    <a:cubicBezTo>
                      <a:pt x="41" y="100"/>
                      <a:pt x="41" y="100"/>
                      <a:pt x="41" y="100"/>
                    </a:cubicBezTo>
                    <a:cubicBezTo>
                      <a:pt x="53" y="100"/>
                      <a:pt x="53" y="100"/>
                      <a:pt x="53" y="100"/>
                    </a:cubicBezTo>
                    <a:cubicBezTo>
                      <a:pt x="54" y="117"/>
                      <a:pt x="55" y="134"/>
                      <a:pt x="56" y="150"/>
                    </a:cubicBezTo>
                    <a:cubicBezTo>
                      <a:pt x="43" y="212"/>
                      <a:pt x="43" y="212"/>
                      <a:pt x="43" y="212"/>
                    </a:cubicBezTo>
                    <a:cubicBezTo>
                      <a:pt x="60" y="217"/>
                      <a:pt x="60" y="217"/>
                      <a:pt x="60" y="217"/>
                    </a:cubicBezTo>
                    <a:cubicBezTo>
                      <a:pt x="66" y="196"/>
                      <a:pt x="74" y="159"/>
                      <a:pt x="76" y="152"/>
                    </a:cubicBezTo>
                    <a:cubicBezTo>
                      <a:pt x="77" y="152"/>
                      <a:pt x="78" y="152"/>
                      <a:pt x="79" y="152"/>
                    </a:cubicBezTo>
                    <a:cubicBezTo>
                      <a:pt x="89" y="178"/>
                      <a:pt x="89" y="178"/>
                      <a:pt x="89" y="178"/>
                    </a:cubicBezTo>
                    <a:cubicBezTo>
                      <a:pt x="90" y="184"/>
                      <a:pt x="92" y="198"/>
                      <a:pt x="93" y="207"/>
                    </a:cubicBezTo>
                    <a:cubicBezTo>
                      <a:pt x="110" y="206"/>
                      <a:pt x="110" y="206"/>
                      <a:pt x="110" y="206"/>
                    </a:cubicBezTo>
                    <a:cubicBezTo>
                      <a:pt x="109" y="194"/>
                      <a:pt x="111" y="181"/>
                      <a:pt x="105" y="164"/>
                    </a:cubicBezTo>
                    <a:cubicBezTo>
                      <a:pt x="103" y="159"/>
                      <a:pt x="101" y="154"/>
                      <a:pt x="99" y="150"/>
                    </a:cubicBezTo>
                    <a:cubicBezTo>
                      <a:pt x="99" y="150"/>
                      <a:pt x="99" y="150"/>
                      <a:pt x="99" y="150"/>
                    </a:cubicBezTo>
                    <a:cubicBezTo>
                      <a:pt x="98" y="133"/>
                      <a:pt x="96" y="117"/>
                      <a:pt x="94" y="101"/>
                    </a:cubicBezTo>
                    <a:cubicBezTo>
                      <a:pt x="101" y="103"/>
                      <a:pt x="101" y="103"/>
                      <a:pt x="101" y="103"/>
                    </a:cubicBezTo>
                    <a:cubicBezTo>
                      <a:pt x="108" y="105"/>
                      <a:pt x="108" y="105"/>
                      <a:pt x="108" y="105"/>
                    </a:cubicBezTo>
                    <a:cubicBezTo>
                      <a:pt x="111" y="106"/>
                      <a:pt x="111" y="106"/>
                      <a:pt x="111" y="106"/>
                    </a:cubicBezTo>
                    <a:cubicBezTo>
                      <a:pt x="111" y="106"/>
                      <a:pt x="111" y="106"/>
                      <a:pt x="111" y="106"/>
                    </a:cubicBezTo>
                    <a:cubicBezTo>
                      <a:pt x="111" y="106"/>
                      <a:pt x="111" y="106"/>
                      <a:pt x="111" y="106"/>
                    </a:cubicBezTo>
                    <a:cubicBezTo>
                      <a:pt x="111" y="106"/>
                      <a:pt x="111" y="106"/>
                      <a:pt x="111" y="106"/>
                    </a:cubicBezTo>
                    <a:cubicBezTo>
                      <a:pt x="111" y="106"/>
                      <a:pt x="124" y="97"/>
                      <a:pt x="121" y="98"/>
                    </a:cubicBezTo>
                    <a:cubicBezTo>
                      <a:pt x="121" y="98"/>
                      <a:pt x="121" y="98"/>
                      <a:pt x="121" y="98"/>
                    </a:cubicBezTo>
                    <a:cubicBezTo>
                      <a:pt x="121" y="98"/>
                      <a:pt x="121" y="98"/>
                      <a:pt x="121" y="98"/>
                    </a:cubicBezTo>
                    <a:cubicBezTo>
                      <a:pt x="121" y="98"/>
                      <a:pt x="121" y="98"/>
                      <a:pt x="121" y="98"/>
                    </a:cubicBezTo>
                    <a:cubicBezTo>
                      <a:pt x="121" y="97"/>
                      <a:pt x="121" y="97"/>
                      <a:pt x="121" y="97"/>
                    </a:cubicBezTo>
                    <a:cubicBezTo>
                      <a:pt x="121" y="95"/>
                      <a:pt x="121" y="95"/>
                      <a:pt x="121" y="95"/>
                    </a:cubicBezTo>
                    <a:cubicBezTo>
                      <a:pt x="121" y="72"/>
                      <a:pt x="121" y="72"/>
                      <a:pt x="121" y="72"/>
                    </a:cubicBezTo>
                    <a:cubicBezTo>
                      <a:pt x="136" y="75"/>
                      <a:pt x="153" y="78"/>
                      <a:pt x="159" y="79"/>
                    </a:cubicBezTo>
                    <a:cubicBezTo>
                      <a:pt x="160" y="64"/>
                      <a:pt x="157" y="49"/>
                      <a:pt x="151" y="35"/>
                    </a:cubicBezTo>
                    <a:cubicBezTo>
                      <a:pt x="146" y="22"/>
                      <a:pt x="137" y="9"/>
                      <a:pt x="125" y="0"/>
                    </a:cubicBezTo>
                    <a:close/>
                    <a:moveTo>
                      <a:pt x="134" y="43"/>
                    </a:moveTo>
                    <a:cubicBezTo>
                      <a:pt x="130" y="32"/>
                      <a:pt x="127" y="20"/>
                      <a:pt x="126" y="8"/>
                    </a:cubicBezTo>
                    <a:cubicBezTo>
                      <a:pt x="134" y="17"/>
                      <a:pt x="141" y="27"/>
                      <a:pt x="145" y="38"/>
                    </a:cubicBezTo>
                    <a:cubicBezTo>
                      <a:pt x="150" y="49"/>
                      <a:pt x="153" y="61"/>
                      <a:pt x="153" y="72"/>
                    </a:cubicBezTo>
                    <a:cubicBezTo>
                      <a:pt x="145" y="64"/>
                      <a:pt x="139" y="54"/>
                      <a:pt x="134" y="43"/>
                    </a:cubicBezTo>
                    <a:close/>
                  </a:path>
                </a:pathLst>
              </a:custGeom>
              <a:grpFill/>
              <a:ln>
                <a:noFill/>
              </a:ln>
              <a:extLst/>
            </p:spPr>
            <p:txBody>
              <a:bodyPr vert="horz" wrap="square" lIns="68580" tIns="34290" rIns="68580" bIns="34290" numCol="1" anchor="t" anchorCtr="0" compatLnSpc="1">
                <a:prstTxWarp prst="textNoShape">
                  <a:avLst/>
                </a:prstTxWarp>
              </a:bodyPr>
              <a:lstStyle/>
              <a:p>
                <a:endParaRPr lang="zh-CN" altLang="en-US" sz="1013"/>
              </a:p>
            </p:txBody>
          </p:sp>
        </p:grpSp>
      </p:grpSp>
      <p:sp>
        <p:nvSpPr>
          <p:cNvPr id="103" name="文本框 35"/>
          <p:cNvSpPr txBox="1"/>
          <p:nvPr/>
        </p:nvSpPr>
        <p:spPr>
          <a:xfrm>
            <a:off x="3541753" y="1160426"/>
            <a:ext cx="600164" cy="600164"/>
          </a:xfrm>
          <a:prstGeom prst="rect">
            <a:avLst/>
          </a:prstGeom>
          <a:noFill/>
          <a:effectLst/>
        </p:spPr>
        <p:txBody>
          <a:bodyPr wrap="square" rtlCol="0">
            <a:spAutoFit/>
          </a:bodyPr>
          <a:lstStyle>
            <a:defPPr>
              <a:defRPr lang="zh-CN"/>
            </a:defPPr>
            <a:lvl1pPr>
              <a:defRPr sz="5400">
                <a:solidFill>
                  <a:schemeClr val="bg1"/>
                </a:solidFill>
                <a:effectLst>
                  <a:innerShdw blurRad="63500" dist="50800" dir="13500000">
                    <a:prstClr val="black">
                      <a:alpha val="50000"/>
                    </a:prstClr>
                  </a:innerShdw>
                </a:effectLst>
                <a:latin typeface="迷你简粗倩" panose="03000509000000000000" pitchFamily="65" charset="-122"/>
                <a:ea typeface="迷你简粗倩" panose="03000509000000000000" pitchFamily="65" charset="-122"/>
              </a:defRPr>
            </a:lvl1pPr>
          </a:lstStyle>
          <a:p>
            <a:r>
              <a:rPr lang="en-US" altLang="zh-CN" sz="3300" dirty="0">
                <a:latin typeface="Impact" panose="020B0806030902050204" pitchFamily="34" charset="0"/>
                <a:ea typeface="时尚中黑简体" panose="01010104010101010101" pitchFamily="2" charset="-122"/>
              </a:rPr>
              <a:t>01</a:t>
            </a:r>
            <a:endParaRPr lang="zh-CN" altLang="en-US" sz="3300" dirty="0">
              <a:latin typeface="Impact" panose="020B0806030902050204" pitchFamily="34" charset="0"/>
              <a:ea typeface="时尚中黑简体" panose="01010104010101010101" pitchFamily="2" charset="-122"/>
            </a:endParaRPr>
          </a:p>
        </p:txBody>
      </p:sp>
      <p:sp>
        <p:nvSpPr>
          <p:cNvPr id="104" name="文本框 36"/>
          <p:cNvSpPr txBox="1"/>
          <p:nvPr/>
        </p:nvSpPr>
        <p:spPr>
          <a:xfrm>
            <a:off x="3529508" y="3000122"/>
            <a:ext cx="636713" cy="600164"/>
          </a:xfrm>
          <a:prstGeom prst="rect">
            <a:avLst/>
          </a:prstGeom>
          <a:noFill/>
          <a:effectLst/>
        </p:spPr>
        <p:txBody>
          <a:bodyPr wrap="none" rtlCol="0">
            <a:spAutoFit/>
          </a:bodyPr>
          <a:lstStyle>
            <a:defPPr>
              <a:defRPr lang="zh-CN"/>
            </a:defPPr>
            <a:lvl1pPr>
              <a:defRPr sz="4800">
                <a:solidFill>
                  <a:schemeClr val="bg1"/>
                </a:solidFill>
                <a:effectLst>
                  <a:innerShdw blurRad="63500" dist="50800" dir="13500000">
                    <a:prstClr val="black">
                      <a:alpha val="50000"/>
                    </a:prstClr>
                  </a:innerShdw>
                </a:effectLst>
                <a:latin typeface="时尚中黑简体" panose="01010104010101010101" pitchFamily="2" charset="-122"/>
                <a:ea typeface="时尚中黑简体" panose="01010104010101010101" pitchFamily="2" charset="-122"/>
              </a:defRPr>
            </a:lvl1pPr>
          </a:lstStyle>
          <a:p>
            <a:r>
              <a:rPr lang="en-US" altLang="zh-CN" sz="3300" dirty="0">
                <a:latin typeface="Impact" panose="020B0806030902050204" pitchFamily="34" charset="0"/>
              </a:rPr>
              <a:t>03</a:t>
            </a:r>
            <a:endParaRPr lang="zh-CN" altLang="en-US" sz="3300" dirty="0">
              <a:latin typeface="Impact" panose="020B0806030902050204" pitchFamily="34" charset="0"/>
            </a:endParaRPr>
          </a:p>
        </p:txBody>
      </p:sp>
      <p:sp>
        <p:nvSpPr>
          <p:cNvPr id="105" name="文本框 37"/>
          <p:cNvSpPr txBox="1"/>
          <p:nvPr/>
        </p:nvSpPr>
        <p:spPr>
          <a:xfrm>
            <a:off x="5282414" y="2086712"/>
            <a:ext cx="625492" cy="600164"/>
          </a:xfrm>
          <a:prstGeom prst="rect">
            <a:avLst/>
          </a:prstGeom>
          <a:noFill/>
          <a:effectLst/>
        </p:spPr>
        <p:txBody>
          <a:bodyPr wrap="none" rtlCol="0">
            <a:spAutoFit/>
          </a:bodyPr>
          <a:lstStyle>
            <a:defPPr>
              <a:defRPr lang="zh-CN"/>
            </a:defPPr>
            <a:lvl1pPr>
              <a:defRPr sz="4800">
                <a:solidFill>
                  <a:schemeClr val="bg1"/>
                </a:solidFill>
                <a:effectLst>
                  <a:innerShdw blurRad="63500" dist="50800" dir="13500000">
                    <a:prstClr val="black">
                      <a:alpha val="50000"/>
                    </a:prstClr>
                  </a:innerShdw>
                </a:effectLst>
                <a:latin typeface="时尚中黑简体" panose="01010104010101010101" pitchFamily="2" charset="-122"/>
                <a:ea typeface="时尚中黑简体" panose="01010104010101010101" pitchFamily="2" charset="-122"/>
              </a:defRPr>
            </a:lvl1pPr>
          </a:lstStyle>
          <a:p>
            <a:r>
              <a:rPr lang="en-US" altLang="zh-CN" sz="3300" dirty="0">
                <a:latin typeface="Impact" panose="020B0806030902050204" pitchFamily="34" charset="0"/>
              </a:rPr>
              <a:t>02</a:t>
            </a:r>
            <a:endParaRPr lang="zh-CN" altLang="en-US" sz="3300" dirty="0">
              <a:latin typeface="Impact" panose="020B0806030902050204" pitchFamily="34" charset="0"/>
            </a:endParaRPr>
          </a:p>
        </p:txBody>
      </p:sp>
      <p:sp>
        <p:nvSpPr>
          <p:cNvPr id="106" name="文本框 38"/>
          <p:cNvSpPr txBox="1"/>
          <p:nvPr/>
        </p:nvSpPr>
        <p:spPr>
          <a:xfrm>
            <a:off x="5282414" y="3914744"/>
            <a:ext cx="623889" cy="600164"/>
          </a:xfrm>
          <a:prstGeom prst="rect">
            <a:avLst/>
          </a:prstGeom>
          <a:noFill/>
          <a:effectLst/>
        </p:spPr>
        <p:txBody>
          <a:bodyPr wrap="none" rtlCol="0">
            <a:spAutoFit/>
          </a:bodyPr>
          <a:lstStyle>
            <a:defPPr>
              <a:defRPr lang="zh-CN"/>
            </a:defPPr>
            <a:lvl1pPr>
              <a:defRPr sz="4800">
                <a:solidFill>
                  <a:schemeClr val="bg1"/>
                </a:solidFill>
                <a:effectLst>
                  <a:innerShdw blurRad="63500" dist="50800" dir="13500000">
                    <a:prstClr val="black">
                      <a:alpha val="50000"/>
                    </a:prstClr>
                  </a:innerShdw>
                </a:effectLst>
                <a:latin typeface="时尚中黑简体" panose="01010104010101010101" pitchFamily="2" charset="-122"/>
                <a:ea typeface="时尚中黑简体" panose="01010104010101010101" pitchFamily="2" charset="-122"/>
              </a:defRPr>
            </a:lvl1pPr>
          </a:lstStyle>
          <a:p>
            <a:r>
              <a:rPr lang="en-US" altLang="zh-CN" sz="3300" dirty="0">
                <a:latin typeface="Impact" panose="020B0806030902050204" pitchFamily="34" charset="0"/>
              </a:rPr>
              <a:t>04</a:t>
            </a:r>
            <a:endParaRPr lang="zh-CN" altLang="en-US" sz="3300" dirty="0">
              <a:latin typeface="Impact" panose="020B0806030902050204" pitchFamily="34" charset="0"/>
            </a:endParaRPr>
          </a:p>
        </p:txBody>
      </p:sp>
      <p:cxnSp>
        <p:nvCxnSpPr>
          <p:cNvPr id="107" name="直接连接符 106"/>
          <p:cNvCxnSpPr/>
          <p:nvPr/>
        </p:nvCxnSpPr>
        <p:spPr>
          <a:xfrm>
            <a:off x="4214920" y="1246514"/>
            <a:ext cx="0" cy="425072"/>
          </a:xfrm>
          <a:prstGeom prst="line">
            <a:avLst/>
          </a:prstGeom>
          <a:ln w="19050">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cxnSp>
        <p:nvCxnSpPr>
          <p:cNvPr id="108" name="直接连接符 107"/>
          <p:cNvCxnSpPr/>
          <p:nvPr/>
        </p:nvCxnSpPr>
        <p:spPr>
          <a:xfrm>
            <a:off x="4214920" y="3051586"/>
            <a:ext cx="0" cy="425072"/>
          </a:xfrm>
          <a:prstGeom prst="line">
            <a:avLst/>
          </a:prstGeom>
          <a:ln w="19050">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cxnSp>
        <p:nvCxnSpPr>
          <p:cNvPr id="109" name="直接连接符 108"/>
          <p:cNvCxnSpPr/>
          <p:nvPr/>
        </p:nvCxnSpPr>
        <p:spPr>
          <a:xfrm>
            <a:off x="5148398" y="4000832"/>
            <a:ext cx="0" cy="425072"/>
          </a:xfrm>
          <a:prstGeom prst="line">
            <a:avLst/>
          </a:prstGeom>
          <a:ln w="19050">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cxnSp>
        <p:nvCxnSpPr>
          <p:cNvPr id="110" name="直接连接符 109"/>
          <p:cNvCxnSpPr/>
          <p:nvPr/>
        </p:nvCxnSpPr>
        <p:spPr>
          <a:xfrm>
            <a:off x="5148398" y="2138175"/>
            <a:ext cx="0" cy="425072"/>
          </a:xfrm>
          <a:prstGeom prst="line">
            <a:avLst/>
          </a:prstGeom>
          <a:ln w="19050">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sp>
        <p:nvSpPr>
          <p:cNvPr id="111" name="文本框 45"/>
          <p:cNvSpPr txBox="1"/>
          <p:nvPr/>
        </p:nvSpPr>
        <p:spPr>
          <a:xfrm>
            <a:off x="4358705" y="1249284"/>
            <a:ext cx="1107996" cy="369332"/>
          </a:xfrm>
          <a:prstGeom prst="rect">
            <a:avLst/>
          </a:prstGeom>
          <a:noFill/>
        </p:spPr>
        <p:txBody>
          <a:bodyPr wrap="none" rtlCol="0">
            <a:spAutoFit/>
          </a:bodyPr>
          <a:lstStyle/>
          <a:p>
            <a:r>
              <a:rPr lang="zh-CN" altLang="en-US" sz="1800" dirty="0">
                <a:solidFill>
                  <a:schemeClr val="bg1"/>
                </a:solidFill>
                <a:latin typeface="微软雅黑" panose="020B0503020204020204" pitchFamily="34" charset="-122"/>
                <a:ea typeface="微软雅黑" panose="020B0503020204020204" pitchFamily="34" charset="-122"/>
              </a:rPr>
              <a:t>添加标题</a:t>
            </a:r>
          </a:p>
        </p:txBody>
      </p:sp>
      <p:sp>
        <p:nvSpPr>
          <p:cNvPr id="112" name="文本框 46"/>
          <p:cNvSpPr txBox="1"/>
          <p:nvPr/>
        </p:nvSpPr>
        <p:spPr>
          <a:xfrm>
            <a:off x="4358705" y="3077438"/>
            <a:ext cx="1107996" cy="369332"/>
          </a:xfrm>
          <a:prstGeom prst="rect">
            <a:avLst/>
          </a:prstGeom>
          <a:noFill/>
        </p:spPr>
        <p:txBody>
          <a:bodyPr wrap="none" rtlCol="0">
            <a:spAutoFit/>
          </a:bodyPr>
          <a:lstStyle>
            <a:defPPr>
              <a:defRPr lang="zh-CN"/>
            </a:defPPr>
            <a:lvl1pPr>
              <a:defRPr sz="2800">
                <a:solidFill>
                  <a:schemeClr val="bg1"/>
                </a:solidFill>
                <a:latin typeface="时尚中黑简体" panose="01010104010101010101" pitchFamily="2" charset="-122"/>
                <a:ea typeface="时尚中黑简体" panose="01010104010101010101" pitchFamily="2" charset="-122"/>
              </a:defRPr>
            </a:lvl1pPr>
          </a:lstStyle>
          <a:p>
            <a:r>
              <a:rPr lang="zh-CN" altLang="en-US" sz="1800" dirty="0">
                <a:latin typeface="微软雅黑" panose="020B0503020204020204" pitchFamily="34" charset="-122"/>
                <a:ea typeface="微软雅黑" panose="020B0503020204020204" pitchFamily="34" charset="-122"/>
              </a:rPr>
              <a:t>添加标题</a:t>
            </a:r>
          </a:p>
        </p:txBody>
      </p:sp>
      <p:sp>
        <p:nvSpPr>
          <p:cNvPr id="113" name="文本框 47"/>
          <p:cNvSpPr txBox="1"/>
          <p:nvPr/>
        </p:nvSpPr>
        <p:spPr>
          <a:xfrm>
            <a:off x="3987230" y="2144978"/>
            <a:ext cx="1107996" cy="369332"/>
          </a:xfrm>
          <a:prstGeom prst="rect">
            <a:avLst/>
          </a:prstGeom>
          <a:noFill/>
        </p:spPr>
        <p:txBody>
          <a:bodyPr wrap="none" rtlCol="0">
            <a:spAutoFit/>
          </a:bodyPr>
          <a:lstStyle>
            <a:defPPr>
              <a:defRPr lang="zh-CN"/>
            </a:defPPr>
            <a:lvl1pPr>
              <a:defRPr sz="2800">
                <a:solidFill>
                  <a:schemeClr val="bg1"/>
                </a:solidFill>
                <a:latin typeface="时尚中黑简体" panose="01010104010101010101" pitchFamily="2" charset="-122"/>
                <a:ea typeface="时尚中黑简体" panose="01010104010101010101" pitchFamily="2" charset="-122"/>
              </a:defRPr>
            </a:lvl1pPr>
          </a:lstStyle>
          <a:p>
            <a:r>
              <a:rPr lang="zh-CN" altLang="en-US" sz="1800" dirty="0">
                <a:latin typeface="微软雅黑" panose="020B0503020204020204" pitchFamily="34" charset="-122"/>
                <a:ea typeface="微软雅黑" panose="020B0503020204020204" pitchFamily="34" charset="-122"/>
              </a:rPr>
              <a:t>添加标题</a:t>
            </a:r>
          </a:p>
        </p:txBody>
      </p:sp>
      <p:sp>
        <p:nvSpPr>
          <p:cNvPr id="114" name="文本框 48"/>
          <p:cNvSpPr txBox="1"/>
          <p:nvPr/>
        </p:nvSpPr>
        <p:spPr>
          <a:xfrm>
            <a:off x="4015805" y="3996779"/>
            <a:ext cx="1107996" cy="369332"/>
          </a:xfrm>
          <a:prstGeom prst="rect">
            <a:avLst/>
          </a:prstGeom>
          <a:noFill/>
        </p:spPr>
        <p:txBody>
          <a:bodyPr wrap="none" rtlCol="0">
            <a:spAutoFit/>
          </a:bodyPr>
          <a:lstStyle>
            <a:defPPr>
              <a:defRPr lang="zh-CN"/>
            </a:defPPr>
            <a:lvl1pPr>
              <a:defRPr sz="2800">
                <a:solidFill>
                  <a:schemeClr val="bg1"/>
                </a:solidFill>
                <a:latin typeface="时尚中黑简体" panose="01010104010101010101" pitchFamily="2" charset="-122"/>
                <a:ea typeface="时尚中黑简体" panose="01010104010101010101" pitchFamily="2" charset="-122"/>
              </a:defRPr>
            </a:lvl1pPr>
          </a:lstStyle>
          <a:p>
            <a:r>
              <a:rPr lang="zh-CN" altLang="en-US" sz="1800" dirty="0">
                <a:latin typeface="微软雅黑" panose="020B0503020204020204" pitchFamily="34" charset="-122"/>
                <a:ea typeface="微软雅黑" panose="020B0503020204020204" pitchFamily="34" charset="-122"/>
              </a:rPr>
              <a:t>添加标题</a:t>
            </a:r>
          </a:p>
        </p:txBody>
      </p:sp>
      <p:sp>
        <p:nvSpPr>
          <p:cNvPr id="178" name="Rectangle 47"/>
          <p:cNvSpPr>
            <a:spLocks noChangeArrowheads="1"/>
          </p:cNvSpPr>
          <p:nvPr/>
        </p:nvSpPr>
        <p:spPr bwMode="auto">
          <a:xfrm>
            <a:off x="1224587" y="1135375"/>
            <a:ext cx="1882776" cy="71558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r">
              <a:lnSpc>
                <a:spcPct val="150000"/>
              </a:lnSpc>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在此点击添加图片的描述内容详情在此点击添加图片内容详情在此点击添加图片</a:t>
            </a: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79" name="Rectangle 47"/>
          <p:cNvSpPr>
            <a:spLocks noChangeArrowheads="1"/>
          </p:cNvSpPr>
          <p:nvPr/>
        </p:nvSpPr>
        <p:spPr bwMode="auto">
          <a:xfrm>
            <a:off x="1224587" y="3001235"/>
            <a:ext cx="1882776" cy="71558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r">
              <a:lnSpc>
                <a:spcPct val="150000"/>
              </a:lnSpc>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在此点击添加图片的描述内容详情在此点击添加图片内容详情在此点击添加图片</a:t>
            </a: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80" name="Rectangle 47"/>
          <p:cNvSpPr>
            <a:spLocks noChangeArrowheads="1"/>
          </p:cNvSpPr>
          <p:nvPr/>
        </p:nvSpPr>
        <p:spPr bwMode="auto">
          <a:xfrm>
            <a:off x="6239570" y="2085637"/>
            <a:ext cx="1882776" cy="71558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nSpc>
                <a:spcPct val="150000"/>
              </a:lnSpc>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在此点击添加图片的描述内容详情在此点击添加图片内容详情在此点击添加图片</a:t>
            </a: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81" name="Rectangle 47"/>
          <p:cNvSpPr>
            <a:spLocks noChangeArrowheads="1"/>
          </p:cNvSpPr>
          <p:nvPr/>
        </p:nvSpPr>
        <p:spPr bwMode="auto">
          <a:xfrm>
            <a:off x="6239570" y="3951496"/>
            <a:ext cx="1882776" cy="71558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nSpc>
                <a:spcPct val="150000"/>
              </a:lnSpc>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在此点击添加图片的描述内容详情在此点击添加图片内容详情在此点击添加图片</a:t>
            </a: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0" name="标题 9"/>
          <p:cNvSpPr>
            <a:spLocks noGrp="1"/>
          </p:cNvSpPr>
          <p:nvPr>
            <p:ph type="title"/>
          </p:nvPr>
        </p:nvSpPr>
        <p:spPr/>
        <p:txBody>
          <a:bodyPr/>
          <a:lstStyle/>
          <a:p>
            <a:endParaRPr lang="zh-CN" altLang="en-US"/>
          </a:p>
        </p:txBody>
      </p:sp>
    </p:spTree>
    <p:extLst>
      <p:ext uri="{BB962C8B-B14F-4D97-AF65-F5344CB8AC3E}">
        <p14:creationId xmlns:p14="http://schemas.microsoft.com/office/powerpoint/2010/main" val="648914604"/>
      </p:ext>
    </p:extLst>
  </p:cSld>
  <p:clrMapOvr>
    <a:masterClrMapping/>
  </p:clrMapOvr>
  <mc:AlternateContent xmlns:mc="http://schemas.openxmlformats.org/markup-compatibility/2006" xmlns:p14="http://schemas.microsoft.com/office/powerpoint/2010/main">
    <mc:Choice Requires="p14">
      <p:transition spd="slow" p14:dur="1600" advClick="0" advTm="0">
        <p14:prism isInverted="1"/>
      </p:transition>
    </mc:Choice>
    <mc:Fallback xmlns="">
      <p:transition spd="slow" advClick="0"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accel="40000" fill="hold" nodeType="afterEffect" p14:presetBounceEnd="40000">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14:bounceEnd="40000">
                                          <p:cBhvr additive="base">
                                            <p:cTn id="7" dur="1000" fill="hold"/>
                                            <p:tgtEl>
                                              <p:spTgt spid="2"/>
                                            </p:tgtEl>
                                            <p:attrNameLst>
                                              <p:attrName>ppt_x</p:attrName>
                                            </p:attrNameLst>
                                          </p:cBhvr>
                                          <p:tavLst>
                                            <p:tav tm="0">
                                              <p:val>
                                                <p:strVal val="1+#ppt_w/2"/>
                                              </p:val>
                                            </p:tav>
                                            <p:tav tm="100000">
                                              <p:val>
                                                <p:strVal val="#ppt_x"/>
                                              </p:val>
                                            </p:tav>
                                          </p:tavLst>
                                        </p:anim>
                                        <p:anim calcmode="lin" valueType="num" p14:bounceEnd="40000">
                                          <p:cBhvr additive="base">
                                            <p:cTn id="8" dur="1000" fill="hold"/>
                                            <p:tgtEl>
                                              <p:spTgt spid="2"/>
                                            </p:tgtEl>
                                            <p:attrNameLst>
                                              <p:attrName>ppt_y</p:attrName>
                                            </p:attrNameLst>
                                          </p:cBhvr>
                                          <p:tavLst>
                                            <p:tav tm="0">
                                              <p:val>
                                                <p:strVal val="#ppt_y"/>
                                              </p:val>
                                            </p:tav>
                                            <p:tav tm="100000">
                                              <p:val>
                                                <p:strVal val="#ppt_y"/>
                                              </p:val>
                                            </p:tav>
                                          </p:tavLst>
                                        </p:anim>
                                      </p:childTnLst>
                                    </p:cTn>
                                  </p:par>
                                  <p:par>
                                    <p:cTn id="9" presetID="2" presetClass="entr" presetSubtype="8" accel="40000" fill="hold" nodeType="withEffect" p14:presetBounceEnd="40000">
                                      <p:stCondLst>
                                        <p:cond delay="250"/>
                                      </p:stCondLst>
                                      <p:childTnLst>
                                        <p:set>
                                          <p:cBhvr>
                                            <p:cTn id="10" dur="1" fill="hold">
                                              <p:stCondLst>
                                                <p:cond delay="0"/>
                                              </p:stCondLst>
                                            </p:cTn>
                                            <p:tgtEl>
                                              <p:spTgt spid="3"/>
                                            </p:tgtEl>
                                            <p:attrNameLst>
                                              <p:attrName>style.visibility</p:attrName>
                                            </p:attrNameLst>
                                          </p:cBhvr>
                                          <p:to>
                                            <p:strVal val="visible"/>
                                          </p:to>
                                        </p:set>
                                        <p:anim calcmode="lin" valueType="num" p14:bounceEnd="40000">
                                          <p:cBhvr additive="base">
                                            <p:cTn id="11" dur="1000" fill="hold"/>
                                            <p:tgtEl>
                                              <p:spTgt spid="3"/>
                                            </p:tgtEl>
                                            <p:attrNameLst>
                                              <p:attrName>ppt_x</p:attrName>
                                            </p:attrNameLst>
                                          </p:cBhvr>
                                          <p:tavLst>
                                            <p:tav tm="0">
                                              <p:val>
                                                <p:strVal val="0-#ppt_w/2"/>
                                              </p:val>
                                            </p:tav>
                                            <p:tav tm="100000">
                                              <p:val>
                                                <p:strVal val="#ppt_x"/>
                                              </p:val>
                                            </p:tav>
                                          </p:tavLst>
                                        </p:anim>
                                        <p:anim calcmode="lin" valueType="num" p14:bounceEnd="40000">
                                          <p:cBhvr additive="base">
                                            <p:cTn id="12" dur="1000" fill="hold"/>
                                            <p:tgtEl>
                                              <p:spTgt spid="3"/>
                                            </p:tgtEl>
                                            <p:attrNameLst>
                                              <p:attrName>ppt_y</p:attrName>
                                            </p:attrNameLst>
                                          </p:cBhvr>
                                          <p:tavLst>
                                            <p:tav tm="0">
                                              <p:val>
                                                <p:strVal val="#ppt_y"/>
                                              </p:val>
                                            </p:tav>
                                            <p:tav tm="100000">
                                              <p:val>
                                                <p:strVal val="#ppt_y"/>
                                              </p:val>
                                            </p:tav>
                                          </p:tavLst>
                                        </p:anim>
                                      </p:childTnLst>
                                    </p:cTn>
                                  </p:par>
                                  <p:par>
                                    <p:cTn id="13" presetID="2" presetClass="entr" presetSubtype="2" accel="40000" fill="hold" nodeType="withEffect" p14:presetBounceEnd="40000">
                                      <p:stCondLst>
                                        <p:cond delay="500"/>
                                      </p:stCondLst>
                                      <p:childTnLst>
                                        <p:set>
                                          <p:cBhvr>
                                            <p:cTn id="14" dur="1" fill="hold">
                                              <p:stCondLst>
                                                <p:cond delay="0"/>
                                              </p:stCondLst>
                                            </p:cTn>
                                            <p:tgtEl>
                                              <p:spTgt spid="5"/>
                                            </p:tgtEl>
                                            <p:attrNameLst>
                                              <p:attrName>style.visibility</p:attrName>
                                            </p:attrNameLst>
                                          </p:cBhvr>
                                          <p:to>
                                            <p:strVal val="visible"/>
                                          </p:to>
                                        </p:set>
                                        <p:anim calcmode="lin" valueType="num" p14:bounceEnd="40000">
                                          <p:cBhvr additive="base">
                                            <p:cTn id="15" dur="1000" fill="hold"/>
                                            <p:tgtEl>
                                              <p:spTgt spid="5"/>
                                            </p:tgtEl>
                                            <p:attrNameLst>
                                              <p:attrName>ppt_x</p:attrName>
                                            </p:attrNameLst>
                                          </p:cBhvr>
                                          <p:tavLst>
                                            <p:tav tm="0">
                                              <p:val>
                                                <p:strVal val="1+#ppt_w/2"/>
                                              </p:val>
                                            </p:tav>
                                            <p:tav tm="100000">
                                              <p:val>
                                                <p:strVal val="#ppt_x"/>
                                              </p:val>
                                            </p:tav>
                                          </p:tavLst>
                                        </p:anim>
                                        <p:anim calcmode="lin" valueType="num" p14:bounceEnd="40000">
                                          <p:cBhvr additive="base">
                                            <p:cTn id="16" dur="1000" fill="hold"/>
                                            <p:tgtEl>
                                              <p:spTgt spid="5"/>
                                            </p:tgtEl>
                                            <p:attrNameLst>
                                              <p:attrName>ppt_y</p:attrName>
                                            </p:attrNameLst>
                                          </p:cBhvr>
                                          <p:tavLst>
                                            <p:tav tm="0">
                                              <p:val>
                                                <p:strVal val="#ppt_y"/>
                                              </p:val>
                                            </p:tav>
                                            <p:tav tm="100000">
                                              <p:val>
                                                <p:strVal val="#ppt_y"/>
                                              </p:val>
                                            </p:tav>
                                          </p:tavLst>
                                        </p:anim>
                                      </p:childTnLst>
                                    </p:cTn>
                                  </p:par>
                                  <p:par>
                                    <p:cTn id="17" presetID="2" presetClass="entr" presetSubtype="8" accel="40000" fill="hold" nodeType="withEffect" p14:presetBounceEnd="40000">
                                      <p:stCondLst>
                                        <p:cond delay="750"/>
                                      </p:stCondLst>
                                      <p:childTnLst>
                                        <p:set>
                                          <p:cBhvr>
                                            <p:cTn id="18" dur="1" fill="hold">
                                              <p:stCondLst>
                                                <p:cond delay="0"/>
                                              </p:stCondLst>
                                            </p:cTn>
                                            <p:tgtEl>
                                              <p:spTgt spid="7"/>
                                            </p:tgtEl>
                                            <p:attrNameLst>
                                              <p:attrName>style.visibility</p:attrName>
                                            </p:attrNameLst>
                                          </p:cBhvr>
                                          <p:to>
                                            <p:strVal val="visible"/>
                                          </p:to>
                                        </p:set>
                                        <p:anim calcmode="lin" valueType="num" p14:bounceEnd="40000">
                                          <p:cBhvr additive="base">
                                            <p:cTn id="19" dur="1000" fill="hold"/>
                                            <p:tgtEl>
                                              <p:spTgt spid="7"/>
                                            </p:tgtEl>
                                            <p:attrNameLst>
                                              <p:attrName>ppt_x</p:attrName>
                                            </p:attrNameLst>
                                          </p:cBhvr>
                                          <p:tavLst>
                                            <p:tav tm="0">
                                              <p:val>
                                                <p:strVal val="0-#ppt_w/2"/>
                                              </p:val>
                                            </p:tav>
                                            <p:tav tm="100000">
                                              <p:val>
                                                <p:strVal val="#ppt_x"/>
                                              </p:val>
                                            </p:tav>
                                          </p:tavLst>
                                        </p:anim>
                                        <p:anim calcmode="lin" valueType="num" p14:bounceEnd="40000">
                                          <p:cBhvr additive="base">
                                            <p:cTn id="20" dur="1000" fill="hold"/>
                                            <p:tgtEl>
                                              <p:spTgt spid="7"/>
                                            </p:tgtEl>
                                            <p:attrNameLst>
                                              <p:attrName>ppt_y</p:attrName>
                                            </p:attrNameLst>
                                          </p:cBhvr>
                                          <p:tavLst>
                                            <p:tav tm="0">
                                              <p:val>
                                                <p:strVal val="#ppt_y"/>
                                              </p:val>
                                            </p:tav>
                                            <p:tav tm="100000">
                                              <p:val>
                                                <p:strVal val="#ppt_y"/>
                                              </p:val>
                                            </p:tav>
                                          </p:tavLst>
                                        </p:anim>
                                      </p:childTnLst>
                                    </p:cTn>
                                  </p:par>
                                </p:childTnLst>
                              </p:cTn>
                            </p:par>
                            <p:par>
                              <p:cTn id="21" fill="hold">
                                <p:stCondLst>
                                  <p:cond delay="1750"/>
                                </p:stCondLst>
                                <p:childTnLst>
                                  <p:par>
                                    <p:cTn id="22" presetID="23" presetClass="entr" presetSubtype="36" fill="hold" grpId="0" nodeType="afterEffect">
                                      <p:stCondLst>
                                        <p:cond delay="0"/>
                                      </p:stCondLst>
                                      <p:childTnLst>
                                        <p:set>
                                          <p:cBhvr>
                                            <p:cTn id="23" dur="1" fill="hold">
                                              <p:stCondLst>
                                                <p:cond delay="0"/>
                                              </p:stCondLst>
                                            </p:cTn>
                                            <p:tgtEl>
                                              <p:spTgt spid="103"/>
                                            </p:tgtEl>
                                            <p:attrNameLst>
                                              <p:attrName>style.visibility</p:attrName>
                                            </p:attrNameLst>
                                          </p:cBhvr>
                                          <p:to>
                                            <p:strVal val="visible"/>
                                          </p:to>
                                        </p:set>
                                        <p:anim calcmode="lin" valueType="num">
                                          <p:cBhvr>
                                            <p:cTn id="24" dur="500" fill="hold"/>
                                            <p:tgtEl>
                                              <p:spTgt spid="103"/>
                                            </p:tgtEl>
                                            <p:attrNameLst>
                                              <p:attrName>ppt_w</p:attrName>
                                            </p:attrNameLst>
                                          </p:cBhvr>
                                          <p:tavLst>
                                            <p:tav tm="0">
                                              <p:val>
                                                <p:strVal val="(6*min(max(#ppt_w*#ppt_h,.3),1)-7.4)/-.7*#ppt_w"/>
                                              </p:val>
                                            </p:tav>
                                            <p:tav tm="100000">
                                              <p:val>
                                                <p:strVal val="#ppt_w"/>
                                              </p:val>
                                            </p:tav>
                                          </p:tavLst>
                                        </p:anim>
                                        <p:anim calcmode="lin" valueType="num">
                                          <p:cBhvr>
                                            <p:cTn id="25" dur="500" fill="hold"/>
                                            <p:tgtEl>
                                              <p:spTgt spid="103"/>
                                            </p:tgtEl>
                                            <p:attrNameLst>
                                              <p:attrName>ppt_h</p:attrName>
                                            </p:attrNameLst>
                                          </p:cBhvr>
                                          <p:tavLst>
                                            <p:tav tm="0">
                                              <p:val>
                                                <p:strVal val="(6*min(max(#ppt_w*#ppt_h,.3),1)-7.4)/-.7*#ppt_h"/>
                                              </p:val>
                                            </p:tav>
                                            <p:tav tm="100000">
                                              <p:val>
                                                <p:strVal val="#ppt_h"/>
                                              </p:val>
                                            </p:tav>
                                          </p:tavLst>
                                        </p:anim>
                                        <p:anim calcmode="lin" valueType="num">
                                          <p:cBhvr>
                                            <p:cTn id="26" dur="500" fill="hold"/>
                                            <p:tgtEl>
                                              <p:spTgt spid="103"/>
                                            </p:tgtEl>
                                            <p:attrNameLst>
                                              <p:attrName>ppt_x</p:attrName>
                                            </p:attrNameLst>
                                          </p:cBhvr>
                                          <p:tavLst>
                                            <p:tav tm="0">
                                              <p:val>
                                                <p:fltVal val="0.5"/>
                                              </p:val>
                                            </p:tav>
                                            <p:tav tm="100000">
                                              <p:val>
                                                <p:strVal val="#ppt_x"/>
                                              </p:val>
                                            </p:tav>
                                          </p:tavLst>
                                        </p:anim>
                                        <p:anim calcmode="lin" valueType="num">
                                          <p:cBhvr>
                                            <p:cTn id="27" dur="500" fill="hold"/>
                                            <p:tgtEl>
                                              <p:spTgt spid="103"/>
                                            </p:tgtEl>
                                            <p:attrNameLst>
                                              <p:attrName>ppt_y</p:attrName>
                                            </p:attrNameLst>
                                          </p:cBhvr>
                                          <p:tavLst>
                                            <p:tav tm="0">
                                              <p:val>
                                                <p:strVal val="1+(6*min(max(#ppt_w*#ppt_h,.3),1)-7.4)/-.7*#ppt_h/2"/>
                                              </p:val>
                                            </p:tav>
                                            <p:tav tm="100000">
                                              <p:val>
                                                <p:strVal val="#ppt_y"/>
                                              </p:val>
                                            </p:tav>
                                          </p:tavLst>
                                        </p:anim>
                                      </p:childTnLst>
                                    </p:cTn>
                                  </p:par>
                                </p:childTnLst>
                              </p:cTn>
                            </p:par>
                            <p:par>
                              <p:cTn id="28" fill="hold">
                                <p:stCondLst>
                                  <p:cond delay="2250"/>
                                </p:stCondLst>
                                <p:childTnLst>
                                  <p:par>
                                    <p:cTn id="29" presetID="22" presetClass="entr" presetSubtype="8" fill="hold" nodeType="afterEffect">
                                      <p:stCondLst>
                                        <p:cond delay="0"/>
                                      </p:stCondLst>
                                      <p:childTnLst>
                                        <p:set>
                                          <p:cBhvr>
                                            <p:cTn id="30" dur="1" fill="hold">
                                              <p:stCondLst>
                                                <p:cond delay="0"/>
                                              </p:stCondLst>
                                            </p:cTn>
                                            <p:tgtEl>
                                              <p:spTgt spid="107"/>
                                            </p:tgtEl>
                                            <p:attrNameLst>
                                              <p:attrName>style.visibility</p:attrName>
                                            </p:attrNameLst>
                                          </p:cBhvr>
                                          <p:to>
                                            <p:strVal val="visible"/>
                                          </p:to>
                                        </p:set>
                                        <p:animEffect transition="in" filter="wipe(left)">
                                          <p:cBhvr>
                                            <p:cTn id="31" dur="500"/>
                                            <p:tgtEl>
                                              <p:spTgt spid="107"/>
                                            </p:tgtEl>
                                          </p:cBhvr>
                                        </p:animEffect>
                                      </p:childTnLst>
                                    </p:cTn>
                                  </p:par>
                                </p:childTnLst>
                              </p:cTn>
                            </p:par>
                            <p:par>
                              <p:cTn id="32" fill="hold">
                                <p:stCondLst>
                                  <p:cond delay="2750"/>
                                </p:stCondLst>
                                <p:childTnLst>
                                  <p:par>
                                    <p:cTn id="33" presetID="22" presetClass="entr" presetSubtype="8" fill="hold" grpId="0" nodeType="afterEffect">
                                      <p:stCondLst>
                                        <p:cond delay="0"/>
                                      </p:stCondLst>
                                      <p:childTnLst>
                                        <p:set>
                                          <p:cBhvr>
                                            <p:cTn id="34" dur="1" fill="hold">
                                              <p:stCondLst>
                                                <p:cond delay="0"/>
                                              </p:stCondLst>
                                            </p:cTn>
                                            <p:tgtEl>
                                              <p:spTgt spid="111"/>
                                            </p:tgtEl>
                                            <p:attrNameLst>
                                              <p:attrName>style.visibility</p:attrName>
                                            </p:attrNameLst>
                                          </p:cBhvr>
                                          <p:to>
                                            <p:strVal val="visible"/>
                                          </p:to>
                                        </p:set>
                                        <p:animEffect transition="in" filter="wipe(left)">
                                          <p:cBhvr>
                                            <p:cTn id="35" dur="500"/>
                                            <p:tgtEl>
                                              <p:spTgt spid="111"/>
                                            </p:tgtEl>
                                          </p:cBhvr>
                                        </p:animEffect>
                                      </p:childTnLst>
                                    </p:cTn>
                                  </p:par>
                                </p:childTnLst>
                              </p:cTn>
                            </p:par>
                            <p:par>
                              <p:cTn id="36" fill="hold">
                                <p:stCondLst>
                                  <p:cond delay="3250"/>
                                </p:stCondLst>
                                <p:childTnLst>
                                  <p:par>
                                    <p:cTn id="37" presetID="23" presetClass="entr" presetSubtype="36" fill="hold" grpId="0" nodeType="afterEffect">
                                      <p:stCondLst>
                                        <p:cond delay="0"/>
                                      </p:stCondLst>
                                      <p:childTnLst>
                                        <p:set>
                                          <p:cBhvr>
                                            <p:cTn id="38" dur="1" fill="hold">
                                              <p:stCondLst>
                                                <p:cond delay="0"/>
                                              </p:stCondLst>
                                            </p:cTn>
                                            <p:tgtEl>
                                              <p:spTgt spid="105"/>
                                            </p:tgtEl>
                                            <p:attrNameLst>
                                              <p:attrName>style.visibility</p:attrName>
                                            </p:attrNameLst>
                                          </p:cBhvr>
                                          <p:to>
                                            <p:strVal val="visible"/>
                                          </p:to>
                                        </p:set>
                                        <p:anim calcmode="lin" valueType="num">
                                          <p:cBhvr>
                                            <p:cTn id="39" dur="500" fill="hold"/>
                                            <p:tgtEl>
                                              <p:spTgt spid="105"/>
                                            </p:tgtEl>
                                            <p:attrNameLst>
                                              <p:attrName>ppt_w</p:attrName>
                                            </p:attrNameLst>
                                          </p:cBhvr>
                                          <p:tavLst>
                                            <p:tav tm="0">
                                              <p:val>
                                                <p:strVal val="(6*min(max(#ppt_w*#ppt_h,.3),1)-7.4)/-.7*#ppt_w"/>
                                              </p:val>
                                            </p:tav>
                                            <p:tav tm="100000">
                                              <p:val>
                                                <p:strVal val="#ppt_w"/>
                                              </p:val>
                                            </p:tav>
                                          </p:tavLst>
                                        </p:anim>
                                        <p:anim calcmode="lin" valueType="num">
                                          <p:cBhvr>
                                            <p:cTn id="40" dur="500" fill="hold"/>
                                            <p:tgtEl>
                                              <p:spTgt spid="105"/>
                                            </p:tgtEl>
                                            <p:attrNameLst>
                                              <p:attrName>ppt_h</p:attrName>
                                            </p:attrNameLst>
                                          </p:cBhvr>
                                          <p:tavLst>
                                            <p:tav tm="0">
                                              <p:val>
                                                <p:strVal val="(6*min(max(#ppt_w*#ppt_h,.3),1)-7.4)/-.7*#ppt_h"/>
                                              </p:val>
                                            </p:tav>
                                            <p:tav tm="100000">
                                              <p:val>
                                                <p:strVal val="#ppt_h"/>
                                              </p:val>
                                            </p:tav>
                                          </p:tavLst>
                                        </p:anim>
                                        <p:anim calcmode="lin" valueType="num">
                                          <p:cBhvr>
                                            <p:cTn id="41" dur="500" fill="hold"/>
                                            <p:tgtEl>
                                              <p:spTgt spid="105"/>
                                            </p:tgtEl>
                                            <p:attrNameLst>
                                              <p:attrName>ppt_x</p:attrName>
                                            </p:attrNameLst>
                                          </p:cBhvr>
                                          <p:tavLst>
                                            <p:tav tm="0">
                                              <p:val>
                                                <p:fltVal val="0.5"/>
                                              </p:val>
                                            </p:tav>
                                            <p:tav tm="100000">
                                              <p:val>
                                                <p:strVal val="#ppt_x"/>
                                              </p:val>
                                            </p:tav>
                                          </p:tavLst>
                                        </p:anim>
                                        <p:anim calcmode="lin" valueType="num">
                                          <p:cBhvr>
                                            <p:cTn id="42" dur="500" fill="hold"/>
                                            <p:tgtEl>
                                              <p:spTgt spid="105"/>
                                            </p:tgtEl>
                                            <p:attrNameLst>
                                              <p:attrName>ppt_y</p:attrName>
                                            </p:attrNameLst>
                                          </p:cBhvr>
                                          <p:tavLst>
                                            <p:tav tm="0">
                                              <p:val>
                                                <p:strVal val="1+(6*min(max(#ppt_w*#ppt_h,.3),1)-7.4)/-.7*#ppt_h/2"/>
                                              </p:val>
                                            </p:tav>
                                            <p:tav tm="100000">
                                              <p:val>
                                                <p:strVal val="#ppt_y"/>
                                              </p:val>
                                            </p:tav>
                                          </p:tavLst>
                                        </p:anim>
                                      </p:childTnLst>
                                    </p:cTn>
                                  </p:par>
                                </p:childTnLst>
                              </p:cTn>
                            </p:par>
                            <p:par>
                              <p:cTn id="43" fill="hold">
                                <p:stCondLst>
                                  <p:cond delay="3750"/>
                                </p:stCondLst>
                                <p:childTnLst>
                                  <p:par>
                                    <p:cTn id="44" presetID="22" presetClass="entr" presetSubtype="8" fill="hold" nodeType="afterEffect">
                                      <p:stCondLst>
                                        <p:cond delay="0"/>
                                      </p:stCondLst>
                                      <p:childTnLst>
                                        <p:set>
                                          <p:cBhvr>
                                            <p:cTn id="45" dur="1" fill="hold">
                                              <p:stCondLst>
                                                <p:cond delay="0"/>
                                              </p:stCondLst>
                                            </p:cTn>
                                            <p:tgtEl>
                                              <p:spTgt spid="110"/>
                                            </p:tgtEl>
                                            <p:attrNameLst>
                                              <p:attrName>style.visibility</p:attrName>
                                            </p:attrNameLst>
                                          </p:cBhvr>
                                          <p:to>
                                            <p:strVal val="visible"/>
                                          </p:to>
                                        </p:set>
                                        <p:animEffect transition="in" filter="wipe(left)">
                                          <p:cBhvr>
                                            <p:cTn id="46" dur="500"/>
                                            <p:tgtEl>
                                              <p:spTgt spid="110"/>
                                            </p:tgtEl>
                                          </p:cBhvr>
                                        </p:animEffect>
                                      </p:childTnLst>
                                    </p:cTn>
                                  </p:par>
                                </p:childTnLst>
                              </p:cTn>
                            </p:par>
                            <p:par>
                              <p:cTn id="47" fill="hold">
                                <p:stCondLst>
                                  <p:cond delay="4250"/>
                                </p:stCondLst>
                                <p:childTnLst>
                                  <p:par>
                                    <p:cTn id="48" presetID="22" presetClass="entr" presetSubtype="2" fill="hold" grpId="0" nodeType="afterEffect">
                                      <p:stCondLst>
                                        <p:cond delay="0"/>
                                      </p:stCondLst>
                                      <p:childTnLst>
                                        <p:set>
                                          <p:cBhvr>
                                            <p:cTn id="49" dur="1" fill="hold">
                                              <p:stCondLst>
                                                <p:cond delay="0"/>
                                              </p:stCondLst>
                                            </p:cTn>
                                            <p:tgtEl>
                                              <p:spTgt spid="113"/>
                                            </p:tgtEl>
                                            <p:attrNameLst>
                                              <p:attrName>style.visibility</p:attrName>
                                            </p:attrNameLst>
                                          </p:cBhvr>
                                          <p:to>
                                            <p:strVal val="visible"/>
                                          </p:to>
                                        </p:set>
                                        <p:animEffect transition="in" filter="wipe(right)">
                                          <p:cBhvr>
                                            <p:cTn id="50" dur="500"/>
                                            <p:tgtEl>
                                              <p:spTgt spid="113"/>
                                            </p:tgtEl>
                                          </p:cBhvr>
                                        </p:animEffect>
                                      </p:childTnLst>
                                    </p:cTn>
                                  </p:par>
                                </p:childTnLst>
                              </p:cTn>
                            </p:par>
                            <p:par>
                              <p:cTn id="51" fill="hold">
                                <p:stCondLst>
                                  <p:cond delay="4750"/>
                                </p:stCondLst>
                                <p:childTnLst>
                                  <p:par>
                                    <p:cTn id="52" presetID="23" presetClass="entr" presetSubtype="36" fill="hold" grpId="0" nodeType="afterEffect">
                                      <p:stCondLst>
                                        <p:cond delay="0"/>
                                      </p:stCondLst>
                                      <p:childTnLst>
                                        <p:set>
                                          <p:cBhvr>
                                            <p:cTn id="53" dur="1" fill="hold">
                                              <p:stCondLst>
                                                <p:cond delay="0"/>
                                              </p:stCondLst>
                                            </p:cTn>
                                            <p:tgtEl>
                                              <p:spTgt spid="104"/>
                                            </p:tgtEl>
                                            <p:attrNameLst>
                                              <p:attrName>style.visibility</p:attrName>
                                            </p:attrNameLst>
                                          </p:cBhvr>
                                          <p:to>
                                            <p:strVal val="visible"/>
                                          </p:to>
                                        </p:set>
                                        <p:anim calcmode="lin" valueType="num">
                                          <p:cBhvr>
                                            <p:cTn id="54" dur="500" fill="hold"/>
                                            <p:tgtEl>
                                              <p:spTgt spid="104"/>
                                            </p:tgtEl>
                                            <p:attrNameLst>
                                              <p:attrName>ppt_w</p:attrName>
                                            </p:attrNameLst>
                                          </p:cBhvr>
                                          <p:tavLst>
                                            <p:tav tm="0">
                                              <p:val>
                                                <p:strVal val="(6*min(max(#ppt_w*#ppt_h,.3),1)-7.4)/-.7*#ppt_w"/>
                                              </p:val>
                                            </p:tav>
                                            <p:tav tm="100000">
                                              <p:val>
                                                <p:strVal val="#ppt_w"/>
                                              </p:val>
                                            </p:tav>
                                          </p:tavLst>
                                        </p:anim>
                                        <p:anim calcmode="lin" valueType="num">
                                          <p:cBhvr>
                                            <p:cTn id="55" dur="500" fill="hold"/>
                                            <p:tgtEl>
                                              <p:spTgt spid="104"/>
                                            </p:tgtEl>
                                            <p:attrNameLst>
                                              <p:attrName>ppt_h</p:attrName>
                                            </p:attrNameLst>
                                          </p:cBhvr>
                                          <p:tavLst>
                                            <p:tav tm="0">
                                              <p:val>
                                                <p:strVal val="(6*min(max(#ppt_w*#ppt_h,.3),1)-7.4)/-.7*#ppt_h"/>
                                              </p:val>
                                            </p:tav>
                                            <p:tav tm="100000">
                                              <p:val>
                                                <p:strVal val="#ppt_h"/>
                                              </p:val>
                                            </p:tav>
                                          </p:tavLst>
                                        </p:anim>
                                        <p:anim calcmode="lin" valueType="num">
                                          <p:cBhvr>
                                            <p:cTn id="56" dur="500" fill="hold"/>
                                            <p:tgtEl>
                                              <p:spTgt spid="104"/>
                                            </p:tgtEl>
                                            <p:attrNameLst>
                                              <p:attrName>ppt_x</p:attrName>
                                            </p:attrNameLst>
                                          </p:cBhvr>
                                          <p:tavLst>
                                            <p:tav tm="0">
                                              <p:val>
                                                <p:fltVal val="0.5"/>
                                              </p:val>
                                            </p:tav>
                                            <p:tav tm="100000">
                                              <p:val>
                                                <p:strVal val="#ppt_x"/>
                                              </p:val>
                                            </p:tav>
                                          </p:tavLst>
                                        </p:anim>
                                        <p:anim calcmode="lin" valueType="num">
                                          <p:cBhvr>
                                            <p:cTn id="57" dur="500" fill="hold"/>
                                            <p:tgtEl>
                                              <p:spTgt spid="104"/>
                                            </p:tgtEl>
                                            <p:attrNameLst>
                                              <p:attrName>ppt_y</p:attrName>
                                            </p:attrNameLst>
                                          </p:cBhvr>
                                          <p:tavLst>
                                            <p:tav tm="0">
                                              <p:val>
                                                <p:strVal val="1+(6*min(max(#ppt_w*#ppt_h,.3),1)-7.4)/-.7*#ppt_h/2"/>
                                              </p:val>
                                            </p:tav>
                                            <p:tav tm="100000">
                                              <p:val>
                                                <p:strVal val="#ppt_y"/>
                                              </p:val>
                                            </p:tav>
                                          </p:tavLst>
                                        </p:anim>
                                      </p:childTnLst>
                                    </p:cTn>
                                  </p:par>
                                </p:childTnLst>
                              </p:cTn>
                            </p:par>
                            <p:par>
                              <p:cTn id="58" fill="hold">
                                <p:stCondLst>
                                  <p:cond delay="5250"/>
                                </p:stCondLst>
                                <p:childTnLst>
                                  <p:par>
                                    <p:cTn id="59" presetID="22" presetClass="entr" presetSubtype="8" fill="hold" nodeType="afterEffect">
                                      <p:stCondLst>
                                        <p:cond delay="0"/>
                                      </p:stCondLst>
                                      <p:childTnLst>
                                        <p:set>
                                          <p:cBhvr>
                                            <p:cTn id="60" dur="1" fill="hold">
                                              <p:stCondLst>
                                                <p:cond delay="0"/>
                                              </p:stCondLst>
                                            </p:cTn>
                                            <p:tgtEl>
                                              <p:spTgt spid="108"/>
                                            </p:tgtEl>
                                            <p:attrNameLst>
                                              <p:attrName>style.visibility</p:attrName>
                                            </p:attrNameLst>
                                          </p:cBhvr>
                                          <p:to>
                                            <p:strVal val="visible"/>
                                          </p:to>
                                        </p:set>
                                        <p:animEffect transition="in" filter="wipe(left)">
                                          <p:cBhvr>
                                            <p:cTn id="61" dur="500"/>
                                            <p:tgtEl>
                                              <p:spTgt spid="108"/>
                                            </p:tgtEl>
                                          </p:cBhvr>
                                        </p:animEffect>
                                      </p:childTnLst>
                                    </p:cTn>
                                  </p:par>
                                </p:childTnLst>
                              </p:cTn>
                            </p:par>
                            <p:par>
                              <p:cTn id="62" fill="hold">
                                <p:stCondLst>
                                  <p:cond delay="5750"/>
                                </p:stCondLst>
                                <p:childTnLst>
                                  <p:par>
                                    <p:cTn id="63" presetID="22" presetClass="entr" presetSubtype="8" fill="hold" grpId="0" nodeType="afterEffect">
                                      <p:stCondLst>
                                        <p:cond delay="0"/>
                                      </p:stCondLst>
                                      <p:childTnLst>
                                        <p:set>
                                          <p:cBhvr>
                                            <p:cTn id="64" dur="1" fill="hold">
                                              <p:stCondLst>
                                                <p:cond delay="0"/>
                                              </p:stCondLst>
                                            </p:cTn>
                                            <p:tgtEl>
                                              <p:spTgt spid="112"/>
                                            </p:tgtEl>
                                            <p:attrNameLst>
                                              <p:attrName>style.visibility</p:attrName>
                                            </p:attrNameLst>
                                          </p:cBhvr>
                                          <p:to>
                                            <p:strVal val="visible"/>
                                          </p:to>
                                        </p:set>
                                        <p:animEffect transition="in" filter="wipe(left)">
                                          <p:cBhvr>
                                            <p:cTn id="65" dur="500"/>
                                            <p:tgtEl>
                                              <p:spTgt spid="112"/>
                                            </p:tgtEl>
                                          </p:cBhvr>
                                        </p:animEffect>
                                      </p:childTnLst>
                                    </p:cTn>
                                  </p:par>
                                </p:childTnLst>
                              </p:cTn>
                            </p:par>
                            <p:par>
                              <p:cTn id="66" fill="hold">
                                <p:stCondLst>
                                  <p:cond delay="6250"/>
                                </p:stCondLst>
                                <p:childTnLst>
                                  <p:par>
                                    <p:cTn id="67" presetID="23" presetClass="entr" presetSubtype="36" fill="hold" grpId="0" nodeType="afterEffect">
                                      <p:stCondLst>
                                        <p:cond delay="0"/>
                                      </p:stCondLst>
                                      <p:childTnLst>
                                        <p:set>
                                          <p:cBhvr>
                                            <p:cTn id="68" dur="1" fill="hold">
                                              <p:stCondLst>
                                                <p:cond delay="0"/>
                                              </p:stCondLst>
                                            </p:cTn>
                                            <p:tgtEl>
                                              <p:spTgt spid="106"/>
                                            </p:tgtEl>
                                            <p:attrNameLst>
                                              <p:attrName>style.visibility</p:attrName>
                                            </p:attrNameLst>
                                          </p:cBhvr>
                                          <p:to>
                                            <p:strVal val="visible"/>
                                          </p:to>
                                        </p:set>
                                        <p:anim calcmode="lin" valueType="num">
                                          <p:cBhvr>
                                            <p:cTn id="69" dur="500" fill="hold"/>
                                            <p:tgtEl>
                                              <p:spTgt spid="106"/>
                                            </p:tgtEl>
                                            <p:attrNameLst>
                                              <p:attrName>ppt_w</p:attrName>
                                            </p:attrNameLst>
                                          </p:cBhvr>
                                          <p:tavLst>
                                            <p:tav tm="0">
                                              <p:val>
                                                <p:strVal val="(6*min(max(#ppt_w*#ppt_h,.3),1)-7.4)/-.7*#ppt_w"/>
                                              </p:val>
                                            </p:tav>
                                            <p:tav tm="100000">
                                              <p:val>
                                                <p:strVal val="#ppt_w"/>
                                              </p:val>
                                            </p:tav>
                                          </p:tavLst>
                                        </p:anim>
                                        <p:anim calcmode="lin" valueType="num">
                                          <p:cBhvr>
                                            <p:cTn id="70" dur="500" fill="hold"/>
                                            <p:tgtEl>
                                              <p:spTgt spid="106"/>
                                            </p:tgtEl>
                                            <p:attrNameLst>
                                              <p:attrName>ppt_h</p:attrName>
                                            </p:attrNameLst>
                                          </p:cBhvr>
                                          <p:tavLst>
                                            <p:tav tm="0">
                                              <p:val>
                                                <p:strVal val="(6*min(max(#ppt_w*#ppt_h,.3),1)-7.4)/-.7*#ppt_h"/>
                                              </p:val>
                                            </p:tav>
                                            <p:tav tm="100000">
                                              <p:val>
                                                <p:strVal val="#ppt_h"/>
                                              </p:val>
                                            </p:tav>
                                          </p:tavLst>
                                        </p:anim>
                                        <p:anim calcmode="lin" valueType="num">
                                          <p:cBhvr>
                                            <p:cTn id="71" dur="500" fill="hold"/>
                                            <p:tgtEl>
                                              <p:spTgt spid="106"/>
                                            </p:tgtEl>
                                            <p:attrNameLst>
                                              <p:attrName>ppt_x</p:attrName>
                                            </p:attrNameLst>
                                          </p:cBhvr>
                                          <p:tavLst>
                                            <p:tav tm="0">
                                              <p:val>
                                                <p:fltVal val="0.5"/>
                                              </p:val>
                                            </p:tav>
                                            <p:tav tm="100000">
                                              <p:val>
                                                <p:strVal val="#ppt_x"/>
                                              </p:val>
                                            </p:tav>
                                          </p:tavLst>
                                        </p:anim>
                                        <p:anim calcmode="lin" valueType="num">
                                          <p:cBhvr>
                                            <p:cTn id="72" dur="500" fill="hold"/>
                                            <p:tgtEl>
                                              <p:spTgt spid="106"/>
                                            </p:tgtEl>
                                            <p:attrNameLst>
                                              <p:attrName>ppt_y</p:attrName>
                                            </p:attrNameLst>
                                          </p:cBhvr>
                                          <p:tavLst>
                                            <p:tav tm="0">
                                              <p:val>
                                                <p:strVal val="1+(6*min(max(#ppt_w*#ppt_h,.3),1)-7.4)/-.7*#ppt_h/2"/>
                                              </p:val>
                                            </p:tav>
                                            <p:tav tm="100000">
                                              <p:val>
                                                <p:strVal val="#ppt_y"/>
                                              </p:val>
                                            </p:tav>
                                          </p:tavLst>
                                        </p:anim>
                                      </p:childTnLst>
                                    </p:cTn>
                                  </p:par>
                                </p:childTnLst>
                              </p:cTn>
                            </p:par>
                            <p:par>
                              <p:cTn id="73" fill="hold">
                                <p:stCondLst>
                                  <p:cond delay="6750"/>
                                </p:stCondLst>
                                <p:childTnLst>
                                  <p:par>
                                    <p:cTn id="74" presetID="22" presetClass="entr" presetSubtype="8" fill="hold" nodeType="afterEffect">
                                      <p:stCondLst>
                                        <p:cond delay="0"/>
                                      </p:stCondLst>
                                      <p:childTnLst>
                                        <p:set>
                                          <p:cBhvr>
                                            <p:cTn id="75" dur="1" fill="hold">
                                              <p:stCondLst>
                                                <p:cond delay="0"/>
                                              </p:stCondLst>
                                            </p:cTn>
                                            <p:tgtEl>
                                              <p:spTgt spid="109"/>
                                            </p:tgtEl>
                                            <p:attrNameLst>
                                              <p:attrName>style.visibility</p:attrName>
                                            </p:attrNameLst>
                                          </p:cBhvr>
                                          <p:to>
                                            <p:strVal val="visible"/>
                                          </p:to>
                                        </p:set>
                                        <p:animEffect transition="in" filter="wipe(left)">
                                          <p:cBhvr>
                                            <p:cTn id="76" dur="500"/>
                                            <p:tgtEl>
                                              <p:spTgt spid="109"/>
                                            </p:tgtEl>
                                          </p:cBhvr>
                                        </p:animEffect>
                                      </p:childTnLst>
                                    </p:cTn>
                                  </p:par>
                                </p:childTnLst>
                              </p:cTn>
                            </p:par>
                            <p:par>
                              <p:cTn id="77" fill="hold">
                                <p:stCondLst>
                                  <p:cond delay="7250"/>
                                </p:stCondLst>
                                <p:childTnLst>
                                  <p:par>
                                    <p:cTn id="78" presetID="22" presetClass="entr" presetSubtype="2" fill="hold" grpId="0" nodeType="afterEffect">
                                      <p:stCondLst>
                                        <p:cond delay="0"/>
                                      </p:stCondLst>
                                      <p:childTnLst>
                                        <p:set>
                                          <p:cBhvr>
                                            <p:cTn id="79" dur="1" fill="hold">
                                              <p:stCondLst>
                                                <p:cond delay="0"/>
                                              </p:stCondLst>
                                            </p:cTn>
                                            <p:tgtEl>
                                              <p:spTgt spid="114"/>
                                            </p:tgtEl>
                                            <p:attrNameLst>
                                              <p:attrName>style.visibility</p:attrName>
                                            </p:attrNameLst>
                                          </p:cBhvr>
                                          <p:to>
                                            <p:strVal val="visible"/>
                                          </p:to>
                                        </p:set>
                                        <p:animEffect transition="in" filter="wipe(right)">
                                          <p:cBhvr>
                                            <p:cTn id="80" dur="500"/>
                                            <p:tgtEl>
                                              <p:spTgt spid="114"/>
                                            </p:tgtEl>
                                          </p:cBhvr>
                                        </p:animEffect>
                                      </p:childTnLst>
                                    </p:cTn>
                                  </p:par>
                                  <p:par>
                                    <p:cTn id="81" presetID="14" presetClass="entr" presetSubtype="10" fill="hold" grpId="0" nodeType="withEffect">
                                      <p:stCondLst>
                                        <p:cond delay="0"/>
                                      </p:stCondLst>
                                      <p:childTnLst>
                                        <p:set>
                                          <p:cBhvr>
                                            <p:cTn id="82" dur="1" fill="hold">
                                              <p:stCondLst>
                                                <p:cond delay="0"/>
                                              </p:stCondLst>
                                            </p:cTn>
                                            <p:tgtEl>
                                              <p:spTgt spid="178"/>
                                            </p:tgtEl>
                                            <p:attrNameLst>
                                              <p:attrName>style.visibility</p:attrName>
                                            </p:attrNameLst>
                                          </p:cBhvr>
                                          <p:to>
                                            <p:strVal val="visible"/>
                                          </p:to>
                                        </p:set>
                                        <p:animEffect transition="in" filter="randombar(horizontal)">
                                          <p:cBhvr>
                                            <p:cTn id="83" dur="500"/>
                                            <p:tgtEl>
                                              <p:spTgt spid="178"/>
                                            </p:tgtEl>
                                          </p:cBhvr>
                                        </p:animEffect>
                                      </p:childTnLst>
                                    </p:cTn>
                                  </p:par>
                                  <p:par>
                                    <p:cTn id="84" presetID="14" presetClass="entr" presetSubtype="10" fill="hold" grpId="0" nodeType="withEffect">
                                      <p:stCondLst>
                                        <p:cond delay="0"/>
                                      </p:stCondLst>
                                      <p:childTnLst>
                                        <p:set>
                                          <p:cBhvr>
                                            <p:cTn id="85" dur="1" fill="hold">
                                              <p:stCondLst>
                                                <p:cond delay="0"/>
                                              </p:stCondLst>
                                            </p:cTn>
                                            <p:tgtEl>
                                              <p:spTgt spid="179"/>
                                            </p:tgtEl>
                                            <p:attrNameLst>
                                              <p:attrName>style.visibility</p:attrName>
                                            </p:attrNameLst>
                                          </p:cBhvr>
                                          <p:to>
                                            <p:strVal val="visible"/>
                                          </p:to>
                                        </p:set>
                                        <p:animEffect transition="in" filter="randombar(horizontal)">
                                          <p:cBhvr>
                                            <p:cTn id="86" dur="500"/>
                                            <p:tgtEl>
                                              <p:spTgt spid="179"/>
                                            </p:tgtEl>
                                          </p:cBhvr>
                                        </p:animEffect>
                                      </p:childTnLst>
                                    </p:cTn>
                                  </p:par>
                                  <p:par>
                                    <p:cTn id="87" presetID="14" presetClass="entr" presetSubtype="10" fill="hold" grpId="0" nodeType="withEffect">
                                      <p:stCondLst>
                                        <p:cond delay="0"/>
                                      </p:stCondLst>
                                      <p:childTnLst>
                                        <p:set>
                                          <p:cBhvr>
                                            <p:cTn id="88" dur="1" fill="hold">
                                              <p:stCondLst>
                                                <p:cond delay="0"/>
                                              </p:stCondLst>
                                            </p:cTn>
                                            <p:tgtEl>
                                              <p:spTgt spid="180"/>
                                            </p:tgtEl>
                                            <p:attrNameLst>
                                              <p:attrName>style.visibility</p:attrName>
                                            </p:attrNameLst>
                                          </p:cBhvr>
                                          <p:to>
                                            <p:strVal val="visible"/>
                                          </p:to>
                                        </p:set>
                                        <p:animEffect transition="in" filter="randombar(horizontal)">
                                          <p:cBhvr>
                                            <p:cTn id="89" dur="500"/>
                                            <p:tgtEl>
                                              <p:spTgt spid="180"/>
                                            </p:tgtEl>
                                          </p:cBhvr>
                                        </p:animEffect>
                                      </p:childTnLst>
                                    </p:cTn>
                                  </p:par>
                                  <p:par>
                                    <p:cTn id="90" presetID="14" presetClass="entr" presetSubtype="10" fill="hold" grpId="0" nodeType="withEffect">
                                      <p:stCondLst>
                                        <p:cond delay="0"/>
                                      </p:stCondLst>
                                      <p:childTnLst>
                                        <p:set>
                                          <p:cBhvr>
                                            <p:cTn id="91" dur="1" fill="hold">
                                              <p:stCondLst>
                                                <p:cond delay="0"/>
                                              </p:stCondLst>
                                            </p:cTn>
                                            <p:tgtEl>
                                              <p:spTgt spid="181"/>
                                            </p:tgtEl>
                                            <p:attrNameLst>
                                              <p:attrName>style.visibility</p:attrName>
                                            </p:attrNameLst>
                                          </p:cBhvr>
                                          <p:to>
                                            <p:strVal val="visible"/>
                                          </p:to>
                                        </p:set>
                                        <p:animEffect transition="in" filter="randombar(horizontal)">
                                          <p:cBhvr>
                                            <p:cTn id="92" dur="500"/>
                                            <p:tgtEl>
                                              <p:spTgt spid="18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3" grpId="0"/>
          <p:bldP spid="104" grpId="0"/>
          <p:bldP spid="105" grpId="0"/>
          <p:bldP spid="106" grpId="0"/>
          <p:bldP spid="111" grpId="0"/>
          <p:bldP spid="112" grpId="0"/>
          <p:bldP spid="113" grpId="0"/>
          <p:bldP spid="114" grpId="0"/>
          <p:bldP spid="178" grpId="0"/>
          <p:bldP spid="179" grpId="0"/>
          <p:bldP spid="180" grpId="0"/>
          <p:bldP spid="181"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accel="4000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1000" fill="hold"/>
                                            <p:tgtEl>
                                              <p:spTgt spid="2"/>
                                            </p:tgtEl>
                                            <p:attrNameLst>
                                              <p:attrName>ppt_x</p:attrName>
                                            </p:attrNameLst>
                                          </p:cBhvr>
                                          <p:tavLst>
                                            <p:tav tm="0">
                                              <p:val>
                                                <p:strVal val="1+#ppt_w/2"/>
                                              </p:val>
                                            </p:tav>
                                            <p:tav tm="100000">
                                              <p:val>
                                                <p:strVal val="#ppt_x"/>
                                              </p:val>
                                            </p:tav>
                                          </p:tavLst>
                                        </p:anim>
                                        <p:anim calcmode="lin" valueType="num">
                                          <p:cBhvr additive="base">
                                            <p:cTn id="8" dur="1000" fill="hold"/>
                                            <p:tgtEl>
                                              <p:spTgt spid="2"/>
                                            </p:tgtEl>
                                            <p:attrNameLst>
                                              <p:attrName>ppt_y</p:attrName>
                                            </p:attrNameLst>
                                          </p:cBhvr>
                                          <p:tavLst>
                                            <p:tav tm="0">
                                              <p:val>
                                                <p:strVal val="#ppt_y"/>
                                              </p:val>
                                            </p:tav>
                                            <p:tav tm="100000">
                                              <p:val>
                                                <p:strVal val="#ppt_y"/>
                                              </p:val>
                                            </p:tav>
                                          </p:tavLst>
                                        </p:anim>
                                      </p:childTnLst>
                                    </p:cTn>
                                  </p:par>
                                  <p:par>
                                    <p:cTn id="9" presetID="2" presetClass="entr" presetSubtype="8" accel="40000" fill="hold" nodeType="withEffect">
                                      <p:stCondLst>
                                        <p:cond delay="250"/>
                                      </p:stCondLst>
                                      <p:childTnLst>
                                        <p:set>
                                          <p:cBhvr>
                                            <p:cTn id="10" dur="1" fill="hold">
                                              <p:stCondLst>
                                                <p:cond delay="0"/>
                                              </p:stCondLst>
                                            </p:cTn>
                                            <p:tgtEl>
                                              <p:spTgt spid="3"/>
                                            </p:tgtEl>
                                            <p:attrNameLst>
                                              <p:attrName>style.visibility</p:attrName>
                                            </p:attrNameLst>
                                          </p:cBhvr>
                                          <p:to>
                                            <p:strVal val="visible"/>
                                          </p:to>
                                        </p:set>
                                        <p:anim calcmode="lin" valueType="num">
                                          <p:cBhvr additive="base">
                                            <p:cTn id="11" dur="1000" fill="hold"/>
                                            <p:tgtEl>
                                              <p:spTgt spid="3"/>
                                            </p:tgtEl>
                                            <p:attrNameLst>
                                              <p:attrName>ppt_x</p:attrName>
                                            </p:attrNameLst>
                                          </p:cBhvr>
                                          <p:tavLst>
                                            <p:tav tm="0">
                                              <p:val>
                                                <p:strVal val="0-#ppt_w/2"/>
                                              </p:val>
                                            </p:tav>
                                            <p:tav tm="100000">
                                              <p:val>
                                                <p:strVal val="#ppt_x"/>
                                              </p:val>
                                            </p:tav>
                                          </p:tavLst>
                                        </p:anim>
                                        <p:anim calcmode="lin" valueType="num">
                                          <p:cBhvr additive="base">
                                            <p:cTn id="12" dur="1000" fill="hold"/>
                                            <p:tgtEl>
                                              <p:spTgt spid="3"/>
                                            </p:tgtEl>
                                            <p:attrNameLst>
                                              <p:attrName>ppt_y</p:attrName>
                                            </p:attrNameLst>
                                          </p:cBhvr>
                                          <p:tavLst>
                                            <p:tav tm="0">
                                              <p:val>
                                                <p:strVal val="#ppt_y"/>
                                              </p:val>
                                            </p:tav>
                                            <p:tav tm="100000">
                                              <p:val>
                                                <p:strVal val="#ppt_y"/>
                                              </p:val>
                                            </p:tav>
                                          </p:tavLst>
                                        </p:anim>
                                      </p:childTnLst>
                                    </p:cTn>
                                  </p:par>
                                  <p:par>
                                    <p:cTn id="13" presetID="2" presetClass="entr" presetSubtype="2" accel="40000" fill="hold" nodeType="withEffect">
                                      <p:stCondLst>
                                        <p:cond delay="500"/>
                                      </p:stCondLst>
                                      <p:childTnLst>
                                        <p:set>
                                          <p:cBhvr>
                                            <p:cTn id="14" dur="1" fill="hold">
                                              <p:stCondLst>
                                                <p:cond delay="0"/>
                                              </p:stCondLst>
                                            </p:cTn>
                                            <p:tgtEl>
                                              <p:spTgt spid="5"/>
                                            </p:tgtEl>
                                            <p:attrNameLst>
                                              <p:attrName>style.visibility</p:attrName>
                                            </p:attrNameLst>
                                          </p:cBhvr>
                                          <p:to>
                                            <p:strVal val="visible"/>
                                          </p:to>
                                        </p:set>
                                        <p:anim calcmode="lin" valueType="num">
                                          <p:cBhvr additive="base">
                                            <p:cTn id="15" dur="1000" fill="hold"/>
                                            <p:tgtEl>
                                              <p:spTgt spid="5"/>
                                            </p:tgtEl>
                                            <p:attrNameLst>
                                              <p:attrName>ppt_x</p:attrName>
                                            </p:attrNameLst>
                                          </p:cBhvr>
                                          <p:tavLst>
                                            <p:tav tm="0">
                                              <p:val>
                                                <p:strVal val="1+#ppt_w/2"/>
                                              </p:val>
                                            </p:tav>
                                            <p:tav tm="100000">
                                              <p:val>
                                                <p:strVal val="#ppt_x"/>
                                              </p:val>
                                            </p:tav>
                                          </p:tavLst>
                                        </p:anim>
                                        <p:anim calcmode="lin" valueType="num">
                                          <p:cBhvr additive="base">
                                            <p:cTn id="16" dur="1000" fill="hold"/>
                                            <p:tgtEl>
                                              <p:spTgt spid="5"/>
                                            </p:tgtEl>
                                            <p:attrNameLst>
                                              <p:attrName>ppt_y</p:attrName>
                                            </p:attrNameLst>
                                          </p:cBhvr>
                                          <p:tavLst>
                                            <p:tav tm="0">
                                              <p:val>
                                                <p:strVal val="#ppt_y"/>
                                              </p:val>
                                            </p:tav>
                                            <p:tav tm="100000">
                                              <p:val>
                                                <p:strVal val="#ppt_y"/>
                                              </p:val>
                                            </p:tav>
                                          </p:tavLst>
                                        </p:anim>
                                      </p:childTnLst>
                                    </p:cTn>
                                  </p:par>
                                  <p:par>
                                    <p:cTn id="17" presetID="2" presetClass="entr" presetSubtype="8" accel="40000" fill="hold" nodeType="withEffect">
                                      <p:stCondLst>
                                        <p:cond delay="750"/>
                                      </p:stCondLst>
                                      <p:childTnLst>
                                        <p:set>
                                          <p:cBhvr>
                                            <p:cTn id="18" dur="1" fill="hold">
                                              <p:stCondLst>
                                                <p:cond delay="0"/>
                                              </p:stCondLst>
                                            </p:cTn>
                                            <p:tgtEl>
                                              <p:spTgt spid="7"/>
                                            </p:tgtEl>
                                            <p:attrNameLst>
                                              <p:attrName>style.visibility</p:attrName>
                                            </p:attrNameLst>
                                          </p:cBhvr>
                                          <p:to>
                                            <p:strVal val="visible"/>
                                          </p:to>
                                        </p:set>
                                        <p:anim calcmode="lin" valueType="num">
                                          <p:cBhvr additive="base">
                                            <p:cTn id="19" dur="1000" fill="hold"/>
                                            <p:tgtEl>
                                              <p:spTgt spid="7"/>
                                            </p:tgtEl>
                                            <p:attrNameLst>
                                              <p:attrName>ppt_x</p:attrName>
                                            </p:attrNameLst>
                                          </p:cBhvr>
                                          <p:tavLst>
                                            <p:tav tm="0">
                                              <p:val>
                                                <p:strVal val="0-#ppt_w/2"/>
                                              </p:val>
                                            </p:tav>
                                            <p:tav tm="100000">
                                              <p:val>
                                                <p:strVal val="#ppt_x"/>
                                              </p:val>
                                            </p:tav>
                                          </p:tavLst>
                                        </p:anim>
                                        <p:anim calcmode="lin" valueType="num">
                                          <p:cBhvr additive="base">
                                            <p:cTn id="20" dur="1000" fill="hold"/>
                                            <p:tgtEl>
                                              <p:spTgt spid="7"/>
                                            </p:tgtEl>
                                            <p:attrNameLst>
                                              <p:attrName>ppt_y</p:attrName>
                                            </p:attrNameLst>
                                          </p:cBhvr>
                                          <p:tavLst>
                                            <p:tav tm="0">
                                              <p:val>
                                                <p:strVal val="#ppt_y"/>
                                              </p:val>
                                            </p:tav>
                                            <p:tav tm="100000">
                                              <p:val>
                                                <p:strVal val="#ppt_y"/>
                                              </p:val>
                                            </p:tav>
                                          </p:tavLst>
                                        </p:anim>
                                      </p:childTnLst>
                                    </p:cTn>
                                  </p:par>
                                </p:childTnLst>
                              </p:cTn>
                            </p:par>
                            <p:par>
                              <p:cTn id="21" fill="hold">
                                <p:stCondLst>
                                  <p:cond delay="1750"/>
                                </p:stCondLst>
                                <p:childTnLst>
                                  <p:par>
                                    <p:cTn id="22" presetID="23" presetClass="entr" presetSubtype="36" fill="hold" grpId="0" nodeType="afterEffect">
                                      <p:stCondLst>
                                        <p:cond delay="0"/>
                                      </p:stCondLst>
                                      <p:childTnLst>
                                        <p:set>
                                          <p:cBhvr>
                                            <p:cTn id="23" dur="1" fill="hold">
                                              <p:stCondLst>
                                                <p:cond delay="0"/>
                                              </p:stCondLst>
                                            </p:cTn>
                                            <p:tgtEl>
                                              <p:spTgt spid="103"/>
                                            </p:tgtEl>
                                            <p:attrNameLst>
                                              <p:attrName>style.visibility</p:attrName>
                                            </p:attrNameLst>
                                          </p:cBhvr>
                                          <p:to>
                                            <p:strVal val="visible"/>
                                          </p:to>
                                        </p:set>
                                        <p:anim calcmode="lin" valueType="num">
                                          <p:cBhvr>
                                            <p:cTn id="24" dur="500" fill="hold"/>
                                            <p:tgtEl>
                                              <p:spTgt spid="103"/>
                                            </p:tgtEl>
                                            <p:attrNameLst>
                                              <p:attrName>ppt_w</p:attrName>
                                            </p:attrNameLst>
                                          </p:cBhvr>
                                          <p:tavLst>
                                            <p:tav tm="0">
                                              <p:val>
                                                <p:strVal val="(6*min(max(#ppt_w*#ppt_h,.3),1)-7.4)/-.7*#ppt_w"/>
                                              </p:val>
                                            </p:tav>
                                            <p:tav tm="100000">
                                              <p:val>
                                                <p:strVal val="#ppt_w"/>
                                              </p:val>
                                            </p:tav>
                                          </p:tavLst>
                                        </p:anim>
                                        <p:anim calcmode="lin" valueType="num">
                                          <p:cBhvr>
                                            <p:cTn id="25" dur="500" fill="hold"/>
                                            <p:tgtEl>
                                              <p:spTgt spid="103"/>
                                            </p:tgtEl>
                                            <p:attrNameLst>
                                              <p:attrName>ppt_h</p:attrName>
                                            </p:attrNameLst>
                                          </p:cBhvr>
                                          <p:tavLst>
                                            <p:tav tm="0">
                                              <p:val>
                                                <p:strVal val="(6*min(max(#ppt_w*#ppt_h,.3),1)-7.4)/-.7*#ppt_h"/>
                                              </p:val>
                                            </p:tav>
                                            <p:tav tm="100000">
                                              <p:val>
                                                <p:strVal val="#ppt_h"/>
                                              </p:val>
                                            </p:tav>
                                          </p:tavLst>
                                        </p:anim>
                                        <p:anim calcmode="lin" valueType="num">
                                          <p:cBhvr>
                                            <p:cTn id="26" dur="500" fill="hold"/>
                                            <p:tgtEl>
                                              <p:spTgt spid="103"/>
                                            </p:tgtEl>
                                            <p:attrNameLst>
                                              <p:attrName>ppt_x</p:attrName>
                                            </p:attrNameLst>
                                          </p:cBhvr>
                                          <p:tavLst>
                                            <p:tav tm="0">
                                              <p:val>
                                                <p:fltVal val="0.5"/>
                                              </p:val>
                                            </p:tav>
                                            <p:tav tm="100000">
                                              <p:val>
                                                <p:strVal val="#ppt_x"/>
                                              </p:val>
                                            </p:tav>
                                          </p:tavLst>
                                        </p:anim>
                                        <p:anim calcmode="lin" valueType="num">
                                          <p:cBhvr>
                                            <p:cTn id="27" dur="500" fill="hold"/>
                                            <p:tgtEl>
                                              <p:spTgt spid="103"/>
                                            </p:tgtEl>
                                            <p:attrNameLst>
                                              <p:attrName>ppt_y</p:attrName>
                                            </p:attrNameLst>
                                          </p:cBhvr>
                                          <p:tavLst>
                                            <p:tav tm="0">
                                              <p:val>
                                                <p:strVal val="1+(6*min(max(#ppt_w*#ppt_h,.3),1)-7.4)/-.7*#ppt_h/2"/>
                                              </p:val>
                                            </p:tav>
                                            <p:tav tm="100000">
                                              <p:val>
                                                <p:strVal val="#ppt_y"/>
                                              </p:val>
                                            </p:tav>
                                          </p:tavLst>
                                        </p:anim>
                                      </p:childTnLst>
                                    </p:cTn>
                                  </p:par>
                                </p:childTnLst>
                              </p:cTn>
                            </p:par>
                            <p:par>
                              <p:cTn id="28" fill="hold">
                                <p:stCondLst>
                                  <p:cond delay="2250"/>
                                </p:stCondLst>
                                <p:childTnLst>
                                  <p:par>
                                    <p:cTn id="29" presetID="22" presetClass="entr" presetSubtype="8" fill="hold" nodeType="afterEffect">
                                      <p:stCondLst>
                                        <p:cond delay="0"/>
                                      </p:stCondLst>
                                      <p:childTnLst>
                                        <p:set>
                                          <p:cBhvr>
                                            <p:cTn id="30" dur="1" fill="hold">
                                              <p:stCondLst>
                                                <p:cond delay="0"/>
                                              </p:stCondLst>
                                            </p:cTn>
                                            <p:tgtEl>
                                              <p:spTgt spid="107"/>
                                            </p:tgtEl>
                                            <p:attrNameLst>
                                              <p:attrName>style.visibility</p:attrName>
                                            </p:attrNameLst>
                                          </p:cBhvr>
                                          <p:to>
                                            <p:strVal val="visible"/>
                                          </p:to>
                                        </p:set>
                                        <p:animEffect transition="in" filter="wipe(left)">
                                          <p:cBhvr>
                                            <p:cTn id="31" dur="500"/>
                                            <p:tgtEl>
                                              <p:spTgt spid="107"/>
                                            </p:tgtEl>
                                          </p:cBhvr>
                                        </p:animEffect>
                                      </p:childTnLst>
                                    </p:cTn>
                                  </p:par>
                                </p:childTnLst>
                              </p:cTn>
                            </p:par>
                            <p:par>
                              <p:cTn id="32" fill="hold">
                                <p:stCondLst>
                                  <p:cond delay="2750"/>
                                </p:stCondLst>
                                <p:childTnLst>
                                  <p:par>
                                    <p:cTn id="33" presetID="22" presetClass="entr" presetSubtype="8" fill="hold" grpId="0" nodeType="afterEffect">
                                      <p:stCondLst>
                                        <p:cond delay="0"/>
                                      </p:stCondLst>
                                      <p:childTnLst>
                                        <p:set>
                                          <p:cBhvr>
                                            <p:cTn id="34" dur="1" fill="hold">
                                              <p:stCondLst>
                                                <p:cond delay="0"/>
                                              </p:stCondLst>
                                            </p:cTn>
                                            <p:tgtEl>
                                              <p:spTgt spid="111"/>
                                            </p:tgtEl>
                                            <p:attrNameLst>
                                              <p:attrName>style.visibility</p:attrName>
                                            </p:attrNameLst>
                                          </p:cBhvr>
                                          <p:to>
                                            <p:strVal val="visible"/>
                                          </p:to>
                                        </p:set>
                                        <p:animEffect transition="in" filter="wipe(left)">
                                          <p:cBhvr>
                                            <p:cTn id="35" dur="500"/>
                                            <p:tgtEl>
                                              <p:spTgt spid="111"/>
                                            </p:tgtEl>
                                          </p:cBhvr>
                                        </p:animEffect>
                                      </p:childTnLst>
                                    </p:cTn>
                                  </p:par>
                                </p:childTnLst>
                              </p:cTn>
                            </p:par>
                            <p:par>
                              <p:cTn id="36" fill="hold">
                                <p:stCondLst>
                                  <p:cond delay="3250"/>
                                </p:stCondLst>
                                <p:childTnLst>
                                  <p:par>
                                    <p:cTn id="37" presetID="23" presetClass="entr" presetSubtype="36" fill="hold" grpId="0" nodeType="afterEffect">
                                      <p:stCondLst>
                                        <p:cond delay="0"/>
                                      </p:stCondLst>
                                      <p:childTnLst>
                                        <p:set>
                                          <p:cBhvr>
                                            <p:cTn id="38" dur="1" fill="hold">
                                              <p:stCondLst>
                                                <p:cond delay="0"/>
                                              </p:stCondLst>
                                            </p:cTn>
                                            <p:tgtEl>
                                              <p:spTgt spid="105"/>
                                            </p:tgtEl>
                                            <p:attrNameLst>
                                              <p:attrName>style.visibility</p:attrName>
                                            </p:attrNameLst>
                                          </p:cBhvr>
                                          <p:to>
                                            <p:strVal val="visible"/>
                                          </p:to>
                                        </p:set>
                                        <p:anim calcmode="lin" valueType="num">
                                          <p:cBhvr>
                                            <p:cTn id="39" dur="500" fill="hold"/>
                                            <p:tgtEl>
                                              <p:spTgt spid="105"/>
                                            </p:tgtEl>
                                            <p:attrNameLst>
                                              <p:attrName>ppt_w</p:attrName>
                                            </p:attrNameLst>
                                          </p:cBhvr>
                                          <p:tavLst>
                                            <p:tav tm="0">
                                              <p:val>
                                                <p:strVal val="(6*min(max(#ppt_w*#ppt_h,.3),1)-7.4)/-.7*#ppt_w"/>
                                              </p:val>
                                            </p:tav>
                                            <p:tav tm="100000">
                                              <p:val>
                                                <p:strVal val="#ppt_w"/>
                                              </p:val>
                                            </p:tav>
                                          </p:tavLst>
                                        </p:anim>
                                        <p:anim calcmode="lin" valueType="num">
                                          <p:cBhvr>
                                            <p:cTn id="40" dur="500" fill="hold"/>
                                            <p:tgtEl>
                                              <p:spTgt spid="105"/>
                                            </p:tgtEl>
                                            <p:attrNameLst>
                                              <p:attrName>ppt_h</p:attrName>
                                            </p:attrNameLst>
                                          </p:cBhvr>
                                          <p:tavLst>
                                            <p:tav tm="0">
                                              <p:val>
                                                <p:strVal val="(6*min(max(#ppt_w*#ppt_h,.3),1)-7.4)/-.7*#ppt_h"/>
                                              </p:val>
                                            </p:tav>
                                            <p:tav tm="100000">
                                              <p:val>
                                                <p:strVal val="#ppt_h"/>
                                              </p:val>
                                            </p:tav>
                                          </p:tavLst>
                                        </p:anim>
                                        <p:anim calcmode="lin" valueType="num">
                                          <p:cBhvr>
                                            <p:cTn id="41" dur="500" fill="hold"/>
                                            <p:tgtEl>
                                              <p:spTgt spid="105"/>
                                            </p:tgtEl>
                                            <p:attrNameLst>
                                              <p:attrName>ppt_x</p:attrName>
                                            </p:attrNameLst>
                                          </p:cBhvr>
                                          <p:tavLst>
                                            <p:tav tm="0">
                                              <p:val>
                                                <p:fltVal val="0.5"/>
                                              </p:val>
                                            </p:tav>
                                            <p:tav tm="100000">
                                              <p:val>
                                                <p:strVal val="#ppt_x"/>
                                              </p:val>
                                            </p:tav>
                                          </p:tavLst>
                                        </p:anim>
                                        <p:anim calcmode="lin" valueType="num">
                                          <p:cBhvr>
                                            <p:cTn id="42" dur="500" fill="hold"/>
                                            <p:tgtEl>
                                              <p:spTgt spid="105"/>
                                            </p:tgtEl>
                                            <p:attrNameLst>
                                              <p:attrName>ppt_y</p:attrName>
                                            </p:attrNameLst>
                                          </p:cBhvr>
                                          <p:tavLst>
                                            <p:tav tm="0">
                                              <p:val>
                                                <p:strVal val="1+(6*min(max(#ppt_w*#ppt_h,.3),1)-7.4)/-.7*#ppt_h/2"/>
                                              </p:val>
                                            </p:tav>
                                            <p:tav tm="100000">
                                              <p:val>
                                                <p:strVal val="#ppt_y"/>
                                              </p:val>
                                            </p:tav>
                                          </p:tavLst>
                                        </p:anim>
                                      </p:childTnLst>
                                    </p:cTn>
                                  </p:par>
                                </p:childTnLst>
                              </p:cTn>
                            </p:par>
                            <p:par>
                              <p:cTn id="43" fill="hold">
                                <p:stCondLst>
                                  <p:cond delay="3750"/>
                                </p:stCondLst>
                                <p:childTnLst>
                                  <p:par>
                                    <p:cTn id="44" presetID="22" presetClass="entr" presetSubtype="8" fill="hold" nodeType="afterEffect">
                                      <p:stCondLst>
                                        <p:cond delay="0"/>
                                      </p:stCondLst>
                                      <p:childTnLst>
                                        <p:set>
                                          <p:cBhvr>
                                            <p:cTn id="45" dur="1" fill="hold">
                                              <p:stCondLst>
                                                <p:cond delay="0"/>
                                              </p:stCondLst>
                                            </p:cTn>
                                            <p:tgtEl>
                                              <p:spTgt spid="110"/>
                                            </p:tgtEl>
                                            <p:attrNameLst>
                                              <p:attrName>style.visibility</p:attrName>
                                            </p:attrNameLst>
                                          </p:cBhvr>
                                          <p:to>
                                            <p:strVal val="visible"/>
                                          </p:to>
                                        </p:set>
                                        <p:animEffect transition="in" filter="wipe(left)">
                                          <p:cBhvr>
                                            <p:cTn id="46" dur="500"/>
                                            <p:tgtEl>
                                              <p:spTgt spid="110"/>
                                            </p:tgtEl>
                                          </p:cBhvr>
                                        </p:animEffect>
                                      </p:childTnLst>
                                    </p:cTn>
                                  </p:par>
                                </p:childTnLst>
                              </p:cTn>
                            </p:par>
                            <p:par>
                              <p:cTn id="47" fill="hold">
                                <p:stCondLst>
                                  <p:cond delay="4250"/>
                                </p:stCondLst>
                                <p:childTnLst>
                                  <p:par>
                                    <p:cTn id="48" presetID="22" presetClass="entr" presetSubtype="2" fill="hold" grpId="0" nodeType="afterEffect">
                                      <p:stCondLst>
                                        <p:cond delay="0"/>
                                      </p:stCondLst>
                                      <p:childTnLst>
                                        <p:set>
                                          <p:cBhvr>
                                            <p:cTn id="49" dur="1" fill="hold">
                                              <p:stCondLst>
                                                <p:cond delay="0"/>
                                              </p:stCondLst>
                                            </p:cTn>
                                            <p:tgtEl>
                                              <p:spTgt spid="113"/>
                                            </p:tgtEl>
                                            <p:attrNameLst>
                                              <p:attrName>style.visibility</p:attrName>
                                            </p:attrNameLst>
                                          </p:cBhvr>
                                          <p:to>
                                            <p:strVal val="visible"/>
                                          </p:to>
                                        </p:set>
                                        <p:animEffect transition="in" filter="wipe(right)">
                                          <p:cBhvr>
                                            <p:cTn id="50" dur="500"/>
                                            <p:tgtEl>
                                              <p:spTgt spid="113"/>
                                            </p:tgtEl>
                                          </p:cBhvr>
                                        </p:animEffect>
                                      </p:childTnLst>
                                    </p:cTn>
                                  </p:par>
                                </p:childTnLst>
                              </p:cTn>
                            </p:par>
                            <p:par>
                              <p:cTn id="51" fill="hold">
                                <p:stCondLst>
                                  <p:cond delay="4750"/>
                                </p:stCondLst>
                                <p:childTnLst>
                                  <p:par>
                                    <p:cTn id="52" presetID="23" presetClass="entr" presetSubtype="36" fill="hold" grpId="0" nodeType="afterEffect">
                                      <p:stCondLst>
                                        <p:cond delay="0"/>
                                      </p:stCondLst>
                                      <p:childTnLst>
                                        <p:set>
                                          <p:cBhvr>
                                            <p:cTn id="53" dur="1" fill="hold">
                                              <p:stCondLst>
                                                <p:cond delay="0"/>
                                              </p:stCondLst>
                                            </p:cTn>
                                            <p:tgtEl>
                                              <p:spTgt spid="104"/>
                                            </p:tgtEl>
                                            <p:attrNameLst>
                                              <p:attrName>style.visibility</p:attrName>
                                            </p:attrNameLst>
                                          </p:cBhvr>
                                          <p:to>
                                            <p:strVal val="visible"/>
                                          </p:to>
                                        </p:set>
                                        <p:anim calcmode="lin" valueType="num">
                                          <p:cBhvr>
                                            <p:cTn id="54" dur="500" fill="hold"/>
                                            <p:tgtEl>
                                              <p:spTgt spid="104"/>
                                            </p:tgtEl>
                                            <p:attrNameLst>
                                              <p:attrName>ppt_w</p:attrName>
                                            </p:attrNameLst>
                                          </p:cBhvr>
                                          <p:tavLst>
                                            <p:tav tm="0">
                                              <p:val>
                                                <p:strVal val="(6*min(max(#ppt_w*#ppt_h,.3),1)-7.4)/-.7*#ppt_w"/>
                                              </p:val>
                                            </p:tav>
                                            <p:tav tm="100000">
                                              <p:val>
                                                <p:strVal val="#ppt_w"/>
                                              </p:val>
                                            </p:tav>
                                          </p:tavLst>
                                        </p:anim>
                                        <p:anim calcmode="lin" valueType="num">
                                          <p:cBhvr>
                                            <p:cTn id="55" dur="500" fill="hold"/>
                                            <p:tgtEl>
                                              <p:spTgt spid="104"/>
                                            </p:tgtEl>
                                            <p:attrNameLst>
                                              <p:attrName>ppt_h</p:attrName>
                                            </p:attrNameLst>
                                          </p:cBhvr>
                                          <p:tavLst>
                                            <p:tav tm="0">
                                              <p:val>
                                                <p:strVal val="(6*min(max(#ppt_w*#ppt_h,.3),1)-7.4)/-.7*#ppt_h"/>
                                              </p:val>
                                            </p:tav>
                                            <p:tav tm="100000">
                                              <p:val>
                                                <p:strVal val="#ppt_h"/>
                                              </p:val>
                                            </p:tav>
                                          </p:tavLst>
                                        </p:anim>
                                        <p:anim calcmode="lin" valueType="num">
                                          <p:cBhvr>
                                            <p:cTn id="56" dur="500" fill="hold"/>
                                            <p:tgtEl>
                                              <p:spTgt spid="104"/>
                                            </p:tgtEl>
                                            <p:attrNameLst>
                                              <p:attrName>ppt_x</p:attrName>
                                            </p:attrNameLst>
                                          </p:cBhvr>
                                          <p:tavLst>
                                            <p:tav tm="0">
                                              <p:val>
                                                <p:fltVal val="0.5"/>
                                              </p:val>
                                            </p:tav>
                                            <p:tav tm="100000">
                                              <p:val>
                                                <p:strVal val="#ppt_x"/>
                                              </p:val>
                                            </p:tav>
                                          </p:tavLst>
                                        </p:anim>
                                        <p:anim calcmode="lin" valueType="num">
                                          <p:cBhvr>
                                            <p:cTn id="57" dur="500" fill="hold"/>
                                            <p:tgtEl>
                                              <p:spTgt spid="104"/>
                                            </p:tgtEl>
                                            <p:attrNameLst>
                                              <p:attrName>ppt_y</p:attrName>
                                            </p:attrNameLst>
                                          </p:cBhvr>
                                          <p:tavLst>
                                            <p:tav tm="0">
                                              <p:val>
                                                <p:strVal val="1+(6*min(max(#ppt_w*#ppt_h,.3),1)-7.4)/-.7*#ppt_h/2"/>
                                              </p:val>
                                            </p:tav>
                                            <p:tav tm="100000">
                                              <p:val>
                                                <p:strVal val="#ppt_y"/>
                                              </p:val>
                                            </p:tav>
                                          </p:tavLst>
                                        </p:anim>
                                      </p:childTnLst>
                                    </p:cTn>
                                  </p:par>
                                </p:childTnLst>
                              </p:cTn>
                            </p:par>
                            <p:par>
                              <p:cTn id="58" fill="hold">
                                <p:stCondLst>
                                  <p:cond delay="5250"/>
                                </p:stCondLst>
                                <p:childTnLst>
                                  <p:par>
                                    <p:cTn id="59" presetID="22" presetClass="entr" presetSubtype="8" fill="hold" nodeType="afterEffect">
                                      <p:stCondLst>
                                        <p:cond delay="0"/>
                                      </p:stCondLst>
                                      <p:childTnLst>
                                        <p:set>
                                          <p:cBhvr>
                                            <p:cTn id="60" dur="1" fill="hold">
                                              <p:stCondLst>
                                                <p:cond delay="0"/>
                                              </p:stCondLst>
                                            </p:cTn>
                                            <p:tgtEl>
                                              <p:spTgt spid="108"/>
                                            </p:tgtEl>
                                            <p:attrNameLst>
                                              <p:attrName>style.visibility</p:attrName>
                                            </p:attrNameLst>
                                          </p:cBhvr>
                                          <p:to>
                                            <p:strVal val="visible"/>
                                          </p:to>
                                        </p:set>
                                        <p:animEffect transition="in" filter="wipe(left)">
                                          <p:cBhvr>
                                            <p:cTn id="61" dur="500"/>
                                            <p:tgtEl>
                                              <p:spTgt spid="108"/>
                                            </p:tgtEl>
                                          </p:cBhvr>
                                        </p:animEffect>
                                      </p:childTnLst>
                                    </p:cTn>
                                  </p:par>
                                </p:childTnLst>
                              </p:cTn>
                            </p:par>
                            <p:par>
                              <p:cTn id="62" fill="hold">
                                <p:stCondLst>
                                  <p:cond delay="5750"/>
                                </p:stCondLst>
                                <p:childTnLst>
                                  <p:par>
                                    <p:cTn id="63" presetID="22" presetClass="entr" presetSubtype="8" fill="hold" grpId="0" nodeType="afterEffect">
                                      <p:stCondLst>
                                        <p:cond delay="0"/>
                                      </p:stCondLst>
                                      <p:childTnLst>
                                        <p:set>
                                          <p:cBhvr>
                                            <p:cTn id="64" dur="1" fill="hold">
                                              <p:stCondLst>
                                                <p:cond delay="0"/>
                                              </p:stCondLst>
                                            </p:cTn>
                                            <p:tgtEl>
                                              <p:spTgt spid="112"/>
                                            </p:tgtEl>
                                            <p:attrNameLst>
                                              <p:attrName>style.visibility</p:attrName>
                                            </p:attrNameLst>
                                          </p:cBhvr>
                                          <p:to>
                                            <p:strVal val="visible"/>
                                          </p:to>
                                        </p:set>
                                        <p:animEffect transition="in" filter="wipe(left)">
                                          <p:cBhvr>
                                            <p:cTn id="65" dur="500"/>
                                            <p:tgtEl>
                                              <p:spTgt spid="112"/>
                                            </p:tgtEl>
                                          </p:cBhvr>
                                        </p:animEffect>
                                      </p:childTnLst>
                                    </p:cTn>
                                  </p:par>
                                </p:childTnLst>
                              </p:cTn>
                            </p:par>
                            <p:par>
                              <p:cTn id="66" fill="hold">
                                <p:stCondLst>
                                  <p:cond delay="6250"/>
                                </p:stCondLst>
                                <p:childTnLst>
                                  <p:par>
                                    <p:cTn id="67" presetID="23" presetClass="entr" presetSubtype="36" fill="hold" grpId="0" nodeType="afterEffect">
                                      <p:stCondLst>
                                        <p:cond delay="0"/>
                                      </p:stCondLst>
                                      <p:childTnLst>
                                        <p:set>
                                          <p:cBhvr>
                                            <p:cTn id="68" dur="1" fill="hold">
                                              <p:stCondLst>
                                                <p:cond delay="0"/>
                                              </p:stCondLst>
                                            </p:cTn>
                                            <p:tgtEl>
                                              <p:spTgt spid="106"/>
                                            </p:tgtEl>
                                            <p:attrNameLst>
                                              <p:attrName>style.visibility</p:attrName>
                                            </p:attrNameLst>
                                          </p:cBhvr>
                                          <p:to>
                                            <p:strVal val="visible"/>
                                          </p:to>
                                        </p:set>
                                        <p:anim calcmode="lin" valueType="num">
                                          <p:cBhvr>
                                            <p:cTn id="69" dur="500" fill="hold"/>
                                            <p:tgtEl>
                                              <p:spTgt spid="106"/>
                                            </p:tgtEl>
                                            <p:attrNameLst>
                                              <p:attrName>ppt_w</p:attrName>
                                            </p:attrNameLst>
                                          </p:cBhvr>
                                          <p:tavLst>
                                            <p:tav tm="0">
                                              <p:val>
                                                <p:strVal val="(6*min(max(#ppt_w*#ppt_h,.3),1)-7.4)/-.7*#ppt_w"/>
                                              </p:val>
                                            </p:tav>
                                            <p:tav tm="100000">
                                              <p:val>
                                                <p:strVal val="#ppt_w"/>
                                              </p:val>
                                            </p:tav>
                                          </p:tavLst>
                                        </p:anim>
                                        <p:anim calcmode="lin" valueType="num">
                                          <p:cBhvr>
                                            <p:cTn id="70" dur="500" fill="hold"/>
                                            <p:tgtEl>
                                              <p:spTgt spid="106"/>
                                            </p:tgtEl>
                                            <p:attrNameLst>
                                              <p:attrName>ppt_h</p:attrName>
                                            </p:attrNameLst>
                                          </p:cBhvr>
                                          <p:tavLst>
                                            <p:tav tm="0">
                                              <p:val>
                                                <p:strVal val="(6*min(max(#ppt_w*#ppt_h,.3),1)-7.4)/-.7*#ppt_h"/>
                                              </p:val>
                                            </p:tav>
                                            <p:tav tm="100000">
                                              <p:val>
                                                <p:strVal val="#ppt_h"/>
                                              </p:val>
                                            </p:tav>
                                          </p:tavLst>
                                        </p:anim>
                                        <p:anim calcmode="lin" valueType="num">
                                          <p:cBhvr>
                                            <p:cTn id="71" dur="500" fill="hold"/>
                                            <p:tgtEl>
                                              <p:spTgt spid="106"/>
                                            </p:tgtEl>
                                            <p:attrNameLst>
                                              <p:attrName>ppt_x</p:attrName>
                                            </p:attrNameLst>
                                          </p:cBhvr>
                                          <p:tavLst>
                                            <p:tav tm="0">
                                              <p:val>
                                                <p:fltVal val="0.5"/>
                                              </p:val>
                                            </p:tav>
                                            <p:tav tm="100000">
                                              <p:val>
                                                <p:strVal val="#ppt_x"/>
                                              </p:val>
                                            </p:tav>
                                          </p:tavLst>
                                        </p:anim>
                                        <p:anim calcmode="lin" valueType="num">
                                          <p:cBhvr>
                                            <p:cTn id="72" dur="500" fill="hold"/>
                                            <p:tgtEl>
                                              <p:spTgt spid="106"/>
                                            </p:tgtEl>
                                            <p:attrNameLst>
                                              <p:attrName>ppt_y</p:attrName>
                                            </p:attrNameLst>
                                          </p:cBhvr>
                                          <p:tavLst>
                                            <p:tav tm="0">
                                              <p:val>
                                                <p:strVal val="1+(6*min(max(#ppt_w*#ppt_h,.3),1)-7.4)/-.7*#ppt_h/2"/>
                                              </p:val>
                                            </p:tav>
                                            <p:tav tm="100000">
                                              <p:val>
                                                <p:strVal val="#ppt_y"/>
                                              </p:val>
                                            </p:tav>
                                          </p:tavLst>
                                        </p:anim>
                                      </p:childTnLst>
                                    </p:cTn>
                                  </p:par>
                                </p:childTnLst>
                              </p:cTn>
                            </p:par>
                            <p:par>
                              <p:cTn id="73" fill="hold">
                                <p:stCondLst>
                                  <p:cond delay="6750"/>
                                </p:stCondLst>
                                <p:childTnLst>
                                  <p:par>
                                    <p:cTn id="74" presetID="22" presetClass="entr" presetSubtype="8" fill="hold" nodeType="afterEffect">
                                      <p:stCondLst>
                                        <p:cond delay="0"/>
                                      </p:stCondLst>
                                      <p:childTnLst>
                                        <p:set>
                                          <p:cBhvr>
                                            <p:cTn id="75" dur="1" fill="hold">
                                              <p:stCondLst>
                                                <p:cond delay="0"/>
                                              </p:stCondLst>
                                            </p:cTn>
                                            <p:tgtEl>
                                              <p:spTgt spid="109"/>
                                            </p:tgtEl>
                                            <p:attrNameLst>
                                              <p:attrName>style.visibility</p:attrName>
                                            </p:attrNameLst>
                                          </p:cBhvr>
                                          <p:to>
                                            <p:strVal val="visible"/>
                                          </p:to>
                                        </p:set>
                                        <p:animEffect transition="in" filter="wipe(left)">
                                          <p:cBhvr>
                                            <p:cTn id="76" dur="500"/>
                                            <p:tgtEl>
                                              <p:spTgt spid="109"/>
                                            </p:tgtEl>
                                          </p:cBhvr>
                                        </p:animEffect>
                                      </p:childTnLst>
                                    </p:cTn>
                                  </p:par>
                                </p:childTnLst>
                              </p:cTn>
                            </p:par>
                            <p:par>
                              <p:cTn id="77" fill="hold">
                                <p:stCondLst>
                                  <p:cond delay="7250"/>
                                </p:stCondLst>
                                <p:childTnLst>
                                  <p:par>
                                    <p:cTn id="78" presetID="22" presetClass="entr" presetSubtype="2" fill="hold" grpId="0" nodeType="afterEffect">
                                      <p:stCondLst>
                                        <p:cond delay="0"/>
                                      </p:stCondLst>
                                      <p:childTnLst>
                                        <p:set>
                                          <p:cBhvr>
                                            <p:cTn id="79" dur="1" fill="hold">
                                              <p:stCondLst>
                                                <p:cond delay="0"/>
                                              </p:stCondLst>
                                            </p:cTn>
                                            <p:tgtEl>
                                              <p:spTgt spid="114"/>
                                            </p:tgtEl>
                                            <p:attrNameLst>
                                              <p:attrName>style.visibility</p:attrName>
                                            </p:attrNameLst>
                                          </p:cBhvr>
                                          <p:to>
                                            <p:strVal val="visible"/>
                                          </p:to>
                                        </p:set>
                                        <p:animEffect transition="in" filter="wipe(right)">
                                          <p:cBhvr>
                                            <p:cTn id="80" dur="500"/>
                                            <p:tgtEl>
                                              <p:spTgt spid="114"/>
                                            </p:tgtEl>
                                          </p:cBhvr>
                                        </p:animEffect>
                                      </p:childTnLst>
                                    </p:cTn>
                                  </p:par>
                                  <p:par>
                                    <p:cTn id="81" presetID="14" presetClass="entr" presetSubtype="10" fill="hold" grpId="0" nodeType="withEffect">
                                      <p:stCondLst>
                                        <p:cond delay="0"/>
                                      </p:stCondLst>
                                      <p:childTnLst>
                                        <p:set>
                                          <p:cBhvr>
                                            <p:cTn id="82" dur="1" fill="hold">
                                              <p:stCondLst>
                                                <p:cond delay="0"/>
                                              </p:stCondLst>
                                            </p:cTn>
                                            <p:tgtEl>
                                              <p:spTgt spid="178"/>
                                            </p:tgtEl>
                                            <p:attrNameLst>
                                              <p:attrName>style.visibility</p:attrName>
                                            </p:attrNameLst>
                                          </p:cBhvr>
                                          <p:to>
                                            <p:strVal val="visible"/>
                                          </p:to>
                                        </p:set>
                                        <p:animEffect transition="in" filter="randombar(horizontal)">
                                          <p:cBhvr>
                                            <p:cTn id="83" dur="500"/>
                                            <p:tgtEl>
                                              <p:spTgt spid="178"/>
                                            </p:tgtEl>
                                          </p:cBhvr>
                                        </p:animEffect>
                                      </p:childTnLst>
                                    </p:cTn>
                                  </p:par>
                                  <p:par>
                                    <p:cTn id="84" presetID="14" presetClass="entr" presetSubtype="10" fill="hold" grpId="0" nodeType="withEffect">
                                      <p:stCondLst>
                                        <p:cond delay="0"/>
                                      </p:stCondLst>
                                      <p:childTnLst>
                                        <p:set>
                                          <p:cBhvr>
                                            <p:cTn id="85" dur="1" fill="hold">
                                              <p:stCondLst>
                                                <p:cond delay="0"/>
                                              </p:stCondLst>
                                            </p:cTn>
                                            <p:tgtEl>
                                              <p:spTgt spid="179"/>
                                            </p:tgtEl>
                                            <p:attrNameLst>
                                              <p:attrName>style.visibility</p:attrName>
                                            </p:attrNameLst>
                                          </p:cBhvr>
                                          <p:to>
                                            <p:strVal val="visible"/>
                                          </p:to>
                                        </p:set>
                                        <p:animEffect transition="in" filter="randombar(horizontal)">
                                          <p:cBhvr>
                                            <p:cTn id="86" dur="500"/>
                                            <p:tgtEl>
                                              <p:spTgt spid="179"/>
                                            </p:tgtEl>
                                          </p:cBhvr>
                                        </p:animEffect>
                                      </p:childTnLst>
                                    </p:cTn>
                                  </p:par>
                                  <p:par>
                                    <p:cTn id="87" presetID="14" presetClass="entr" presetSubtype="10" fill="hold" grpId="0" nodeType="withEffect">
                                      <p:stCondLst>
                                        <p:cond delay="0"/>
                                      </p:stCondLst>
                                      <p:childTnLst>
                                        <p:set>
                                          <p:cBhvr>
                                            <p:cTn id="88" dur="1" fill="hold">
                                              <p:stCondLst>
                                                <p:cond delay="0"/>
                                              </p:stCondLst>
                                            </p:cTn>
                                            <p:tgtEl>
                                              <p:spTgt spid="180"/>
                                            </p:tgtEl>
                                            <p:attrNameLst>
                                              <p:attrName>style.visibility</p:attrName>
                                            </p:attrNameLst>
                                          </p:cBhvr>
                                          <p:to>
                                            <p:strVal val="visible"/>
                                          </p:to>
                                        </p:set>
                                        <p:animEffect transition="in" filter="randombar(horizontal)">
                                          <p:cBhvr>
                                            <p:cTn id="89" dur="500"/>
                                            <p:tgtEl>
                                              <p:spTgt spid="180"/>
                                            </p:tgtEl>
                                          </p:cBhvr>
                                        </p:animEffect>
                                      </p:childTnLst>
                                    </p:cTn>
                                  </p:par>
                                  <p:par>
                                    <p:cTn id="90" presetID="14" presetClass="entr" presetSubtype="10" fill="hold" grpId="0" nodeType="withEffect">
                                      <p:stCondLst>
                                        <p:cond delay="0"/>
                                      </p:stCondLst>
                                      <p:childTnLst>
                                        <p:set>
                                          <p:cBhvr>
                                            <p:cTn id="91" dur="1" fill="hold">
                                              <p:stCondLst>
                                                <p:cond delay="0"/>
                                              </p:stCondLst>
                                            </p:cTn>
                                            <p:tgtEl>
                                              <p:spTgt spid="181"/>
                                            </p:tgtEl>
                                            <p:attrNameLst>
                                              <p:attrName>style.visibility</p:attrName>
                                            </p:attrNameLst>
                                          </p:cBhvr>
                                          <p:to>
                                            <p:strVal val="visible"/>
                                          </p:to>
                                        </p:set>
                                        <p:animEffect transition="in" filter="randombar(horizontal)">
                                          <p:cBhvr>
                                            <p:cTn id="92" dur="500"/>
                                            <p:tgtEl>
                                              <p:spTgt spid="18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3" grpId="0"/>
          <p:bldP spid="104" grpId="0"/>
          <p:bldP spid="105" grpId="0"/>
          <p:bldP spid="106" grpId="0"/>
          <p:bldP spid="111" grpId="0"/>
          <p:bldP spid="112" grpId="0"/>
          <p:bldP spid="113" grpId="0"/>
          <p:bldP spid="114" grpId="0"/>
          <p:bldP spid="178" grpId="0"/>
          <p:bldP spid="179" grpId="0"/>
          <p:bldP spid="180" grpId="0"/>
          <p:bldP spid="181" grpId="0"/>
        </p:bldLst>
      </p:timing>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0" name="Picture 3" descr="C:\Users\Administrator\Desktop\787637.png"/>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2884112" y="896352"/>
            <a:ext cx="2907128" cy="4094027"/>
          </a:xfrm>
          <a:prstGeom prst="rect">
            <a:avLst/>
          </a:prstGeom>
          <a:noFill/>
          <a:effectLst>
            <a:outerShdw blurRad="50800" dist="38100" dir="5400000" algn="t" rotWithShape="0">
              <a:prstClr val="black">
                <a:alpha val="40000"/>
              </a:prstClr>
            </a:outerShdw>
          </a:effectLst>
          <a:extLst>
            <a:ext uri="{909E8E84-426E-40DD-AFC4-6F175D3DCCD1}">
              <a14:hiddenFill xmlns:a14="http://schemas.microsoft.com/office/drawing/2010/main">
                <a:solidFill>
                  <a:srgbClr val="FFFFFF"/>
                </a:solidFill>
              </a14:hiddenFill>
            </a:ext>
          </a:extLst>
        </p:spPr>
      </p:pic>
      <p:grpSp>
        <p:nvGrpSpPr>
          <p:cNvPr id="61" name="组合 60"/>
          <p:cNvGrpSpPr/>
          <p:nvPr/>
        </p:nvGrpSpPr>
        <p:grpSpPr>
          <a:xfrm>
            <a:off x="3955330" y="4116548"/>
            <a:ext cx="764693" cy="764970"/>
            <a:chOff x="3832873" y="2297208"/>
            <a:chExt cx="1516550" cy="1516550"/>
          </a:xfrm>
        </p:grpSpPr>
        <p:grpSp>
          <p:nvGrpSpPr>
            <p:cNvPr id="62" name="组合 61"/>
            <p:cNvGrpSpPr/>
            <p:nvPr/>
          </p:nvGrpSpPr>
          <p:grpSpPr>
            <a:xfrm>
              <a:off x="3832873" y="2297208"/>
              <a:ext cx="1516550" cy="1516550"/>
              <a:chOff x="304800" y="673100"/>
              <a:chExt cx="4000500" cy="4000500"/>
            </a:xfrm>
            <a:effectLst>
              <a:outerShdw blurRad="444500" dist="254000" dir="8100000" algn="tr" rotWithShape="0">
                <a:prstClr val="black">
                  <a:alpha val="50000"/>
                </a:prstClr>
              </a:outerShdw>
            </a:effectLst>
          </p:grpSpPr>
          <p:sp>
            <p:nvSpPr>
              <p:cNvPr id="64" name="同心圆 63"/>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algn="ctr" defTabSz="914378">
                  <a:defRPr/>
                </a:pPr>
                <a:endParaRPr lang="zh-CN" altLang="en-US" sz="1800" kern="0">
                  <a:solidFill>
                    <a:sysClr val="windowText" lastClr="000000"/>
                  </a:solidFill>
                  <a:latin typeface="Calibri"/>
                  <a:ea typeface="宋体"/>
                </a:endParaRPr>
              </a:p>
            </p:txBody>
          </p:sp>
          <p:sp>
            <p:nvSpPr>
              <p:cNvPr id="65" name="椭圆 64"/>
              <p:cNvSpPr/>
              <p:nvPr/>
            </p:nvSpPr>
            <p:spPr>
              <a:xfrm>
                <a:off x="392113" y="760413"/>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algn="ctr" defTabSz="914378">
                  <a:defRPr/>
                </a:pPr>
                <a:endParaRPr lang="zh-CN" altLang="en-US" sz="1800" kern="0">
                  <a:solidFill>
                    <a:sysClr val="window" lastClr="FFFFFF"/>
                  </a:solidFill>
                  <a:latin typeface="Calibri"/>
                  <a:ea typeface="宋体"/>
                </a:endParaRPr>
              </a:p>
            </p:txBody>
          </p:sp>
        </p:grpSp>
        <p:sp>
          <p:nvSpPr>
            <p:cNvPr id="63" name="椭圆 62"/>
            <p:cNvSpPr/>
            <p:nvPr/>
          </p:nvSpPr>
          <p:spPr>
            <a:xfrm>
              <a:off x="3983164" y="2466913"/>
              <a:ext cx="1185736" cy="1185736"/>
            </a:xfrm>
            <a:prstGeom prst="ellipse">
              <a:avLst/>
            </a:prstGeom>
            <a:solidFill>
              <a:schemeClr val="accent2"/>
            </a:solidFill>
            <a:ln>
              <a:noFill/>
            </a:ln>
            <a:effectLst>
              <a:innerShdw blurRad="368300" dist="254000">
                <a:prstClr val="black">
                  <a:alpha val="22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grpSp>
      <p:grpSp>
        <p:nvGrpSpPr>
          <p:cNvPr id="66" name="组合 65"/>
          <p:cNvGrpSpPr/>
          <p:nvPr/>
        </p:nvGrpSpPr>
        <p:grpSpPr>
          <a:xfrm>
            <a:off x="3197986" y="3300523"/>
            <a:ext cx="764693" cy="764970"/>
            <a:chOff x="3832873" y="2297208"/>
            <a:chExt cx="1516550" cy="1516550"/>
          </a:xfrm>
        </p:grpSpPr>
        <p:grpSp>
          <p:nvGrpSpPr>
            <p:cNvPr id="67" name="组合 66"/>
            <p:cNvGrpSpPr/>
            <p:nvPr/>
          </p:nvGrpSpPr>
          <p:grpSpPr>
            <a:xfrm>
              <a:off x="3832873" y="2297208"/>
              <a:ext cx="1516550" cy="1516550"/>
              <a:chOff x="304800" y="673100"/>
              <a:chExt cx="4000500" cy="4000500"/>
            </a:xfrm>
            <a:effectLst>
              <a:outerShdw blurRad="444500" dist="254000" dir="8100000" algn="tr" rotWithShape="0">
                <a:prstClr val="black">
                  <a:alpha val="50000"/>
                </a:prstClr>
              </a:outerShdw>
            </a:effectLst>
          </p:grpSpPr>
          <p:sp>
            <p:nvSpPr>
              <p:cNvPr id="69" name="同心圆 68"/>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algn="ctr" defTabSz="914378">
                  <a:defRPr/>
                </a:pPr>
                <a:endParaRPr lang="zh-CN" altLang="en-US" sz="1800" kern="0">
                  <a:solidFill>
                    <a:sysClr val="windowText" lastClr="000000"/>
                  </a:solidFill>
                  <a:latin typeface="Calibri"/>
                  <a:ea typeface="宋体"/>
                </a:endParaRPr>
              </a:p>
            </p:txBody>
          </p:sp>
          <p:sp>
            <p:nvSpPr>
              <p:cNvPr id="70" name="椭圆 69"/>
              <p:cNvSpPr/>
              <p:nvPr/>
            </p:nvSpPr>
            <p:spPr>
              <a:xfrm>
                <a:off x="392113" y="760413"/>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algn="ctr" defTabSz="914378">
                  <a:defRPr/>
                </a:pPr>
                <a:endParaRPr lang="zh-CN" altLang="en-US" sz="1800" kern="0">
                  <a:solidFill>
                    <a:sysClr val="window" lastClr="FFFFFF"/>
                  </a:solidFill>
                  <a:latin typeface="Calibri"/>
                  <a:ea typeface="宋体"/>
                </a:endParaRPr>
              </a:p>
            </p:txBody>
          </p:sp>
        </p:grpSp>
        <p:sp>
          <p:nvSpPr>
            <p:cNvPr id="68" name="椭圆 67"/>
            <p:cNvSpPr/>
            <p:nvPr/>
          </p:nvSpPr>
          <p:spPr>
            <a:xfrm>
              <a:off x="3983164" y="2466913"/>
              <a:ext cx="1185736" cy="1185736"/>
            </a:xfrm>
            <a:prstGeom prst="ellipse">
              <a:avLst/>
            </a:prstGeom>
            <a:solidFill>
              <a:schemeClr val="accent1"/>
            </a:solidFill>
            <a:ln>
              <a:noFill/>
            </a:ln>
            <a:effectLst>
              <a:innerShdw blurRad="368300" dist="254000">
                <a:prstClr val="black">
                  <a:alpha val="22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grpSp>
      <p:grpSp>
        <p:nvGrpSpPr>
          <p:cNvPr id="71" name="组合 70"/>
          <p:cNvGrpSpPr/>
          <p:nvPr/>
        </p:nvGrpSpPr>
        <p:grpSpPr>
          <a:xfrm>
            <a:off x="4724580" y="2801793"/>
            <a:ext cx="764693" cy="764970"/>
            <a:chOff x="3832873" y="2297208"/>
            <a:chExt cx="1516550" cy="1516550"/>
          </a:xfrm>
        </p:grpSpPr>
        <p:grpSp>
          <p:nvGrpSpPr>
            <p:cNvPr id="72" name="组合 71"/>
            <p:cNvGrpSpPr/>
            <p:nvPr/>
          </p:nvGrpSpPr>
          <p:grpSpPr>
            <a:xfrm>
              <a:off x="3832873" y="2297208"/>
              <a:ext cx="1516550" cy="1516550"/>
              <a:chOff x="304800" y="673100"/>
              <a:chExt cx="4000500" cy="4000500"/>
            </a:xfrm>
            <a:effectLst>
              <a:outerShdw blurRad="444500" dist="254000" dir="8100000" algn="tr" rotWithShape="0">
                <a:prstClr val="black">
                  <a:alpha val="50000"/>
                </a:prstClr>
              </a:outerShdw>
            </a:effectLst>
          </p:grpSpPr>
          <p:sp>
            <p:nvSpPr>
              <p:cNvPr id="74" name="同心圆 73"/>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algn="ctr" defTabSz="914378">
                  <a:defRPr/>
                </a:pPr>
                <a:endParaRPr lang="zh-CN" altLang="en-US" sz="1800" kern="0">
                  <a:solidFill>
                    <a:sysClr val="windowText" lastClr="000000"/>
                  </a:solidFill>
                  <a:latin typeface="Calibri"/>
                  <a:ea typeface="宋体"/>
                </a:endParaRPr>
              </a:p>
            </p:txBody>
          </p:sp>
          <p:sp>
            <p:nvSpPr>
              <p:cNvPr id="75" name="椭圆 74"/>
              <p:cNvSpPr/>
              <p:nvPr/>
            </p:nvSpPr>
            <p:spPr>
              <a:xfrm>
                <a:off x="392113" y="760413"/>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algn="ctr" defTabSz="914378">
                  <a:defRPr/>
                </a:pPr>
                <a:endParaRPr lang="zh-CN" altLang="en-US" sz="1800" kern="0">
                  <a:solidFill>
                    <a:sysClr val="window" lastClr="FFFFFF"/>
                  </a:solidFill>
                  <a:latin typeface="Calibri"/>
                  <a:ea typeface="宋体"/>
                </a:endParaRPr>
              </a:p>
            </p:txBody>
          </p:sp>
        </p:grpSp>
        <p:sp>
          <p:nvSpPr>
            <p:cNvPr id="73" name="椭圆 72"/>
            <p:cNvSpPr/>
            <p:nvPr/>
          </p:nvSpPr>
          <p:spPr>
            <a:xfrm>
              <a:off x="3983164" y="2466913"/>
              <a:ext cx="1185736" cy="1185736"/>
            </a:xfrm>
            <a:prstGeom prst="ellipse">
              <a:avLst/>
            </a:prstGeom>
            <a:solidFill>
              <a:schemeClr val="accent4"/>
            </a:solidFill>
            <a:ln>
              <a:noFill/>
            </a:ln>
            <a:effectLst>
              <a:innerShdw blurRad="368300" dist="254000">
                <a:prstClr val="black">
                  <a:alpha val="22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grpSp>
      <p:grpSp>
        <p:nvGrpSpPr>
          <p:cNvPr id="76" name="组合 75"/>
          <p:cNvGrpSpPr/>
          <p:nvPr/>
        </p:nvGrpSpPr>
        <p:grpSpPr>
          <a:xfrm>
            <a:off x="3197986" y="2328748"/>
            <a:ext cx="764693" cy="764970"/>
            <a:chOff x="3832873" y="2297208"/>
            <a:chExt cx="1516550" cy="1516550"/>
          </a:xfrm>
        </p:grpSpPr>
        <p:grpSp>
          <p:nvGrpSpPr>
            <p:cNvPr id="77" name="组合 76"/>
            <p:cNvGrpSpPr/>
            <p:nvPr/>
          </p:nvGrpSpPr>
          <p:grpSpPr>
            <a:xfrm>
              <a:off x="3832873" y="2297208"/>
              <a:ext cx="1516550" cy="1516550"/>
              <a:chOff x="304800" y="673100"/>
              <a:chExt cx="4000500" cy="4000500"/>
            </a:xfrm>
            <a:effectLst>
              <a:outerShdw blurRad="444500" dist="254000" dir="8100000" algn="tr" rotWithShape="0">
                <a:prstClr val="black">
                  <a:alpha val="50000"/>
                </a:prstClr>
              </a:outerShdw>
            </a:effectLst>
          </p:grpSpPr>
          <p:sp>
            <p:nvSpPr>
              <p:cNvPr id="79" name="同心圆 78"/>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algn="ctr" defTabSz="914378">
                  <a:defRPr/>
                </a:pPr>
                <a:endParaRPr lang="zh-CN" altLang="en-US" sz="1800" kern="0">
                  <a:solidFill>
                    <a:sysClr val="windowText" lastClr="000000"/>
                  </a:solidFill>
                  <a:latin typeface="Calibri"/>
                  <a:ea typeface="宋体"/>
                </a:endParaRPr>
              </a:p>
            </p:txBody>
          </p:sp>
          <p:sp>
            <p:nvSpPr>
              <p:cNvPr id="80" name="椭圆 79"/>
              <p:cNvSpPr/>
              <p:nvPr/>
            </p:nvSpPr>
            <p:spPr>
              <a:xfrm>
                <a:off x="392113" y="760413"/>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algn="ctr" defTabSz="914378">
                  <a:defRPr/>
                </a:pPr>
                <a:endParaRPr lang="zh-CN" altLang="en-US" sz="1800" kern="0">
                  <a:solidFill>
                    <a:sysClr val="window" lastClr="FFFFFF"/>
                  </a:solidFill>
                  <a:latin typeface="Calibri"/>
                  <a:ea typeface="宋体"/>
                </a:endParaRPr>
              </a:p>
            </p:txBody>
          </p:sp>
        </p:grpSp>
        <p:sp>
          <p:nvSpPr>
            <p:cNvPr id="78" name="椭圆 77"/>
            <p:cNvSpPr/>
            <p:nvPr/>
          </p:nvSpPr>
          <p:spPr>
            <a:xfrm>
              <a:off x="3983164" y="2466913"/>
              <a:ext cx="1185736" cy="1185736"/>
            </a:xfrm>
            <a:prstGeom prst="ellipse">
              <a:avLst/>
            </a:prstGeom>
            <a:solidFill>
              <a:schemeClr val="accent3"/>
            </a:solidFill>
            <a:ln>
              <a:noFill/>
            </a:ln>
            <a:effectLst>
              <a:innerShdw blurRad="368300" dist="254000">
                <a:prstClr val="black">
                  <a:alpha val="22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grpSp>
      <p:grpSp>
        <p:nvGrpSpPr>
          <p:cNvPr id="81" name="组合 80"/>
          <p:cNvGrpSpPr/>
          <p:nvPr/>
        </p:nvGrpSpPr>
        <p:grpSpPr>
          <a:xfrm>
            <a:off x="4724580" y="1818586"/>
            <a:ext cx="764693" cy="764970"/>
            <a:chOff x="3832873" y="2297208"/>
            <a:chExt cx="1516550" cy="1516550"/>
          </a:xfrm>
        </p:grpSpPr>
        <p:grpSp>
          <p:nvGrpSpPr>
            <p:cNvPr id="82" name="组合 81"/>
            <p:cNvGrpSpPr/>
            <p:nvPr/>
          </p:nvGrpSpPr>
          <p:grpSpPr>
            <a:xfrm>
              <a:off x="3832873" y="2297208"/>
              <a:ext cx="1516550" cy="1516550"/>
              <a:chOff x="304800" y="673100"/>
              <a:chExt cx="4000500" cy="4000500"/>
            </a:xfrm>
            <a:effectLst>
              <a:outerShdw blurRad="444500" dist="254000" dir="8100000" algn="tr" rotWithShape="0">
                <a:prstClr val="black">
                  <a:alpha val="50000"/>
                </a:prstClr>
              </a:outerShdw>
            </a:effectLst>
          </p:grpSpPr>
          <p:sp>
            <p:nvSpPr>
              <p:cNvPr id="84" name="同心圆 83"/>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algn="ctr" defTabSz="914378">
                  <a:defRPr/>
                </a:pPr>
                <a:endParaRPr lang="zh-CN" altLang="en-US" sz="1800" kern="0">
                  <a:solidFill>
                    <a:sysClr val="windowText" lastClr="000000"/>
                  </a:solidFill>
                  <a:latin typeface="Calibri"/>
                  <a:ea typeface="宋体"/>
                </a:endParaRPr>
              </a:p>
            </p:txBody>
          </p:sp>
          <p:sp>
            <p:nvSpPr>
              <p:cNvPr id="85" name="椭圆 84"/>
              <p:cNvSpPr/>
              <p:nvPr/>
            </p:nvSpPr>
            <p:spPr>
              <a:xfrm>
                <a:off x="392113" y="760413"/>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algn="ctr" defTabSz="914378">
                  <a:defRPr/>
                </a:pPr>
                <a:endParaRPr lang="zh-CN" altLang="en-US" sz="1800" kern="0">
                  <a:solidFill>
                    <a:sysClr val="window" lastClr="FFFFFF"/>
                  </a:solidFill>
                  <a:latin typeface="Calibri"/>
                  <a:ea typeface="宋体"/>
                </a:endParaRPr>
              </a:p>
            </p:txBody>
          </p:sp>
        </p:grpSp>
        <p:sp>
          <p:nvSpPr>
            <p:cNvPr id="83" name="椭圆 82"/>
            <p:cNvSpPr/>
            <p:nvPr/>
          </p:nvSpPr>
          <p:spPr>
            <a:xfrm>
              <a:off x="3983164" y="2466913"/>
              <a:ext cx="1185736" cy="1185736"/>
            </a:xfrm>
            <a:prstGeom prst="ellipse">
              <a:avLst/>
            </a:prstGeom>
            <a:solidFill>
              <a:schemeClr val="accent2"/>
            </a:solidFill>
            <a:ln>
              <a:noFill/>
            </a:ln>
            <a:effectLst>
              <a:innerShdw blurRad="368300" dist="254000">
                <a:prstClr val="black">
                  <a:alpha val="22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grpSp>
      <p:grpSp>
        <p:nvGrpSpPr>
          <p:cNvPr id="86" name="组合 85"/>
          <p:cNvGrpSpPr/>
          <p:nvPr/>
        </p:nvGrpSpPr>
        <p:grpSpPr>
          <a:xfrm>
            <a:off x="3955330" y="972570"/>
            <a:ext cx="764693" cy="764970"/>
            <a:chOff x="3832873" y="2297208"/>
            <a:chExt cx="1516550" cy="1516550"/>
          </a:xfrm>
        </p:grpSpPr>
        <p:grpSp>
          <p:nvGrpSpPr>
            <p:cNvPr id="87" name="组合 86"/>
            <p:cNvGrpSpPr/>
            <p:nvPr/>
          </p:nvGrpSpPr>
          <p:grpSpPr>
            <a:xfrm>
              <a:off x="3832873" y="2297208"/>
              <a:ext cx="1516550" cy="1516550"/>
              <a:chOff x="304800" y="673100"/>
              <a:chExt cx="4000500" cy="4000500"/>
            </a:xfrm>
            <a:effectLst>
              <a:outerShdw blurRad="444500" dist="254000" dir="8100000" algn="tr" rotWithShape="0">
                <a:prstClr val="black">
                  <a:alpha val="50000"/>
                </a:prstClr>
              </a:outerShdw>
            </a:effectLst>
          </p:grpSpPr>
          <p:sp>
            <p:nvSpPr>
              <p:cNvPr id="89" name="同心圆 88"/>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algn="ctr" defTabSz="914378">
                  <a:defRPr/>
                </a:pPr>
                <a:endParaRPr lang="zh-CN" altLang="en-US" sz="1800" kern="0">
                  <a:solidFill>
                    <a:sysClr val="windowText" lastClr="000000"/>
                  </a:solidFill>
                  <a:latin typeface="Calibri"/>
                  <a:ea typeface="宋体"/>
                </a:endParaRPr>
              </a:p>
            </p:txBody>
          </p:sp>
          <p:sp>
            <p:nvSpPr>
              <p:cNvPr id="90" name="椭圆 89"/>
              <p:cNvSpPr/>
              <p:nvPr/>
            </p:nvSpPr>
            <p:spPr>
              <a:xfrm>
                <a:off x="392113" y="760413"/>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algn="ctr" defTabSz="914378">
                  <a:defRPr/>
                </a:pPr>
                <a:endParaRPr lang="zh-CN" altLang="en-US" sz="1800" kern="0">
                  <a:solidFill>
                    <a:sysClr val="window" lastClr="FFFFFF"/>
                  </a:solidFill>
                  <a:latin typeface="Calibri"/>
                  <a:ea typeface="宋体"/>
                </a:endParaRPr>
              </a:p>
            </p:txBody>
          </p:sp>
        </p:grpSp>
        <p:sp>
          <p:nvSpPr>
            <p:cNvPr id="88" name="椭圆 87"/>
            <p:cNvSpPr/>
            <p:nvPr/>
          </p:nvSpPr>
          <p:spPr>
            <a:xfrm>
              <a:off x="3983164" y="2466913"/>
              <a:ext cx="1185736" cy="1185736"/>
            </a:xfrm>
            <a:prstGeom prst="ellipse">
              <a:avLst/>
            </a:prstGeom>
            <a:solidFill>
              <a:schemeClr val="accent1"/>
            </a:solidFill>
            <a:ln>
              <a:noFill/>
            </a:ln>
            <a:effectLst>
              <a:innerShdw blurRad="368300" dist="254000">
                <a:prstClr val="black">
                  <a:alpha val="22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grpSp>
      <p:grpSp>
        <p:nvGrpSpPr>
          <p:cNvPr id="91" name="Group 34"/>
          <p:cNvGrpSpPr/>
          <p:nvPr/>
        </p:nvGrpSpPr>
        <p:grpSpPr>
          <a:xfrm>
            <a:off x="4180257" y="1205937"/>
            <a:ext cx="299455" cy="243763"/>
            <a:chOff x="1550139" y="1314466"/>
            <a:chExt cx="509139" cy="414300"/>
          </a:xfrm>
          <a:solidFill>
            <a:schemeClr val="bg1"/>
          </a:solidFill>
        </p:grpSpPr>
        <p:sp>
          <p:nvSpPr>
            <p:cNvPr id="92" name="Freeform 5"/>
            <p:cNvSpPr>
              <a:spLocks noEditPoints="1"/>
            </p:cNvSpPr>
            <p:nvPr/>
          </p:nvSpPr>
          <p:spPr bwMode="auto">
            <a:xfrm>
              <a:off x="1550139" y="1314466"/>
              <a:ext cx="509139" cy="414300"/>
            </a:xfrm>
            <a:custGeom>
              <a:avLst/>
              <a:gdLst>
                <a:gd name="T0" fmla="*/ 78 w 153"/>
                <a:gd name="T1" fmla="*/ 0 h 125"/>
                <a:gd name="T2" fmla="*/ 0 w 153"/>
                <a:gd name="T3" fmla="*/ 69 h 125"/>
                <a:gd name="T4" fmla="*/ 15 w 153"/>
                <a:gd name="T5" fmla="*/ 69 h 125"/>
                <a:gd name="T6" fmla="*/ 21 w 153"/>
                <a:gd name="T7" fmla="*/ 64 h 125"/>
                <a:gd name="T8" fmla="*/ 21 w 153"/>
                <a:gd name="T9" fmla="*/ 121 h 125"/>
                <a:gd name="T10" fmla="*/ 24 w 153"/>
                <a:gd name="T11" fmla="*/ 125 h 125"/>
                <a:gd name="T12" fmla="*/ 62 w 153"/>
                <a:gd name="T13" fmla="*/ 125 h 125"/>
                <a:gd name="T14" fmla="*/ 63 w 153"/>
                <a:gd name="T15" fmla="*/ 93 h 125"/>
                <a:gd name="T16" fmla="*/ 67 w 153"/>
                <a:gd name="T17" fmla="*/ 88 h 125"/>
                <a:gd name="T18" fmla="*/ 83 w 153"/>
                <a:gd name="T19" fmla="*/ 88 h 125"/>
                <a:gd name="T20" fmla="*/ 89 w 153"/>
                <a:gd name="T21" fmla="*/ 93 h 125"/>
                <a:gd name="T22" fmla="*/ 89 w 153"/>
                <a:gd name="T23" fmla="*/ 125 h 125"/>
                <a:gd name="T24" fmla="*/ 126 w 153"/>
                <a:gd name="T25" fmla="*/ 125 h 125"/>
                <a:gd name="T26" fmla="*/ 130 w 153"/>
                <a:gd name="T27" fmla="*/ 120 h 125"/>
                <a:gd name="T28" fmla="*/ 130 w 153"/>
                <a:gd name="T29" fmla="*/ 63 h 125"/>
                <a:gd name="T30" fmla="*/ 136 w 153"/>
                <a:gd name="T31" fmla="*/ 69 h 125"/>
                <a:gd name="T32" fmla="*/ 153 w 153"/>
                <a:gd name="T33" fmla="*/ 69 h 125"/>
                <a:gd name="T34" fmla="*/ 78 w 153"/>
                <a:gd name="T35" fmla="*/ 0 h 125"/>
                <a:gd name="T36" fmla="*/ 76 w 153"/>
                <a:gd name="T37" fmla="*/ 76 h 125"/>
                <a:gd name="T38" fmla="*/ 60 w 153"/>
                <a:gd name="T39" fmla="*/ 60 h 125"/>
                <a:gd name="T40" fmla="*/ 76 w 153"/>
                <a:gd name="T41" fmla="*/ 43 h 125"/>
                <a:gd name="T42" fmla="*/ 92 w 153"/>
                <a:gd name="T43" fmla="*/ 60 h 125"/>
                <a:gd name="T44" fmla="*/ 76 w 153"/>
                <a:gd name="T45" fmla="*/ 76 h 1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53" h="125">
                  <a:moveTo>
                    <a:pt x="78" y="0"/>
                  </a:moveTo>
                  <a:cubicBezTo>
                    <a:pt x="0" y="69"/>
                    <a:pt x="0" y="69"/>
                    <a:pt x="0" y="69"/>
                  </a:cubicBezTo>
                  <a:cubicBezTo>
                    <a:pt x="0" y="69"/>
                    <a:pt x="5" y="78"/>
                    <a:pt x="15" y="69"/>
                  </a:cubicBezTo>
                  <a:cubicBezTo>
                    <a:pt x="21" y="64"/>
                    <a:pt x="21" y="64"/>
                    <a:pt x="21" y="64"/>
                  </a:cubicBezTo>
                  <a:cubicBezTo>
                    <a:pt x="21" y="121"/>
                    <a:pt x="21" y="121"/>
                    <a:pt x="21" y="121"/>
                  </a:cubicBezTo>
                  <a:cubicBezTo>
                    <a:pt x="21" y="121"/>
                    <a:pt x="21" y="125"/>
                    <a:pt x="24" y="125"/>
                  </a:cubicBezTo>
                  <a:cubicBezTo>
                    <a:pt x="28" y="125"/>
                    <a:pt x="62" y="125"/>
                    <a:pt x="62" y="125"/>
                  </a:cubicBezTo>
                  <a:cubicBezTo>
                    <a:pt x="63" y="93"/>
                    <a:pt x="63" y="93"/>
                    <a:pt x="63" y="93"/>
                  </a:cubicBezTo>
                  <a:cubicBezTo>
                    <a:pt x="63" y="93"/>
                    <a:pt x="62" y="88"/>
                    <a:pt x="67" y="88"/>
                  </a:cubicBezTo>
                  <a:cubicBezTo>
                    <a:pt x="83" y="88"/>
                    <a:pt x="83" y="88"/>
                    <a:pt x="83" y="88"/>
                  </a:cubicBezTo>
                  <a:cubicBezTo>
                    <a:pt x="89" y="88"/>
                    <a:pt x="89" y="93"/>
                    <a:pt x="89" y="93"/>
                  </a:cubicBezTo>
                  <a:cubicBezTo>
                    <a:pt x="89" y="125"/>
                    <a:pt x="89" y="125"/>
                    <a:pt x="89" y="125"/>
                  </a:cubicBezTo>
                  <a:cubicBezTo>
                    <a:pt x="89" y="125"/>
                    <a:pt x="121" y="125"/>
                    <a:pt x="126" y="125"/>
                  </a:cubicBezTo>
                  <a:cubicBezTo>
                    <a:pt x="131" y="125"/>
                    <a:pt x="130" y="120"/>
                    <a:pt x="130" y="120"/>
                  </a:cubicBezTo>
                  <a:cubicBezTo>
                    <a:pt x="130" y="63"/>
                    <a:pt x="130" y="63"/>
                    <a:pt x="130" y="63"/>
                  </a:cubicBezTo>
                  <a:cubicBezTo>
                    <a:pt x="136" y="69"/>
                    <a:pt x="136" y="69"/>
                    <a:pt x="136" y="69"/>
                  </a:cubicBezTo>
                  <a:cubicBezTo>
                    <a:pt x="148" y="77"/>
                    <a:pt x="153" y="69"/>
                    <a:pt x="153" y="69"/>
                  </a:cubicBezTo>
                  <a:lnTo>
                    <a:pt x="78" y="0"/>
                  </a:lnTo>
                  <a:close/>
                  <a:moveTo>
                    <a:pt x="76" y="76"/>
                  </a:moveTo>
                  <a:cubicBezTo>
                    <a:pt x="67" y="76"/>
                    <a:pt x="60" y="69"/>
                    <a:pt x="60" y="60"/>
                  </a:cubicBezTo>
                  <a:cubicBezTo>
                    <a:pt x="60" y="50"/>
                    <a:pt x="67" y="43"/>
                    <a:pt x="76" y="43"/>
                  </a:cubicBezTo>
                  <a:cubicBezTo>
                    <a:pt x="85" y="43"/>
                    <a:pt x="92" y="50"/>
                    <a:pt x="92" y="60"/>
                  </a:cubicBezTo>
                  <a:cubicBezTo>
                    <a:pt x="92" y="69"/>
                    <a:pt x="85" y="76"/>
                    <a:pt x="76" y="7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013"/>
            </a:p>
          </p:txBody>
        </p:sp>
        <p:sp>
          <p:nvSpPr>
            <p:cNvPr id="93" name="Freeform 6"/>
            <p:cNvSpPr>
              <a:spLocks/>
            </p:cNvSpPr>
            <p:nvPr/>
          </p:nvSpPr>
          <p:spPr bwMode="auto">
            <a:xfrm>
              <a:off x="1949464" y="1366877"/>
              <a:ext cx="49916" cy="102328"/>
            </a:xfrm>
            <a:custGeom>
              <a:avLst/>
              <a:gdLst>
                <a:gd name="T0" fmla="*/ 20 w 20"/>
                <a:gd name="T1" fmla="*/ 41 h 41"/>
                <a:gd name="T2" fmla="*/ 20 w 20"/>
                <a:gd name="T3" fmla="*/ 0 h 41"/>
                <a:gd name="T4" fmla="*/ 0 w 20"/>
                <a:gd name="T5" fmla="*/ 0 h 41"/>
                <a:gd name="T6" fmla="*/ 0 w 20"/>
                <a:gd name="T7" fmla="*/ 24 h 41"/>
                <a:gd name="T8" fmla="*/ 20 w 20"/>
                <a:gd name="T9" fmla="*/ 41 h 41"/>
              </a:gdLst>
              <a:ahLst/>
              <a:cxnLst>
                <a:cxn ang="0">
                  <a:pos x="T0" y="T1"/>
                </a:cxn>
                <a:cxn ang="0">
                  <a:pos x="T2" y="T3"/>
                </a:cxn>
                <a:cxn ang="0">
                  <a:pos x="T4" y="T5"/>
                </a:cxn>
                <a:cxn ang="0">
                  <a:pos x="T6" y="T7"/>
                </a:cxn>
                <a:cxn ang="0">
                  <a:pos x="T8" y="T9"/>
                </a:cxn>
              </a:cxnLst>
              <a:rect l="0" t="0" r="r" b="b"/>
              <a:pathLst>
                <a:path w="20" h="41">
                  <a:moveTo>
                    <a:pt x="20" y="41"/>
                  </a:moveTo>
                  <a:lnTo>
                    <a:pt x="20" y="0"/>
                  </a:lnTo>
                  <a:lnTo>
                    <a:pt x="0" y="0"/>
                  </a:lnTo>
                  <a:lnTo>
                    <a:pt x="0" y="24"/>
                  </a:lnTo>
                  <a:lnTo>
                    <a:pt x="20" y="4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013"/>
            </a:p>
          </p:txBody>
        </p:sp>
        <p:sp>
          <p:nvSpPr>
            <p:cNvPr id="94" name="Oval 7"/>
            <p:cNvSpPr>
              <a:spLocks noChangeArrowheads="1"/>
            </p:cNvSpPr>
            <p:nvPr/>
          </p:nvSpPr>
          <p:spPr bwMode="auto">
            <a:xfrm>
              <a:off x="1777255" y="1484179"/>
              <a:ext cx="52412" cy="54907"/>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013"/>
            </a:p>
          </p:txBody>
        </p:sp>
      </p:grpSp>
      <p:sp>
        <p:nvSpPr>
          <p:cNvPr id="95" name="矩形 3"/>
          <p:cNvSpPr>
            <a:spLocks noChangeArrowheads="1"/>
          </p:cNvSpPr>
          <p:nvPr/>
        </p:nvSpPr>
        <p:spPr bwMode="auto">
          <a:xfrm>
            <a:off x="4864169" y="1205937"/>
            <a:ext cx="715581" cy="3000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txBody>
          <a:bodyPr wrap="none" lIns="68580" tIns="34292" rIns="68580" bIns="34292">
            <a:spAutoFit/>
          </a:bodyPr>
          <a:lstStyle/>
          <a:p>
            <a:r>
              <a:rPr lang="zh-CN" altLang="en-US" sz="1500" dirty="0">
                <a:solidFill>
                  <a:schemeClr val="bg1">
                    <a:lumMod val="50000"/>
                  </a:schemeClr>
                </a:solidFill>
                <a:latin typeface="微软雅黑" pitchFamily="34" charset="-122"/>
                <a:ea typeface="微软雅黑" pitchFamily="34" charset="-122"/>
                <a:sym typeface="Arial" pitchFamily="34" charset="0"/>
              </a:rPr>
              <a:t>标题一</a:t>
            </a:r>
          </a:p>
        </p:txBody>
      </p:sp>
      <p:sp>
        <p:nvSpPr>
          <p:cNvPr id="96" name="文本框 13"/>
          <p:cNvSpPr txBox="1"/>
          <p:nvPr/>
        </p:nvSpPr>
        <p:spPr>
          <a:xfrm>
            <a:off x="5736778" y="1123485"/>
            <a:ext cx="2078906" cy="447336"/>
          </a:xfrm>
          <a:prstGeom prst="rect">
            <a:avLst/>
          </a:prstGeom>
          <a:noFill/>
        </p:spPr>
        <p:txBody>
          <a:bodyPr wrap="square" lIns="65822" tIns="32910" rIns="65822" bIns="32910" rtlCol="0">
            <a:spAutoFit/>
          </a:bodyPr>
          <a:lstStyle/>
          <a:p>
            <a:pPr algn="l">
              <a:lnSpc>
                <a:spcPct val="150000"/>
              </a:lnSpc>
              <a:spcBef>
                <a:spcPct val="0"/>
              </a:spcBef>
              <a:buNone/>
            </a:pPr>
            <a:r>
              <a:rPr lang="zh-CN" altLang="en-US" sz="825" dirty="0">
                <a:solidFill>
                  <a:schemeClr val="tx1">
                    <a:lumMod val="65000"/>
                    <a:lumOff val="35000"/>
                  </a:schemeClr>
                </a:solidFill>
                <a:latin typeface="微软雅黑" panose="020B0503020204020204" pitchFamily="34" charset="-122"/>
                <a:ea typeface="微软雅黑" panose="020B0503020204020204" pitchFamily="34" charset="-122"/>
                <a:sym typeface="微软雅黑" pitchFamily="34" charset="-122"/>
              </a:rPr>
              <a:t>在此录入上述图表的综合描述说明，在此录入上述图表的综合描述说明</a:t>
            </a:r>
          </a:p>
        </p:txBody>
      </p:sp>
      <p:sp>
        <p:nvSpPr>
          <p:cNvPr id="97" name="矩形 3"/>
          <p:cNvSpPr>
            <a:spLocks noChangeArrowheads="1"/>
          </p:cNvSpPr>
          <p:nvPr/>
        </p:nvSpPr>
        <p:spPr bwMode="auto">
          <a:xfrm>
            <a:off x="5743276" y="1865391"/>
            <a:ext cx="715581" cy="3000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txBody>
          <a:bodyPr wrap="none" lIns="68580" tIns="34292" rIns="68580" bIns="34292">
            <a:spAutoFit/>
          </a:bodyPr>
          <a:lstStyle/>
          <a:p>
            <a:r>
              <a:rPr lang="zh-CN" altLang="en-US" sz="1500" dirty="0">
                <a:solidFill>
                  <a:schemeClr val="bg1">
                    <a:lumMod val="50000"/>
                  </a:schemeClr>
                </a:solidFill>
                <a:latin typeface="微软雅黑" pitchFamily="34" charset="-122"/>
                <a:ea typeface="微软雅黑" pitchFamily="34" charset="-122"/>
                <a:sym typeface="Arial" pitchFamily="34" charset="0"/>
              </a:rPr>
              <a:t>标题二</a:t>
            </a:r>
          </a:p>
        </p:txBody>
      </p:sp>
      <p:sp>
        <p:nvSpPr>
          <p:cNvPr id="98" name="文本框 13"/>
          <p:cNvSpPr txBox="1"/>
          <p:nvPr/>
        </p:nvSpPr>
        <p:spPr>
          <a:xfrm>
            <a:off x="5736778" y="2148491"/>
            <a:ext cx="2078906" cy="447336"/>
          </a:xfrm>
          <a:prstGeom prst="rect">
            <a:avLst/>
          </a:prstGeom>
          <a:noFill/>
        </p:spPr>
        <p:txBody>
          <a:bodyPr wrap="square" lIns="65822" tIns="32910" rIns="65822" bIns="32910" rtlCol="0">
            <a:spAutoFit/>
          </a:bodyPr>
          <a:lstStyle/>
          <a:p>
            <a:pPr algn="l">
              <a:lnSpc>
                <a:spcPct val="150000"/>
              </a:lnSpc>
              <a:spcBef>
                <a:spcPct val="0"/>
              </a:spcBef>
              <a:buNone/>
            </a:pPr>
            <a:r>
              <a:rPr lang="zh-CN" altLang="en-US" sz="825" dirty="0">
                <a:solidFill>
                  <a:schemeClr val="tx1">
                    <a:lumMod val="65000"/>
                    <a:lumOff val="35000"/>
                  </a:schemeClr>
                </a:solidFill>
                <a:latin typeface="微软雅黑" panose="020B0503020204020204" pitchFamily="34" charset="-122"/>
                <a:ea typeface="微软雅黑" panose="020B0503020204020204" pitchFamily="34" charset="-122"/>
                <a:sym typeface="微软雅黑" pitchFamily="34" charset="-122"/>
              </a:rPr>
              <a:t>在此录入上述图表的综合描述说明，在此录入上述图表的综合描述说明</a:t>
            </a:r>
          </a:p>
        </p:txBody>
      </p:sp>
      <p:sp>
        <p:nvSpPr>
          <p:cNvPr id="99" name="Freeform 20"/>
          <p:cNvSpPr>
            <a:spLocks noEditPoints="1"/>
          </p:cNvSpPr>
          <p:nvPr/>
        </p:nvSpPr>
        <p:spPr bwMode="auto">
          <a:xfrm>
            <a:off x="4950126" y="2090644"/>
            <a:ext cx="298355" cy="202817"/>
          </a:xfrm>
          <a:custGeom>
            <a:avLst/>
            <a:gdLst>
              <a:gd name="T0" fmla="*/ 135 w 157"/>
              <a:gd name="T1" fmla="*/ 46 h 107"/>
              <a:gd name="T2" fmla="*/ 136 w 157"/>
              <a:gd name="T3" fmla="*/ 37 h 107"/>
              <a:gd name="T4" fmla="*/ 99 w 157"/>
              <a:gd name="T5" fmla="*/ 0 h 107"/>
              <a:gd name="T6" fmla="*/ 73 w 157"/>
              <a:gd name="T7" fmla="*/ 18 h 107"/>
              <a:gd name="T8" fmla="*/ 45 w 157"/>
              <a:gd name="T9" fmla="*/ 8 h 107"/>
              <a:gd name="T10" fmla="*/ 19 w 157"/>
              <a:gd name="T11" fmla="*/ 40 h 107"/>
              <a:gd name="T12" fmla="*/ 20 w 157"/>
              <a:gd name="T13" fmla="*/ 47 h 107"/>
              <a:gd name="T14" fmla="*/ 0 w 157"/>
              <a:gd name="T15" fmla="*/ 76 h 107"/>
              <a:gd name="T16" fmla="*/ 31 w 157"/>
              <a:gd name="T17" fmla="*/ 107 h 107"/>
              <a:gd name="T18" fmla="*/ 126 w 157"/>
              <a:gd name="T19" fmla="*/ 107 h 107"/>
              <a:gd name="T20" fmla="*/ 157 w 157"/>
              <a:gd name="T21" fmla="*/ 76 h 107"/>
              <a:gd name="T22" fmla="*/ 135 w 157"/>
              <a:gd name="T23" fmla="*/ 46 h 107"/>
              <a:gd name="T24" fmla="*/ 120 w 157"/>
              <a:gd name="T25" fmla="*/ 100 h 107"/>
              <a:gd name="T26" fmla="*/ 79 w 157"/>
              <a:gd name="T27" fmla="*/ 100 h 107"/>
              <a:gd name="T28" fmla="*/ 103 w 157"/>
              <a:gd name="T29" fmla="*/ 75 h 107"/>
              <a:gd name="T30" fmla="*/ 102 w 157"/>
              <a:gd name="T31" fmla="*/ 72 h 107"/>
              <a:gd name="T32" fmla="*/ 92 w 157"/>
              <a:gd name="T33" fmla="*/ 72 h 107"/>
              <a:gd name="T34" fmla="*/ 92 w 157"/>
              <a:gd name="T35" fmla="*/ 68 h 107"/>
              <a:gd name="T36" fmla="*/ 92 w 157"/>
              <a:gd name="T37" fmla="*/ 37 h 107"/>
              <a:gd name="T38" fmla="*/ 90 w 157"/>
              <a:gd name="T39" fmla="*/ 36 h 107"/>
              <a:gd name="T40" fmla="*/ 64 w 157"/>
              <a:gd name="T41" fmla="*/ 36 h 107"/>
              <a:gd name="T42" fmla="*/ 62 w 157"/>
              <a:gd name="T43" fmla="*/ 38 h 107"/>
              <a:gd name="T44" fmla="*/ 62 w 157"/>
              <a:gd name="T45" fmla="*/ 68 h 107"/>
              <a:gd name="T46" fmla="*/ 62 w 157"/>
              <a:gd name="T47" fmla="*/ 73 h 107"/>
              <a:gd name="T48" fmla="*/ 51 w 157"/>
              <a:gd name="T49" fmla="*/ 73 h 107"/>
              <a:gd name="T50" fmla="*/ 50 w 157"/>
              <a:gd name="T51" fmla="*/ 76 h 107"/>
              <a:gd name="T52" fmla="*/ 75 w 157"/>
              <a:gd name="T53" fmla="*/ 100 h 107"/>
              <a:gd name="T54" fmla="*/ 38 w 157"/>
              <a:gd name="T55" fmla="*/ 100 h 107"/>
              <a:gd name="T56" fmla="*/ 11 w 157"/>
              <a:gd name="T57" fmla="*/ 74 h 107"/>
              <a:gd name="T58" fmla="*/ 29 w 157"/>
              <a:gd name="T59" fmla="*/ 50 h 107"/>
              <a:gd name="T60" fmla="*/ 28 w 157"/>
              <a:gd name="T61" fmla="*/ 44 h 107"/>
              <a:gd name="T62" fmla="*/ 50 w 157"/>
              <a:gd name="T63" fmla="*/ 17 h 107"/>
              <a:gd name="T64" fmla="*/ 74 w 157"/>
              <a:gd name="T65" fmla="*/ 29 h 107"/>
              <a:gd name="T66" fmla="*/ 97 w 157"/>
              <a:gd name="T67" fmla="*/ 11 h 107"/>
              <a:gd name="T68" fmla="*/ 128 w 157"/>
              <a:gd name="T69" fmla="*/ 42 h 107"/>
              <a:gd name="T70" fmla="*/ 127 w 157"/>
              <a:gd name="T71" fmla="*/ 50 h 107"/>
              <a:gd name="T72" fmla="*/ 147 w 157"/>
              <a:gd name="T73" fmla="*/ 74 h 107"/>
              <a:gd name="T74" fmla="*/ 120 w 157"/>
              <a:gd name="T75" fmla="*/ 100 h 1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57" h="107">
                <a:moveTo>
                  <a:pt x="135" y="46"/>
                </a:moveTo>
                <a:cubicBezTo>
                  <a:pt x="136" y="43"/>
                  <a:pt x="136" y="40"/>
                  <a:pt x="136" y="37"/>
                </a:cubicBezTo>
                <a:cubicBezTo>
                  <a:pt x="136" y="17"/>
                  <a:pt x="120" y="0"/>
                  <a:pt x="99" y="0"/>
                </a:cubicBezTo>
                <a:cubicBezTo>
                  <a:pt x="76" y="0"/>
                  <a:pt x="73" y="18"/>
                  <a:pt x="73" y="18"/>
                </a:cubicBezTo>
                <a:cubicBezTo>
                  <a:pt x="73" y="18"/>
                  <a:pt x="63" y="6"/>
                  <a:pt x="45" y="8"/>
                </a:cubicBezTo>
                <a:cubicBezTo>
                  <a:pt x="30" y="11"/>
                  <a:pt x="19" y="25"/>
                  <a:pt x="19" y="40"/>
                </a:cubicBezTo>
                <a:cubicBezTo>
                  <a:pt x="19" y="42"/>
                  <a:pt x="20" y="45"/>
                  <a:pt x="20" y="47"/>
                </a:cubicBezTo>
                <a:cubicBezTo>
                  <a:pt x="9" y="51"/>
                  <a:pt x="0" y="63"/>
                  <a:pt x="0" y="76"/>
                </a:cubicBezTo>
                <a:cubicBezTo>
                  <a:pt x="0" y="93"/>
                  <a:pt x="14" y="107"/>
                  <a:pt x="31" y="107"/>
                </a:cubicBezTo>
                <a:cubicBezTo>
                  <a:pt x="126" y="107"/>
                  <a:pt x="126" y="107"/>
                  <a:pt x="126" y="107"/>
                </a:cubicBezTo>
                <a:cubicBezTo>
                  <a:pt x="143" y="107"/>
                  <a:pt x="157" y="93"/>
                  <a:pt x="157" y="76"/>
                </a:cubicBezTo>
                <a:cubicBezTo>
                  <a:pt x="157" y="62"/>
                  <a:pt x="148" y="50"/>
                  <a:pt x="135" y="46"/>
                </a:cubicBezTo>
                <a:close/>
                <a:moveTo>
                  <a:pt x="120" y="100"/>
                </a:moveTo>
                <a:cubicBezTo>
                  <a:pt x="79" y="100"/>
                  <a:pt x="79" y="100"/>
                  <a:pt x="79" y="100"/>
                </a:cubicBezTo>
                <a:cubicBezTo>
                  <a:pt x="82" y="97"/>
                  <a:pt x="103" y="75"/>
                  <a:pt x="103" y="75"/>
                </a:cubicBezTo>
                <a:cubicBezTo>
                  <a:pt x="103" y="75"/>
                  <a:pt x="106" y="72"/>
                  <a:pt x="102" y="72"/>
                </a:cubicBezTo>
                <a:cubicBezTo>
                  <a:pt x="98" y="72"/>
                  <a:pt x="92" y="72"/>
                  <a:pt x="92" y="72"/>
                </a:cubicBezTo>
                <a:cubicBezTo>
                  <a:pt x="92" y="72"/>
                  <a:pt x="92" y="71"/>
                  <a:pt x="92" y="68"/>
                </a:cubicBezTo>
                <a:cubicBezTo>
                  <a:pt x="92" y="60"/>
                  <a:pt x="92" y="43"/>
                  <a:pt x="92" y="37"/>
                </a:cubicBezTo>
                <a:cubicBezTo>
                  <a:pt x="92" y="37"/>
                  <a:pt x="92" y="36"/>
                  <a:pt x="90" y="36"/>
                </a:cubicBezTo>
                <a:cubicBezTo>
                  <a:pt x="88" y="36"/>
                  <a:pt x="67" y="36"/>
                  <a:pt x="64" y="36"/>
                </a:cubicBezTo>
                <a:cubicBezTo>
                  <a:pt x="61" y="36"/>
                  <a:pt x="62" y="38"/>
                  <a:pt x="62" y="38"/>
                </a:cubicBezTo>
                <a:cubicBezTo>
                  <a:pt x="62" y="44"/>
                  <a:pt x="62" y="60"/>
                  <a:pt x="62" y="68"/>
                </a:cubicBezTo>
                <a:cubicBezTo>
                  <a:pt x="62" y="71"/>
                  <a:pt x="62" y="73"/>
                  <a:pt x="62" y="73"/>
                </a:cubicBezTo>
                <a:cubicBezTo>
                  <a:pt x="62" y="73"/>
                  <a:pt x="54" y="73"/>
                  <a:pt x="51" y="73"/>
                </a:cubicBezTo>
                <a:cubicBezTo>
                  <a:pt x="47" y="73"/>
                  <a:pt x="50" y="76"/>
                  <a:pt x="50" y="76"/>
                </a:cubicBezTo>
                <a:cubicBezTo>
                  <a:pt x="75" y="100"/>
                  <a:pt x="75" y="100"/>
                  <a:pt x="75" y="100"/>
                </a:cubicBezTo>
                <a:cubicBezTo>
                  <a:pt x="38" y="100"/>
                  <a:pt x="38" y="100"/>
                  <a:pt x="38" y="100"/>
                </a:cubicBezTo>
                <a:cubicBezTo>
                  <a:pt x="23" y="100"/>
                  <a:pt x="11" y="89"/>
                  <a:pt x="11" y="74"/>
                </a:cubicBezTo>
                <a:cubicBezTo>
                  <a:pt x="11" y="63"/>
                  <a:pt x="18" y="54"/>
                  <a:pt x="29" y="50"/>
                </a:cubicBezTo>
                <a:cubicBezTo>
                  <a:pt x="28" y="48"/>
                  <a:pt x="28" y="46"/>
                  <a:pt x="28" y="44"/>
                </a:cubicBezTo>
                <a:cubicBezTo>
                  <a:pt x="28" y="32"/>
                  <a:pt x="37" y="20"/>
                  <a:pt x="50" y="17"/>
                </a:cubicBezTo>
                <a:cubicBezTo>
                  <a:pt x="65" y="15"/>
                  <a:pt x="74" y="29"/>
                  <a:pt x="74" y="29"/>
                </a:cubicBezTo>
                <a:cubicBezTo>
                  <a:pt x="74" y="29"/>
                  <a:pt x="77" y="11"/>
                  <a:pt x="97" y="11"/>
                </a:cubicBezTo>
                <a:cubicBezTo>
                  <a:pt x="115" y="11"/>
                  <a:pt x="128" y="25"/>
                  <a:pt x="128" y="42"/>
                </a:cubicBezTo>
                <a:cubicBezTo>
                  <a:pt x="128" y="45"/>
                  <a:pt x="127" y="47"/>
                  <a:pt x="127" y="50"/>
                </a:cubicBezTo>
                <a:cubicBezTo>
                  <a:pt x="138" y="53"/>
                  <a:pt x="147" y="63"/>
                  <a:pt x="147" y="74"/>
                </a:cubicBezTo>
                <a:cubicBezTo>
                  <a:pt x="147" y="89"/>
                  <a:pt x="135" y="100"/>
                  <a:pt x="120" y="100"/>
                </a:cubicBezTo>
                <a:close/>
              </a:path>
            </a:pathLst>
          </a:custGeom>
          <a:solidFill>
            <a:schemeClr val="bg1"/>
          </a:solidFill>
          <a:ln>
            <a:noFill/>
          </a:ln>
        </p:spPr>
        <p:txBody>
          <a:bodyPr vert="horz" wrap="square" lIns="91438" tIns="45719" rIns="91438" bIns="45719" numCol="1" anchor="t" anchorCtr="0" compatLnSpc="1">
            <a:prstTxWarp prst="textNoShape">
              <a:avLst/>
            </a:prstTxWarp>
          </a:bodyPr>
          <a:lstStyle/>
          <a:p>
            <a:endParaRPr lang="en-US" sz="1013"/>
          </a:p>
        </p:txBody>
      </p:sp>
      <p:sp>
        <p:nvSpPr>
          <p:cNvPr id="100" name="矩形 3"/>
          <p:cNvSpPr>
            <a:spLocks noChangeArrowheads="1"/>
          </p:cNvSpPr>
          <p:nvPr/>
        </p:nvSpPr>
        <p:spPr bwMode="auto">
          <a:xfrm>
            <a:off x="2297915" y="2192052"/>
            <a:ext cx="715581" cy="3000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txBody>
          <a:bodyPr wrap="none" lIns="68580" tIns="34292" rIns="68580" bIns="34292">
            <a:spAutoFit/>
          </a:bodyPr>
          <a:lstStyle/>
          <a:p>
            <a:r>
              <a:rPr lang="zh-CN" altLang="en-US" sz="1500" dirty="0">
                <a:solidFill>
                  <a:schemeClr val="bg1">
                    <a:lumMod val="50000"/>
                  </a:schemeClr>
                </a:solidFill>
                <a:latin typeface="微软雅黑" pitchFamily="34" charset="-122"/>
                <a:ea typeface="微软雅黑" pitchFamily="34" charset="-122"/>
                <a:sym typeface="Arial" pitchFamily="34" charset="0"/>
              </a:rPr>
              <a:t>标题三</a:t>
            </a:r>
          </a:p>
        </p:txBody>
      </p:sp>
      <p:sp>
        <p:nvSpPr>
          <p:cNvPr id="101" name="文本框 13"/>
          <p:cNvSpPr txBox="1"/>
          <p:nvPr/>
        </p:nvSpPr>
        <p:spPr>
          <a:xfrm>
            <a:off x="1030253" y="2507829"/>
            <a:ext cx="1989605" cy="447336"/>
          </a:xfrm>
          <a:prstGeom prst="rect">
            <a:avLst/>
          </a:prstGeom>
          <a:noFill/>
        </p:spPr>
        <p:txBody>
          <a:bodyPr wrap="square" lIns="65822" tIns="32910" rIns="65822" bIns="32910" rtlCol="0">
            <a:spAutoFit/>
          </a:bodyPr>
          <a:lstStyle/>
          <a:p>
            <a:pPr algn="r">
              <a:lnSpc>
                <a:spcPct val="150000"/>
              </a:lnSpc>
              <a:spcBef>
                <a:spcPct val="0"/>
              </a:spcBef>
              <a:buNone/>
            </a:pPr>
            <a:r>
              <a:rPr lang="zh-CN" altLang="en-US" sz="825" dirty="0">
                <a:solidFill>
                  <a:schemeClr val="tx1">
                    <a:lumMod val="65000"/>
                    <a:lumOff val="35000"/>
                  </a:schemeClr>
                </a:solidFill>
                <a:latin typeface="微软雅黑" panose="020B0503020204020204" pitchFamily="34" charset="-122"/>
                <a:ea typeface="微软雅黑" panose="020B0503020204020204" pitchFamily="34" charset="-122"/>
                <a:sym typeface="微软雅黑" pitchFamily="34" charset="-122"/>
              </a:rPr>
              <a:t>在此录入上述图表的综合描述说明，在此录入上述图表的综合描述说明</a:t>
            </a:r>
          </a:p>
        </p:txBody>
      </p:sp>
      <p:grpSp>
        <p:nvGrpSpPr>
          <p:cNvPr id="102" name="Group 20"/>
          <p:cNvGrpSpPr/>
          <p:nvPr/>
        </p:nvGrpSpPr>
        <p:grpSpPr>
          <a:xfrm>
            <a:off x="3418023" y="2587891"/>
            <a:ext cx="309373" cy="214361"/>
            <a:chOff x="7416800" y="1122363"/>
            <a:chExt cx="366713" cy="254000"/>
          </a:xfrm>
          <a:solidFill>
            <a:schemeClr val="bg1"/>
          </a:solidFill>
        </p:grpSpPr>
        <p:sp>
          <p:nvSpPr>
            <p:cNvPr id="103" name="Freeform 48"/>
            <p:cNvSpPr>
              <a:spLocks noEditPoints="1"/>
            </p:cNvSpPr>
            <p:nvPr/>
          </p:nvSpPr>
          <p:spPr bwMode="auto">
            <a:xfrm>
              <a:off x="7416800" y="1122363"/>
              <a:ext cx="260350" cy="254000"/>
            </a:xfrm>
            <a:custGeom>
              <a:avLst/>
              <a:gdLst>
                <a:gd name="T0" fmla="*/ 86 w 99"/>
                <a:gd name="T1" fmla="*/ 59 h 97"/>
                <a:gd name="T2" fmla="*/ 99 w 99"/>
                <a:gd name="T3" fmla="*/ 53 h 97"/>
                <a:gd name="T4" fmla="*/ 99 w 99"/>
                <a:gd name="T5" fmla="*/ 42 h 97"/>
                <a:gd name="T6" fmla="*/ 86 w 99"/>
                <a:gd name="T7" fmla="*/ 37 h 97"/>
                <a:gd name="T8" fmla="*/ 83 w 99"/>
                <a:gd name="T9" fmla="*/ 31 h 97"/>
                <a:gd name="T10" fmla="*/ 89 w 99"/>
                <a:gd name="T11" fmla="*/ 17 h 97"/>
                <a:gd name="T12" fmla="*/ 81 w 99"/>
                <a:gd name="T13" fmla="*/ 10 h 97"/>
                <a:gd name="T14" fmla="*/ 67 w 99"/>
                <a:gd name="T15" fmla="*/ 15 h 97"/>
                <a:gd name="T16" fmla="*/ 61 w 99"/>
                <a:gd name="T17" fmla="*/ 13 h 97"/>
                <a:gd name="T18" fmla="*/ 55 w 99"/>
                <a:gd name="T19" fmla="*/ 0 h 97"/>
                <a:gd name="T20" fmla="*/ 44 w 99"/>
                <a:gd name="T21" fmla="*/ 0 h 97"/>
                <a:gd name="T22" fmla="*/ 39 w 99"/>
                <a:gd name="T23" fmla="*/ 13 h 97"/>
                <a:gd name="T24" fmla="*/ 32 w 99"/>
                <a:gd name="T25" fmla="*/ 15 h 97"/>
                <a:gd name="T26" fmla="*/ 19 w 99"/>
                <a:gd name="T27" fmla="*/ 10 h 97"/>
                <a:gd name="T28" fmla="*/ 11 w 99"/>
                <a:gd name="T29" fmla="*/ 18 h 97"/>
                <a:gd name="T30" fmla="*/ 16 w 99"/>
                <a:gd name="T31" fmla="*/ 31 h 97"/>
                <a:gd name="T32" fmla="*/ 14 w 99"/>
                <a:gd name="T33" fmla="*/ 37 h 97"/>
                <a:gd name="T34" fmla="*/ 0 w 99"/>
                <a:gd name="T35" fmla="*/ 43 h 97"/>
                <a:gd name="T36" fmla="*/ 0 w 99"/>
                <a:gd name="T37" fmla="*/ 54 h 97"/>
                <a:gd name="T38" fmla="*/ 14 w 99"/>
                <a:gd name="T39" fmla="*/ 59 h 97"/>
                <a:gd name="T40" fmla="*/ 16 w 99"/>
                <a:gd name="T41" fmla="*/ 65 h 97"/>
                <a:gd name="T42" fmla="*/ 11 w 99"/>
                <a:gd name="T43" fmla="*/ 79 h 97"/>
                <a:gd name="T44" fmla="*/ 19 w 99"/>
                <a:gd name="T45" fmla="*/ 86 h 97"/>
                <a:gd name="T46" fmla="*/ 33 w 99"/>
                <a:gd name="T47" fmla="*/ 81 h 97"/>
                <a:gd name="T48" fmla="*/ 39 w 99"/>
                <a:gd name="T49" fmla="*/ 83 h 97"/>
                <a:gd name="T50" fmla="*/ 45 w 99"/>
                <a:gd name="T51" fmla="*/ 97 h 97"/>
                <a:gd name="T52" fmla="*/ 56 w 99"/>
                <a:gd name="T53" fmla="*/ 97 h 97"/>
                <a:gd name="T54" fmla="*/ 61 w 99"/>
                <a:gd name="T55" fmla="*/ 83 h 97"/>
                <a:gd name="T56" fmla="*/ 67 w 99"/>
                <a:gd name="T57" fmla="*/ 81 h 97"/>
                <a:gd name="T58" fmla="*/ 81 w 99"/>
                <a:gd name="T59" fmla="*/ 86 h 97"/>
                <a:gd name="T60" fmla="*/ 89 w 99"/>
                <a:gd name="T61" fmla="*/ 78 h 97"/>
                <a:gd name="T62" fmla="*/ 83 w 99"/>
                <a:gd name="T63" fmla="*/ 65 h 97"/>
                <a:gd name="T64" fmla="*/ 86 w 99"/>
                <a:gd name="T65" fmla="*/ 59 h 97"/>
                <a:gd name="T66" fmla="*/ 50 w 99"/>
                <a:gd name="T67" fmla="*/ 64 h 97"/>
                <a:gd name="T68" fmla="*/ 34 w 99"/>
                <a:gd name="T69" fmla="*/ 48 h 97"/>
                <a:gd name="T70" fmla="*/ 50 w 99"/>
                <a:gd name="T71" fmla="*/ 33 h 97"/>
                <a:gd name="T72" fmla="*/ 66 w 99"/>
                <a:gd name="T73" fmla="*/ 48 h 97"/>
                <a:gd name="T74" fmla="*/ 50 w 99"/>
                <a:gd name="T75" fmla="*/ 64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99" h="97">
                  <a:moveTo>
                    <a:pt x="86" y="59"/>
                  </a:moveTo>
                  <a:cubicBezTo>
                    <a:pt x="86" y="59"/>
                    <a:pt x="99" y="54"/>
                    <a:pt x="99" y="53"/>
                  </a:cubicBezTo>
                  <a:cubicBezTo>
                    <a:pt x="99" y="42"/>
                    <a:pt x="99" y="42"/>
                    <a:pt x="99" y="42"/>
                  </a:cubicBezTo>
                  <a:cubicBezTo>
                    <a:pt x="99" y="42"/>
                    <a:pt x="86" y="37"/>
                    <a:pt x="86" y="37"/>
                  </a:cubicBezTo>
                  <a:cubicBezTo>
                    <a:pt x="83" y="31"/>
                    <a:pt x="83" y="31"/>
                    <a:pt x="83" y="31"/>
                  </a:cubicBezTo>
                  <a:cubicBezTo>
                    <a:pt x="83" y="31"/>
                    <a:pt x="89" y="18"/>
                    <a:pt x="89" y="17"/>
                  </a:cubicBezTo>
                  <a:cubicBezTo>
                    <a:pt x="81" y="10"/>
                    <a:pt x="81" y="10"/>
                    <a:pt x="81" y="10"/>
                  </a:cubicBezTo>
                  <a:cubicBezTo>
                    <a:pt x="80" y="9"/>
                    <a:pt x="67" y="15"/>
                    <a:pt x="67" y="15"/>
                  </a:cubicBezTo>
                  <a:cubicBezTo>
                    <a:pt x="61" y="13"/>
                    <a:pt x="61" y="13"/>
                    <a:pt x="61" y="13"/>
                  </a:cubicBezTo>
                  <a:cubicBezTo>
                    <a:pt x="61" y="13"/>
                    <a:pt x="56" y="0"/>
                    <a:pt x="55" y="0"/>
                  </a:cubicBezTo>
                  <a:cubicBezTo>
                    <a:pt x="44" y="0"/>
                    <a:pt x="44" y="0"/>
                    <a:pt x="44" y="0"/>
                  </a:cubicBezTo>
                  <a:cubicBezTo>
                    <a:pt x="43" y="0"/>
                    <a:pt x="39" y="13"/>
                    <a:pt x="39" y="13"/>
                  </a:cubicBezTo>
                  <a:cubicBezTo>
                    <a:pt x="32" y="15"/>
                    <a:pt x="32" y="15"/>
                    <a:pt x="32" y="15"/>
                  </a:cubicBezTo>
                  <a:cubicBezTo>
                    <a:pt x="32" y="15"/>
                    <a:pt x="19" y="10"/>
                    <a:pt x="19" y="10"/>
                  </a:cubicBezTo>
                  <a:cubicBezTo>
                    <a:pt x="11" y="18"/>
                    <a:pt x="11" y="18"/>
                    <a:pt x="11" y="18"/>
                  </a:cubicBezTo>
                  <a:cubicBezTo>
                    <a:pt x="10" y="18"/>
                    <a:pt x="16" y="31"/>
                    <a:pt x="16" y="31"/>
                  </a:cubicBezTo>
                  <a:cubicBezTo>
                    <a:pt x="14" y="37"/>
                    <a:pt x="14" y="37"/>
                    <a:pt x="14" y="37"/>
                  </a:cubicBezTo>
                  <a:cubicBezTo>
                    <a:pt x="14" y="37"/>
                    <a:pt x="0" y="42"/>
                    <a:pt x="0" y="43"/>
                  </a:cubicBezTo>
                  <a:cubicBezTo>
                    <a:pt x="0" y="54"/>
                    <a:pt x="0" y="54"/>
                    <a:pt x="0" y="54"/>
                  </a:cubicBezTo>
                  <a:cubicBezTo>
                    <a:pt x="0" y="54"/>
                    <a:pt x="14" y="59"/>
                    <a:pt x="14" y="59"/>
                  </a:cubicBezTo>
                  <a:cubicBezTo>
                    <a:pt x="16" y="65"/>
                    <a:pt x="16" y="65"/>
                    <a:pt x="16" y="65"/>
                  </a:cubicBezTo>
                  <a:cubicBezTo>
                    <a:pt x="16" y="65"/>
                    <a:pt x="11" y="78"/>
                    <a:pt x="11" y="79"/>
                  </a:cubicBezTo>
                  <a:cubicBezTo>
                    <a:pt x="19" y="86"/>
                    <a:pt x="19" y="86"/>
                    <a:pt x="19" y="86"/>
                  </a:cubicBezTo>
                  <a:cubicBezTo>
                    <a:pt x="19" y="87"/>
                    <a:pt x="33" y="81"/>
                    <a:pt x="33" y="81"/>
                  </a:cubicBezTo>
                  <a:cubicBezTo>
                    <a:pt x="39" y="83"/>
                    <a:pt x="39" y="83"/>
                    <a:pt x="39" y="83"/>
                  </a:cubicBezTo>
                  <a:cubicBezTo>
                    <a:pt x="39" y="83"/>
                    <a:pt x="44" y="97"/>
                    <a:pt x="45" y="97"/>
                  </a:cubicBezTo>
                  <a:cubicBezTo>
                    <a:pt x="56" y="97"/>
                    <a:pt x="56" y="97"/>
                    <a:pt x="56" y="97"/>
                  </a:cubicBezTo>
                  <a:cubicBezTo>
                    <a:pt x="56" y="97"/>
                    <a:pt x="61" y="83"/>
                    <a:pt x="61" y="83"/>
                  </a:cubicBezTo>
                  <a:cubicBezTo>
                    <a:pt x="67" y="81"/>
                    <a:pt x="67" y="81"/>
                    <a:pt x="67" y="81"/>
                  </a:cubicBezTo>
                  <a:cubicBezTo>
                    <a:pt x="67" y="81"/>
                    <a:pt x="81" y="86"/>
                    <a:pt x="81" y="86"/>
                  </a:cubicBezTo>
                  <a:cubicBezTo>
                    <a:pt x="89" y="78"/>
                    <a:pt x="89" y="78"/>
                    <a:pt x="89" y="78"/>
                  </a:cubicBezTo>
                  <a:cubicBezTo>
                    <a:pt x="89" y="78"/>
                    <a:pt x="83" y="65"/>
                    <a:pt x="83" y="65"/>
                  </a:cubicBezTo>
                  <a:lnTo>
                    <a:pt x="86" y="59"/>
                  </a:lnTo>
                  <a:close/>
                  <a:moveTo>
                    <a:pt x="50" y="64"/>
                  </a:moveTo>
                  <a:cubicBezTo>
                    <a:pt x="41" y="64"/>
                    <a:pt x="34" y="57"/>
                    <a:pt x="34" y="48"/>
                  </a:cubicBezTo>
                  <a:cubicBezTo>
                    <a:pt x="34" y="39"/>
                    <a:pt x="41" y="33"/>
                    <a:pt x="50" y="33"/>
                  </a:cubicBezTo>
                  <a:cubicBezTo>
                    <a:pt x="59" y="33"/>
                    <a:pt x="66" y="39"/>
                    <a:pt x="66" y="48"/>
                  </a:cubicBezTo>
                  <a:cubicBezTo>
                    <a:pt x="66" y="57"/>
                    <a:pt x="59" y="64"/>
                    <a:pt x="50" y="6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013"/>
            </a:p>
          </p:txBody>
        </p:sp>
        <p:sp>
          <p:nvSpPr>
            <p:cNvPr id="104" name="Freeform 49"/>
            <p:cNvSpPr>
              <a:spLocks noEditPoints="1"/>
            </p:cNvSpPr>
            <p:nvPr/>
          </p:nvSpPr>
          <p:spPr bwMode="auto">
            <a:xfrm>
              <a:off x="7661275" y="1247775"/>
              <a:ext cx="122238" cy="123825"/>
            </a:xfrm>
            <a:custGeom>
              <a:avLst/>
              <a:gdLst>
                <a:gd name="T0" fmla="*/ 41 w 47"/>
                <a:gd name="T1" fmla="*/ 22 h 47"/>
                <a:gd name="T2" fmla="*/ 41 w 47"/>
                <a:gd name="T3" fmla="*/ 19 h 47"/>
                <a:gd name="T4" fmla="*/ 45 w 47"/>
                <a:gd name="T5" fmla="*/ 13 h 47"/>
                <a:gd name="T6" fmla="*/ 42 w 47"/>
                <a:gd name="T7" fmla="*/ 9 h 47"/>
                <a:gd name="T8" fmla="*/ 35 w 47"/>
                <a:gd name="T9" fmla="*/ 10 h 47"/>
                <a:gd name="T10" fmla="*/ 33 w 47"/>
                <a:gd name="T11" fmla="*/ 8 h 47"/>
                <a:gd name="T12" fmla="*/ 32 w 47"/>
                <a:gd name="T13" fmla="*/ 1 h 47"/>
                <a:gd name="T14" fmla="*/ 27 w 47"/>
                <a:gd name="T15" fmla="*/ 0 h 47"/>
                <a:gd name="T16" fmla="*/ 22 w 47"/>
                <a:gd name="T17" fmla="*/ 6 h 47"/>
                <a:gd name="T18" fmla="*/ 19 w 47"/>
                <a:gd name="T19" fmla="*/ 6 h 47"/>
                <a:gd name="T20" fmla="*/ 14 w 47"/>
                <a:gd name="T21" fmla="*/ 2 h 47"/>
                <a:gd name="T22" fmla="*/ 9 w 47"/>
                <a:gd name="T23" fmla="*/ 5 h 47"/>
                <a:gd name="T24" fmla="*/ 10 w 47"/>
                <a:gd name="T25" fmla="*/ 12 h 47"/>
                <a:gd name="T26" fmla="*/ 9 w 47"/>
                <a:gd name="T27" fmla="*/ 14 h 47"/>
                <a:gd name="T28" fmla="*/ 2 w 47"/>
                <a:gd name="T29" fmla="*/ 16 h 47"/>
                <a:gd name="T30" fmla="*/ 0 w 47"/>
                <a:gd name="T31" fmla="*/ 21 h 47"/>
                <a:gd name="T32" fmla="*/ 6 w 47"/>
                <a:gd name="T33" fmla="*/ 25 h 47"/>
                <a:gd name="T34" fmla="*/ 6 w 47"/>
                <a:gd name="T35" fmla="*/ 28 h 47"/>
                <a:gd name="T36" fmla="*/ 2 w 47"/>
                <a:gd name="T37" fmla="*/ 34 h 47"/>
                <a:gd name="T38" fmla="*/ 5 w 47"/>
                <a:gd name="T39" fmla="*/ 38 h 47"/>
                <a:gd name="T40" fmla="*/ 12 w 47"/>
                <a:gd name="T41" fmla="*/ 37 h 47"/>
                <a:gd name="T42" fmla="*/ 14 w 47"/>
                <a:gd name="T43" fmla="*/ 39 h 47"/>
                <a:gd name="T44" fmla="*/ 16 w 47"/>
                <a:gd name="T45" fmla="*/ 46 h 47"/>
                <a:gd name="T46" fmla="*/ 20 w 47"/>
                <a:gd name="T47" fmla="*/ 47 h 47"/>
                <a:gd name="T48" fmla="*/ 25 w 47"/>
                <a:gd name="T49" fmla="*/ 42 h 47"/>
                <a:gd name="T50" fmla="*/ 28 w 47"/>
                <a:gd name="T51" fmla="*/ 41 h 47"/>
                <a:gd name="T52" fmla="*/ 33 w 47"/>
                <a:gd name="T53" fmla="*/ 45 h 47"/>
                <a:gd name="T54" fmla="*/ 38 w 47"/>
                <a:gd name="T55" fmla="*/ 42 h 47"/>
                <a:gd name="T56" fmla="*/ 37 w 47"/>
                <a:gd name="T57" fmla="*/ 35 h 47"/>
                <a:gd name="T58" fmla="*/ 39 w 47"/>
                <a:gd name="T59" fmla="*/ 33 h 47"/>
                <a:gd name="T60" fmla="*/ 45 w 47"/>
                <a:gd name="T61" fmla="*/ 32 h 47"/>
                <a:gd name="T62" fmla="*/ 47 w 47"/>
                <a:gd name="T63" fmla="*/ 27 h 47"/>
                <a:gd name="T64" fmla="*/ 41 w 47"/>
                <a:gd name="T65" fmla="*/ 22 h 47"/>
                <a:gd name="T66" fmla="*/ 31 w 47"/>
                <a:gd name="T67" fmla="*/ 25 h 47"/>
                <a:gd name="T68" fmla="*/ 22 w 47"/>
                <a:gd name="T69" fmla="*/ 31 h 47"/>
                <a:gd name="T70" fmla="*/ 16 w 47"/>
                <a:gd name="T71" fmla="*/ 22 h 47"/>
                <a:gd name="T72" fmla="*/ 25 w 47"/>
                <a:gd name="T73" fmla="*/ 16 h 47"/>
                <a:gd name="T74" fmla="*/ 31 w 47"/>
                <a:gd name="T75" fmla="*/ 25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47" h="47">
                  <a:moveTo>
                    <a:pt x="41" y="22"/>
                  </a:moveTo>
                  <a:cubicBezTo>
                    <a:pt x="41" y="19"/>
                    <a:pt x="41" y="19"/>
                    <a:pt x="41" y="19"/>
                  </a:cubicBezTo>
                  <a:cubicBezTo>
                    <a:pt x="41" y="19"/>
                    <a:pt x="45" y="14"/>
                    <a:pt x="45" y="13"/>
                  </a:cubicBezTo>
                  <a:cubicBezTo>
                    <a:pt x="42" y="9"/>
                    <a:pt x="42" y="9"/>
                    <a:pt x="42" y="9"/>
                  </a:cubicBezTo>
                  <a:cubicBezTo>
                    <a:pt x="42" y="9"/>
                    <a:pt x="35" y="10"/>
                    <a:pt x="35" y="10"/>
                  </a:cubicBezTo>
                  <a:cubicBezTo>
                    <a:pt x="33" y="8"/>
                    <a:pt x="33" y="8"/>
                    <a:pt x="33" y="8"/>
                  </a:cubicBezTo>
                  <a:cubicBezTo>
                    <a:pt x="33" y="8"/>
                    <a:pt x="32" y="1"/>
                    <a:pt x="32" y="1"/>
                  </a:cubicBezTo>
                  <a:cubicBezTo>
                    <a:pt x="27" y="0"/>
                    <a:pt x="27" y="0"/>
                    <a:pt x="27" y="0"/>
                  </a:cubicBezTo>
                  <a:cubicBezTo>
                    <a:pt x="26" y="0"/>
                    <a:pt x="22" y="6"/>
                    <a:pt x="22" y="6"/>
                  </a:cubicBezTo>
                  <a:cubicBezTo>
                    <a:pt x="19" y="6"/>
                    <a:pt x="19" y="6"/>
                    <a:pt x="19" y="6"/>
                  </a:cubicBezTo>
                  <a:cubicBezTo>
                    <a:pt x="19" y="6"/>
                    <a:pt x="14" y="2"/>
                    <a:pt x="14" y="2"/>
                  </a:cubicBezTo>
                  <a:cubicBezTo>
                    <a:pt x="9" y="5"/>
                    <a:pt x="9" y="5"/>
                    <a:pt x="9" y="5"/>
                  </a:cubicBezTo>
                  <a:cubicBezTo>
                    <a:pt x="9" y="5"/>
                    <a:pt x="10" y="12"/>
                    <a:pt x="10" y="12"/>
                  </a:cubicBezTo>
                  <a:cubicBezTo>
                    <a:pt x="9" y="14"/>
                    <a:pt x="9" y="14"/>
                    <a:pt x="9" y="14"/>
                  </a:cubicBezTo>
                  <a:cubicBezTo>
                    <a:pt x="9" y="14"/>
                    <a:pt x="2" y="15"/>
                    <a:pt x="2" y="16"/>
                  </a:cubicBezTo>
                  <a:cubicBezTo>
                    <a:pt x="0" y="21"/>
                    <a:pt x="0" y="21"/>
                    <a:pt x="0" y="21"/>
                  </a:cubicBezTo>
                  <a:cubicBezTo>
                    <a:pt x="0" y="21"/>
                    <a:pt x="6" y="25"/>
                    <a:pt x="6" y="25"/>
                  </a:cubicBezTo>
                  <a:cubicBezTo>
                    <a:pt x="6" y="28"/>
                    <a:pt x="6" y="28"/>
                    <a:pt x="6" y="28"/>
                  </a:cubicBezTo>
                  <a:cubicBezTo>
                    <a:pt x="6" y="28"/>
                    <a:pt x="2" y="34"/>
                    <a:pt x="2" y="34"/>
                  </a:cubicBezTo>
                  <a:cubicBezTo>
                    <a:pt x="5" y="38"/>
                    <a:pt x="5" y="38"/>
                    <a:pt x="5" y="38"/>
                  </a:cubicBezTo>
                  <a:cubicBezTo>
                    <a:pt x="5" y="39"/>
                    <a:pt x="12" y="37"/>
                    <a:pt x="12" y="37"/>
                  </a:cubicBezTo>
                  <a:cubicBezTo>
                    <a:pt x="14" y="39"/>
                    <a:pt x="14" y="39"/>
                    <a:pt x="14" y="39"/>
                  </a:cubicBezTo>
                  <a:cubicBezTo>
                    <a:pt x="14" y="39"/>
                    <a:pt x="15" y="46"/>
                    <a:pt x="16" y="46"/>
                  </a:cubicBezTo>
                  <a:cubicBezTo>
                    <a:pt x="20" y="47"/>
                    <a:pt x="20" y="47"/>
                    <a:pt x="20" y="47"/>
                  </a:cubicBezTo>
                  <a:cubicBezTo>
                    <a:pt x="21" y="47"/>
                    <a:pt x="25" y="42"/>
                    <a:pt x="25" y="42"/>
                  </a:cubicBezTo>
                  <a:cubicBezTo>
                    <a:pt x="28" y="41"/>
                    <a:pt x="28" y="41"/>
                    <a:pt x="28" y="41"/>
                  </a:cubicBezTo>
                  <a:cubicBezTo>
                    <a:pt x="28" y="41"/>
                    <a:pt x="33" y="45"/>
                    <a:pt x="33" y="45"/>
                  </a:cubicBezTo>
                  <a:cubicBezTo>
                    <a:pt x="38" y="42"/>
                    <a:pt x="38" y="42"/>
                    <a:pt x="38" y="42"/>
                  </a:cubicBezTo>
                  <a:cubicBezTo>
                    <a:pt x="38" y="42"/>
                    <a:pt x="37" y="35"/>
                    <a:pt x="37" y="35"/>
                  </a:cubicBezTo>
                  <a:cubicBezTo>
                    <a:pt x="39" y="33"/>
                    <a:pt x="39" y="33"/>
                    <a:pt x="39" y="33"/>
                  </a:cubicBezTo>
                  <a:cubicBezTo>
                    <a:pt x="39" y="33"/>
                    <a:pt x="45" y="32"/>
                    <a:pt x="45" y="32"/>
                  </a:cubicBezTo>
                  <a:cubicBezTo>
                    <a:pt x="47" y="27"/>
                    <a:pt x="47" y="27"/>
                    <a:pt x="47" y="27"/>
                  </a:cubicBezTo>
                  <a:cubicBezTo>
                    <a:pt x="47" y="26"/>
                    <a:pt x="41" y="22"/>
                    <a:pt x="41" y="22"/>
                  </a:cubicBezTo>
                  <a:close/>
                  <a:moveTo>
                    <a:pt x="31" y="25"/>
                  </a:moveTo>
                  <a:cubicBezTo>
                    <a:pt x="30" y="29"/>
                    <a:pt x="26" y="32"/>
                    <a:pt x="22" y="31"/>
                  </a:cubicBezTo>
                  <a:cubicBezTo>
                    <a:pt x="18" y="30"/>
                    <a:pt x="15" y="26"/>
                    <a:pt x="16" y="22"/>
                  </a:cubicBezTo>
                  <a:cubicBezTo>
                    <a:pt x="17" y="18"/>
                    <a:pt x="21" y="15"/>
                    <a:pt x="25" y="16"/>
                  </a:cubicBezTo>
                  <a:cubicBezTo>
                    <a:pt x="29" y="17"/>
                    <a:pt x="32" y="21"/>
                    <a:pt x="31" y="2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013"/>
            </a:p>
          </p:txBody>
        </p:sp>
      </p:grpSp>
      <p:sp>
        <p:nvSpPr>
          <p:cNvPr id="105" name="矩形 3"/>
          <p:cNvSpPr>
            <a:spLocks noChangeArrowheads="1"/>
          </p:cNvSpPr>
          <p:nvPr/>
        </p:nvSpPr>
        <p:spPr bwMode="auto">
          <a:xfrm>
            <a:off x="5736822" y="2856221"/>
            <a:ext cx="715581" cy="3000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txBody>
          <a:bodyPr wrap="none" lIns="68580" tIns="34292" rIns="68580" bIns="34292">
            <a:spAutoFit/>
          </a:bodyPr>
          <a:lstStyle/>
          <a:p>
            <a:r>
              <a:rPr lang="zh-CN" altLang="en-US" sz="1500" dirty="0">
                <a:solidFill>
                  <a:schemeClr val="bg1">
                    <a:lumMod val="50000"/>
                  </a:schemeClr>
                </a:solidFill>
                <a:latin typeface="微软雅黑" pitchFamily="34" charset="-122"/>
                <a:ea typeface="微软雅黑" pitchFamily="34" charset="-122"/>
                <a:sym typeface="Arial" pitchFamily="34" charset="0"/>
              </a:rPr>
              <a:t>标题四</a:t>
            </a:r>
          </a:p>
        </p:txBody>
      </p:sp>
      <p:sp>
        <p:nvSpPr>
          <p:cNvPr id="106" name="文本框 13"/>
          <p:cNvSpPr txBox="1"/>
          <p:nvPr/>
        </p:nvSpPr>
        <p:spPr>
          <a:xfrm>
            <a:off x="5736778" y="3126618"/>
            <a:ext cx="2078906" cy="447336"/>
          </a:xfrm>
          <a:prstGeom prst="rect">
            <a:avLst/>
          </a:prstGeom>
          <a:noFill/>
        </p:spPr>
        <p:txBody>
          <a:bodyPr wrap="square" lIns="65822" tIns="32910" rIns="65822" bIns="32910" rtlCol="0">
            <a:spAutoFit/>
          </a:bodyPr>
          <a:lstStyle/>
          <a:p>
            <a:pPr algn="l">
              <a:lnSpc>
                <a:spcPct val="150000"/>
              </a:lnSpc>
              <a:spcBef>
                <a:spcPct val="0"/>
              </a:spcBef>
              <a:buNone/>
            </a:pPr>
            <a:r>
              <a:rPr lang="zh-CN" altLang="en-US" sz="825" dirty="0">
                <a:solidFill>
                  <a:schemeClr val="tx1">
                    <a:lumMod val="65000"/>
                    <a:lumOff val="35000"/>
                  </a:schemeClr>
                </a:solidFill>
                <a:latin typeface="微软雅黑" panose="020B0503020204020204" pitchFamily="34" charset="-122"/>
                <a:ea typeface="微软雅黑" panose="020B0503020204020204" pitchFamily="34" charset="-122"/>
                <a:sym typeface="微软雅黑" pitchFamily="34" charset="-122"/>
              </a:rPr>
              <a:t>在此录入上述图表的综合描述说明，在此录入上述图表的综合描述说明</a:t>
            </a:r>
          </a:p>
        </p:txBody>
      </p:sp>
      <p:grpSp>
        <p:nvGrpSpPr>
          <p:cNvPr id="107" name="组合 106"/>
          <p:cNvGrpSpPr/>
          <p:nvPr/>
        </p:nvGrpSpPr>
        <p:grpSpPr>
          <a:xfrm>
            <a:off x="4942127" y="3031233"/>
            <a:ext cx="316677" cy="302824"/>
            <a:chOff x="3294063" y="754063"/>
            <a:chExt cx="5600701" cy="5353051"/>
          </a:xfrm>
          <a:solidFill>
            <a:schemeClr val="bg1"/>
          </a:solidFill>
        </p:grpSpPr>
        <p:sp>
          <p:nvSpPr>
            <p:cNvPr id="108" name="Freeform 458"/>
            <p:cNvSpPr>
              <a:spLocks/>
            </p:cNvSpPr>
            <p:nvPr/>
          </p:nvSpPr>
          <p:spPr bwMode="auto">
            <a:xfrm>
              <a:off x="8235951" y="3122613"/>
              <a:ext cx="658813" cy="307975"/>
            </a:xfrm>
            <a:custGeom>
              <a:avLst/>
              <a:gdLst>
                <a:gd name="T0" fmla="*/ 135 w 175"/>
                <a:gd name="T1" fmla="*/ 0 h 82"/>
                <a:gd name="T2" fmla="*/ 175 w 175"/>
                <a:gd name="T3" fmla="*/ 41 h 82"/>
                <a:gd name="T4" fmla="*/ 135 w 175"/>
                <a:gd name="T5" fmla="*/ 82 h 82"/>
                <a:gd name="T6" fmla="*/ 41 w 175"/>
                <a:gd name="T7" fmla="*/ 82 h 82"/>
                <a:gd name="T8" fmla="*/ 0 w 175"/>
                <a:gd name="T9" fmla="*/ 41 h 82"/>
                <a:gd name="T10" fmla="*/ 12 w 175"/>
                <a:gd name="T11" fmla="*/ 12 h 82"/>
                <a:gd name="T12" fmla="*/ 41 w 175"/>
                <a:gd name="T13" fmla="*/ 0 h 82"/>
                <a:gd name="T14" fmla="*/ 135 w 175"/>
                <a:gd name="T15" fmla="*/ 0 h 8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75" h="82">
                  <a:moveTo>
                    <a:pt x="135" y="0"/>
                  </a:moveTo>
                  <a:cubicBezTo>
                    <a:pt x="157" y="0"/>
                    <a:pt x="175" y="19"/>
                    <a:pt x="175" y="41"/>
                  </a:cubicBezTo>
                  <a:cubicBezTo>
                    <a:pt x="175" y="64"/>
                    <a:pt x="157" y="82"/>
                    <a:pt x="135" y="82"/>
                  </a:cubicBezTo>
                  <a:cubicBezTo>
                    <a:pt x="41" y="82"/>
                    <a:pt x="41" y="82"/>
                    <a:pt x="41" y="82"/>
                  </a:cubicBezTo>
                  <a:cubicBezTo>
                    <a:pt x="19" y="82"/>
                    <a:pt x="0" y="64"/>
                    <a:pt x="0" y="41"/>
                  </a:cubicBezTo>
                  <a:cubicBezTo>
                    <a:pt x="0" y="30"/>
                    <a:pt x="5" y="20"/>
                    <a:pt x="12" y="12"/>
                  </a:cubicBezTo>
                  <a:cubicBezTo>
                    <a:pt x="20" y="5"/>
                    <a:pt x="30" y="0"/>
                    <a:pt x="41" y="0"/>
                  </a:cubicBezTo>
                  <a:lnTo>
                    <a:pt x="13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defTabSz="684834"/>
              <a:endParaRPr lang="zh-CN" altLang="en-US" sz="1425">
                <a:solidFill>
                  <a:prstClr val="black"/>
                </a:solidFill>
                <a:latin typeface="Calibri"/>
                <a:ea typeface="宋体"/>
              </a:endParaRPr>
            </a:p>
          </p:txBody>
        </p:sp>
        <p:sp>
          <p:nvSpPr>
            <p:cNvPr id="109" name="Freeform 459"/>
            <p:cNvSpPr>
              <a:spLocks/>
            </p:cNvSpPr>
            <p:nvPr/>
          </p:nvSpPr>
          <p:spPr bwMode="auto">
            <a:xfrm>
              <a:off x="7646988" y="1539876"/>
              <a:ext cx="571500" cy="587375"/>
            </a:xfrm>
            <a:custGeom>
              <a:avLst/>
              <a:gdLst>
                <a:gd name="T0" fmla="*/ 136 w 152"/>
                <a:gd name="T1" fmla="*/ 16 h 156"/>
                <a:gd name="T2" fmla="*/ 136 w 152"/>
                <a:gd name="T3" fmla="*/ 74 h 156"/>
                <a:gd name="T4" fmla="*/ 70 w 152"/>
                <a:gd name="T5" fmla="*/ 140 h 156"/>
                <a:gd name="T6" fmla="*/ 12 w 152"/>
                <a:gd name="T7" fmla="*/ 140 h 156"/>
                <a:gd name="T8" fmla="*/ 0 w 152"/>
                <a:gd name="T9" fmla="*/ 111 h 156"/>
                <a:gd name="T10" fmla="*/ 12 w 152"/>
                <a:gd name="T11" fmla="*/ 82 h 156"/>
                <a:gd name="T12" fmla="*/ 78 w 152"/>
                <a:gd name="T13" fmla="*/ 16 h 156"/>
                <a:gd name="T14" fmla="*/ 136 w 152"/>
                <a:gd name="T15" fmla="*/ 16 h 15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52" h="156">
                  <a:moveTo>
                    <a:pt x="136" y="16"/>
                  </a:moveTo>
                  <a:cubicBezTo>
                    <a:pt x="152" y="32"/>
                    <a:pt x="152" y="58"/>
                    <a:pt x="136" y="74"/>
                  </a:cubicBezTo>
                  <a:cubicBezTo>
                    <a:pt x="70" y="140"/>
                    <a:pt x="70" y="140"/>
                    <a:pt x="70" y="140"/>
                  </a:cubicBezTo>
                  <a:cubicBezTo>
                    <a:pt x="54" y="156"/>
                    <a:pt x="28" y="156"/>
                    <a:pt x="12" y="140"/>
                  </a:cubicBezTo>
                  <a:cubicBezTo>
                    <a:pt x="4" y="132"/>
                    <a:pt x="0" y="121"/>
                    <a:pt x="0" y="111"/>
                  </a:cubicBezTo>
                  <a:cubicBezTo>
                    <a:pt x="0" y="100"/>
                    <a:pt x="4" y="90"/>
                    <a:pt x="12" y="82"/>
                  </a:cubicBezTo>
                  <a:cubicBezTo>
                    <a:pt x="78" y="16"/>
                    <a:pt x="78" y="16"/>
                    <a:pt x="78" y="16"/>
                  </a:cubicBezTo>
                  <a:cubicBezTo>
                    <a:pt x="94" y="0"/>
                    <a:pt x="120" y="0"/>
                    <a:pt x="136" y="1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defTabSz="684834"/>
              <a:endParaRPr lang="zh-CN" altLang="en-US" sz="1425">
                <a:solidFill>
                  <a:prstClr val="black"/>
                </a:solidFill>
                <a:latin typeface="Calibri"/>
                <a:ea typeface="宋体"/>
              </a:endParaRPr>
            </a:p>
          </p:txBody>
        </p:sp>
        <p:sp>
          <p:nvSpPr>
            <p:cNvPr id="110" name="Freeform 460"/>
            <p:cNvSpPr>
              <a:spLocks noEditPoints="1"/>
            </p:cNvSpPr>
            <p:nvPr/>
          </p:nvSpPr>
          <p:spPr bwMode="auto">
            <a:xfrm>
              <a:off x="4170363" y="1525588"/>
              <a:ext cx="3863975" cy="3567113"/>
            </a:xfrm>
            <a:custGeom>
              <a:avLst/>
              <a:gdLst>
                <a:gd name="T0" fmla="*/ 1028 w 1028"/>
                <a:gd name="T1" fmla="*/ 514 h 949"/>
                <a:gd name="T2" fmla="*/ 787 w 1028"/>
                <a:gd name="T3" fmla="*/ 949 h 949"/>
                <a:gd name="T4" fmla="*/ 241 w 1028"/>
                <a:gd name="T5" fmla="*/ 949 h 949"/>
                <a:gd name="T6" fmla="*/ 0 w 1028"/>
                <a:gd name="T7" fmla="*/ 514 h 949"/>
                <a:gd name="T8" fmla="*/ 514 w 1028"/>
                <a:gd name="T9" fmla="*/ 0 h 949"/>
                <a:gd name="T10" fmla="*/ 1028 w 1028"/>
                <a:gd name="T11" fmla="*/ 514 h 949"/>
                <a:gd name="T12" fmla="*/ 714 w 1028"/>
                <a:gd name="T13" fmla="*/ 345 h 949"/>
                <a:gd name="T14" fmla="*/ 714 w 1028"/>
                <a:gd name="T15" fmla="*/ 251 h 949"/>
                <a:gd name="T16" fmla="*/ 632 w 1028"/>
                <a:gd name="T17" fmla="*/ 187 h 949"/>
                <a:gd name="T18" fmla="*/ 563 w 1028"/>
                <a:gd name="T19" fmla="*/ 187 h 949"/>
                <a:gd name="T20" fmla="*/ 563 w 1028"/>
                <a:gd name="T21" fmla="*/ 153 h 949"/>
                <a:gd name="T22" fmla="*/ 466 w 1028"/>
                <a:gd name="T23" fmla="*/ 153 h 949"/>
                <a:gd name="T24" fmla="*/ 466 w 1028"/>
                <a:gd name="T25" fmla="*/ 187 h 949"/>
                <a:gd name="T26" fmla="*/ 397 w 1028"/>
                <a:gd name="T27" fmla="*/ 187 h 949"/>
                <a:gd name="T28" fmla="*/ 316 w 1028"/>
                <a:gd name="T29" fmla="*/ 251 h 949"/>
                <a:gd name="T30" fmla="*/ 316 w 1028"/>
                <a:gd name="T31" fmla="*/ 438 h 949"/>
                <a:gd name="T32" fmla="*/ 397 w 1028"/>
                <a:gd name="T33" fmla="*/ 503 h 949"/>
                <a:gd name="T34" fmla="*/ 466 w 1028"/>
                <a:gd name="T35" fmla="*/ 503 h 949"/>
                <a:gd name="T36" fmla="*/ 466 w 1028"/>
                <a:gd name="T37" fmla="*/ 701 h 949"/>
                <a:gd name="T38" fmla="*/ 440 w 1028"/>
                <a:gd name="T39" fmla="*/ 701 h 949"/>
                <a:gd name="T40" fmla="*/ 389 w 1028"/>
                <a:gd name="T41" fmla="*/ 661 h 949"/>
                <a:gd name="T42" fmla="*/ 389 w 1028"/>
                <a:gd name="T43" fmla="*/ 602 h 949"/>
                <a:gd name="T44" fmla="*/ 315 w 1028"/>
                <a:gd name="T45" fmla="*/ 602 h 949"/>
                <a:gd name="T46" fmla="*/ 315 w 1028"/>
                <a:gd name="T47" fmla="*/ 696 h 949"/>
                <a:gd name="T48" fmla="*/ 396 w 1028"/>
                <a:gd name="T49" fmla="*/ 760 h 949"/>
                <a:gd name="T50" fmla="*/ 466 w 1028"/>
                <a:gd name="T51" fmla="*/ 760 h 949"/>
                <a:gd name="T52" fmla="*/ 466 w 1028"/>
                <a:gd name="T53" fmla="*/ 796 h 949"/>
                <a:gd name="T54" fmla="*/ 563 w 1028"/>
                <a:gd name="T55" fmla="*/ 796 h 949"/>
                <a:gd name="T56" fmla="*/ 563 w 1028"/>
                <a:gd name="T57" fmla="*/ 760 h 949"/>
                <a:gd name="T58" fmla="*/ 632 w 1028"/>
                <a:gd name="T59" fmla="*/ 760 h 949"/>
                <a:gd name="T60" fmla="*/ 713 w 1028"/>
                <a:gd name="T61" fmla="*/ 696 h 949"/>
                <a:gd name="T62" fmla="*/ 713 w 1028"/>
                <a:gd name="T63" fmla="*/ 509 h 949"/>
                <a:gd name="T64" fmla="*/ 632 w 1028"/>
                <a:gd name="T65" fmla="*/ 444 h 949"/>
                <a:gd name="T66" fmla="*/ 563 w 1028"/>
                <a:gd name="T67" fmla="*/ 444 h 949"/>
                <a:gd name="T68" fmla="*/ 563 w 1028"/>
                <a:gd name="T69" fmla="*/ 246 h 949"/>
                <a:gd name="T70" fmla="*/ 588 w 1028"/>
                <a:gd name="T71" fmla="*/ 246 h 949"/>
                <a:gd name="T72" fmla="*/ 639 w 1028"/>
                <a:gd name="T73" fmla="*/ 286 h 949"/>
                <a:gd name="T74" fmla="*/ 639 w 1028"/>
                <a:gd name="T75" fmla="*/ 345 h 949"/>
                <a:gd name="T76" fmla="*/ 714 w 1028"/>
                <a:gd name="T77" fmla="*/ 345 h 9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028" h="949">
                  <a:moveTo>
                    <a:pt x="1028" y="514"/>
                  </a:moveTo>
                  <a:cubicBezTo>
                    <a:pt x="1028" y="697"/>
                    <a:pt x="932" y="858"/>
                    <a:pt x="787" y="949"/>
                  </a:cubicBezTo>
                  <a:cubicBezTo>
                    <a:pt x="241" y="949"/>
                    <a:pt x="241" y="949"/>
                    <a:pt x="241" y="949"/>
                  </a:cubicBezTo>
                  <a:cubicBezTo>
                    <a:pt x="97" y="858"/>
                    <a:pt x="0" y="697"/>
                    <a:pt x="0" y="514"/>
                  </a:cubicBezTo>
                  <a:cubicBezTo>
                    <a:pt x="0" y="230"/>
                    <a:pt x="231" y="0"/>
                    <a:pt x="514" y="0"/>
                  </a:cubicBezTo>
                  <a:cubicBezTo>
                    <a:pt x="798" y="0"/>
                    <a:pt x="1028" y="230"/>
                    <a:pt x="1028" y="514"/>
                  </a:cubicBezTo>
                  <a:close/>
                  <a:moveTo>
                    <a:pt x="714" y="345"/>
                  </a:moveTo>
                  <a:cubicBezTo>
                    <a:pt x="714" y="251"/>
                    <a:pt x="714" y="251"/>
                    <a:pt x="714" y="251"/>
                  </a:cubicBezTo>
                  <a:cubicBezTo>
                    <a:pt x="714" y="216"/>
                    <a:pt x="677" y="187"/>
                    <a:pt x="632" y="187"/>
                  </a:cubicBezTo>
                  <a:cubicBezTo>
                    <a:pt x="563" y="187"/>
                    <a:pt x="563" y="187"/>
                    <a:pt x="563" y="187"/>
                  </a:cubicBezTo>
                  <a:cubicBezTo>
                    <a:pt x="563" y="153"/>
                    <a:pt x="563" y="153"/>
                    <a:pt x="563" y="153"/>
                  </a:cubicBezTo>
                  <a:cubicBezTo>
                    <a:pt x="466" y="153"/>
                    <a:pt x="466" y="153"/>
                    <a:pt x="466" y="153"/>
                  </a:cubicBezTo>
                  <a:cubicBezTo>
                    <a:pt x="466" y="187"/>
                    <a:pt x="466" y="187"/>
                    <a:pt x="466" y="187"/>
                  </a:cubicBezTo>
                  <a:cubicBezTo>
                    <a:pt x="397" y="187"/>
                    <a:pt x="397" y="187"/>
                    <a:pt x="397" y="187"/>
                  </a:cubicBezTo>
                  <a:cubicBezTo>
                    <a:pt x="352" y="187"/>
                    <a:pt x="316" y="216"/>
                    <a:pt x="316" y="251"/>
                  </a:cubicBezTo>
                  <a:cubicBezTo>
                    <a:pt x="316" y="438"/>
                    <a:pt x="316" y="438"/>
                    <a:pt x="316" y="438"/>
                  </a:cubicBezTo>
                  <a:cubicBezTo>
                    <a:pt x="316" y="474"/>
                    <a:pt x="352" y="503"/>
                    <a:pt x="397" y="503"/>
                  </a:cubicBezTo>
                  <a:cubicBezTo>
                    <a:pt x="466" y="503"/>
                    <a:pt x="466" y="503"/>
                    <a:pt x="466" y="503"/>
                  </a:cubicBezTo>
                  <a:cubicBezTo>
                    <a:pt x="466" y="701"/>
                    <a:pt x="466" y="701"/>
                    <a:pt x="466" y="701"/>
                  </a:cubicBezTo>
                  <a:cubicBezTo>
                    <a:pt x="440" y="701"/>
                    <a:pt x="440" y="701"/>
                    <a:pt x="440" y="701"/>
                  </a:cubicBezTo>
                  <a:cubicBezTo>
                    <a:pt x="412" y="701"/>
                    <a:pt x="389" y="683"/>
                    <a:pt x="389" y="661"/>
                  </a:cubicBezTo>
                  <a:cubicBezTo>
                    <a:pt x="389" y="602"/>
                    <a:pt x="389" y="602"/>
                    <a:pt x="389" y="602"/>
                  </a:cubicBezTo>
                  <a:cubicBezTo>
                    <a:pt x="315" y="602"/>
                    <a:pt x="315" y="602"/>
                    <a:pt x="315" y="602"/>
                  </a:cubicBezTo>
                  <a:cubicBezTo>
                    <a:pt x="315" y="696"/>
                    <a:pt x="315" y="696"/>
                    <a:pt x="315" y="696"/>
                  </a:cubicBezTo>
                  <a:cubicBezTo>
                    <a:pt x="315" y="731"/>
                    <a:pt x="351" y="760"/>
                    <a:pt x="396" y="760"/>
                  </a:cubicBezTo>
                  <a:cubicBezTo>
                    <a:pt x="466" y="760"/>
                    <a:pt x="466" y="760"/>
                    <a:pt x="466" y="760"/>
                  </a:cubicBezTo>
                  <a:cubicBezTo>
                    <a:pt x="466" y="796"/>
                    <a:pt x="466" y="796"/>
                    <a:pt x="466" y="796"/>
                  </a:cubicBezTo>
                  <a:cubicBezTo>
                    <a:pt x="563" y="796"/>
                    <a:pt x="563" y="796"/>
                    <a:pt x="563" y="796"/>
                  </a:cubicBezTo>
                  <a:cubicBezTo>
                    <a:pt x="563" y="760"/>
                    <a:pt x="563" y="760"/>
                    <a:pt x="563" y="760"/>
                  </a:cubicBezTo>
                  <a:cubicBezTo>
                    <a:pt x="632" y="760"/>
                    <a:pt x="632" y="760"/>
                    <a:pt x="632" y="760"/>
                  </a:cubicBezTo>
                  <a:cubicBezTo>
                    <a:pt x="677" y="760"/>
                    <a:pt x="713" y="731"/>
                    <a:pt x="713" y="696"/>
                  </a:cubicBezTo>
                  <a:cubicBezTo>
                    <a:pt x="713" y="509"/>
                    <a:pt x="713" y="509"/>
                    <a:pt x="713" y="509"/>
                  </a:cubicBezTo>
                  <a:cubicBezTo>
                    <a:pt x="713" y="473"/>
                    <a:pt x="677" y="444"/>
                    <a:pt x="632" y="444"/>
                  </a:cubicBezTo>
                  <a:cubicBezTo>
                    <a:pt x="563" y="444"/>
                    <a:pt x="563" y="444"/>
                    <a:pt x="563" y="444"/>
                  </a:cubicBezTo>
                  <a:cubicBezTo>
                    <a:pt x="563" y="246"/>
                    <a:pt x="563" y="246"/>
                    <a:pt x="563" y="246"/>
                  </a:cubicBezTo>
                  <a:cubicBezTo>
                    <a:pt x="588" y="246"/>
                    <a:pt x="588" y="246"/>
                    <a:pt x="588" y="246"/>
                  </a:cubicBezTo>
                  <a:cubicBezTo>
                    <a:pt x="617" y="246"/>
                    <a:pt x="639" y="264"/>
                    <a:pt x="639" y="286"/>
                  </a:cubicBezTo>
                  <a:cubicBezTo>
                    <a:pt x="639" y="345"/>
                    <a:pt x="639" y="345"/>
                    <a:pt x="639" y="345"/>
                  </a:cubicBezTo>
                  <a:lnTo>
                    <a:pt x="714" y="34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defTabSz="684834"/>
              <a:endParaRPr lang="zh-CN" altLang="en-US" sz="1425">
                <a:solidFill>
                  <a:prstClr val="black"/>
                </a:solidFill>
                <a:latin typeface="Calibri"/>
                <a:ea typeface="宋体"/>
              </a:endParaRPr>
            </a:p>
          </p:txBody>
        </p:sp>
        <p:sp>
          <p:nvSpPr>
            <p:cNvPr id="111" name="Freeform 461"/>
            <p:cNvSpPr>
              <a:spLocks/>
            </p:cNvSpPr>
            <p:nvPr/>
          </p:nvSpPr>
          <p:spPr bwMode="auto">
            <a:xfrm>
              <a:off x="5187951" y="5254626"/>
              <a:ext cx="1827213" cy="209550"/>
            </a:xfrm>
            <a:custGeom>
              <a:avLst/>
              <a:gdLst>
                <a:gd name="T0" fmla="*/ 436 w 486"/>
                <a:gd name="T1" fmla="*/ 0 h 56"/>
                <a:gd name="T2" fmla="*/ 486 w 486"/>
                <a:gd name="T3" fmla="*/ 28 h 56"/>
                <a:gd name="T4" fmla="*/ 436 w 486"/>
                <a:gd name="T5" fmla="*/ 56 h 56"/>
                <a:gd name="T6" fmla="*/ 51 w 486"/>
                <a:gd name="T7" fmla="*/ 56 h 56"/>
                <a:gd name="T8" fmla="*/ 0 w 486"/>
                <a:gd name="T9" fmla="*/ 28 h 56"/>
                <a:gd name="T10" fmla="*/ 15 w 486"/>
                <a:gd name="T11" fmla="*/ 8 h 56"/>
                <a:gd name="T12" fmla="*/ 51 w 486"/>
                <a:gd name="T13" fmla="*/ 0 h 56"/>
                <a:gd name="T14" fmla="*/ 436 w 486"/>
                <a:gd name="T15" fmla="*/ 0 h 5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86" h="56">
                  <a:moveTo>
                    <a:pt x="436" y="0"/>
                  </a:moveTo>
                  <a:cubicBezTo>
                    <a:pt x="464" y="0"/>
                    <a:pt x="486" y="13"/>
                    <a:pt x="486" y="28"/>
                  </a:cubicBezTo>
                  <a:cubicBezTo>
                    <a:pt x="486" y="44"/>
                    <a:pt x="464" y="56"/>
                    <a:pt x="436" y="56"/>
                  </a:cubicBezTo>
                  <a:cubicBezTo>
                    <a:pt x="51" y="56"/>
                    <a:pt x="51" y="56"/>
                    <a:pt x="51" y="56"/>
                  </a:cubicBezTo>
                  <a:cubicBezTo>
                    <a:pt x="23" y="56"/>
                    <a:pt x="0" y="44"/>
                    <a:pt x="0" y="28"/>
                  </a:cubicBezTo>
                  <a:cubicBezTo>
                    <a:pt x="0" y="20"/>
                    <a:pt x="6" y="13"/>
                    <a:pt x="15" y="8"/>
                  </a:cubicBezTo>
                  <a:cubicBezTo>
                    <a:pt x="24" y="3"/>
                    <a:pt x="37" y="0"/>
                    <a:pt x="51" y="0"/>
                  </a:cubicBezTo>
                  <a:lnTo>
                    <a:pt x="436"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defTabSz="684834"/>
              <a:endParaRPr lang="zh-CN" altLang="en-US" sz="1425">
                <a:solidFill>
                  <a:prstClr val="black"/>
                </a:solidFill>
                <a:latin typeface="Calibri"/>
                <a:ea typeface="宋体"/>
              </a:endParaRPr>
            </a:p>
          </p:txBody>
        </p:sp>
        <p:sp>
          <p:nvSpPr>
            <p:cNvPr id="112" name="Freeform 462"/>
            <p:cNvSpPr>
              <a:spLocks/>
            </p:cNvSpPr>
            <p:nvPr/>
          </p:nvSpPr>
          <p:spPr bwMode="auto">
            <a:xfrm>
              <a:off x="5368926" y="5576888"/>
              <a:ext cx="1470025" cy="211138"/>
            </a:xfrm>
            <a:custGeom>
              <a:avLst/>
              <a:gdLst>
                <a:gd name="T0" fmla="*/ 341 w 391"/>
                <a:gd name="T1" fmla="*/ 0 h 56"/>
                <a:gd name="T2" fmla="*/ 391 w 391"/>
                <a:gd name="T3" fmla="*/ 28 h 56"/>
                <a:gd name="T4" fmla="*/ 341 w 391"/>
                <a:gd name="T5" fmla="*/ 56 h 56"/>
                <a:gd name="T6" fmla="*/ 50 w 391"/>
                <a:gd name="T7" fmla="*/ 56 h 56"/>
                <a:gd name="T8" fmla="*/ 0 w 391"/>
                <a:gd name="T9" fmla="*/ 28 h 56"/>
                <a:gd name="T10" fmla="*/ 14 w 391"/>
                <a:gd name="T11" fmla="*/ 8 h 56"/>
                <a:gd name="T12" fmla="*/ 50 w 391"/>
                <a:gd name="T13" fmla="*/ 0 h 56"/>
                <a:gd name="T14" fmla="*/ 341 w 391"/>
                <a:gd name="T15" fmla="*/ 0 h 5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91" h="56">
                  <a:moveTo>
                    <a:pt x="341" y="0"/>
                  </a:moveTo>
                  <a:cubicBezTo>
                    <a:pt x="369" y="0"/>
                    <a:pt x="391" y="12"/>
                    <a:pt x="391" y="28"/>
                  </a:cubicBezTo>
                  <a:cubicBezTo>
                    <a:pt x="391" y="43"/>
                    <a:pt x="369" y="56"/>
                    <a:pt x="341" y="56"/>
                  </a:cubicBezTo>
                  <a:cubicBezTo>
                    <a:pt x="50" y="56"/>
                    <a:pt x="50" y="56"/>
                    <a:pt x="50" y="56"/>
                  </a:cubicBezTo>
                  <a:cubicBezTo>
                    <a:pt x="22" y="56"/>
                    <a:pt x="0" y="43"/>
                    <a:pt x="0" y="28"/>
                  </a:cubicBezTo>
                  <a:cubicBezTo>
                    <a:pt x="0" y="20"/>
                    <a:pt x="5" y="13"/>
                    <a:pt x="14" y="8"/>
                  </a:cubicBezTo>
                  <a:cubicBezTo>
                    <a:pt x="24" y="3"/>
                    <a:pt x="36" y="0"/>
                    <a:pt x="50" y="0"/>
                  </a:cubicBezTo>
                  <a:lnTo>
                    <a:pt x="341"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defTabSz="684834"/>
              <a:endParaRPr lang="zh-CN" altLang="en-US" sz="1425">
                <a:solidFill>
                  <a:prstClr val="black"/>
                </a:solidFill>
                <a:latin typeface="Calibri"/>
                <a:ea typeface="宋体"/>
              </a:endParaRPr>
            </a:p>
          </p:txBody>
        </p:sp>
        <p:sp>
          <p:nvSpPr>
            <p:cNvPr id="113" name="Freeform 463"/>
            <p:cNvSpPr>
              <a:spLocks/>
            </p:cNvSpPr>
            <p:nvPr/>
          </p:nvSpPr>
          <p:spPr bwMode="auto">
            <a:xfrm>
              <a:off x="5556251" y="5895976"/>
              <a:ext cx="1090613" cy="211138"/>
            </a:xfrm>
            <a:custGeom>
              <a:avLst/>
              <a:gdLst>
                <a:gd name="T0" fmla="*/ 240 w 290"/>
                <a:gd name="T1" fmla="*/ 0 h 56"/>
                <a:gd name="T2" fmla="*/ 290 w 290"/>
                <a:gd name="T3" fmla="*/ 28 h 56"/>
                <a:gd name="T4" fmla="*/ 240 w 290"/>
                <a:gd name="T5" fmla="*/ 56 h 56"/>
                <a:gd name="T6" fmla="*/ 50 w 290"/>
                <a:gd name="T7" fmla="*/ 56 h 56"/>
                <a:gd name="T8" fmla="*/ 0 w 290"/>
                <a:gd name="T9" fmla="*/ 28 h 56"/>
                <a:gd name="T10" fmla="*/ 15 w 290"/>
                <a:gd name="T11" fmla="*/ 8 h 56"/>
                <a:gd name="T12" fmla="*/ 50 w 290"/>
                <a:gd name="T13" fmla="*/ 0 h 56"/>
                <a:gd name="T14" fmla="*/ 240 w 290"/>
                <a:gd name="T15" fmla="*/ 0 h 5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90" h="56">
                  <a:moveTo>
                    <a:pt x="240" y="0"/>
                  </a:moveTo>
                  <a:cubicBezTo>
                    <a:pt x="268" y="0"/>
                    <a:pt x="290" y="12"/>
                    <a:pt x="290" y="28"/>
                  </a:cubicBezTo>
                  <a:cubicBezTo>
                    <a:pt x="290" y="43"/>
                    <a:pt x="268" y="56"/>
                    <a:pt x="240" y="56"/>
                  </a:cubicBezTo>
                  <a:cubicBezTo>
                    <a:pt x="50" y="56"/>
                    <a:pt x="50" y="56"/>
                    <a:pt x="50" y="56"/>
                  </a:cubicBezTo>
                  <a:cubicBezTo>
                    <a:pt x="23" y="56"/>
                    <a:pt x="0" y="43"/>
                    <a:pt x="0" y="28"/>
                  </a:cubicBezTo>
                  <a:cubicBezTo>
                    <a:pt x="0" y="20"/>
                    <a:pt x="6" y="13"/>
                    <a:pt x="15" y="8"/>
                  </a:cubicBezTo>
                  <a:cubicBezTo>
                    <a:pt x="24" y="3"/>
                    <a:pt x="37" y="0"/>
                    <a:pt x="50" y="0"/>
                  </a:cubicBezTo>
                  <a:lnTo>
                    <a:pt x="24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defTabSz="684834"/>
              <a:endParaRPr lang="zh-CN" altLang="en-US" sz="1425">
                <a:solidFill>
                  <a:prstClr val="black"/>
                </a:solidFill>
                <a:latin typeface="Calibri"/>
                <a:ea typeface="宋体"/>
              </a:endParaRPr>
            </a:p>
          </p:txBody>
        </p:sp>
        <p:sp>
          <p:nvSpPr>
            <p:cNvPr id="114" name="Freeform 464"/>
            <p:cNvSpPr>
              <a:spLocks/>
            </p:cNvSpPr>
            <p:nvPr/>
          </p:nvSpPr>
          <p:spPr bwMode="auto">
            <a:xfrm>
              <a:off x="6286501" y="3416301"/>
              <a:ext cx="285750" cy="744538"/>
            </a:xfrm>
            <a:custGeom>
              <a:avLst/>
              <a:gdLst>
                <a:gd name="T0" fmla="*/ 76 w 76"/>
                <a:gd name="T1" fmla="*/ 41 h 198"/>
                <a:gd name="T2" fmla="*/ 76 w 76"/>
                <a:gd name="T3" fmla="*/ 158 h 198"/>
                <a:gd name="T4" fmla="*/ 25 w 76"/>
                <a:gd name="T5" fmla="*/ 198 h 198"/>
                <a:gd name="T6" fmla="*/ 0 w 76"/>
                <a:gd name="T7" fmla="*/ 198 h 198"/>
                <a:gd name="T8" fmla="*/ 0 w 76"/>
                <a:gd name="T9" fmla="*/ 0 h 198"/>
                <a:gd name="T10" fmla="*/ 25 w 76"/>
                <a:gd name="T11" fmla="*/ 0 h 198"/>
                <a:gd name="T12" fmla="*/ 76 w 76"/>
                <a:gd name="T13" fmla="*/ 41 h 198"/>
              </a:gdLst>
              <a:ahLst/>
              <a:cxnLst>
                <a:cxn ang="0">
                  <a:pos x="T0" y="T1"/>
                </a:cxn>
                <a:cxn ang="0">
                  <a:pos x="T2" y="T3"/>
                </a:cxn>
                <a:cxn ang="0">
                  <a:pos x="T4" y="T5"/>
                </a:cxn>
                <a:cxn ang="0">
                  <a:pos x="T6" y="T7"/>
                </a:cxn>
                <a:cxn ang="0">
                  <a:pos x="T8" y="T9"/>
                </a:cxn>
                <a:cxn ang="0">
                  <a:pos x="T10" y="T11"/>
                </a:cxn>
                <a:cxn ang="0">
                  <a:pos x="T12" y="T13"/>
                </a:cxn>
              </a:cxnLst>
              <a:rect l="0" t="0" r="r" b="b"/>
              <a:pathLst>
                <a:path w="76" h="198">
                  <a:moveTo>
                    <a:pt x="76" y="41"/>
                  </a:moveTo>
                  <a:cubicBezTo>
                    <a:pt x="76" y="158"/>
                    <a:pt x="76" y="158"/>
                    <a:pt x="76" y="158"/>
                  </a:cubicBezTo>
                  <a:cubicBezTo>
                    <a:pt x="76" y="180"/>
                    <a:pt x="53" y="198"/>
                    <a:pt x="25" y="198"/>
                  </a:cubicBezTo>
                  <a:cubicBezTo>
                    <a:pt x="0" y="198"/>
                    <a:pt x="0" y="198"/>
                    <a:pt x="0" y="198"/>
                  </a:cubicBezTo>
                  <a:cubicBezTo>
                    <a:pt x="0" y="0"/>
                    <a:pt x="0" y="0"/>
                    <a:pt x="0" y="0"/>
                  </a:cubicBezTo>
                  <a:cubicBezTo>
                    <a:pt x="25" y="0"/>
                    <a:pt x="25" y="0"/>
                    <a:pt x="25" y="0"/>
                  </a:cubicBezTo>
                  <a:cubicBezTo>
                    <a:pt x="53" y="0"/>
                    <a:pt x="76" y="18"/>
                    <a:pt x="76" y="4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defTabSz="684834"/>
              <a:endParaRPr lang="zh-CN" altLang="en-US" sz="1425">
                <a:solidFill>
                  <a:prstClr val="black"/>
                </a:solidFill>
                <a:latin typeface="Calibri"/>
                <a:ea typeface="宋体"/>
              </a:endParaRPr>
            </a:p>
          </p:txBody>
        </p:sp>
        <p:sp>
          <p:nvSpPr>
            <p:cNvPr id="115" name="Freeform 465"/>
            <p:cNvSpPr>
              <a:spLocks/>
            </p:cNvSpPr>
            <p:nvPr/>
          </p:nvSpPr>
          <p:spPr bwMode="auto">
            <a:xfrm>
              <a:off x="5948363" y="754063"/>
              <a:ext cx="307975" cy="658813"/>
            </a:xfrm>
            <a:custGeom>
              <a:avLst/>
              <a:gdLst>
                <a:gd name="T0" fmla="*/ 82 w 82"/>
                <a:gd name="T1" fmla="*/ 41 h 175"/>
                <a:gd name="T2" fmla="*/ 82 w 82"/>
                <a:gd name="T3" fmla="*/ 134 h 175"/>
                <a:gd name="T4" fmla="*/ 41 w 82"/>
                <a:gd name="T5" fmla="*/ 175 h 175"/>
                <a:gd name="T6" fmla="*/ 12 w 82"/>
                <a:gd name="T7" fmla="*/ 163 h 175"/>
                <a:gd name="T8" fmla="*/ 0 w 82"/>
                <a:gd name="T9" fmla="*/ 134 h 175"/>
                <a:gd name="T10" fmla="*/ 0 w 82"/>
                <a:gd name="T11" fmla="*/ 41 h 175"/>
                <a:gd name="T12" fmla="*/ 41 w 82"/>
                <a:gd name="T13" fmla="*/ 0 h 175"/>
                <a:gd name="T14" fmla="*/ 82 w 82"/>
                <a:gd name="T15" fmla="*/ 41 h 17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2" h="175">
                  <a:moveTo>
                    <a:pt x="82" y="41"/>
                  </a:moveTo>
                  <a:cubicBezTo>
                    <a:pt x="82" y="134"/>
                    <a:pt x="82" y="134"/>
                    <a:pt x="82" y="134"/>
                  </a:cubicBezTo>
                  <a:cubicBezTo>
                    <a:pt x="82" y="157"/>
                    <a:pt x="64" y="175"/>
                    <a:pt x="41" y="175"/>
                  </a:cubicBezTo>
                  <a:cubicBezTo>
                    <a:pt x="30" y="175"/>
                    <a:pt x="20" y="171"/>
                    <a:pt x="12" y="163"/>
                  </a:cubicBezTo>
                  <a:cubicBezTo>
                    <a:pt x="5" y="156"/>
                    <a:pt x="0" y="146"/>
                    <a:pt x="0" y="134"/>
                  </a:cubicBezTo>
                  <a:cubicBezTo>
                    <a:pt x="0" y="41"/>
                    <a:pt x="0" y="41"/>
                    <a:pt x="0" y="41"/>
                  </a:cubicBezTo>
                  <a:cubicBezTo>
                    <a:pt x="0" y="19"/>
                    <a:pt x="19" y="0"/>
                    <a:pt x="41" y="0"/>
                  </a:cubicBezTo>
                  <a:cubicBezTo>
                    <a:pt x="64" y="0"/>
                    <a:pt x="82" y="19"/>
                    <a:pt x="82" y="4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defTabSz="684834"/>
              <a:endParaRPr lang="zh-CN" altLang="en-US" sz="1425">
                <a:solidFill>
                  <a:prstClr val="black"/>
                </a:solidFill>
                <a:latin typeface="Calibri"/>
                <a:ea typeface="宋体"/>
              </a:endParaRPr>
            </a:p>
          </p:txBody>
        </p:sp>
        <p:sp>
          <p:nvSpPr>
            <p:cNvPr id="116" name="Freeform 466"/>
            <p:cNvSpPr>
              <a:spLocks/>
            </p:cNvSpPr>
            <p:nvPr/>
          </p:nvSpPr>
          <p:spPr bwMode="auto">
            <a:xfrm>
              <a:off x="5635626" y="2449513"/>
              <a:ext cx="285750" cy="744538"/>
            </a:xfrm>
            <a:custGeom>
              <a:avLst/>
              <a:gdLst>
                <a:gd name="T0" fmla="*/ 76 w 76"/>
                <a:gd name="T1" fmla="*/ 0 h 198"/>
                <a:gd name="T2" fmla="*/ 76 w 76"/>
                <a:gd name="T3" fmla="*/ 198 h 198"/>
                <a:gd name="T4" fmla="*/ 51 w 76"/>
                <a:gd name="T5" fmla="*/ 198 h 198"/>
                <a:gd name="T6" fmla="*/ 0 w 76"/>
                <a:gd name="T7" fmla="*/ 157 h 198"/>
                <a:gd name="T8" fmla="*/ 0 w 76"/>
                <a:gd name="T9" fmla="*/ 40 h 198"/>
                <a:gd name="T10" fmla="*/ 51 w 76"/>
                <a:gd name="T11" fmla="*/ 0 h 198"/>
                <a:gd name="T12" fmla="*/ 76 w 76"/>
                <a:gd name="T13" fmla="*/ 0 h 198"/>
              </a:gdLst>
              <a:ahLst/>
              <a:cxnLst>
                <a:cxn ang="0">
                  <a:pos x="T0" y="T1"/>
                </a:cxn>
                <a:cxn ang="0">
                  <a:pos x="T2" y="T3"/>
                </a:cxn>
                <a:cxn ang="0">
                  <a:pos x="T4" y="T5"/>
                </a:cxn>
                <a:cxn ang="0">
                  <a:pos x="T6" y="T7"/>
                </a:cxn>
                <a:cxn ang="0">
                  <a:pos x="T8" y="T9"/>
                </a:cxn>
                <a:cxn ang="0">
                  <a:pos x="T10" y="T11"/>
                </a:cxn>
                <a:cxn ang="0">
                  <a:pos x="T12" y="T13"/>
                </a:cxn>
              </a:cxnLst>
              <a:rect l="0" t="0" r="r" b="b"/>
              <a:pathLst>
                <a:path w="76" h="198">
                  <a:moveTo>
                    <a:pt x="76" y="0"/>
                  </a:moveTo>
                  <a:cubicBezTo>
                    <a:pt x="76" y="198"/>
                    <a:pt x="76" y="198"/>
                    <a:pt x="76" y="198"/>
                  </a:cubicBezTo>
                  <a:cubicBezTo>
                    <a:pt x="51" y="198"/>
                    <a:pt x="51" y="198"/>
                    <a:pt x="51" y="198"/>
                  </a:cubicBezTo>
                  <a:cubicBezTo>
                    <a:pt x="23" y="198"/>
                    <a:pt x="0" y="180"/>
                    <a:pt x="0" y="157"/>
                  </a:cubicBezTo>
                  <a:cubicBezTo>
                    <a:pt x="0" y="40"/>
                    <a:pt x="0" y="40"/>
                    <a:pt x="0" y="40"/>
                  </a:cubicBezTo>
                  <a:cubicBezTo>
                    <a:pt x="0" y="18"/>
                    <a:pt x="23" y="0"/>
                    <a:pt x="51" y="0"/>
                  </a:cubicBezTo>
                  <a:lnTo>
                    <a:pt x="76"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defTabSz="684834"/>
              <a:endParaRPr lang="zh-CN" altLang="en-US" sz="1425">
                <a:solidFill>
                  <a:prstClr val="black"/>
                </a:solidFill>
                <a:latin typeface="Calibri"/>
                <a:ea typeface="宋体"/>
              </a:endParaRPr>
            </a:p>
          </p:txBody>
        </p:sp>
        <p:sp>
          <p:nvSpPr>
            <p:cNvPr id="117" name="Freeform 467"/>
            <p:cNvSpPr>
              <a:spLocks/>
            </p:cNvSpPr>
            <p:nvPr/>
          </p:nvSpPr>
          <p:spPr bwMode="auto">
            <a:xfrm>
              <a:off x="3951288" y="1539876"/>
              <a:ext cx="571500" cy="587375"/>
            </a:xfrm>
            <a:custGeom>
              <a:avLst/>
              <a:gdLst>
                <a:gd name="T0" fmla="*/ 140 w 152"/>
                <a:gd name="T1" fmla="*/ 82 h 156"/>
                <a:gd name="T2" fmla="*/ 152 w 152"/>
                <a:gd name="T3" fmla="*/ 111 h 156"/>
                <a:gd name="T4" fmla="*/ 140 w 152"/>
                <a:gd name="T5" fmla="*/ 140 h 156"/>
                <a:gd name="T6" fmla="*/ 82 w 152"/>
                <a:gd name="T7" fmla="*/ 140 h 156"/>
                <a:gd name="T8" fmla="*/ 16 w 152"/>
                <a:gd name="T9" fmla="*/ 74 h 156"/>
                <a:gd name="T10" fmla="*/ 16 w 152"/>
                <a:gd name="T11" fmla="*/ 16 h 156"/>
                <a:gd name="T12" fmla="*/ 74 w 152"/>
                <a:gd name="T13" fmla="*/ 16 h 156"/>
                <a:gd name="T14" fmla="*/ 140 w 152"/>
                <a:gd name="T15" fmla="*/ 82 h 15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52" h="156">
                  <a:moveTo>
                    <a:pt x="140" y="82"/>
                  </a:moveTo>
                  <a:cubicBezTo>
                    <a:pt x="148" y="90"/>
                    <a:pt x="152" y="100"/>
                    <a:pt x="152" y="111"/>
                  </a:cubicBezTo>
                  <a:cubicBezTo>
                    <a:pt x="152" y="121"/>
                    <a:pt x="148" y="132"/>
                    <a:pt x="140" y="140"/>
                  </a:cubicBezTo>
                  <a:cubicBezTo>
                    <a:pt x="124" y="156"/>
                    <a:pt x="98" y="156"/>
                    <a:pt x="82" y="140"/>
                  </a:cubicBezTo>
                  <a:cubicBezTo>
                    <a:pt x="16" y="74"/>
                    <a:pt x="16" y="74"/>
                    <a:pt x="16" y="74"/>
                  </a:cubicBezTo>
                  <a:cubicBezTo>
                    <a:pt x="0" y="58"/>
                    <a:pt x="0" y="32"/>
                    <a:pt x="16" y="16"/>
                  </a:cubicBezTo>
                  <a:cubicBezTo>
                    <a:pt x="32" y="0"/>
                    <a:pt x="58" y="0"/>
                    <a:pt x="74" y="16"/>
                  </a:cubicBezTo>
                  <a:lnTo>
                    <a:pt x="140" y="8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defTabSz="684834"/>
              <a:endParaRPr lang="zh-CN" altLang="en-US" sz="1425">
                <a:solidFill>
                  <a:prstClr val="black"/>
                </a:solidFill>
                <a:latin typeface="Calibri"/>
                <a:ea typeface="宋体"/>
              </a:endParaRPr>
            </a:p>
          </p:txBody>
        </p:sp>
        <p:sp>
          <p:nvSpPr>
            <p:cNvPr id="118" name="Freeform 468"/>
            <p:cNvSpPr>
              <a:spLocks/>
            </p:cNvSpPr>
            <p:nvPr/>
          </p:nvSpPr>
          <p:spPr bwMode="auto">
            <a:xfrm>
              <a:off x="3294063" y="3122613"/>
              <a:ext cx="657225" cy="307975"/>
            </a:xfrm>
            <a:custGeom>
              <a:avLst/>
              <a:gdLst>
                <a:gd name="T0" fmla="*/ 134 w 175"/>
                <a:gd name="T1" fmla="*/ 0 h 82"/>
                <a:gd name="T2" fmla="*/ 175 w 175"/>
                <a:gd name="T3" fmla="*/ 41 h 82"/>
                <a:gd name="T4" fmla="*/ 134 w 175"/>
                <a:gd name="T5" fmla="*/ 82 h 82"/>
                <a:gd name="T6" fmla="*/ 41 w 175"/>
                <a:gd name="T7" fmla="*/ 82 h 82"/>
                <a:gd name="T8" fmla="*/ 0 w 175"/>
                <a:gd name="T9" fmla="*/ 41 h 82"/>
                <a:gd name="T10" fmla="*/ 12 w 175"/>
                <a:gd name="T11" fmla="*/ 12 h 82"/>
                <a:gd name="T12" fmla="*/ 41 w 175"/>
                <a:gd name="T13" fmla="*/ 0 h 82"/>
                <a:gd name="T14" fmla="*/ 134 w 175"/>
                <a:gd name="T15" fmla="*/ 0 h 8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75" h="82">
                  <a:moveTo>
                    <a:pt x="134" y="0"/>
                  </a:moveTo>
                  <a:cubicBezTo>
                    <a:pt x="156" y="0"/>
                    <a:pt x="175" y="19"/>
                    <a:pt x="175" y="41"/>
                  </a:cubicBezTo>
                  <a:cubicBezTo>
                    <a:pt x="175" y="64"/>
                    <a:pt x="156" y="82"/>
                    <a:pt x="134" y="82"/>
                  </a:cubicBezTo>
                  <a:cubicBezTo>
                    <a:pt x="41" y="82"/>
                    <a:pt x="41" y="82"/>
                    <a:pt x="41" y="82"/>
                  </a:cubicBezTo>
                  <a:cubicBezTo>
                    <a:pt x="18" y="82"/>
                    <a:pt x="0" y="64"/>
                    <a:pt x="0" y="41"/>
                  </a:cubicBezTo>
                  <a:cubicBezTo>
                    <a:pt x="0" y="30"/>
                    <a:pt x="4" y="20"/>
                    <a:pt x="12" y="12"/>
                  </a:cubicBezTo>
                  <a:cubicBezTo>
                    <a:pt x="19" y="5"/>
                    <a:pt x="29" y="0"/>
                    <a:pt x="41" y="0"/>
                  </a:cubicBezTo>
                  <a:lnTo>
                    <a:pt x="134"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defTabSz="684834"/>
              <a:endParaRPr lang="zh-CN" altLang="en-US" sz="1425">
                <a:solidFill>
                  <a:prstClr val="black"/>
                </a:solidFill>
                <a:latin typeface="Calibri"/>
                <a:ea typeface="宋体"/>
              </a:endParaRPr>
            </a:p>
          </p:txBody>
        </p:sp>
      </p:grpSp>
      <p:sp>
        <p:nvSpPr>
          <p:cNvPr id="119" name="矩形 3"/>
          <p:cNvSpPr>
            <a:spLocks noChangeArrowheads="1"/>
          </p:cNvSpPr>
          <p:nvPr/>
        </p:nvSpPr>
        <p:spPr bwMode="auto">
          <a:xfrm>
            <a:off x="2297915" y="3354371"/>
            <a:ext cx="715581" cy="3000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txBody>
          <a:bodyPr wrap="none" lIns="68580" tIns="34292" rIns="68580" bIns="34292">
            <a:spAutoFit/>
          </a:bodyPr>
          <a:lstStyle/>
          <a:p>
            <a:r>
              <a:rPr lang="zh-CN" altLang="en-US" sz="1500" dirty="0">
                <a:solidFill>
                  <a:schemeClr val="bg1">
                    <a:lumMod val="50000"/>
                  </a:schemeClr>
                </a:solidFill>
                <a:latin typeface="微软雅黑" pitchFamily="34" charset="-122"/>
                <a:ea typeface="微软雅黑" pitchFamily="34" charset="-122"/>
                <a:sym typeface="Arial" pitchFamily="34" charset="0"/>
              </a:rPr>
              <a:t>标题五</a:t>
            </a:r>
          </a:p>
        </p:txBody>
      </p:sp>
      <p:sp>
        <p:nvSpPr>
          <p:cNvPr id="120" name="文本框 13"/>
          <p:cNvSpPr txBox="1"/>
          <p:nvPr/>
        </p:nvSpPr>
        <p:spPr>
          <a:xfrm>
            <a:off x="1030253" y="3641566"/>
            <a:ext cx="1989605" cy="447336"/>
          </a:xfrm>
          <a:prstGeom prst="rect">
            <a:avLst/>
          </a:prstGeom>
          <a:noFill/>
        </p:spPr>
        <p:txBody>
          <a:bodyPr wrap="square" lIns="65822" tIns="32910" rIns="65822" bIns="32910" rtlCol="0">
            <a:spAutoFit/>
          </a:bodyPr>
          <a:lstStyle/>
          <a:p>
            <a:pPr algn="r">
              <a:lnSpc>
                <a:spcPct val="150000"/>
              </a:lnSpc>
              <a:spcBef>
                <a:spcPct val="0"/>
              </a:spcBef>
              <a:buNone/>
            </a:pPr>
            <a:r>
              <a:rPr lang="zh-CN" altLang="en-US" sz="825" dirty="0">
                <a:solidFill>
                  <a:schemeClr val="tx1">
                    <a:lumMod val="65000"/>
                    <a:lumOff val="35000"/>
                  </a:schemeClr>
                </a:solidFill>
                <a:latin typeface="微软雅黑" panose="020B0503020204020204" pitchFamily="34" charset="-122"/>
                <a:ea typeface="微软雅黑" panose="020B0503020204020204" pitchFamily="34" charset="-122"/>
                <a:sym typeface="微软雅黑" pitchFamily="34" charset="-122"/>
              </a:rPr>
              <a:t>在此录入上述图表的综合描述说明，在此录入上述图表的综合描述说明</a:t>
            </a:r>
          </a:p>
        </p:txBody>
      </p:sp>
      <p:grpSp>
        <p:nvGrpSpPr>
          <p:cNvPr id="121" name="Group 23"/>
          <p:cNvGrpSpPr/>
          <p:nvPr/>
        </p:nvGrpSpPr>
        <p:grpSpPr>
          <a:xfrm>
            <a:off x="3477197" y="3563969"/>
            <a:ext cx="256912" cy="224055"/>
            <a:chOff x="7540014" y="4306907"/>
            <a:chExt cx="389342" cy="339426"/>
          </a:xfrm>
          <a:solidFill>
            <a:schemeClr val="bg1"/>
          </a:solidFill>
        </p:grpSpPr>
        <p:sp>
          <p:nvSpPr>
            <p:cNvPr id="122" name="Freeform 110"/>
            <p:cNvSpPr>
              <a:spLocks/>
            </p:cNvSpPr>
            <p:nvPr/>
          </p:nvSpPr>
          <p:spPr bwMode="auto">
            <a:xfrm>
              <a:off x="7799575" y="4409234"/>
              <a:ext cx="102328" cy="102328"/>
            </a:xfrm>
            <a:custGeom>
              <a:avLst/>
              <a:gdLst>
                <a:gd name="T0" fmla="*/ 0 w 41"/>
                <a:gd name="T1" fmla="*/ 39 h 41"/>
                <a:gd name="T2" fmla="*/ 3 w 41"/>
                <a:gd name="T3" fmla="*/ 41 h 41"/>
                <a:gd name="T4" fmla="*/ 41 w 41"/>
                <a:gd name="T5" fmla="*/ 3 h 41"/>
                <a:gd name="T6" fmla="*/ 39 w 41"/>
                <a:gd name="T7" fmla="*/ 0 h 41"/>
                <a:gd name="T8" fmla="*/ 0 w 41"/>
                <a:gd name="T9" fmla="*/ 39 h 41"/>
              </a:gdLst>
              <a:ahLst/>
              <a:cxnLst>
                <a:cxn ang="0">
                  <a:pos x="T0" y="T1"/>
                </a:cxn>
                <a:cxn ang="0">
                  <a:pos x="T2" y="T3"/>
                </a:cxn>
                <a:cxn ang="0">
                  <a:pos x="T4" y="T5"/>
                </a:cxn>
                <a:cxn ang="0">
                  <a:pos x="T6" y="T7"/>
                </a:cxn>
                <a:cxn ang="0">
                  <a:pos x="T8" y="T9"/>
                </a:cxn>
              </a:cxnLst>
              <a:rect l="0" t="0" r="r" b="b"/>
              <a:pathLst>
                <a:path w="41" h="41">
                  <a:moveTo>
                    <a:pt x="0" y="39"/>
                  </a:moveTo>
                  <a:lnTo>
                    <a:pt x="3" y="41"/>
                  </a:lnTo>
                  <a:lnTo>
                    <a:pt x="41" y="3"/>
                  </a:lnTo>
                  <a:lnTo>
                    <a:pt x="39" y="0"/>
                  </a:lnTo>
                  <a:lnTo>
                    <a:pt x="0" y="3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013"/>
            </a:p>
          </p:txBody>
        </p:sp>
        <p:sp>
          <p:nvSpPr>
            <p:cNvPr id="123" name="Freeform 111"/>
            <p:cNvSpPr>
              <a:spLocks/>
            </p:cNvSpPr>
            <p:nvPr/>
          </p:nvSpPr>
          <p:spPr bwMode="auto">
            <a:xfrm>
              <a:off x="7777112" y="4381780"/>
              <a:ext cx="109814" cy="114806"/>
            </a:xfrm>
            <a:custGeom>
              <a:avLst/>
              <a:gdLst>
                <a:gd name="T0" fmla="*/ 37 w 44"/>
                <a:gd name="T1" fmla="*/ 0 h 46"/>
                <a:gd name="T2" fmla="*/ 0 w 44"/>
                <a:gd name="T3" fmla="*/ 39 h 46"/>
                <a:gd name="T4" fmla="*/ 6 w 44"/>
                <a:gd name="T5" fmla="*/ 46 h 46"/>
                <a:gd name="T6" fmla="*/ 44 w 44"/>
                <a:gd name="T7" fmla="*/ 8 h 46"/>
                <a:gd name="T8" fmla="*/ 37 w 44"/>
                <a:gd name="T9" fmla="*/ 0 h 46"/>
              </a:gdLst>
              <a:ahLst/>
              <a:cxnLst>
                <a:cxn ang="0">
                  <a:pos x="T0" y="T1"/>
                </a:cxn>
                <a:cxn ang="0">
                  <a:pos x="T2" y="T3"/>
                </a:cxn>
                <a:cxn ang="0">
                  <a:pos x="T4" y="T5"/>
                </a:cxn>
                <a:cxn ang="0">
                  <a:pos x="T6" y="T7"/>
                </a:cxn>
                <a:cxn ang="0">
                  <a:pos x="T8" y="T9"/>
                </a:cxn>
              </a:cxnLst>
              <a:rect l="0" t="0" r="r" b="b"/>
              <a:pathLst>
                <a:path w="44" h="46">
                  <a:moveTo>
                    <a:pt x="37" y="0"/>
                  </a:moveTo>
                  <a:lnTo>
                    <a:pt x="0" y="39"/>
                  </a:lnTo>
                  <a:lnTo>
                    <a:pt x="6" y="46"/>
                  </a:lnTo>
                  <a:lnTo>
                    <a:pt x="44" y="8"/>
                  </a:lnTo>
                  <a:lnTo>
                    <a:pt x="37"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013"/>
            </a:p>
          </p:txBody>
        </p:sp>
        <p:sp>
          <p:nvSpPr>
            <p:cNvPr id="124" name="Freeform 112"/>
            <p:cNvSpPr>
              <a:spLocks/>
            </p:cNvSpPr>
            <p:nvPr/>
          </p:nvSpPr>
          <p:spPr bwMode="auto">
            <a:xfrm>
              <a:off x="7757146" y="4366805"/>
              <a:ext cx="104823" cy="104823"/>
            </a:xfrm>
            <a:custGeom>
              <a:avLst/>
              <a:gdLst>
                <a:gd name="T0" fmla="*/ 0 w 42"/>
                <a:gd name="T1" fmla="*/ 38 h 42"/>
                <a:gd name="T2" fmla="*/ 4 w 42"/>
                <a:gd name="T3" fmla="*/ 42 h 42"/>
                <a:gd name="T4" fmla="*/ 42 w 42"/>
                <a:gd name="T5" fmla="*/ 4 h 42"/>
                <a:gd name="T6" fmla="*/ 38 w 42"/>
                <a:gd name="T7" fmla="*/ 0 h 42"/>
                <a:gd name="T8" fmla="*/ 0 w 42"/>
                <a:gd name="T9" fmla="*/ 38 h 42"/>
              </a:gdLst>
              <a:ahLst/>
              <a:cxnLst>
                <a:cxn ang="0">
                  <a:pos x="T0" y="T1"/>
                </a:cxn>
                <a:cxn ang="0">
                  <a:pos x="T2" y="T3"/>
                </a:cxn>
                <a:cxn ang="0">
                  <a:pos x="T4" y="T5"/>
                </a:cxn>
                <a:cxn ang="0">
                  <a:pos x="T6" y="T7"/>
                </a:cxn>
                <a:cxn ang="0">
                  <a:pos x="T8" y="T9"/>
                </a:cxn>
              </a:cxnLst>
              <a:rect l="0" t="0" r="r" b="b"/>
              <a:pathLst>
                <a:path w="42" h="42">
                  <a:moveTo>
                    <a:pt x="0" y="38"/>
                  </a:moveTo>
                  <a:lnTo>
                    <a:pt x="4" y="42"/>
                  </a:lnTo>
                  <a:lnTo>
                    <a:pt x="42" y="4"/>
                  </a:lnTo>
                  <a:lnTo>
                    <a:pt x="38" y="0"/>
                  </a:lnTo>
                  <a:lnTo>
                    <a:pt x="0" y="3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013"/>
            </a:p>
          </p:txBody>
        </p:sp>
        <p:sp>
          <p:nvSpPr>
            <p:cNvPr id="125" name="Freeform 113"/>
            <p:cNvSpPr>
              <a:spLocks/>
            </p:cNvSpPr>
            <p:nvPr/>
          </p:nvSpPr>
          <p:spPr bwMode="auto">
            <a:xfrm>
              <a:off x="7729693" y="4469133"/>
              <a:ext cx="69882" cy="69882"/>
            </a:xfrm>
            <a:custGeom>
              <a:avLst/>
              <a:gdLst>
                <a:gd name="T0" fmla="*/ 28 w 28"/>
                <a:gd name="T1" fmla="*/ 20 h 28"/>
                <a:gd name="T2" fmla="*/ 8 w 28"/>
                <a:gd name="T3" fmla="*/ 0 h 28"/>
                <a:gd name="T4" fmla="*/ 0 w 28"/>
                <a:gd name="T5" fmla="*/ 20 h 28"/>
                <a:gd name="T6" fmla="*/ 9 w 28"/>
                <a:gd name="T7" fmla="*/ 28 h 28"/>
                <a:gd name="T8" fmla="*/ 28 w 28"/>
                <a:gd name="T9" fmla="*/ 20 h 28"/>
              </a:gdLst>
              <a:ahLst/>
              <a:cxnLst>
                <a:cxn ang="0">
                  <a:pos x="T0" y="T1"/>
                </a:cxn>
                <a:cxn ang="0">
                  <a:pos x="T2" y="T3"/>
                </a:cxn>
                <a:cxn ang="0">
                  <a:pos x="T4" y="T5"/>
                </a:cxn>
                <a:cxn ang="0">
                  <a:pos x="T6" y="T7"/>
                </a:cxn>
                <a:cxn ang="0">
                  <a:pos x="T8" y="T9"/>
                </a:cxn>
              </a:cxnLst>
              <a:rect l="0" t="0" r="r" b="b"/>
              <a:pathLst>
                <a:path w="28" h="28">
                  <a:moveTo>
                    <a:pt x="28" y="20"/>
                  </a:moveTo>
                  <a:lnTo>
                    <a:pt x="8" y="0"/>
                  </a:lnTo>
                  <a:lnTo>
                    <a:pt x="0" y="20"/>
                  </a:lnTo>
                  <a:lnTo>
                    <a:pt x="9" y="28"/>
                  </a:lnTo>
                  <a:lnTo>
                    <a:pt x="28"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013"/>
            </a:p>
          </p:txBody>
        </p:sp>
        <p:sp>
          <p:nvSpPr>
            <p:cNvPr id="126" name="Freeform 114"/>
            <p:cNvSpPr>
              <a:spLocks/>
            </p:cNvSpPr>
            <p:nvPr/>
          </p:nvSpPr>
          <p:spPr bwMode="auto">
            <a:xfrm>
              <a:off x="7712222" y="4526535"/>
              <a:ext cx="34941" cy="32446"/>
            </a:xfrm>
            <a:custGeom>
              <a:avLst/>
              <a:gdLst>
                <a:gd name="T0" fmla="*/ 0 w 14"/>
                <a:gd name="T1" fmla="*/ 13 h 13"/>
                <a:gd name="T2" fmla="*/ 14 w 14"/>
                <a:gd name="T3" fmla="*/ 6 h 13"/>
                <a:gd name="T4" fmla="*/ 6 w 14"/>
                <a:gd name="T5" fmla="*/ 0 h 13"/>
                <a:gd name="T6" fmla="*/ 0 w 14"/>
                <a:gd name="T7" fmla="*/ 13 h 13"/>
              </a:gdLst>
              <a:ahLst/>
              <a:cxnLst>
                <a:cxn ang="0">
                  <a:pos x="T0" y="T1"/>
                </a:cxn>
                <a:cxn ang="0">
                  <a:pos x="T2" y="T3"/>
                </a:cxn>
                <a:cxn ang="0">
                  <a:pos x="T4" y="T5"/>
                </a:cxn>
                <a:cxn ang="0">
                  <a:pos x="T6" y="T7"/>
                </a:cxn>
              </a:cxnLst>
              <a:rect l="0" t="0" r="r" b="b"/>
              <a:pathLst>
                <a:path w="14" h="13">
                  <a:moveTo>
                    <a:pt x="0" y="13"/>
                  </a:moveTo>
                  <a:lnTo>
                    <a:pt x="14" y="6"/>
                  </a:lnTo>
                  <a:lnTo>
                    <a:pt x="6" y="0"/>
                  </a:lnTo>
                  <a:lnTo>
                    <a:pt x="0" y="1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013"/>
            </a:p>
          </p:txBody>
        </p:sp>
        <p:sp>
          <p:nvSpPr>
            <p:cNvPr id="127" name="Freeform 115"/>
            <p:cNvSpPr>
              <a:spLocks/>
            </p:cNvSpPr>
            <p:nvPr/>
          </p:nvSpPr>
          <p:spPr bwMode="auto">
            <a:xfrm>
              <a:off x="7859474" y="4341848"/>
              <a:ext cx="69882" cy="69882"/>
            </a:xfrm>
            <a:custGeom>
              <a:avLst/>
              <a:gdLst>
                <a:gd name="T0" fmla="*/ 7 w 28"/>
                <a:gd name="T1" fmla="*/ 0 h 28"/>
                <a:gd name="T2" fmla="*/ 0 w 28"/>
                <a:gd name="T3" fmla="*/ 8 h 28"/>
                <a:gd name="T4" fmla="*/ 20 w 28"/>
                <a:gd name="T5" fmla="*/ 28 h 28"/>
                <a:gd name="T6" fmla="*/ 28 w 28"/>
                <a:gd name="T7" fmla="*/ 20 h 28"/>
                <a:gd name="T8" fmla="*/ 7 w 28"/>
                <a:gd name="T9" fmla="*/ 0 h 28"/>
              </a:gdLst>
              <a:ahLst/>
              <a:cxnLst>
                <a:cxn ang="0">
                  <a:pos x="T0" y="T1"/>
                </a:cxn>
                <a:cxn ang="0">
                  <a:pos x="T2" y="T3"/>
                </a:cxn>
                <a:cxn ang="0">
                  <a:pos x="T4" y="T5"/>
                </a:cxn>
                <a:cxn ang="0">
                  <a:pos x="T6" y="T7"/>
                </a:cxn>
                <a:cxn ang="0">
                  <a:pos x="T8" y="T9"/>
                </a:cxn>
              </a:cxnLst>
              <a:rect l="0" t="0" r="r" b="b"/>
              <a:pathLst>
                <a:path w="28" h="28">
                  <a:moveTo>
                    <a:pt x="7" y="0"/>
                  </a:moveTo>
                  <a:lnTo>
                    <a:pt x="0" y="8"/>
                  </a:lnTo>
                  <a:lnTo>
                    <a:pt x="20" y="28"/>
                  </a:lnTo>
                  <a:lnTo>
                    <a:pt x="28" y="20"/>
                  </a:lnTo>
                  <a:lnTo>
                    <a:pt x="7"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013"/>
            </a:p>
          </p:txBody>
        </p:sp>
        <p:sp>
          <p:nvSpPr>
            <p:cNvPr id="128" name="Freeform 116"/>
            <p:cNvSpPr>
              <a:spLocks/>
            </p:cNvSpPr>
            <p:nvPr/>
          </p:nvSpPr>
          <p:spPr bwMode="auto">
            <a:xfrm>
              <a:off x="7540014" y="4306907"/>
              <a:ext cx="279527" cy="339426"/>
            </a:xfrm>
            <a:custGeom>
              <a:avLst/>
              <a:gdLst>
                <a:gd name="T0" fmla="*/ 104 w 112"/>
                <a:gd name="T1" fmla="*/ 101 h 136"/>
                <a:gd name="T2" fmla="*/ 83 w 112"/>
                <a:gd name="T3" fmla="*/ 101 h 136"/>
                <a:gd name="T4" fmla="*/ 83 w 112"/>
                <a:gd name="T5" fmla="*/ 129 h 136"/>
                <a:gd name="T6" fmla="*/ 7 w 112"/>
                <a:gd name="T7" fmla="*/ 129 h 136"/>
                <a:gd name="T8" fmla="*/ 7 w 112"/>
                <a:gd name="T9" fmla="*/ 32 h 136"/>
                <a:gd name="T10" fmla="*/ 104 w 112"/>
                <a:gd name="T11" fmla="*/ 32 h 136"/>
                <a:gd name="T12" fmla="*/ 104 w 112"/>
                <a:gd name="T13" fmla="*/ 40 h 136"/>
                <a:gd name="T14" fmla="*/ 112 w 112"/>
                <a:gd name="T15" fmla="*/ 32 h 136"/>
                <a:gd name="T16" fmla="*/ 112 w 112"/>
                <a:gd name="T17" fmla="*/ 6 h 136"/>
                <a:gd name="T18" fmla="*/ 97 w 112"/>
                <a:gd name="T19" fmla="*/ 6 h 136"/>
                <a:gd name="T20" fmla="*/ 97 w 112"/>
                <a:gd name="T21" fmla="*/ 20 h 136"/>
                <a:gd name="T22" fmla="*/ 95 w 112"/>
                <a:gd name="T23" fmla="*/ 20 h 136"/>
                <a:gd name="T24" fmla="*/ 95 w 112"/>
                <a:gd name="T25" fmla="*/ 0 h 136"/>
                <a:gd name="T26" fmla="*/ 89 w 112"/>
                <a:gd name="T27" fmla="*/ 0 h 136"/>
                <a:gd name="T28" fmla="*/ 89 w 112"/>
                <a:gd name="T29" fmla="*/ 20 h 136"/>
                <a:gd name="T30" fmla="*/ 87 w 112"/>
                <a:gd name="T31" fmla="*/ 20 h 136"/>
                <a:gd name="T32" fmla="*/ 87 w 112"/>
                <a:gd name="T33" fmla="*/ 6 h 136"/>
                <a:gd name="T34" fmla="*/ 79 w 112"/>
                <a:gd name="T35" fmla="*/ 6 h 136"/>
                <a:gd name="T36" fmla="*/ 79 w 112"/>
                <a:gd name="T37" fmla="*/ 20 h 136"/>
                <a:gd name="T38" fmla="*/ 76 w 112"/>
                <a:gd name="T39" fmla="*/ 20 h 136"/>
                <a:gd name="T40" fmla="*/ 76 w 112"/>
                <a:gd name="T41" fmla="*/ 0 h 136"/>
                <a:gd name="T42" fmla="*/ 72 w 112"/>
                <a:gd name="T43" fmla="*/ 0 h 136"/>
                <a:gd name="T44" fmla="*/ 72 w 112"/>
                <a:gd name="T45" fmla="*/ 20 h 136"/>
                <a:gd name="T46" fmla="*/ 68 w 112"/>
                <a:gd name="T47" fmla="*/ 20 h 136"/>
                <a:gd name="T48" fmla="*/ 68 w 112"/>
                <a:gd name="T49" fmla="*/ 6 h 136"/>
                <a:gd name="T50" fmla="*/ 60 w 112"/>
                <a:gd name="T51" fmla="*/ 6 h 136"/>
                <a:gd name="T52" fmla="*/ 60 w 112"/>
                <a:gd name="T53" fmla="*/ 20 h 136"/>
                <a:gd name="T54" fmla="*/ 57 w 112"/>
                <a:gd name="T55" fmla="*/ 20 h 136"/>
                <a:gd name="T56" fmla="*/ 57 w 112"/>
                <a:gd name="T57" fmla="*/ 0 h 136"/>
                <a:gd name="T58" fmla="*/ 53 w 112"/>
                <a:gd name="T59" fmla="*/ 0 h 136"/>
                <a:gd name="T60" fmla="*/ 53 w 112"/>
                <a:gd name="T61" fmla="*/ 20 h 136"/>
                <a:gd name="T62" fmla="*/ 51 w 112"/>
                <a:gd name="T63" fmla="*/ 20 h 136"/>
                <a:gd name="T64" fmla="*/ 51 w 112"/>
                <a:gd name="T65" fmla="*/ 6 h 136"/>
                <a:gd name="T66" fmla="*/ 43 w 112"/>
                <a:gd name="T67" fmla="*/ 6 h 136"/>
                <a:gd name="T68" fmla="*/ 43 w 112"/>
                <a:gd name="T69" fmla="*/ 20 h 136"/>
                <a:gd name="T70" fmla="*/ 40 w 112"/>
                <a:gd name="T71" fmla="*/ 20 h 136"/>
                <a:gd name="T72" fmla="*/ 40 w 112"/>
                <a:gd name="T73" fmla="*/ 0 h 136"/>
                <a:gd name="T74" fmla="*/ 35 w 112"/>
                <a:gd name="T75" fmla="*/ 0 h 136"/>
                <a:gd name="T76" fmla="*/ 35 w 112"/>
                <a:gd name="T77" fmla="*/ 20 h 136"/>
                <a:gd name="T78" fmla="*/ 32 w 112"/>
                <a:gd name="T79" fmla="*/ 20 h 136"/>
                <a:gd name="T80" fmla="*/ 32 w 112"/>
                <a:gd name="T81" fmla="*/ 6 h 136"/>
                <a:gd name="T82" fmla="*/ 25 w 112"/>
                <a:gd name="T83" fmla="*/ 6 h 136"/>
                <a:gd name="T84" fmla="*/ 25 w 112"/>
                <a:gd name="T85" fmla="*/ 20 h 136"/>
                <a:gd name="T86" fmla="*/ 23 w 112"/>
                <a:gd name="T87" fmla="*/ 20 h 136"/>
                <a:gd name="T88" fmla="*/ 23 w 112"/>
                <a:gd name="T89" fmla="*/ 0 h 136"/>
                <a:gd name="T90" fmla="*/ 17 w 112"/>
                <a:gd name="T91" fmla="*/ 0 h 136"/>
                <a:gd name="T92" fmla="*/ 17 w 112"/>
                <a:gd name="T93" fmla="*/ 20 h 136"/>
                <a:gd name="T94" fmla="*/ 15 w 112"/>
                <a:gd name="T95" fmla="*/ 20 h 136"/>
                <a:gd name="T96" fmla="*/ 15 w 112"/>
                <a:gd name="T97" fmla="*/ 6 h 136"/>
                <a:gd name="T98" fmla="*/ 0 w 112"/>
                <a:gd name="T99" fmla="*/ 6 h 136"/>
                <a:gd name="T100" fmla="*/ 0 w 112"/>
                <a:gd name="T101" fmla="*/ 24 h 136"/>
                <a:gd name="T102" fmla="*/ 0 w 112"/>
                <a:gd name="T103" fmla="*/ 28 h 136"/>
                <a:gd name="T104" fmla="*/ 0 w 112"/>
                <a:gd name="T105" fmla="*/ 136 h 136"/>
                <a:gd name="T106" fmla="*/ 89 w 112"/>
                <a:gd name="T107" fmla="*/ 136 h 136"/>
                <a:gd name="T108" fmla="*/ 112 w 112"/>
                <a:gd name="T109" fmla="*/ 110 h 136"/>
                <a:gd name="T110" fmla="*/ 112 w 112"/>
                <a:gd name="T111" fmla="*/ 84 h 136"/>
                <a:gd name="T112" fmla="*/ 104 w 112"/>
                <a:gd name="T113" fmla="*/ 92 h 136"/>
                <a:gd name="T114" fmla="*/ 104 w 112"/>
                <a:gd name="T115" fmla="*/ 101 h 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12" h="136">
                  <a:moveTo>
                    <a:pt x="104" y="101"/>
                  </a:moveTo>
                  <a:lnTo>
                    <a:pt x="83" y="101"/>
                  </a:lnTo>
                  <a:lnTo>
                    <a:pt x="83" y="129"/>
                  </a:lnTo>
                  <a:lnTo>
                    <a:pt x="7" y="129"/>
                  </a:lnTo>
                  <a:lnTo>
                    <a:pt x="7" y="32"/>
                  </a:lnTo>
                  <a:lnTo>
                    <a:pt x="104" y="32"/>
                  </a:lnTo>
                  <a:lnTo>
                    <a:pt x="104" y="40"/>
                  </a:lnTo>
                  <a:lnTo>
                    <a:pt x="112" y="32"/>
                  </a:lnTo>
                  <a:lnTo>
                    <a:pt x="112" y="6"/>
                  </a:lnTo>
                  <a:lnTo>
                    <a:pt x="97" y="6"/>
                  </a:lnTo>
                  <a:lnTo>
                    <a:pt x="97" y="20"/>
                  </a:lnTo>
                  <a:lnTo>
                    <a:pt x="95" y="20"/>
                  </a:lnTo>
                  <a:lnTo>
                    <a:pt x="95" y="0"/>
                  </a:lnTo>
                  <a:lnTo>
                    <a:pt x="89" y="0"/>
                  </a:lnTo>
                  <a:lnTo>
                    <a:pt x="89" y="20"/>
                  </a:lnTo>
                  <a:lnTo>
                    <a:pt x="87" y="20"/>
                  </a:lnTo>
                  <a:lnTo>
                    <a:pt x="87" y="6"/>
                  </a:lnTo>
                  <a:lnTo>
                    <a:pt x="79" y="6"/>
                  </a:lnTo>
                  <a:lnTo>
                    <a:pt x="79" y="20"/>
                  </a:lnTo>
                  <a:lnTo>
                    <a:pt x="76" y="20"/>
                  </a:lnTo>
                  <a:lnTo>
                    <a:pt x="76" y="0"/>
                  </a:lnTo>
                  <a:lnTo>
                    <a:pt x="72" y="0"/>
                  </a:lnTo>
                  <a:lnTo>
                    <a:pt x="72" y="20"/>
                  </a:lnTo>
                  <a:lnTo>
                    <a:pt x="68" y="20"/>
                  </a:lnTo>
                  <a:lnTo>
                    <a:pt x="68" y="6"/>
                  </a:lnTo>
                  <a:lnTo>
                    <a:pt x="60" y="6"/>
                  </a:lnTo>
                  <a:lnTo>
                    <a:pt x="60" y="20"/>
                  </a:lnTo>
                  <a:lnTo>
                    <a:pt x="57" y="20"/>
                  </a:lnTo>
                  <a:lnTo>
                    <a:pt x="57" y="0"/>
                  </a:lnTo>
                  <a:lnTo>
                    <a:pt x="53" y="0"/>
                  </a:lnTo>
                  <a:lnTo>
                    <a:pt x="53" y="20"/>
                  </a:lnTo>
                  <a:lnTo>
                    <a:pt x="51" y="20"/>
                  </a:lnTo>
                  <a:lnTo>
                    <a:pt x="51" y="6"/>
                  </a:lnTo>
                  <a:lnTo>
                    <a:pt x="43" y="6"/>
                  </a:lnTo>
                  <a:lnTo>
                    <a:pt x="43" y="20"/>
                  </a:lnTo>
                  <a:lnTo>
                    <a:pt x="40" y="20"/>
                  </a:lnTo>
                  <a:lnTo>
                    <a:pt x="40" y="0"/>
                  </a:lnTo>
                  <a:lnTo>
                    <a:pt x="35" y="0"/>
                  </a:lnTo>
                  <a:lnTo>
                    <a:pt x="35" y="20"/>
                  </a:lnTo>
                  <a:lnTo>
                    <a:pt x="32" y="20"/>
                  </a:lnTo>
                  <a:lnTo>
                    <a:pt x="32" y="6"/>
                  </a:lnTo>
                  <a:lnTo>
                    <a:pt x="25" y="6"/>
                  </a:lnTo>
                  <a:lnTo>
                    <a:pt x="25" y="20"/>
                  </a:lnTo>
                  <a:lnTo>
                    <a:pt x="23" y="20"/>
                  </a:lnTo>
                  <a:lnTo>
                    <a:pt x="23" y="0"/>
                  </a:lnTo>
                  <a:lnTo>
                    <a:pt x="17" y="0"/>
                  </a:lnTo>
                  <a:lnTo>
                    <a:pt x="17" y="20"/>
                  </a:lnTo>
                  <a:lnTo>
                    <a:pt x="15" y="20"/>
                  </a:lnTo>
                  <a:lnTo>
                    <a:pt x="15" y="6"/>
                  </a:lnTo>
                  <a:lnTo>
                    <a:pt x="0" y="6"/>
                  </a:lnTo>
                  <a:lnTo>
                    <a:pt x="0" y="24"/>
                  </a:lnTo>
                  <a:lnTo>
                    <a:pt x="0" y="28"/>
                  </a:lnTo>
                  <a:lnTo>
                    <a:pt x="0" y="136"/>
                  </a:lnTo>
                  <a:lnTo>
                    <a:pt x="89" y="136"/>
                  </a:lnTo>
                  <a:lnTo>
                    <a:pt x="112" y="110"/>
                  </a:lnTo>
                  <a:lnTo>
                    <a:pt x="112" y="84"/>
                  </a:lnTo>
                  <a:lnTo>
                    <a:pt x="104" y="92"/>
                  </a:lnTo>
                  <a:lnTo>
                    <a:pt x="104" y="10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013"/>
            </a:p>
          </p:txBody>
        </p:sp>
        <p:sp>
          <p:nvSpPr>
            <p:cNvPr id="129" name="Rectangle 117"/>
            <p:cNvSpPr>
              <a:spLocks noChangeArrowheads="1"/>
            </p:cNvSpPr>
            <p:nvPr/>
          </p:nvSpPr>
          <p:spPr bwMode="auto">
            <a:xfrm>
              <a:off x="7589930" y="4421713"/>
              <a:ext cx="109814" cy="1747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en-US" sz="1013"/>
            </a:p>
          </p:txBody>
        </p:sp>
        <p:sp>
          <p:nvSpPr>
            <p:cNvPr id="130" name="Rectangle 118"/>
            <p:cNvSpPr>
              <a:spLocks noChangeArrowheads="1"/>
            </p:cNvSpPr>
            <p:nvPr/>
          </p:nvSpPr>
          <p:spPr bwMode="auto">
            <a:xfrm>
              <a:off x="7589930" y="4461645"/>
              <a:ext cx="109814" cy="1747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en-US" sz="1013"/>
            </a:p>
          </p:txBody>
        </p:sp>
        <p:sp>
          <p:nvSpPr>
            <p:cNvPr id="131" name="Rectangle 119"/>
            <p:cNvSpPr>
              <a:spLocks noChangeArrowheads="1"/>
            </p:cNvSpPr>
            <p:nvPr/>
          </p:nvSpPr>
          <p:spPr bwMode="auto">
            <a:xfrm>
              <a:off x="7589930" y="4506569"/>
              <a:ext cx="109814" cy="1497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en-US" sz="1013"/>
            </a:p>
          </p:txBody>
        </p:sp>
        <p:sp>
          <p:nvSpPr>
            <p:cNvPr id="132" name="Rectangle 120"/>
            <p:cNvSpPr>
              <a:spLocks noChangeArrowheads="1"/>
            </p:cNvSpPr>
            <p:nvPr/>
          </p:nvSpPr>
          <p:spPr bwMode="auto">
            <a:xfrm>
              <a:off x="7589930" y="4548998"/>
              <a:ext cx="109814" cy="1747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en-US" sz="1013"/>
            </a:p>
          </p:txBody>
        </p:sp>
      </p:grpSp>
      <p:sp>
        <p:nvSpPr>
          <p:cNvPr id="133" name="矩形 3"/>
          <p:cNvSpPr>
            <a:spLocks noChangeArrowheads="1"/>
          </p:cNvSpPr>
          <p:nvPr/>
        </p:nvSpPr>
        <p:spPr bwMode="auto">
          <a:xfrm>
            <a:off x="4885940" y="4323346"/>
            <a:ext cx="715581" cy="3000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txBody>
          <a:bodyPr wrap="none" lIns="68580" tIns="34292" rIns="68580" bIns="34292">
            <a:spAutoFit/>
          </a:bodyPr>
          <a:lstStyle/>
          <a:p>
            <a:r>
              <a:rPr lang="zh-CN" altLang="en-US" sz="1500" dirty="0">
                <a:solidFill>
                  <a:schemeClr val="bg1">
                    <a:lumMod val="50000"/>
                  </a:schemeClr>
                </a:solidFill>
                <a:latin typeface="微软雅黑" pitchFamily="34" charset="-122"/>
                <a:ea typeface="微软雅黑" pitchFamily="34" charset="-122"/>
                <a:sym typeface="Arial" pitchFamily="34" charset="0"/>
              </a:rPr>
              <a:t>标题六</a:t>
            </a:r>
          </a:p>
        </p:txBody>
      </p:sp>
      <p:sp>
        <p:nvSpPr>
          <p:cNvPr id="134" name="文本框 13"/>
          <p:cNvSpPr txBox="1"/>
          <p:nvPr/>
        </p:nvSpPr>
        <p:spPr>
          <a:xfrm>
            <a:off x="5736778" y="4240894"/>
            <a:ext cx="2078906" cy="447336"/>
          </a:xfrm>
          <a:prstGeom prst="rect">
            <a:avLst/>
          </a:prstGeom>
          <a:noFill/>
        </p:spPr>
        <p:txBody>
          <a:bodyPr wrap="square" lIns="65822" tIns="32910" rIns="65822" bIns="32910" rtlCol="0">
            <a:spAutoFit/>
          </a:bodyPr>
          <a:lstStyle/>
          <a:p>
            <a:pPr algn="l">
              <a:lnSpc>
                <a:spcPct val="150000"/>
              </a:lnSpc>
              <a:spcBef>
                <a:spcPct val="0"/>
              </a:spcBef>
              <a:buNone/>
            </a:pPr>
            <a:r>
              <a:rPr lang="zh-CN" altLang="en-US" sz="825" dirty="0">
                <a:solidFill>
                  <a:schemeClr val="tx1">
                    <a:lumMod val="65000"/>
                    <a:lumOff val="35000"/>
                  </a:schemeClr>
                </a:solidFill>
                <a:latin typeface="微软雅黑" panose="020B0503020204020204" pitchFamily="34" charset="-122"/>
                <a:ea typeface="微软雅黑" panose="020B0503020204020204" pitchFamily="34" charset="-122"/>
                <a:sym typeface="微软雅黑" pitchFamily="34" charset="-122"/>
              </a:rPr>
              <a:t>在此录入上述图表的综合描述说明，在此录入上述图表的综合描述说明</a:t>
            </a:r>
          </a:p>
        </p:txBody>
      </p:sp>
      <p:grpSp>
        <p:nvGrpSpPr>
          <p:cNvPr id="135" name="Group 9"/>
          <p:cNvGrpSpPr/>
          <p:nvPr/>
        </p:nvGrpSpPr>
        <p:grpSpPr>
          <a:xfrm>
            <a:off x="4193391" y="4409442"/>
            <a:ext cx="288571" cy="214060"/>
            <a:chOff x="4572000" y="3414713"/>
            <a:chExt cx="374651" cy="277813"/>
          </a:xfrm>
          <a:solidFill>
            <a:schemeClr val="bg1"/>
          </a:solidFill>
        </p:grpSpPr>
        <p:sp>
          <p:nvSpPr>
            <p:cNvPr id="136" name="Freeform 17"/>
            <p:cNvSpPr>
              <a:spLocks/>
            </p:cNvSpPr>
            <p:nvPr/>
          </p:nvSpPr>
          <p:spPr bwMode="auto">
            <a:xfrm>
              <a:off x="4713288" y="3481388"/>
              <a:ext cx="233363" cy="211138"/>
            </a:xfrm>
            <a:custGeom>
              <a:avLst/>
              <a:gdLst>
                <a:gd name="T0" fmla="*/ 89 w 89"/>
                <a:gd name="T1" fmla="*/ 33 h 81"/>
                <a:gd name="T2" fmla="*/ 43 w 89"/>
                <a:gd name="T3" fmla="*/ 0 h 81"/>
                <a:gd name="T4" fmla="*/ 40 w 89"/>
                <a:gd name="T5" fmla="*/ 1 h 81"/>
                <a:gd name="T6" fmla="*/ 43 w 89"/>
                <a:gd name="T7" fmla="*/ 11 h 81"/>
                <a:gd name="T8" fmla="*/ 0 w 89"/>
                <a:gd name="T9" fmla="*/ 44 h 81"/>
                <a:gd name="T10" fmla="*/ 0 w 89"/>
                <a:gd name="T11" fmla="*/ 44 h 81"/>
                <a:gd name="T12" fmla="*/ 40 w 89"/>
                <a:gd name="T13" fmla="*/ 65 h 81"/>
                <a:gd name="T14" fmla="*/ 74 w 89"/>
                <a:gd name="T15" fmla="*/ 81 h 81"/>
                <a:gd name="T16" fmla="*/ 64 w 89"/>
                <a:gd name="T17" fmla="*/ 62 h 81"/>
                <a:gd name="T18" fmla="*/ 89 w 89"/>
                <a:gd name="T19" fmla="*/ 33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9" h="81">
                  <a:moveTo>
                    <a:pt x="89" y="33"/>
                  </a:moveTo>
                  <a:cubicBezTo>
                    <a:pt x="89" y="15"/>
                    <a:pt x="68" y="0"/>
                    <a:pt x="43" y="0"/>
                  </a:cubicBezTo>
                  <a:cubicBezTo>
                    <a:pt x="42" y="0"/>
                    <a:pt x="41" y="1"/>
                    <a:pt x="40" y="1"/>
                  </a:cubicBezTo>
                  <a:cubicBezTo>
                    <a:pt x="42" y="4"/>
                    <a:pt x="43" y="8"/>
                    <a:pt x="43" y="11"/>
                  </a:cubicBezTo>
                  <a:cubicBezTo>
                    <a:pt x="43" y="29"/>
                    <a:pt x="24" y="43"/>
                    <a:pt x="0" y="44"/>
                  </a:cubicBezTo>
                  <a:cubicBezTo>
                    <a:pt x="0" y="44"/>
                    <a:pt x="0" y="44"/>
                    <a:pt x="0" y="44"/>
                  </a:cubicBezTo>
                  <a:cubicBezTo>
                    <a:pt x="6" y="56"/>
                    <a:pt x="21" y="64"/>
                    <a:pt x="40" y="65"/>
                  </a:cubicBezTo>
                  <a:cubicBezTo>
                    <a:pt x="53" y="75"/>
                    <a:pt x="74" y="81"/>
                    <a:pt x="74" y="81"/>
                  </a:cubicBezTo>
                  <a:cubicBezTo>
                    <a:pt x="64" y="72"/>
                    <a:pt x="63" y="65"/>
                    <a:pt x="64" y="62"/>
                  </a:cubicBezTo>
                  <a:cubicBezTo>
                    <a:pt x="79" y="56"/>
                    <a:pt x="89" y="46"/>
                    <a:pt x="89" y="3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013"/>
            </a:p>
          </p:txBody>
        </p:sp>
        <p:sp>
          <p:nvSpPr>
            <p:cNvPr id="137" name="Freeform 18"/>
            <p:cNvSpPr>
              <a:spLocks/>
            </p:cNvSpPr>
            <p:nvPr/>
          </p:nvSpPr>
          <p:spPr bwMode="auto">
            <a:xfrm>
              <a:off x="4572000" y="3414713"/>
              <a:ext cx="241300" cy="209550"/>
            </a:xfrm>
            <a:custGeom>
              <a:avLst/>
              <a:gdLst>
                <a:gd name="T0" fmla="*/ 89 w 92"/>
                <a:gd name="T1" fmla="*/ 21 h 80"/>
                <a:gd name="T2" fmla="*/ 46 w 92"/>
                <a:gd name="T3" fmla="*/ 0 h 80"/>
                <a:gd name="T4" fmla="*/ 0 w 92"/>
                <a:gd name="T5" fmla="*/ 32 h 80"/>
                <a:gd name="T6" fmla="*/ 25 w 92"/>
                <a:gd name="T7" fmla="*/ 61 h 80"/>
                <a:gd name="T8" fmla="*/ 14 w 92"/>
                <a:gd name="T9" fmla="*/ 80 h 80"/>
                <a:gd name="T10" fmla="*/ 48 w 92"/>
                <a:gd name="T11" fmla="*/ 65 h 80"/>
                <a:gd name="T12" fmla="*/ 49 w 92"/>
                <a:gd name="T13" fmla="*/ 64 h 80"/>
                <a:gd name="T14" fmla="*/ 92 w 92"/>
                <a:gd name="T15" fmla="*/ 32 h 80"/>
                <a:gd name="T16" fmla="*/ 89 w 92"/>
                <a:gd name="T17" fmla="*/ 21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2" h="80">
                  <a:moveTo>
                    <a:pt x="89" y="21"/>
                  </a:moveTo>
                  <a:cubicBezTo>
                    <a:pt x="83" y="9"/>
                    <a:pt x="66" y="0"/>
                    <a:pt x="46" y="0"/>
                  </a:cubicBezTo>
                  <a:cubicBezTo>
                    <a:pt x="20" y="0"/>
                    <a:pt x="0" y="14"/>
                    <a:pt x="0" y="32"/>
                  </a:cubicBezTo>
                  <a:cubicBezTo>
                    <a:pt x="0" y="45"/>
                    <a:pt x="10" y="56"/>
                    <a:pt x="25" y="61"/>
                  </a:cubicBezTo>
                  <a:cubicBezTo>
                    <a:pt x="26" y="65"/>
                    <a:pt x="25" y="71"/>
                    <a:pt x="14" y="80"/>
                  </a:cubicBezTo>
                  <a:cubicBezTo>
                    <a:pt x="14" y="80"/>
                    <a:pt x="36" y="75"/>
                    <a:pt x="48" y="65"/>
                  </a:cubicBezTo>
                  <a:cubicBezTo>
                    <a:pt x="49" y="64"/>
                    <a:pt x="49" y="64"/>
                    <a:pt x="49" y="64"/>
                  </a:cubicBezTo>
                  <a:cubicBezTo>
                    <a:pt x="73" y="63"/>
                    <a:pt x="92" y="49"/>
                    <a:pt x="92" y="32"/>
                  </a:cubicBezTo>
                  <a:cubicBezTo>
                    <a:pt x="92" y="28"/>
                    <a:pt x="91" y="25"/>
                    <a:pt x="89" y="2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013"/>
            </a:p>
          </p:txBody>
        </p:sp>
      </p:grpSp>
      <p:sp>
        <p:nvSpPr>
          <p:cNvPr id="2" name="标题 1"/>
          <p:cNvSpPr>
            <a:spLocks noGrp="1"/>
          </p:cNvSpPr>
          <p:nvPr>
            <p:ph type="title"/>
          </p:nvPr>
        </p:nvSpPr>
        <p:spPr/>
        <p:txBody>
          <a:bodyPr/>
          <a:lstStyle/>
          <a:p>
            <a:endParaRPr lang="zh-CN" altLang="en-US"/>
          </a:p>
        </p:txBody>
      </p:sp>
    </p:spTree>
    <p:extLst>
      <p:ext uri="{BB962C8B-B14F-4D97-AF65-F5344CB8AC3E}">
        <p14:creationId xmlns:p14="http://schemas.microsoft.com/office/powerpoint/2010/main" val="3433756612"/>
      </p:ext>
    </p:extLst>
  </p:cSld>
  <p:clrMapOvr>
    <a:masterClrMapping/>
  </p:clrMapOvr>
  <mc:AlternateContent xmlns:mc="http://schemas.openxmlformats.org/markup-compatibility/2006" xmlns:p14="http://schemas.microsoft.com/office/powerpoint/2010/main">
    <mc:Choice Requires="p14">
      <p:transition spd="slow" p14:dur="1600" advClick="0" advTm="0">
        <p14:prism isInverted="1"/>
      </p:transition>
    </mc:Choice>
    <mc:Fallback xmlns="">
      <p:transition spd="slow" advClick="0"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60"/>
                                            </p:tgtEl>
                                            <p:attrNameLst>
                                              <p:attrName>style.visibility</p:attrName>
                                            </p:attrNameLst>
                                          </p:cBhvr>
                                          <p:to>
                                            <p:strVal val="visible"/>
                                          </p:to>
                                        </p:set>
                                        <p:animEffect transition="in" filter="wipe(down)">
                                          <p:cBhvr>
                                            <p:cTn id="7" dur="500"/>
                                            <p:tgtEl>
                                              <p:spTgt spid="60"/>
                                            </p:tgtEl>
                                          </p:cBhvr>
                                        </p:animEffect>
                                      </p:childTnLst>
                                    </p:cTn>
                                  </p:par>
                                </p:childTnLst>
                              </p:cTn>
                            </p:par>
                            <p:par>
                              <p:cTn id="8" fill="hold">
                                <p:stCondLst>
                                  <p:cond delay="500"/>
                                </p:stCondLst>
                                <p:childTnLst>
                                  <p:par>
                                    <p:cTn id="9" presetID="2" presetClass="entr" presetSubtype="12" accel="61000" fill="hold" nodeType="afterEffect" p14:presetBounceEnd="58000">
                                      <p:stCondLst>
                                        <p:cond delay="0"/>
                                      </p:stCondLst>
                                      <p:childTnLst>
                                        <p:set>
                                          <p:cBhvr>
                                            <p:cTn id="10" dur="1" fill="hold">
                                              <p:stCondLst>
                                                <p:cond delay="0"/>
                                              </p:stCondLst>
                                            </p:cTn>
                                            <p:tgtEl>
                                              <p:spTgt spid="61"/>
                                            </p:tgtEl>
                                            <p:attrNameLst>
                                              <p:attrName>style.visibility</p:attrName>
                                            </p:attrNameLst>
                                          </p:cBhvr>
                                          <p:to>
                                            <p:strVal val="visible"/>
                                          </p:to>
                                        </p:set>
                                        <p:anim calcmode="lin" valueType="num" p14:bounceEnd="58000">
                                          <p:cBhvr additive="base">
                                            <p:cTn id="11" dur="1400" fill="hold"/>
                                            <p:tgtEl>
                                              <p:spTgt spid="61"/>
                                            </p:tgtEl>
                                            <p:attrNameLst>
                                              <p:attrName>ppt_x</p:attrName>
                                            </p:attrNameLst>
                                          </p:cBhvr>
                                          <p:tavLst>
                                            <p:tav tm="0">
                                              <p:val>
                                                <p:strVal val="0-#ppt_w/2"/>
                                              </p:val>
                                            </p:tav>
                                            <p:tav tm="100000">
                                              <p:val>
                                                <p:strVal val="#ppt_x"/>
                                              </p:val>
                                            </p:tav>
                                          </p:tavLst>
                                        </p:anim>
                                        <p:anim calcmode="lin" valueType="num" p14:bounceEnd="58000">
                                          <p:cBhvr additive="base">
                                            <p:cTn id="12" dur="1400" fill="hold"/>
                                            <p:tgtEl>
                                              <p:spTgt spid="61"/>
                                            </p:tgtEl>
                                            <p:attrNameLst>
                                              <p:attrName>ppt_y</p:attrName>
                                            </p:attrNameLst>
                                          </p:cBhvr>
                                          <p:tavLst>
                                            <p:tav tm="0">
                                              <p:val>
                                                <p:strVal val="1+#ppt_h/2"/>
                                              </p:val>
                                            </p:tav>
                                            <p:tav tm="100000">
                                              <p:val>
                                                <p:strVal val="#ppt_y"/>
                                              </p:val>
                                            </p:tav>
                                          </p:tavLst>
                                        </p:anim>
                                      </p:childTnLst>
                                    </p:cTn>
                                  </p:par>
                                  <p:par>
                                    <p:cTn id="13" presetID="2" presetClass="entr" presetSubtype="3" accel="61000" fill="hold" nodeType="withEffect" p14:presetBounceEnd="58000">
                                      <p:stCondLst>
                                        <p:cond delay="0"/>
                                      </p:stCondLst>
                                      <p:childTnLst>
                                        <p:set>
                                          <p:cBhvr>
                                            <p:cTn id="14" dur="1" fill="hold">
                                              <p:stCondLst>
                                                <p:cond delay="0"/>
                                              </p:stCondLst>
                                            </p:cTn>
                                            <p:tgtEl>
                                              <p:spTgt spid="66"/>
                                            </p:tgtEl>
                                            <p:attrNameLst>
                                              <p:attrName>style.visibility</p:attrName>
                                            </p:attrNameLst>
                                          </p:cBhvr>
                                          <p:to>
                                            <p:strVal val="visible"/>
                                          </p:to>
                                        </p:set>
                                        <p:anim calcmode="lin" valueType="num" p14:bounceEnd="58000">
                                          <p:cBhvr additive="base">
                                            <p:cTn id="15" dur="1400" fill="hold"/>
                                            <p:tgtEl>
                                              <p:spTgt spid="66"/>
                                            </p:tgtEl>
                                            <p:attrNameLst>
                                              <p:attrName>ppt_x</p:attrName>
                                            </p:attrNameLst>
                                          </p:cBhvr>
                                          <p:tavLst>
                                            <p:tav tm="0">
                                              <p:val>
                                                <p:strVal val="1+#ppt_w/2"/>
                                              </p:val>
                                            </p:tav>
                                            <p:tav tm="100000">
                                              <p:val>
                                                <p:strVal val="#ppt_x"/>
                                              </p:val>
                                            </p:tav>
                                          </p:tavLst>
                                        </p:anim>
                                        <p:anim calcmode="lin" valueType="num" p14:bounceEnd="58000">
                                          <p:cBhvr additive="base">
                                            <p:cTn id="16" dur="1400" fill="hold"/>
                                            <p:tgtEl>
                                              <p:spTgt spid="66"/>
                                            </p:tgtEl>
                                            <p:attrNameLst>
                                              <p:attrName>ppt_y</p:attrName>
                                            </p:attrNameLst>
                                          </p:cBhvr>
                                          <p:tavLst>
                                            <p:tav tm="0">
                                              <p:val>
                                                <p:strVal val="0-#ppt_h/2"/>
                                              </p:val>
                                            </p:tav>
                                            <p:tav tm="100000">
                                              <p:val>
                                                <p:strVal val="#ppt_y"/>
                                              </p:val>
                                            </p:tav>
                                          </p:tavLst>
                                        </p:anim>
                                      </p:childTnLst>
                                    </p:cTn>
                                  </p:par>
                                  <p:par>
                                    <p:cTn id="17" presetID="2" presetClass="entr" presetSubtype="3" accel="61000" fill="hold" nodeType="withEffect" p14:presetBounceEnd="58000">
                                      <p:stCondLst>
                                        <p:cond delay="0"/>
                                      </p:stCondLst>
                                      <p:childTnLst>
                                        <p:set>
                                          <p:cBhvr>
                                            <p:cTn id="18" dur="1" fill="hold">
                                              <p:stCondLst>
                                                <p:cond delay="0"/>
                                              </p:stCondLst>
                                            </p:cTn>
                                            <p:tgtEl>
                                              <p:spTgt spid="76"/>
                                            </p:tgtEl>
                                            <p:attrNameLst>
                                              <p:attrName>style.visibility</p:attrName>
                                            </p:attrNameLst>
                                          </p:cBhvr>
                                          <p:to>
                                            <p:strVal val="visible"/>
                                          </p:to>
                                        </p:set>
                                        <p:anim calcmode="lin" valueType="num" p14:bounceEnd="58000">
                                          <p:cBhvr additive="base">
                                            <p:cTn id="19" dur="1400" fill="hold"/>
                                            <p:tgtEl>
                                              <p:spTgt spid="76"/>
                                            </p:tgtEl>
                                            <p:attrNameLst>
                                              <p:attrName>ppt_x</p:attrName>
                                            </p:attrNameLst>
                                          </p:cBhvr>
                                          <p:tavLst>
                                            <p:tav tm="0">
                                              <p:val>
                                                <p:strVal val="1+#ppt_w/2"/>
                                              </p:val>
                                            </p:tav>
                                            <p:tav tm="100000">
                                              <p:val>
                                                <p:strVal val="#ppt_x"/>
                                              </p:val>
                                            </p:tav>
                                          </p:tavLst>
                                        </p:anim>
                                        <p:anim calcmode="lin" valueType="num" p14:bounceEnd="58000">
                                          <p:cBhvr additive="base">
                                            <p:cTn id="20" dur="1400" fill="hold"/>
                                            <p:tgtEl>
                                              <p:spTgt spid="76"/>
                                            </p:tgtEl>
                                            <p:attrNameLst>
                                              <p:attrName>ppt_y</p:attrName>
                                            </p:attrNameLst>
                                          </p:cBhvr>
                                          <p:tavLst>
                                            <p:tav tm="0">
                                              <p:val>
                                                <p:strVal val="0-#ppt_h/2"/>
                                              </p:val>
                                            </p:tav>
                                            <p:tav tm="100000">
                                              <p:val>
                                                <p:strVal val="#ppt_y"/>
                                              </p:val>
                                            </p:tav>
                                          </p:tavLst>
                                        </p:anim>
                                      </p:childTnLst>
                                    </p:cTn>
                                  </p:par>
                                  <p:par>
                                    <p:cTn id="21" presetID="2" presetClass="entr" presetSubtype="12" accel="61000" fill="hold" nodeType="withEffect" p14:presetBounceEnd="58000">
                                      <p:stCondLst>
                                        <p:cond delay="0"/>
                                      </p:stCondLst>
                                      <p:childTnLst>
                                        <p:set>
                                          <p:cBhvr>
                                            <p:cTn id="22" dur="1" fill="hold">
                                              <p:stCondLst>
                                                <p:cond delay="0"/>
                                              </p:stCondLst>
                                            </p:cTn>
                                            <p:tgtEl>
                                              <p:spTgt spid="81"/>
                                            </p:tgtEl>
                                            <p:attrNameLst>
                                              <p:attrName>style.visibility</p:attrName>
                                            </p:attrNameLst>
                                          </p:cBhvr>
                                          <p:to>
                                            <p:strVal val="visible"/>
                                          </p:to>
                                        </p:set>
                                        <p:anim calcmode="lin" valueType="num" p14:bounceEnd="58000">
                                          <p:cBhvr additive="base">
                                            <p:cTn id="23" dur="1400" fill="hold"/>
                                            <p:tgtEl>
                                              <p:spTgt spid="81"/>
                                            </p:tgtEl>
                                            <p:attrNameLst>
                                              <p:attrName>ppt_x</p:attrName>
                                            </p:attrNameLst>
                                          </p:cBhvr>
                                          <p:tavLst>
                                            <p:tav tm="0">
                                              <p:val>
                                                <p:strVal val="0-#ppt_w/2"/>
                                              </p:val>
                                            </p:tav>
                                            <p:tav tm="100000">
                                              <p:val>
                                                <p:strVal val="#ppt_x"/>
                                              </p:val>
                                            </p:tav>
                                          </p:tavLst>
                                        </p:anim>
                                        <p:anim calcmode="lin" valueType="num" p14:bounceEnd="58000">
                                          <p:cBhvr additive="base">
                                            <p:cTn id="24" dur="1400" fill="hold"/>
                                            <p:tgtEl>
                                              <p:spTgt spid="81"/>
                                            </p:tgtEl>
                                            <p:attrNameLst>
                                              <p:attrName>ppt_y</p:attrName>
                                            </p:attrNameLst>
                                          </p:cBhvr>
                                          <p:tavLst>
                                            <p:tav tm="0">
                                              <p:val>
                                                <p:strVal val="1+#ppt_h/2"/>
                                              </p:val>
                                            </p:tav>
                                            <p:tav tm="100000">
                                              <p:val>
                                                <p:strVal val="#ppt_y"/>
                                              </p:val>
                                            </p:tav>
                                          </p:tavLst>
                                        </p:anim>
                                      </p:childTnLst>
                                    </p:cTn>
                                  </p:par>
                                  <p:par>
                                    <p:cTn id="25" presetID="2" presetClass="entr" presetSubtype="3" accel="61000" fill="hold" nodeType="withEffect" p14:presetBounceEnd="58000">
                                      <p:stCondLst>
                                        <p:cond delay="0"/>
                                      </p:stCondLst>
                                      <p:childTnLst>
                                        <p:set>
                                          <p:cBhvr>
                                            <p:cTn id="26" dur="1" fill="hold">
                                              <p:stCondLst>
                                                <p:cond delay="0"/>
                                              </p:stCondLst>
                                            </p:cTn>
                                            <p:tgtEl>
                                              <p:spTgt spid="86"/>
                                            </p:tgtEl>
                                            <p:attrNameLst>
                                              <p:attrName>style.visibility</p:attrName>
                                            </p:attrNameLst>
                                          </p:cBhvr>
                                          <p:to>
                                            <p:strVal val="visible"/>
                                          </p:to>
                                        </p:set>
                                        <p:anim calcmode="lin" valueType="num" p14:bounceEnd="58000">
                                          <p:cBhvr additive="base">
                                            <p:cTn id="27" dur="1400" fill="hold"/>
                                            <p:tgtEl>
                                              <p:spTgt spid="86"/>
                                            </p:tgtEl>
                                            <p:attrNameLst>
                                              <p:attrName>ppt_x</p:attrName>
                                            </p:attrNameLst>
                                          </p:cBhvr>
                                          <p:tavLst>
                                            <p:tav tm="0">
                                              <p:val>
                                                <p:strVal val="1+#ppt_w/2"/>
                                              </p:val>
                                            </p:tav>
                                            <p:tav tm="100000">
                                              <p:val>
                                                <p:strVal val="#ppt_x"/>
                                              </p:val>
                                            </p:tav>
                                          </p:tavLst>
                                        </p:anim>
                                        <p:anim calcmode="lin" valueType="num" p14:bounceEnd="58000">
                                          <p:cBhvr additive="base">
                                            <p:cTn id="28" dur="1400" fill="hold"/>
                                            <p:tgtEl>
                                              <p:spTgt spid="86"/>
                                            </p:tgtEl>
                                            <p:attrNameLst>
                                              <p:attrName>ppt_y</p:attrName>
                                            </p:attrNameLst>
                                          </p:cBhvr>
                                          <p:tavLst>
                                            <p:tav tm="0">
                                              <p:val>
                                                <p:strVal val="0-#ppt_h/2"/>
                                              </p:val>
                                            </p:tav>
                                            <p:tav tm="100000">
                                              <p:val>
                                                <p:strVal val="#ppt_y"/>
                                              </p:val>
                                            </p:tav>
                                          </p:tavLst>
                                        </p:anim>
                                      </p:childTnLst>
                                    </p:cTn>
                                  </p:par>
                                  <p:par>
                                    <p:cTn id="29" presetID="2" presetClass="entr" presetSubtype="12" accel="61000" fill="hold" nodeType="withEffect" p14:presetBounceEnd="58000">
                                      <p:stCondLst>
                                        <p:cond delay="0"/>
                                      </p:stCondLst>
                                      <p:childTnLst>
                                        <p:set>
                                          <p:cBhvr>
                                            <p:cTn id="30" dur="1" fill="hold">
                                              <p:stCondLst>
                                                <p:cond delay="0"/>
                                              </p:stCondLst>
                                            </p:cTn>
                                            <p:tgtEl>
                                              <p:spTgt spid="71"/>
                                            </p:tgtEl>
                                            <p:attrNameLst>
                                              <p:attrName>style.visibility</p:attrName>
                                            </p:attrNameLst>
                                          </p:cBhvr>
                                          <p:to>
                                            <p:strVal val="visible"/>
                                          </p:to>
                                        </p:set>
                                        <p:anim calcmode="lin" valueType="num" p14:bounceEnd="58000">
                                          <p:cBhvr additive="base">
                                            <p:cTn id="31" dur="1400" fill="hold"/>
                                            <p:tgtEl>
                                              <p:spTgt spid="71"/>
                                            </p:tgtEl>
                                            <p:attrNameLst>
                                              <p:attrName>ppt_x</p:attrName>
                                            </p:attrNameLst>
                                          </p:cBhvr>
                                          <p:tavLst>
                                            <p:tav tm="0">
                                              <p:val>
                                                <p:strVal val="0-#ppt_w/2"/>
                                              </p:val>
                                            </p:tav>
                                            <p:tav tm="100000">
                                              <p:val>
                                                <p:strVal val="#ppt_x"/>
                                              </p:val>
                                            </p:tav>
                                          </p:tavLst>
                                        </p:anim>
                                        <p:anim calcmode="lin" valueType="num" p14:bounceEnd="58000">
                                          <p:cBhvr additive="base">
                                            <p:cTn id="32" dur="1400" fill="hold"/>
                                            <p:tgtEl>
                                              <p:spTgt spid="71"/>
                                            </p:tgtEl>
                                            <p:attrNameLst>
                                              <p:attrName>ppt_y</p:attrName>
                                            </p:attrNameLst>
                                          </p:cBhvr>
                                          <p:tavLst>
                                            <p:tav tm="0">
                                              <p:val>
                                                <p:strVal val="1+#ppt_h/2"/>
                                              </p:val>
                                            </p:tav>
                                            <p:tav tm="100000">
                                              <p:val>
                                                <p:strVal val="#ppt_y"/>
                                              </p:val>
                                            </p:tav>
                                          </p:tavLst>
                                        </p:anim>
                                      </p:childTnLst>
                                    </p:cTn>
                                  </p:par>
                                </p:childTnLst>
                              </p:cTn>
                            </p:par>
                            <p:par>
                              <p:cTn id="33" fill="hold">
                                <p:stCondLst>
                                  <p:cond delay="1900"/>
                                </p:stCondLst>
                                <p:childTnLst>
                                  <p:par>
                                    <p:cTn id="34" presetID="31" presetClass="entr" presetSubtype="0" fill="hold" nodeType="afterEffect">
                                      <p:stCondLst>
                                        <p:cond delay="0"/>
                                      </p:stCondLst>
                                      <p:childTnLst>
                                        <p:set>
                                          <p:cBhvr>
                                            <p:cTn id="35" dur="1" fill="hold">
                                              <p:stCondLst>
                                                <p:cond delay="0"/>
                                              </p:stCondLst>
                                            </p:cTn>
                                            <p:tgtEl>
                                              <p:spTgt spid="91"/>
                                            </p:tgtEl>
                                            <p:attrNameLst>
                                              <p:attrName>style.visibility</p:attrName>
                                            </p:attrNameLst>
                                          </p:cBhvr>
                                          <p:to>
                                            <p:strVal val="visible"/>
                                          </p:to>
                                        </p:set>
                                        <p:anim calcmode="lin" valueType="num">
                                          <p:cBhvr>
                                            <p:cTn id="36" dur="500" fill="hold"/>
                                            <p:tgtEl>
                                              <p:spTgt spid="91"/>
                                            </p:tgtEl>
                                            <p:attrNameLst>
                                              <p:attrName>ppt_w</p:attrName>
                                            </p:attrNameLst>
                                          </p:cBhvr>
                                          <p:tavLst>
                                            <p:tav tm="0">
                                              <p:val>
                                                <p:fltVal val="0"/>
                                              </p:val>
                                            </p:tav>
                                            <p:tav tm="100000">
                                              <p:val>
                                                <p:strVal val="#ppt_w"/>
                                              </p:val>
                                            </p:tav>
                                          </p:tavLst>
                                        </p:anim>
                                        <p:anim calcmode="lin" valueType="num">
                                          <p:cBhvr>
                                            <p:cTn id="37" dur="500" fill="hold"/>
                                            <p:tgtEl>
                                              <p:spTgt spid="91"/>
                                            </p:tgtEl>
                                            <p:attrNameLst>
                                              <p:attrName>ppt_h</p:attrName>
                                            </p:attrNameLst>
                                          </p:cBhvr>
                                          <p:tavLst>
                                            <p:tav tm="0">
                                              <p:val>
                                                <p:fltVal val="0"/>
                                              </p:val>
                                            </p:tav>
                                            <p:tav tm="100000">
                                              <p:val>
                                                <p:strVal val="#ppt_h"/>
                                              </p:val>
                                            </p:tav>
                                          </p:tavLst>
                                        </p:anim>
                                        <p:anim calcmode="lin" valueType="num">
                                          <p:cBhvr>
                                            <p:cTn id="38" dur="500" fill="hold"/>
                                            <p:tgtEl>
                                              <p:spTgt spid="91"/>
                                            </p:tgtEl>
                                            <p:attrNameLst>
                                              <p:attrName>style.rotation</p:attrName>
                                            </p:attrNameLst>
                                          </p:cBhvr>
                                          <p:tavLst>
                                            <p:tav tm="0">
                                              <p:val>
                                                <p:fltVal val="90"/>
                                              </p:val>
                                            </p:tav>
                                            <p:tav tm="100000">
                                              <p:val>
                                                <p:fltVal val="0"/>
                                              </p:val>
                                            </p:tav>
                                          </p:tavLst>
                                        </p:anim>
                                        <p:animEffect transition="in" filter="fade">
                                          <p:cBhvr>
                                            <p:cTn id="39" dur="500"/>
                                            <p:tgtEl>
                                              <p:spTgt spid="91"/>
                                            </p:tgtEl>
                                          </p:cBhvr>
                                        </p:animEffect>
                                      </p:childTnLst>
                                    </p:cTn>
                                  </p:par>
                                </p:childTnLst>
                              </p:cTn>
                            </p:par>
                            <p:par>
                              <p:cTn id="40" fill="hold">
                                <p:stCondLst>
                                  <p:cond delay="2400"/>
                                </p:stCondLst>
                                <p:childTnLst>
                                  <p:par>
                                    <p:cTn id="41" presetID="22" presetClass="entr" presetSubtype="8" fill="hold" grpId="0" nodeType="afterEffect">
                                      <p:stCondLst>
                                        <p:cond delay="0"/>
                                      </p:stCondLst>
                                      <p:childTnLst>
                                        <p:set>
                                          <p:cBhvr>
                                            <p:cTn id="42" dur="1" fill="hold">
                                              <p:stCondLst>
                                                <p:cond delay="0"/>
                                              </p:stCondLst>
                                            </p:cTn>
                                            <p:tgtEl>
                                              <p:spTgt spid="95"/>
                                            </p:tgtEl>
                                            <p:attrNameLst>
                                              <p:attrName>style.visibility</p:attrName>
                                            </p:attrNameLst>
                                          </p:cBhvr>
                                          <p:to>
                                            <p:strVal val="visible"/>
                                          </p:to>
                                        </p:set>
                                        <p:animEffect transition="in" filter="wipe(left)">
                                          <p:cBhvr>
                                            <p:cTn id="43" dur="500"/>
                                            <p:tgtEl>
                                              <p:spTgt spid="95"/>
                                            </p:tgtEl>
                                          </p:cBhvr>
                                        </p:animEffect>
                                      </p:childTnLst>
                                    </p:cTn>
                                  </p:par>
                                  <p:par>
                                    <p:cTn id="44" presetID="22" presetClass="entr" presetSubtype="2" fill="hold" grpId="0" nodeType="withEffect">
                                      <p:stCondLst>
                                        <p:cond delay="0"/>
                                      </p:stCondLst>
                                      <p:childTnLst>
                                        <p:set>
                                          <p:cBhvr>
                                            <p:cTn id="45" dur="1" fill="hold">
                                              <p:stCondLst>
                                                <p:cond delay="0"/>
                                              </p:stCondLst>
                                            </p:cTn>
                                            <p:tgtEl>
                                              <p:spTgt spid="96"/>
                                            </p:tgtEl>
                                            <p:attrNameLst>
                                              <p:attrName>style.visibility</p:attrName>
                                            </p:attrNameLst>
                                          </p:cBhvr>
                                          <p:to>
                                            <p:strVal val="visible"/>
                                          </p:to>
                                        </p:set>
                                        <p:animEffect transition="in" filter="wipe(right)">
                                          <p:cBhvr>
                                            <p:cTn id="46" dur="750"/>
                                            <p:tgtEl>
                                              <p:spTgt spid="96"/>
                                            </p:tgtEl>
                                          </p:cBhvr>
                                        </p:animEffect>
                                      </p:childTnLst>
                                    </p:cTn>
                                  </p:par>
                                </p:childTnLst>
                              </p:cTn>
                            </p:par>
                            <p:par>
                              <p:cTn id="47" fill="hold">
                                <p:stCondLst>
                                  <p:cond delay="3150"/>
                                </p:stCondLst>
                                <p:childTnLst>
                                  <p:par>
                                    <p:cTn id="48" presetID="31" presetClass="entr" presetSubtype="0" fill="hold" grpId="0" nodeType="afterEffect">
                                      <p:stCondLst>
                                        <p:cond delay="0"/>
                                      </p:stCondLst>
                                      <p:childTnLst>
                                        <p:set>
                                          <p:cBhvr>
                                            <p:cTn id="49" dur="1" fill="hold">
                                              <p:stCondLst>
                                                <p:cond delay="0"/>
                                              </p:stCondLst>
                                            </p:cTn>
                                            <p:tgtEl>
                                              <p:spTgt spid="99"/>
                                            </p:tgtEl>
                                            <p:attrNameLst>
                                              <p:attrName>style.visibility</p:attrName>
                                            </p:attrNameLst>
                                          </p:cBhvr>
                                          <p:to>
                                            <p:strVal val="visible"/>
                                          </p:to>
                                        </p:set>
                                        <p:anim calcmode="lin" valueType="num">
                                          <p:cBhvr>
                                            <p:cTn id="50" dur="500" fill="hold"/>
                                            <p:tgtEl>
                                              <p:spTgt spid="99"/>
                                            </p:tgtEl>
                                            <p:attrNameLst>
                                              <p:attrName>ppt_w</p:attrName>
                                            </p:attrNameLst>
                                          </p:cBhvr>
                                          <p:tavLst>
                                            <p:tav tm="0">
                                              <p:val>
                                                <p:fltVal val="0"/>
                                              </p:val>
                                            </p:tav>
                                            <p:tav tm="100000">
                                              <p:val>
                                                <p:strVal val="#ppt_w"/>
                                              </p:val>
                                            </p:tav>
                                          </p:tavLst>
                                        </p:anim>
                                        <p:anim calcmode="lin" valueType="num">
                                          <p:cBhvr>
                                            <p:cTn id="51" dur="500" fill="hold"/>
                                            <p:tgtEl>
                                              <p:spTgt spid="99"/>
                                            </p:tgtEl>
                                            <p:attrNameLst>
                                              <p:attrName>ppt_h</p:attrName>
                                            </p:attrNameLst>
                                          </p:cBhvr>
                                          <p:tavLst>
                                            <p:tav tm="0">
                                              <p:val>
                                                <p:fltVal val="0"/>
                                              </p:val>
                                            </p:tav>
                                            <p:tav tm="100000">
                                              <p:val>
                                                <p:strVal val="#ppt_h"/>
                                              </p:val>
                                            </p:tav>
                                          </p:tavLst>
                                        </p:anim>
                                        <p:anim calcmode="lin" valueType="num">
                                          <p:cBhvr>
                                            <p:cTn id="52" dur="500" fill="hold"/>
                                            <p:tgtEl>
                                              <p:spTgt spid="99"/>
                                            </p:tgtEl>
                                            <p:attrNameLst>
                                              <p:attrName>style.rotation</p:attrName>
                                            </p:attrNameLst>
                                          </p:cBhvr>
                                          <p:tavLst>
                                            <p:tav tm="0">
                                              <p:val>
                                                <p:fltVal val="90"/>
                                              </p:val>
                                            </p:tav>
                                            <p:tav tm="100000">
                                              <p:val>
                                                <p:fltVal val="0"/>
                                              </p:val>
                                            </p:tav>
                                          </p:tavLst>
                                        </p:anim>
                                        <p:animEffect transition="in" filter="fade">
                                          <p:cBhvr>
                                            <p:cTn id="53" dur="500"/>
                                            <p:tgtEl>
                                              <p:spTgt spid="99"/>
                                            </p:tgtEl>
                                          </p:cBhvr>
                                        </p:animEffect>
                                      </p:childTnLst>
                                    </p:cTn>
                                  </p:par>
                                </p:childTnLst>
                              </p:cTn>
                            </p:par>
                            <p:par>
                              <p:cTn id="54" fill="hold">
                                <p:stCondLst>
                                  <p:cond delay="3650"/>
                                </p:stCondLst>
                                <p:childTnLst>
                                  <p:par>
                                    <p:cTn id="55" presetID="22" presetClass="entr" presetSubtype="8" fill="hold" grpId="0" nodeType="afterEffect">
                                      <p:stCondLst>
                                        <p:cond delay="0"/>
                                      </p:stCondLst>
                                      <p:childTnLst>
                                        <p:set>
                                          <p:cBhvr>
                                            <p:cTn id="56" dur="1" fill="hold">
                                              <p:stCondLst>
                                                <p:cond delay="0"/>
                                              </p:stCondLst>
                                            </p:cTn>
                                            <p:tgtEl>
                                              <p:spTgt spid="97"/>
                                            </p:tgtEl>
                                            <p:attrNameLst>
                                              <p:attrName>style.visibility</p:attrName>
                                            </p:attrNameLst>
                                          </p:cBhvr>
                                          <p:to>
                                            <p:strVal val="visible"/>
                                          </p:to>
                                        </p:set>
                                        <p:animEffect transition="in" filter="wipe(left)">
                                          <p:cBhvr>
                                            <p:cTn id="57" dur="500"/>
                                            <p:tgtEl>
                                              <p:spTgt spid="97"/>
                                            </p:tgtEl>
                                          </p:cBhvr>
                                        </p:animEffect>
                                      </p:childTnLst>
                                    </p:cTn>
                                  </p:par>
                                  <p:par>
                                    <p:cTn id="58" presetID="22" presetClass="entr" presetSubtype="2" fill="hold" grpId="0" nodeType="withEffect">
                                      <p:stCondLst>
                                        <p:cond delay="0"/>
                                      </p:stCondLst>
                                      <p:childTnLst>
                                        <p:set>
                                          <p:cBhvr>
                                            <p:cTn id="59" dur="1" fill="hold">
                                              <p:stCondLst>
                                                <p:cond delay="0"/>
                                              </p:stCondLst>
                                            </p:cTn>
                                            <p:tgtEl>
                                              <p:spTgt spid="98"/>
                                            </p:tgtEl>
                                            <p:attrNameLst>
                                              <p:attrName>style.visibility</p:attrName>
                                            </p:attrNameLst>
                                          </p:cBhvr>
                                          <p:to>
                                            <p:strVal val="visible"/>
                                          </p:to>
                                        </p:set>
                                        <p:animEffect transition="in" filter="wipe(right)">
                                          <p:cBhvr>
                                            <p:cTn id="60" dur="750"/>
                                            <p:tgtEl>
                                              <p:spTgt spid="98"/>
                                            </p:tgtEl>
                                          </p:cBhvr>
                                        </p:animEffect>
                                      </p:childTnLst>
                                    </p:cTn>
                                  </p:par>
                                </p:childTnLst>
                              </p:cTn>
                            </p:par>
                            <p:par>
                              <p:cTn id="61" fill="hold">
                                <p:stCondLst>
                                  <p:cond delay="4400"/>
                                </p:stCondLst>
                                <p:childTnLst>
                                  <p:par>
                                    <p:cTn id="62" presetID="31" presetClass="entr" presetSubtype="0" fill="hold" nodeType="afterEffect">
                                      <p:stCondLst>
                                        <p:cond delay="0"/>
                                      </p:stCondLst>
                                      <p:childTnLst>
                                        <p:set>
                                          <p:cBhvr>
                                            <p:cTn id="63" dur="1" fill="hold">
                                              <p:stCondLst>
                                                <p:cond delay="0"/>
                                              </p:stCondLst>
                                            </p:cTn>
                                            <p:tgtEl>
                                              <p:spTgt spid="102"/>
                                            </p:tgtEl>
                                            <p:attrNameLst>
                                              <p:attrName>style.visibility</p:attrName>
                                            </p:attrNameLst>
                                          </p:cBhvr>
                                          <p:to>
                                            <p:strVal val="visible"/>
                                          </p:to>
                                        </p:set>
                                        <p:anim calcmode="lin" valueType="num">
                                          <p:cBhvr>
                                            <p:cTn id="64" dur="500" fill="hold"/>
                                            <p:tgtEl>
                                              <p:spTgt spid="102"/>
                                            </p:tgtEl>
                                            <p:attrNameLst>
                                              <p:attrName>ppt_w</p:attrName>
                                            </p:attrNameLst>
                                          </p:cBhvr>
                                          <p:tavLst>
                                            <p:tav tm="0">
                                              <p:val>
                                                <p:fltVal val="0"/>
                                              </p:val>
                                            </p:tav>
                                            <p:tav tm="100000">
                                              <p:val>
                                                <p:strVal val="#ppt_w"/>
                                              </p:val>
                                            </p:tav>
                                          </p:tavLst>
                                        </p:anim>
                                        <p:anim calcmode="lin" valueType="num">
                                          <p:cBhvr>
                                            <p:cTn id="65" dur="500" fill="hold"/>
                                            <p:tgtEl>
                                              <p:spTgt spid="102"/>
                                            </p:tgtEl>
                                            <p:attrNameLst>
                                              <p:attrName>ppt_h</p:attrName>
                                            </p:attrNameLst>
                                          </p:cBhvr>
                                          <p:tavLst>
                                            <p:tav tm="0">
                                              <p:val>
                                                <p:fltVal val="0"/>
                                              </p:val>
                                            </p:tav>
                                            <p:tav tm="100000">
                                              <p:val>
                                                <p:strVal val="#ppt_h"/>
                                              </p:val>
                                            </p:tav>
                                          </p:tavLst>
                                        </p:anim>
                                        <p:anim calcmode="lin" valueType="num">
                                          <p:cBhvr>
                                            <p:cTn id="66" dur="500" fill="hold"/>
                                            <p:tgtEl>
                                              <p:spTgt spid="102"/>
                                            </p:tgtEl>
                                            <p:attrNameLst>
                                              <p:attrName>style.rotation</p:attrName>
                                            </p:attrNameLst>
                                          </p:cBhvr>
                                          <p:tavLst>
                                            <p:tav tm="0">
                                              <p:val>
                                                <p:fltVal val="90"/>
                                              </p:val>
                                            </p:tav>
                                            <p:tav tm="100000">
                                              <p:val>
                                                <p:fltVal val="0"/>
                                              </p:val>
                                            </p:tav>
                                          </p:tavLst>
                                        </p:anim>
                                        <p:animEffect transition="in" filter="fade">
                                          <p:cBhvr>
                                            <p:cTn id="67" dur="500"/>
                                            <p:tgtEl>
                                              <p:spTgt spid="102"/>
                                            </p:tgtEl>
                                          </p:cBhvr>
                                        </p:animEffect>
                                      </p:childTnLst>
                                    </p:cTn>
                                  </p:par>
                                </p:childTnLst>
                              </p:cTn>
                            </p:par>
                            <p:par>
                              <p:cTn id="68" fill="hold">
                                <p:stCondLst>
                                  <p:cond delay="4900"/>
                                </p:stCondLst>
                                <p:childTnLst>
                                  <p:par>
                                    <p:cTn id="69" presetID="22" presetClass="entr" presetSubtype="8" fill="hold" grpId="0" nodeType="afterEffect">
                                      <p:stCondLst>
                                        <p:cond delay="0"/>
                                      </p:stCondLst>
                                      <p:childTnLst>
                                        <p:set>
                                          <p:cBhvr>
                                            <p:cTn id="70" dur="1" fill="hold">
                                              <p:stCondLst>
                                                <p:cond delay="0"/>
                                              </p:stCondLst>
                                            </p:cTn>
                                            <p:tgtEl>
                                              <p:spTgt spid="100"/>
                                            </p:tgtEl>
                                            <p:attrNameLst>
                                              <p:attrName>style.visibility</p:attrName>
                                            </p:attrNameLst>
                                          </p:cBhvr>
                                          <p:to>
                                            <p:strVal val="visible"/>
                                          </p:to>
                                        </p:set>
                                        <p:animEffect transition="in" filter="wipe(left)">
                                          <p:cBhvr>
                                            <p:cTn id="71" dur="500"/>
                                            <p:tgtEl>
                                              <p:spTgt spid="100"/>
                                            </p:tgtEl>
                                          </p:cBhvr>
                                        </p:animEffect>
                                      </p:childTnLst>
                                    </p:cTn>
                                  </p:par>
                                  <p:par>
                                    <p:cTn id="72" presetID="22" presetClass="entr" presetSubtype="2" fill="hold" grpId="0" nodeType="withEffect">
                                      <p:stCondLst>
                                        <p:cond delay="0"/>
                                      </p:stCondLst>
                                      <p:childTnLst>
                                        <p:set>
                                          <p:cBhvr>
                                            <p:cTn id="73" dur="1" fill="hold">
                                              <p:stCondLst>
                                                <p:cond delay="0"/>
                                              </p:stCondLst>
                                            </p:cTn>
                                            <p:tgtEl>
                                              <p:spTgt spid="101"/>
                                            </p:tgtEl>
                                            <p:attrNameLst>
                                              <p:attrName>style.visibility</p:attrName>
                                            </p:attrNameLst>
                                          </p:cBhvr>
                                          <p:to>
                                            <p:strVal val="visible"/>
                                          </p:to>
                                        </p:set>
                                        <p:animEffect transition="in" filter="wipe(right)">
                                          <p:cBhvr>
                                            <p:cTn id="74" dur="750"/>
                                            <p:tgtEl>
                                              <p:spTgt spid="101"/>
                                            </p:tgtEl>
                                          </p:cBhvr>
                                        </p:animEffect>
                                      </p:childTnLst>
                                    </p:cTn>
                                  </p:par>
                                </p:childTnLst>
                              </p:cTn>
                            </p:par>
                            <p:par>
                              <p:cTn id="75" fill="hold">
                                <p:stCondLst>
                                  <p:cond delay="5650"/>
                                </p:stCondLst>
                                <p:childTnLst>
                                  <p:par>
                                    <p:cTn id="76" presetID="31" presetClass="entr" presetSubtype="0" fill="hold" nodeType="afterEffect">
                                      <p:stCondLst>
                                        <p:cond delay="0"/>
                                      </p:stCondLst>
                                      <p:childTnLst>
                                        <p:set>
                                          <p:cBhvr>
                                            <p:cTn id="77" dur="1" fill="hold">
                                              <p:stCondLst>
                                                <p:cond delay="0"/>
                                              </p:stCondLst>
                                            </p:cTn>
                                            <p:tgtEl>
                                              <p:spTgt spid="107"/>
                                            </p:tgtEl>
                                            <p:attrNameLst>
                                              <p:attrName>style.visibility</p:attrName>
                                            </p:attrNameLst>
                                          </p:cBhvr>
                                          <p:to>
                                            <p:strVal val="visible"/>
                                          </p:to>
                                        </p:set>
                                        <p:anim calcmode="lin" valueType="num">
                                          <p:cBhvr>
                                            <p:cTn id="78" dur="500" fill="hold"/>
                                            <p:tgtEl>
                                              <p:spTgt spid="107"/>
                                            </p:tgtEl>
                                            <p:attrNameLst>
                                              <p:attrName>ppt_w</p:attrName>
                                            </p:attrNameLst>
                                          </p:cBhvr>
                                          <p:tavLst>
                                            <p:tav tm="0">
                                              <p:val>
                                                <p:fltVal val="0"/>
                                              </p:val>
                                            </p:tav>
                                            <p:tav tm="100000">
                                              <p:val>
                                                <p:strVal val="#ppt_w"/>
                                              </p:val>
                                            </p:tav>
                                          </p:tavLst>
                                        </p:anim>
                                        <p:anim calcmode="lin" valueType="num">
                                          <p:cBhvr>
                                            <p:cTn id="79" dur="500" fill="hold"/>
                                            <p:tgtEl>
                                              <p:spTgt spid="107"/>
                                            </p:tgtEl>
                                            <p:attrNameLst>
                                              <p:attrName>ppt_h</p:attrName>
                                            </p:attrNameLst>
                                          </p:cBhvr>
                                          <p:tavLst>
                                            <p:tav tm="0">
                                              <p:val>
                                                <p:fltVal val="0"/>
                                              </p:val>
                                            </p:tav>
                                            <p:tav tm="100000">
                                              <p:val>
                                                <p:strVal val="#ppt_h"/>
                                              </p:val>
                                            </p:tav>
                                          </p:tavLst>
                                        </p:anim>
                                        <p:anim calcmode="lin" valueType="num">
                                          <p:cBhvr>
                                            <p:cTn id="80" dur="500" fill="hold"/>
                                            <p:tgtEl>
                                              <p:spTgt spid="107"/>
                                            </p:tgtEl>
                                            <p:attrNameLst>
                                              <p:attrName>style.rotation</p:attrName>
                                            </p:attrNameLst>
                                          </p:cBhvr>
                                          <p:tavLst>
                                            <p:tav tm="0">
                                              <p:val>
                                                <p:fltVal val="90"/>
                                              </p:val>
                                            </p:tav>
                                            <p:tav tm="100000">
                                              <p:val>
                                                <p:fltVal val="0"/>
                                              </p:val>
                                            </p:tav>
                                          </p:tavLst>
                                        </p:anim>
                                        <p:animEffect transition="in" filter="fade">
                                          <p:cBhvr>
                                            <p:cTn id="81" dur="500"/>
                                            <p:tgtEl>
                                              <p:spTgt spid="107"/>
                                            </p:tgtEl>
                                          </p:cBhvr>
                                        </p:animEffect>
                                      </p:childTnLst>
                                    </p:cTn>
                                  </p:par>
                                </p:childTnLst>
                              </p:cTn>
                            </p:par>
                            <p:par>
                              <p:cTn id="82" fill="hold">
                                <p:stCondLst>
                                  <p:cond delay="6150"/>
                                </p:stCondLst>
                                <p:childTnLst>
                                  <p:par>
                                    <p:cTn id="83" presetID="22" presetClass="entr" presetSubtype="8" fill="hold" grpId="0" nodeType="afterEffect">
                                      <p:stCondLst>
                                        <p:cond delay="0"/>
                                      </p:stCondLst>
                                      <p:childTnLst>
                                        <p:set>
                                          <p:cBhvr>
                                            <p:cTn id="84" dur="1" fill="hold">
                                              <p:stCondLst>
                                                <p:cond delay="0"/>
                                              </p:stCondLst>
                                            </p:cTn>
                                            <p:tgtEl>
                                              <p:spTgt spid="105"/>
                                            </p:tgtEl>
                                            <p:attrNameLst>
                                              <p:attrName>style.visibility</p:attrName>
                                            </p:attrNameLst>
                                          </p:cBhvr>
                                          <p:to>
                                            <p:strVal val="visible"/>
                                          </p:to>
                                        </p:set>
                                        <p:animEffect transition="in" filter="wipe(left)">
                                          <p:cBhvr>
                                            <p:cTn id="85" dur="500"/>
                                            <p:tgtEl>
                                              <p:spTgt spid="105"/>
                                            </p:tgtEl>
                                          </p:cBhvr>
                                        </p:animEffect>
                                      </p:childTnLst>
                                    </p:cTn>
                                  </p:par>
                                  <p:par>
                                    <p:cTn id="86" presetID="22" presetClass="entr" presetSubtype="2" fill="hold" grpId="0" nodeType="withEffect">
                                      <p:stCondLst>
                                        <p:cond delay="0"/>
                                      </p:stCondLst>
                                      <p:childTnLst>
                                        <p:set>
                                          <p:cBhvr>
                                            <p:cTn id="87" dur="1" fill="hold">
                                              <p:stCondLst>
                                                <p:cond delay="0"/>
                                              </p:stCondLst>
                                            </p:cTn>
                                            <p:tgtEl>
                                              <p:spTgt spid="106"/>
                                            </p:tgtEl>
                                            <p:attrNameLst>
                                              <p:attrName>style.visibility</p:attrName>
                                            </p:attrNameLst>
                                          </p:cBhvr>
                                          <p:to>
                                            <p:strVal val="visible"/>
                                          </p:to>
                                        </p:set>
                                        <p:animEffect transition="in" filter="wipe(right)">
                                          <p:cBhvr>
                                            <p:cTn id="88" dur="750"/>
                                            <p:tgtEl>
                                              <p:spTgt spid="106"/>
                                            </p:tgtEl>
                                          </p:cBhvr>
                                        </p:animEffect>
                                      </p:childTnLst>
                                    </p:cTn>
                                  </p:par>
                                </p:childTnLst>
                              </p:cTn>
                            </p:par>
                            <p:par>
                              <p:cTn id="89" fill="hold">
                                <p:stCondLst>
                                  <p:cond delay="6900"/>
                                </p:stCondLst>
                                <p:childTnLst>
                                  <p:par>
                                    <p:cTn id="90" presetID="31" presetClass="entr" presetSubtype="0" fill="hold" nodeType="afterEffect">
                                      <p:stCondLst>
                                        <p:cond delay="0"/>
                                      </p:stCondLst>
                                      <p:childTnLst>
                                        <p:set>
                                          <p:cBhvr>
                                            <p:cTn id="91" dur="1" fill="hold">
                                              <p:stCondLst>
                                                <p:cond delay="0"/>
                                              </p:stCondLst>
                                            </p:cTn>
                                            <p:tgtEl>
                                              <p:spTgt spid="121"/>
                                            </p:tgtEl>
                                            <p:attrNameLst>
                                              <p:attrName>style.visibility</p:attrName>
                                            </p:attrNameLst>
                                          </p:cBhvr>
                                          <p:to>
                                            <p:strVal val="visible"/>
                                          </p:to>
                                        </p:set>
                                        <p:anim calcmode="lin" valueType="num">
                                          <p:cBhvr>
                                            <p:cTn id="92" dur="500" fill="hold"/>
                                            <p:tgtEl>
                                              <p:spTgt spid="121"/>
                                            </p:tgtEl>
                                            <p:attrNameLst>
                                              <p:attrName>ppt_w</p:attrName>
                                            </p:attrNameLst>
                                          </p:cBhvr>
                                          <p:tavLst>
                                            <p:tav tm="0">
                                              <p:val>
                                                <p:fltVal val="0"/>
                                              </p:val>
                                            </p:tav>
                                            <p:tav tm="100000">
                                              <p:val>
                                                <p:strVal val="#ppt_w"/>
                                              </p:val>
                                            </p:tav>
                                          </p:tavLst>
                                        </p:anim>
                                        <p:anim calcmode="lin" valueType="num">
                                          <p:cBhvr>
                                            <p:cTn id="93" dur="500" fill="hold"/>
                                            <p:tgtEl>
                                              <p:spTgt spid="121"/>
                                            </p:tgtEl>
                                            <p:attrNameLst>
                                              <p:attrName>ppt_h</p:attrName>
                                            </p:attrNameLst>
                                          </p:cBhvr>
                                          <p:tavLst>
                                            <p:tav tm="0">
                                              <p:val>
                                                <p:fltVal val="0"/>
                                              </p:val>
                                            </p:tav>
                                            <p:tav tm="100000">
                                              <p:val>
                                                <p:strVal val="#ppt_h"/>
                                              </p:val>
                                            </p:tav>
                                          </p:tavLst>
                                        </p:anim>
                                        <p:anim calcmode="lin" valueType="num">
                                          <p:cBhvr>
                                            <p:cTn id="94" dur="500" fill="hold"/>
                                            <p:tgtEl>
                                              <p:spTgt spid="121"/>
                                            </p:tgtEl>
                                            <p:attrNameLst>
                                              <p:attrName>style.rotation</p:attrName>
                                            </p:attrNameLst>
                                          </p:cBhvr>
                                          <p:tavLst>
                                            <p:tav tm="0">
                                              <p:val>
                                                <p:fltVal val="90"/>
                                              </p:val>
                                            </p:tav>
                                            <p:tav tm="100000">
                                              <p:val>
                                                <p:fltVal val="0"/>
                                              </p:val>
                                            </p:tav>
                                          </p:tavLst>
                                        </p:anim>
                                        <p:animEffect transition="in" filter="fade">
                                          <p:cBhvr>
                                            <p:cTn id="95" dur="500"/>
                                            <p:tgtEl>
                                              <p:spTgt spid="121"/>
                                            </p:tgtEl>
                                          </p:cBhvr>
                                        </p:animEffect>
                                      </p:childTnLst>
                                    </p:cTn>
                                  </p:par>
                                </p:childTnLst>
                              </p:cTn>
                            </p:par>
                            <p:par>
                              <p:cTn id="96" fill="hold">
                                <p:stCondLst>
                                  <p:cond delay="7400"/>
                                </p:stCondLst>
                                <p:childTnLst>
                                  <p:par>
                                    <p:cTn id="97" presetID="22" presetClass="entr" presetSubtype="8" fill="hold" grpId="0" nodeType="afterEffect">
                                      <p:stCondLst>
                                        <p:cond delay="0"/>
                                      </p:stCondLst>
                                      <p:childTnLst>
                                        <p:set>
                                          <p:cBhvr>
                                            <p:cTn id="98" dur="1" fill="hold">
                                              <p:stCondLst>
                                                <p:cond delay="0"/>
                                              </p:stCondLst>
                                            </p:cTn>
                                            <p:tgtEl>
                                              <p:spTgt spid="119"/>
                                            </p:tgtEl>
                                            <p:attrNameLst>
                                              <p:attrName>style.visibility</p:attrName>
                                            </p:attrNameLst>
                                          </p:cBhvr>
                                          <p:to>
                                            <p:strVal val="visible"/>
                                          </p:to>
                                        </p:set>
                                        <p:animEffect transition="in" filter="wipe(left)">
                                          <p:cBhvr>
                                            <p:cTn id="99" dur="500"/>
                                            <p:tgtEl>
                                              <p:spTgt spid="119"/>
                                            </p:tgtEl>
                                          </p:cBhvr>
                                        </p:animEffect>
                                      </p:childTnLst>
                                    </p:cTn>
                                  </p:par>
                                  <p:par>
                                    <p:cTn id="100" presetID="22" presetClass="entr" presetSubtype="2" fill="hold" grpId="0" nodeType="withEffect">
                                      <p:stCondLst>
                                        <p:cond delay="0"/>
                                      </p:stCondLst>
                                      <p:childTnLst>
                                        <p:set>
                                          <p:cBhvr>
                                            <p:cTn id="101" dur="1" fill="hold">
                                              <p:stCondLst>
                                                <p:cond delay="0"/>
                                              </p:stCondLst>
                                            </p:cTn>
                                            <p:tgtEl>
                                              <p:spTgt spid="120"/>
                                            </p:tgtEl>
                                            <p:attrNameLst>
                                              <p:attrName>style.visibility</p:attrName>
                                            </p:attrNameLst>
                                          </p:cBhvr>
                                          <p:to>
                                            <p:strVal val="visible"/>
                                          </p:to>
                                        </p:set>
                                        <p:animEffect transition="in" filter="wipe(right)">
                                          <p:cBhvr>
                                            <p:cTn id="102" dur="750"/>
                                            <p:tgtEl>
                                              <p:spTgt spid="120"/>
                                            </p:tgtEl>
                                          </p:cBhvr>
                                        </p:animEffect>
                                      </p:childTnLst>
                                    </p:cTn>
                                  </p:par>
                                </p:childTnLst>
                              </p:cTn>
                            </p:par>
                            <p:par>
                              <p:cTn id="103" fill="hold">
                                <p:stCondLst>
                                  <p:cond delay="8150"/>
                                </p:stCondLst>
                                <p:childTnLst>
                                  <p:par>
                                    <p:cTn id="104" presetID="31" presetClass="entr" presetSubtype="0" fill="hold" nodeType="afterEffect">
                                      <p:stCondLst>
                                        <p:cond delay="0"/>
                                      </p:stCondLst>
                                      <p:childTnLst>
                                        <p:set>
                                          <p:cBhvr>
                                            <p:cTn id="105" dur="1" fill="hold">
                                              <p:stCondLst>
                                                <p:cond delay="0"/>
                                              </p:stCondLst>
                                            </p:cTn>
                                            <p:tgtEl>
                                              <p:spTgt spid="135"/>
                                            </p:tgtEl>
                                            <p:attrNameLst>
                                              <p:attrName>style.visibility</p:attrName>
                                            </p:attrNameLst>
                                          </p:cBhvr>
                                          <p:to>
                                            <p:strVal val="visible"/>
                                          </p:to>
                                        </p:set>
                                        <p:anim calcmode="lin" valueType="num">
                                          <p:cBhvr>
                                            <p:cTn id="106" dur="500" fill="hold"/>
                                            <p:tgtEl>
                                              <p:spTgt spid="135"/>
                                            </p:tgtEl>
                                            <p:attrNameLst>
                                              <p:attrName>ppt_w</p:attrName>
                                            </p:attrNameLst>
                                          </p:cBhvr>
                                          <p:tavLst>
                                            <p:tav tm="0">
                                              <p:val>
                                                <p:fltVal val="0"/>
                                              </p:val>
                                            </p:tav>
                                            <p:tav tm="100000">
                                              <p:val>
                                                <p:strVal val="#ppt_w"/>
                                              </p:val>
                                            </p:tav>
                                          </p:tavLst>
                                        </p:anim>
                                        <p:anim calcmode="lin" valueType="num">
                                          <p:cBhvr>
                                            <p:cTn id="107" dur="500" fill="hold"/>
                                            <p:tgtEl>
                                              <p:spTgt spid="135"/>
                                            </p:tgtEl>
                                            <p:attrNameLst>
                                              <p:attrName>ppt_h</p:attrName>
                                            </p:attrNameLst>
                                          </p:cBhvr>
                                          <p:tavLst>
                                            <p:tav tm="0">
                                              <p:val>
                                                <p:fltVal val="0"/>
                                              </p:val>
                                            </p:tav>
                                            <p:tav tm="100000">
                                              <p:val>
                                                <p:strVal val="#ppt_h"/>
                                              </p:val>
                                            </p:tav>
                                          </p:tavLst>
                                        </p:anim>
                                        <p:anim calcmode="lin" valueType="num">
                                          <p:cBhvr>
                                            <p:cTn id="108" dur="500" fill="hold"/>
                                            <p:tgtEl>
                                              <p:spTgt spid="135"/>
                                            </p:tgtEl>
                                            <p:attrNameLst>
                                              <p:attrName>style.rotation</p:attrName>
                                            </p:attrNameLst>
                                          </p:cBhvr>
                                          <p:tavLst>
                                            <p:tav tm="0">
                                              <p:val>
                                                <p:fltVal val="90"/>
                                              </p:val>
                                            </p:tav>
                                            <p:tav tm="100000">
                                              <p:val>
                                                <p:fltVal val="0"/>
                                              </p:val>
                                            </p:tav>
                                          </p:tavLst>
                                        </p:anim>
                                        <p:animEffect transition="in" filter="fade">
                                          <p:cBhvr>
                                            <p:cTn id="109" dur="500"/>
                                            <p:tgtEl>
                                              <p:spTgt spid="135"/>
                                            </p:tgtEl>
                                          </p:cBhvr>
                                        </p:animEffect>
                                      </p:childTnLst>
                                    </p:cTn>
                                  </p:par>
                                </p:childTnLst>
                              </p:cTn>
                            </p:par>
                            <p:par>
                              <p:cTn id="110" fill="hold">
                                <p:stCondLst>
                                  <p:cond delay="8650"/>
                                </p:stCondLst>
                                <p:childTnLst>
                                  <p:par>
                                    <p:cTn id="111" presetID="22" presetClass="entr" presetSubtype="8" fill="hold" grpId="0" nodeType="afterEffect">
                                      <p:stCondLst>
                                        <p:cond delay="0"/>
                                      </p:stCondLst>
                                      <p:childTnLst>
                                        <p:set>
                                          <p:cBhvr>
                                            <p:cTn id="112" dur="1" fill="hold">
                                              <p:stCondLst>
                                                <p:cond delay="0"/>
                                              </p:stCondLst>
                                            </p:cTn>
                                            <p:tgtEl>
                                              <p:spTgt spid="133"/>
                                            </p:tgtEl>
                                            <p:attrNameLst>
                                              <p:attrName>style.visibility</p:attrName>
                                            </p:attrNameLst>
                                          </p:cBhvr>
                                          <p:to>
                                            <p:strVal val="visible"/>
                                          </p:to>
                                        </p:set>
                                        <p:animEffect transition="in" filter="wipe(left)">
                                          <p:cBhvr>
                                            <p:cTn id="113" dur="500"/>
                                            <p:tgtEl>
                                              <p:spTgt spid="133"/>
                                            </p:tgtEl>
                                          </p:cBhvr>
                                        </p:animEffect>
                                      </p:childTnLst>
                                    </p:cTn>
                                  </p:par>
                                  <p:par>
                                    <p:cTn id="114" presetID="22" presetClass="entr" presetSubtype="2" fill="hold" grpId="0" nodeType="withEffect">
                                      <p:stCondLst>
                                        <p:cond delay="0"/>
                                      </p:stCondLst>
                                      <p:childTnLst>
                                        <p:set>
                                          <p:cBhvr>
                                            <p:cTn id="115" dur="1" fill="hold">
                                              <p:stCondLst>
                                                <p:cond delay="0"/>
                                              </p:stCondLst>
                                            </p:cTn>
                                            <p:tgtEl>
                                              <p:spTgt spid="134"/>
                                            </p:tgtEl>
                                            <p:attrNameLst>
                                              <p:attrName>style.visibility</p:attrName>
                                            </p:attrNameLst>
                                          </p:cBhvr>
                                          <p:to>
                                            <p:strVal val="visible"/>
                                          </p:to>
                                        </p:set>
                                        <p:animEffect transition="in" filter="wipe(right)">
                                          <p:cBhvr>
                                            <p:cTn id="116" dur="750"/>
                                            <p:tgtEl>
                                              <p:spTgt spid="1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5" grpId="0"/>
          <p:bldP spid="96" grpId="0"/>
          <p:bldP spid="97" grpId="0"/>
          <p:bldP spid="98" grpId="0"/>
          <p:bldP spid="99" grpId="0" animBg="1"/>
          <p:bldP spid="100" grpId="0"/>
          <p:bldP spid="101" grpId="0"/>
          <p:bldP spid="105" grpId="0"/>
          <p:bldP spid="106" grpId="0"/>
          <p:bldP spid="119" grpId="0"/>
          <p:bldP spid="120" grpId="0"/>
          <p:bldP spid="133" grpId="0"/>
          <p:bldP spid="134"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60"/>
                                            </p:tgtEl>
                                            <p:attrNameLst>
                                              <p:attrName>style.visibility</p:attrName>
                                            </p:attrNameLst>
                                          </p:cBhvr>
                                          <p:to>
                                            <p:strVal val="visible"/>
                                          </p:to>
                                        </p:set>
                                        <p:animEffect transition="in" filter="wipe(down)">
                                          <p:cBhvr>
                                            <p:cTn id="7" dur="500"/>
                                            <p:tgtEl>
                                              <p:spTgt spid="60"/>
                                            </p:tgtEl>
                                          </p:cBhvr>
                                        </p:animEffect>
                                      </p:childTnLst>
                                    </p:cTn>
                                  </p:par>
                                </p:childTnLst>
                              </p:cTn>
                            </p:par>
                            <p:par>
                              <p:cTn id="8" fill="hold">
                                <p:stCondLst>
                                  <p:cond delay="500"/>
                                </p:stCondLst>
                                <p:childTnLst>
                                  <p:par>
                                    <p:cTn id="9" presetID="2" presetClass="entr" presetSubtype="12" accel="61000" fill="hold" nodeType="afterEffect">
                                      <p:stCondLst>
                                        <p:cond delay="0"/>
                                      </p:stCondLst>
                                      <p:childTnLst>
                                        <p:set>
                                          <p:cBhvr>
                                            <p:cTn id="10" dur="1" fill="hold">
                                              <p:stCondLst>
                                                <p:cond delay="0"/>
                                              </p:stCondLst>
                                            </p:cTn>
                                            <p:tgtEl>
                                              <p:spTgt spid="61"/>
                                            </p:tgtEl>
                                            <p:attrNameLst>
                                              <p:attrName>style.visibility</p:attrName>
                                            </p:attrNameLst>
                                          </p:cBhvr>
                                          <p:to>
                                            <p:strVal val="visible"/>
                                          </p:to>
                                        </p:set>
                                        <p:anim calcmode="lin" valueType="num">
                                          <p:cBhvr additive="base">
                                            <p:cTn id="11" dur="1400" fill="hold"/>
                                            <p:tgtEl>
                                              <p:spTgt spid="61"/>
                                            </p:tgtEl>
                                            <p:attrNameLst>
                                              <p:attrName>ppt_x</p:attrName>
                                            </p:attrNameLst>
                                          </p:cBhvr>
                                          <p:tavLst>
                                            <p:tav tm="0">
                                              <p:val>
                                                <p:strVal val="0-#ppt_w/2"/>
                                              </p:val>
                                            </p:tav>
                                            <p:tav tm="100000">
                                              <p:val>
                                                <p:strVal val="#ppt_x"/>
                                              </p:val>
                                            </p:tav>
                                          </p:tavLst>
                                        </p:anim>
                                        <p:anim calcmode="lin" valueType="num">
                                          <p:cBhvr additive="base">
                                            <p:cTn id="12" dur="1400" fill="hold"/>
                                            <p:tgtEl>
                                              <p:spTgt spid="61"/>
                                            </p:tgtEl>
                                            <p:attrNameLst>
                                              <p:attrName>ppt_y</p:attrName>
                                            </p:attrNameLst>
                                          </p:cBhvr>
                                          <p:tavLst>
                                            <p:tav tm="0">
                                              <p:val>
                                                <p:strVal val="1+#ppt_h/2"/>
                                              </p:val>
                                            </p:tav>
                                            <p:tav tm="100000">
                                              <p:val>
                                                <p:strVal val="#ppt_y"/>
                                              </p:val>
                                            </p:tav>
                                          </p:tavLst>
                                        </p:anim>
                                      </p:childTnLst>
                                    </p:cTn>
                                  </p:par>
                                  <p:par>
                                    <p:cTn id="13" presetID="2" presetClass="entr" presetSubtype="3" accel="61000" fill="hold" nodeType="withEffect">
                                      <p:stCondLst>
                                        <p:cond delay="0"/>
                                      </p:stCondLst>
                                      <p:childTnLst>
                                        <p:set>
                                          <p:cBhvr>
                                            <p:cTn id="14" dur="1" fill="hold">
                                              <p:stCondLst>
                                                <p:cond delay="0"/>
                                              </p:stCondLst>
                                            </p:cTn>
                                            <p:tgtEl>
                                              <p:spTgt spid="66"/>
                                            </p:tgtEl>
                                            <p:attrNameLst>
                                              <p:attrName>style.visibility</p:attrName>
                                            </p:attrNameLst>
                                          </p:cBhvr>
                                          <p:to>
                                            <p:strVal val="visible"/>
                                          </p:to>
                                        </p:set>
                                        <p:anim calcmode="lin" valueType="num">
                                          <p:cBhvr additive="base">
                                            <p:cTn id="15" dur="1400" fill="hold"/>
                                            <p:tgtEl>
                                              <p:spTgt spid="66"/>
                                            </p:tgtEl>
                                            <p:attrNameLst>
                                              <p:attrName>ppt_x</p:attrName>
                                            </p:attrNameLst>
                                          </p:cBhvr>
                                          <p:tavLst>
                                            <p:tav tm="0">
                                              <p:val>
                                                <p:strVal val="1+#ppt_w/2"/>
                                              </p:val>
                                            </p:tav>
                                            <p:tav tm="100000">
                                              <p:val>
                                                <p:strVal val="#ppt_x"/>
                                              </p:val>
                                            </p:tav>
                                          </p:tavLst>
                                        </p:anim>
                                        <p:anim calcmode="lin" valueType="num">
                                          <p:cBhvr additive="base">
                                            <p:cTn id="16" dur="1400" fill="hold"/>
                                            <p:tgtEl>
                                              <p:spTgt spid="66"/>
                                            </p:tgtEl>
                                            <p:attrNameLst>
                                              <p:attrName>ppt_y</p:attrName>
                                            </p:attrNameLst>
                                          </p:cBhvr>
                                          <p:tavLst>
                                            <p:tav tm="0">
                                              <p:val>
                                                <p:strVal val="0-#ppt_h/2"/>
                                              </p:val>
                                            </p:tav>
                                            <p:tav tm="100000">
                                              <p:val>
                                                <p:strVal val="#ppt_y"/>
                                              </p:val>
                                            </p:tav>
                                          </p:tavLst>
                                        </p:anim>
                                      </p:childTnLst>
                                    </p:cTn>
                                  </p:par>
                                  <p:par>
                                    <p:cTn id="17" presetID="2" presetClass="entr" presetSubtype="3" accel="61000" fill="hold" nodeType="withEffect">
                                      <p:stCondLst>
                                        <p:cond delay="0"/>
                                      </p:stCondLst>
                                      <p:childTnLst>
                                        <p:set>
                                          <p:cBhvr>
                                            <p:cTn id="18" dur="1" fill="hold">
                                              <p:stCondLst>
                                                <p:cond delay="0"/>
                                              </p:stCondLst>
                                            </p:cTn>
                                            <p:tgtEl>
                                              <p:spTgt spid="76"/>
                                            </p:tgtEl>
                                            <p:attrNameLst>
                                              <p:attrName>style.visibility</p:attrName>
                                            </p:attrNameLst>
                                          </p:cBhvr>
                                          <p:to>
                                            <p:strVal val="visible"/>
                                          </p:to>
                                        </p:set>
                                        <p:anim calcmode="lin" valueType="num">
                                          <p:cBhvr additive="base">
                                            <p:cTn id="19" dur="1400" fill="hold"/>
                                            <p:tgtEl>
                                              <p:spTgt spid="76"/>
                                            </p:tgtEl>
                                            <p:attrNameLst>
                                              <p:attrName>ppt_x</p:attrName>
                                            </p:attrNameLst>
                                          </p:cBhvr>
                                          <p:tavLst>
                                            <p:tav tm="0">
                                              <p:val>
                                                <p:strVal val="1+#ppt_w/2"/>
                                              </p:val>
                                            </p:tav>
                                            <p:tav tm="100000">
                                              <p:val>
                                                <p:strVal val="#ppt_x"/>
                                              </p:val>
                                            </p:tav>
                                          </p:tavLst>
                                        </p:anim>
                                        <p:anim calcmode="lin" valueType="num">
                                          <p:cBhvr additive="base">
                                            <p:cTn id="20" dur="1400" fill="hold"/>
                                            <p:tgtEl>
                                              <p:spTgt spid="76"/>
                                            </p:tgtEl>
                                            <p:attrNameLst>
                                              <p:attrName>ppt_y</p:attrName>
                                            </p:attrNameLst>
                                          </p:cBhvr>
                                          <p:tavLst>
                                            <p:tav tm="0">
                                              <p:val>
                                                <p:strVal val="0-#ppt_h/2"/>
                                              </p:val>
                                            </p:tav>
                                            <p:tav tm="100000">
                                              <p:val>
                                                <p:strVal val="#ppt_y"/>
                                              </p:val>
                                            </p:tav>
                                          </p:tavLst>
                                        </p:anim>
                                      </p:childTnLst>
                                    </p:cTn>
                                  </p:par>
                                  <p:par>
                                    <p:cTn id="21" presetID="2" presetClass="entr" presetSubtype="12" accel="61000" fill="hold" nodeType="withEffect">
                                      <p:stCondLst>
                                        <p:cond delay="0"/>
                                      </p:stCondLst>
                                      <p:childTnLst>
                                        <p:set>
                                          <p:cBhvr>
                                            <p:cTn id="22" dur="1" fill="hold">
                                              <p:stCondLst>
                                                <p:cond delay="0"/>
                                              </p:stCondLst>
                                            </p:cTn>
                                            <p:tgtEl>
                                              <p:spTgt spid="81"/>
                                            </p:tgtEl>
                                            <p:attrNameLst>
                                              <p:attrName>style.visibility</p:attrName>
                                            </p:attrNameLst>
                                          </p:cBhvr>
                                          <p:to>
                                            <p:strVal val="visible"/>
                                          </p:to>
                                        </p:set>
                                        <p:anim calcmode="lin" valueType="num">
                                          <p:cBhvr additive="base">
                                            <p:cTn id="23" dur="1400" fill="hold"/>
                                            <p:tgtEl>
                                              <p:spTgt spid="81"/>
                                            </p:tgtEl>
                                            <p:attrNameLst>
                                              <p:attrName>ppt_x</p:attrName>
                                            </p:attrNameLst>
                                          </p:cBhvr>
                                          <p:tavLst>
                                            <p:tav tm="0">
                                              <p:val>
                                                <p:strVal val="0-#ppt_w/2"/>
                                              </p:val>
                                            </p:tav>
                                            <p:tav tm="100000">
                                              <p:val>
                                                <p:strVal val="#ppt_x"/>
                                              </p:val>
                                            </p:tav>
                                          </p:tavLst>
                                        </p:anim>
                                        <p:anim calcmode="lin" valueType="num">
                                          <p:cBhvr additive="base">
                                            <p:cTn id="24" dur="1400" fill="hold"/>
                                            <p:tgtEl>
                                              <p:spTgt spid="81"/>
                                            </p:tgtEl>
                                            <p:attrNameLst>
                                              <p:attrName>ppt_y</p:attrName>
                                            </p:attrNameLst>
                                          </p:cBhvr>
                                          <p:tavLst>
                                            <p:tav tm="0">
                                              <p:val>
                                                <p:strVal val="1+#ppt_h/2"/>
                                              </p:val>
                                            </p:tav>
                                            <p:tav tm="100000">
                                              <p:val>
                                                <p:strVal val="#ppt_y"/>
                                              </p:val>
                                            </p:tav>
                                          </p:tavLst>
                                        </p:anim>
                                      </p:childTnLst>
                                    </p:cTn>
                                  </p:par>
                                  <p:par>
                                    <p:cTn id="25" presetID="2" presetClass="entr" presetSubtype="3" accel="61000" fill="hold" nodeType="withEffect">
                                      <p:stCondLst>
                                        <p:cond delay="0"/>
                                      </p:stCondLst>
                                      <p:childTnLst>
                                        <p:set>
                                          <p:cBhvr>
                                            <p:cTn id="26" dur="1" fill="hold">
                                              <p:stCondLst>
                                                <p:cond delay="0"/>
                                              </p:stCondLst>
                                            </p:cTn>
                                            <p:tgtEl>
                                              <p:spTgt spid="86"/>
                                            </p:tgtEl>
                                            <p:attrNameLst>
                                              <p:attrName>style.visibility</p:attrName>
                                            </p:attrNameLst>
                                          </p:cBhvr>
                                          <p:to>
                                            <p:strVal val="visible"/>
                                          </p:to>
                                        </p:set>
                                        <p:anim calcmode="lin" valueType="num">
                                          <p:cBhvr additive="base">
                                            <p:cTn id="27" dur="1400" fill="hold"/>
                                            <p:tgtEl>
                                              <p:spTgt spid="86"/>
                                            </p:tgtEl>
                                            <p:attrNameLst>
                                              <p:attrName>ppt_x</p:attrName>
                                            </p:attrNameLst>
                                          </p:cBhvr>
                                          <p:tavLst>
                                            <p:tav tm="0">
                                              <p:val>
                                                <p:strVal val="1+#ppt_w/2"/>
                                              </p:val>
                                            </p:tav>
                                            <p:tav tm="100000">
                                              <p:val>
                                                <p:strVal val="#ppt_x"/>
                                              </p:val>
                                            </p:tav>
                                          </p:tavLst>
                                        </p:anim>
                                        <p:anim calcmode="lin" valueType="num">
                                          <p:cBhvr additive="base">
                                            <p:cTn id="28" dur="1400" fill="hold"/>
                                            <p:tgtEl>
                                              <p:spTgt spid="86"/>
                                            </p:tgtEl>
                                            <p:attrNameLst>
                                              <p:attrName>ppt_y</p:attrName>
                                            </p:attrNameLst>
                                          </p:cBhvr>
                                          <p:tavLst>
                                            <p:tav tm="0">
                                              <p:val>
                                                <p:strVal val="0-#ppt_h/2"/>
                                              </p:val>
                                            </p:tav>
                                            <p:tav tm="100000">
                                              <p:val>
                                                <p:strVal val="#ppt_y"/>
                                              </p:val>
                                            </p:tav>
                                          </p:tavLst>
                                        </p:anim>
                                      </p:childTnLst>
                                    </p:cTn>
                                  </p:par>
                                  <p:par>
                                    <p:cTn id="29" presetID="2" presetClass="entr" presetSubtype="12" accel="61000" fill="hold" nodeType="withEffect">
                                      <p:stCondLst>
                                        <p:cond delay="0"/>
                                      </p:stCondLst>
                                      <p:childTnLst>
                                        <p:set>
                                          <p:cBhvr>
                                            <p:cTn id="30" dur="1" fill="hold">
                                              <p:stCondLst>
                                                <p:cond delay="0"/>
                                              </p:stCondLst>
                                            </p:cTn>
                                            <p:tgtEl>
                                              <p:spTgt spid="71"/>
                                            </p:tgtEl>
                                            <p:attrNameLst>
                                              <p:attrName>style.visibility</p:attrName>
                                            </p:attrNameLst>
                                          </p:cBhvr>
                                          <p:to>
                                            <p:strVal val="visible"/>
                                          </p:to>
                                        </p:set>
                                        <p:anim calcmode="lin" valueType="num">
                                          <p:cBhvr additive="base">
                                            <p:cTn id="31" dur="1400" fill="hold"/>
                                            <p:tgtEl>
                                              <p:spTgt spid="71"/>
                                            </p:tgtEl>
                                            <p:attrNameLst>
                                              <p:attrName>ppt_x</p:attrName>
                                            </p:attrNameLst>
                                          </p:cBhvr>
                                          <p:tavLst>
                                            <p:tav tm="0">
                                              <p:val>
                                                <p:strVal val="0-#ppt_w/2"/>
                                              </p:val>
                                            </p:tav>
                                            <p:tav tm="100000">
                                              <p:val>
                                                <p:strVal val="#ppt_x"/>
                                              </p:val>
                                            </p:tav>
                                          </p:tavLst>
                                        </p:anim>
                                        <p:anim calcmode="lin" valueType="num">
                                          <p:cBhvr additive="base">
                                            <p:cTn id="32" dur="1400" fill="hold"/>
                                            <p:tgtEl>
                                              <p:spTgt spid="71"/>
                                            </p:tgtEl>
                                            <p:attrNameLst>
                                              <p:attrName>ppt_y</p:attrName>
                                            </p:attrNameLst>
                                          </p:cBhvr>
                                          <p:tavLst>
                                            <p:tav tm="0">
                                              <p:val>
                                                <p:strVal val="1+#ppt_h/2"/>
                                              </p:val>
                                            </p:tav>
                                            <p:tav tm="100000">
                                              <p:val>
                                                <p:strVal val="#ppt_y"/>
                                              </p:val>
                                            </p:tav>
                                          </p:tavLst>
                                        </p:anim>
                                      </p:childTnLst>
                                    </p:cTn>
                                  </p:par>
                                </p:childTnLst>
                              </p:cTn>
                            </p:par>
                            <p:par>
                              <p:cTn id="33" fill="hold">
                                <p:stCondLst>
                                  <p:cond delay="1900"/>
                                </p:stCondLst>
                                <p:childTnLst>
                                  <p:par>
                                    <p:cTn id="34" presetID="31" presetClass="entr" presetSubtype="0" fill="hold" nodeType="afterEffect">
                                      <p:stCondLst>
                                        <p:cond delay="0"/>
                                      </p:stCondLst>
                                      <p:childTnLst>
                                        <p:set>
                                          <p:cBhvr>
                                            <p:cTn id="35" dur="1" fill="hold">
                                              <p:stCondLst>
                                                <p:cond delay="0"/>
                                              </p:stCondLst>
                                            </p:cTn>
                                            <p:tgtEl>
                                              <p:spTgt spid="91"/>
                                            </p:tgtEl>
                                            <p:attrNameLst>
                                              <p:attrName>style.visibility</p:attrName>
                                            </p:attrNameLst>
                                          </p:cBhvr>
                                          <p:to>
                                            <p:strVal val="visible"/>
                                          </p:to>
                                        </p:set>
                                        <p:anim calcmode="lin" valueType="num">
                                          <p:cBhvr>
                                            <p:cTn id="36" dur="500" fill="hold"/>
                                            <p:tgtEl>
                                              <p:spTgt spid="91"/>
                                            </p:tgtEl>
                                            <p:attrNameLst>
                                              <p:attrName>ppt_w</p:attrName>
                                            </p:attrNameLst>
                                          </p:cBhvr>
                                          <p:tavLst>
                                            <p:tav tm="0">
                                              <p:val>
                                                <p:fltVal val="0"/>
                                              </p:val>
                                            </p:tav>
                                            <p:tav tm="100000">
                                              <p:val>
                                                <p:strVal val="#ppt_w"/>
                                              </p:val>
                                            </p:tav>
                                          </p:tavLst>
                                        </p:anim>
                                        <p:anim calcmode="lin" valueType="num">
                                          <p:cBhvr>
                                            <p:cTn id="37" dur="500" fill="hold"/>
                                            <p:tgtEl>
                                              <p:spTgt spid="91"/>
                                            </p:tgtEl>
                                            <p:attrNameLst>
                                              <p:attrName>ppt_h</p:attrName>
                                            </p:attrNameLst>
                                          </p:cBhvr>
                                          <p:tavLst>
                                            <p:tav tm="0">
                                              <p:val>
                                                <p:fltVal val="0"/>
                                              </p:val>
                                            </p:tav>
                                            <p:tav tm="100000">
                                              <p:val>
                                                <p:strVal val="#ppt_h"/>
                                              </p:val>
                                            </p:tav>
                                          </p:tavLst>
                                        </p:anim>
                                        <p:anim calcmode="lin" valueType="num">
                                          <p:cBhvr>
                                            <p:cTn id="38" dur="500" fill="hold"/>
                                            <p:tgtEl>
                                              <p:spTgt spid="91"/>
                                            </p:tgtEl>
                                            <p:attrNameLst>
                                              <p:attrName>style.rotation</p:attrName>
                                            </p:attrNameLst>
                                          </p:cBhvr>
                                          <p:tavLst>
                                            <p:tav tm="0">
                                              <p:val>
                                                <p:fltVal val="90"/>
                                              </p:val>
                                            </p:tav>
                                            <p:tav tm="100000">
                                              <p:val>
                                                <p:fltVal val="0"/>
                                              </p:val>
                                            </p:tav>
                                          </p:tavLst>
                                        </p:anim>
                                        <p:animEffect transition="in" filter="fade">
                                          <p:cBhvr>
                                            <p:cTn id="39" dur="500"/>
                                            <p:tgtEl>
                                              <p:spTgt spid="91"/>
                                            </p:tgtEl>
                                          </p:cBhvr>
                                        </p:animEffect>
                                      </p:childTnLst>
                                    </p:cTn>
                                  </p:par>
                                </p:childTnLst>
                              </p:cTn>
                            </p:par>
                            <p:par>
                              <p:cTn id="40" fill="hold">
                                <p:stCondLst>
                                  <p:cond delay="2400"/>
                                </p:stCondLst>
                                <p:childTnLst>
                                  <p:par>
                                    <p:cTn id="41" presetID="22" presetClass="entr" presetSubtype="8" fill="hold" grpId="0" nodeType="afterEffect">
                                      <p:stCondLst>
                                        <p:cond delay="0"/>
                                      </p:stCondLst>
                                      <p:childTnLst>
                                        <p:set>
                                          <p:cBhvr>
                                            <p:cTn id="42" dur="1" fill="hold">
                                              <p:stCondLst>
                                                <p:cond delay="0"/>
                                              </p:stCondLst>
                                            </p:cTn>
                                            <p:tgtEl>
                                              <p:spTgt spid="95"/>
                                            </p:tgtEl>
                                            <p:attrNameLst>
                                              <p:attrName>style.visibility</p:attrName>
                                            </p:attrNameLst>
                                          </p:cBhvr>
                                          <p:to>
                                            <p:strVal val="visible"/>
                                          </p:to>
                                        </p:set>
                                        <p:animEffect transition="in" filter="wipe(left)">
                                          <p:cBhvr>
                                            <p:cTn id="43" dur="500"/>
                                            <p:tgtEl>
                                              <p:spTgt spid="95"/>
                                            </p:tgtEl>
                                          </p:cBhvr>
                                        </p:animEffect>
                                      </p:childTnLst>
                                    </p:cTn>
                                  </p:par>
                                  <p:par>
                                    <p:cTn id="44" presetID="22" presetClass="entr" presetSubtype="2" fill="hold" grpId="0" nodeType="withEffect">
                                      <p:stCondLst>
                                        <p:cond delay="0"/>
                                      </p:stCondLst>
                                      <p:childTnLst>
                                        <p:set>
                                          <p:cBhvr>
                                            <p:cTn id="45" dur="1" fill="hold">
                                              <p:stCondLst>
                                                <p:cond delay="0"/>
                                              </p:stCondLst>
                                            </p:cTn>
                                            <p:tgtEl>
                                              <p:spTgt spid="96"/>
                                            </p:tgtEl>
                                            <p:attrNameLst>
                                              <p:attrName>style.visibility</p:attrName>
                                            </p:attrNameLst>
                                          </p:cBhvr>
                                          <p:to>
                                            <p:strVal val="visible"/>
                                          </p:to>
                                        </p:set>
                                        <p:animEffect transition="in" filter="wipe(right)">
                                          <p:cBhvr>
                                            <p:cTn id="46" dur="750"/>
                                            <p:tgtEl>
                                              <p:spTgt spid="96"/>
                                            </p:tgtEl>
                                          </p:cBhvr>
                                        </p:animEffect>
                                      </p:childTnLst>
                                    </p:cTn>
                                  </p:par>
                                </p:childTnLst>
                              </p:cTn>
                            </p:par>
                            <p:par>
                              <p:cTn id="47" fill="hold">
                                <p:stCondLst>
                                  <p:cond delay="3150"/>
                                </p:stCondLst>
                                <p:childTnLst>
                                  <p:par>
                                    <p:cTn id="48" presetID="31" presetClass="entr" presetSubtype="0" fill="hold" grpId="0" nodeType="afterEffect">
                                      <p:stCondLst>
                                        <p:cond delay="0"/>
                                      </p:stCondLst>
                                      <p:childTnLst>
                                        <p:set>
                                          <p:cBhvr>
                                            <p:cTn id="49" dur="1" fill="hold">
                                              <p:stCondLst>
                                                <p:cond delay="0"/>
                                              </p:stCondLst>
                                            </p:cTn>
                                            <p:tgtEl>
                                              <p:spTgt spid="99"/>
                                            </p:tgtEl>
                                            <p:attrNameLst>
                                              <p:attrName>style.visibility</p:attrName>
                                            </p:attrNameLst>
                                          </p:cBhvr>
                                          <p:to>
                                            <p:strVal val="visible"/>
                                          </p:to>
                                        </p:set>
                                        <p:anim calcmode="lin" valueType="num">
                                          <p:cBhvr>
                                            <p:cTn id="50" dur="500" fill="hold"/>
                                            <p:tgtEl>
                                              <p:spTgt spid="99"/>
                                            </p:tgtEl>
                                            <p:attrNameLst>
                                              <p:attrName>ppt_w</p:attrName>
                                            </p:attrNameLst>
                                          </p:cBhvr>
                                          <p:tavLst>
                                            <p:tav tm="0">
                                              <p:val>
                                                <p:fltVal val="0"/>
                                              </p:val>
                                            </p:tav>
                                            <p:tav tm="100000">
                                              <p:val>
                                                <p:strVal val="#ppt_w"/>
                                              </p:val>
                                            </p:tav>
                                          </p:tavLst>
                                        </p:anim>
                                        <p:anim calcmode="lin" valueType="num">
                                          <p:cBhvr>
                                            <p:cTn id="51" dur="500" fill="hold"/>
                                            <p:tgtEl>
                                              <p:spTgt spid="99"/>
                                            </p:tgtEl>
                                            <p:attrNameLst>
                                              <p:attrName>ppt_h</p:attrName>
                                            </p:attrNameLst>
                                          </p:cBhvr>
                                          <p:tavLst>
                                            <p:tav tm="0">
                                              <p:val>
                                                <p:fltVal val="0"/>
                                              </p:val>
                                            </p:tav>
                                            <p:tav tm="100000">
                                              <p:val>
                                                <p:strVal val="#ppt_h"/>
                                              </p:val>
                                            </p:tav>
                                          </p:tavLst>
                                        </p:anim>
                                        <p:anim calcmode="lin" valueType="num">
                                          <p:cBhvr>
                                            <p:cTn id="52" dur="500" fill="hold"/>
                                            <p:tgtEl>
                                              <p:spTgt spid="99"/>
                                            </p:tgtEl>
                                            <p:attrNameLst>
                                              <p:attrName>style.rotation</p:attrName>
                                            </p:attrNameLst>
                                          </p:cBhvr>
                                          <p:tavLst>
                                            <p:tav tm="0">
                                              <p:val>
                                                <p:fltVal val="90"/>
                                              </p:val>
                                            </p:tav>
                                            <p:tav tm="100000">
                                              <p:val>
                                                <p:fltVal val="0"/>
                                              </p:val>
                                            </p:tav>
                                          </p:tavLst>
                                        </p:anim>
                                        <p:animEffect transition="in" filter="fade">
                                          <p:cBhvr>
                                            <p:cTn id="53" dur="500"/>
                                            <p:tgtEl>
                                              <p:spTgt spid="99"/>
                                            </p:tgtEl>
                                          </p:cBhvr>
                                        </p:animEffect>
                                      </p:childTnLst>
                                    </p:cTn>
                                  </p:par>
                                </p:childTnLst>
                              </p:cTn>
                            </p:par>
                            <p:par>
                              <p:cTn id="54" fill="hold">
                                <p:stCondLst>
                                  <p:cond delay="3650"/>
                                </p:stCondLst>
                                <p:childTnLst>
                                  <p:par>
                                    <p:cTn id="55" presetID="22" presetClass="entr" presetSubtype="8" fill="hold" grpId="0" nodeType="afterEffect">
                                      <p:stCondLst>
                                        <p:cond delay="0"/>
                                      </p:stCondLst>
                                      <p:childTnLst>
                                        <p:set>
                                          <p:cBhvr>
                                            <p:cTn id="56" dur="1" fill="hold">
                                              <p:stCondLst>
                                                <p:cond delay="0"/>
                                              </p:stCondLst>
                                            </p:cTn>
                                            <p:tgtEl>
                                              <p:spTgt spid="97"/>
                                            </p:tgtEl>
                                            <p:attrNameLst>
                                              <p:attrName>style.visibility</p:attrName>
                                            </p:attrNameLst>
                                          </p:cBhvr>
                                          <p:to>
                                            <p:strVal val="visible"/>
                                          </p:to>
                                        </p:set>
                                        <p:animEffect transition="in" filter="wipe(left)">
                                          <p:cBhvr>
                                            <p:cTn id="57" dur="500"/>
                                            <p:tgtEl>
                                              <p:spTgt spid="97"/>
                                            </p:tgtEl>
                                          </p:cBhvr>
                                        </p:animEffect>
                                      </p:childTnLst>
                                    </p:cTn>
                                  </p:par>
                                  <p:par>
                                    <p:cTn id="58" presetID="22" presetClass="entr" presetSubtype="2" fill="hold" grpId="0" nodeType="withEffect">
                                      <p:stCondLst>
                                        <p:cond delay="0"/>
                                      </p:stCondLst>
                                      <p:childTnLst>
                                        <p:set>
                                          <p:cBhvr>
                                            <p:cTn id="59" dur="1" fill="hold">
                                              <p:stCondLst>
                                                <p:cond delay="0"/>
                                              </p:stCondLst>
                                            </p:cTn>
                                            <p:tgtEl>
                                              <p:spTgt spid="98"/>
                                            </p:tgtEl>
                                            <p:attrNameLst>
                                              <p:attrName>style.visibility</p:attrName>
                                            </p:attrNameLst>
                                          </p:cBhvr>
                                          <p:to>
                                            <p:strVal val="visible"/>
                                          </p:to>
                                        </p:set>
                                        <p:animEffect transition="in" filter="wipe(right)">
                                          <p:cBhvr>
                                            <p:cTn id="60" dur="750"/>
                                            <p:tgtEl>
                                              <p:spTgt spid="98"/>
                                            </p:tgtEl>
                                          </p:cBhvr>
                                        </p:animEffect>
                                      </p:childTnLst>
                                    </p:cTn>
                                  </p:par>
                                </p:childTnLst>
                              </p:cTn>
                            </p:par>
                            <p:par>
                              <p:cTn id="61" fill="hold">
                                <p:stCondLst>
                                  <p:cond delay="4400"/>
                                </p:stCondLst>
                                <p:childTnLst>
                                  <p:par>
                                    <p:cTn id="62" presetID="31" presetClass="entr" presetSubtype="0" fill="hold" nodeType="afterEffect">
                                      <p:stCondLst>
                                        <p:cond delay="0"/>
                                      </p:stCondLst>
                                      <p:childTnLst>
                                        <p:set>
                                          <p:cBhvr>
                                            <p:cTn id="63" dur="1" fill="hold">
                                              <p:stCondLst>
                                                <p:cond delay="0"/>
                                              </p:stCondLst>
                                            </p:cTn>
                                            <p:tgtEl>
                                              <p:spTgt spid="102"/>
                                            </p:tgtEl>
                                            <p:attrNameLst>
                                              <p:attrName>style.visibility</p:attrName>
                                            </p:attrNameLst>
                                          </p:cBhvr>
                                          <p:to>
                                            <p:strVal val="visible"/>
                                          </p:to>
                                        </p:set>
                                        <p:anim calcmode="lin" valueType="num">
                                          <p:cBhvr>
                                            <p:cTn id="64" dur="500" fill="hold"/>
                                            <p:tgtEl>
                                              <p:spTgt spid="102"/>
                                            </p:tgtEl>
                                            <p:attrNameLst>
                                              <p:attrName>ppt_w</p:attrName>
                                            </p:attrNameLst>
                                          </p:cBhvr>
                                          <p:tavLst>
                                            <p:tav tm="0">
                                              <p:val>
                                                <p:fltVal val="0"/>
                                              </p:val>
                                            </p:tav>
                                            <p:tav tm="100000">
                                              <p:val>
                                                <p:strVal val="#ppt_w"/>
                                              </p:val>
                                            </p:tav>
                                          </p:tavLst>
                                        </p:anim>
                                        <p:anim calcmode="lin" valueType="num">
                                          <p:cBhvr>
                                            <p:cTn id="65" dur="500" fill="hold"/>
                                            <p:tgtEl>
                                              <p:spTgt spid="102"/>
                                            </p:tgtEl>
                                            <p:attrNameLst>
                                              <p:attrName>ppt_h</p:attrName>
                                            </p:attrNameLst>
                                          </p:cBhvr>
                                          <p:tavLst>
                                            <p:tav tm="0">
                                              <p:val>
                                                <p:fltVal val="0"/>
                                              </p:val>
                                            </p:tav>
                                            <p:tav tm="100000">
                                              <p:val>
                                                <p:strVal val="#ppt_h"/>
                                              </p:val>
                                            </p:tav>
                                          </p:tavLst>
                                        </p:anim>
                                        <p:anim calcmode="lin" valueType="num">
                                          <p:cBhvr>
                                            <p:cTn id="66" dur="500" fill="hold"/>
                                            <p:tgtEl>
                                              <p:spTgt spid="102"/>
                                            </p:tgtEl>
                                            <p:attrNameLst>
                                              <p:attrName>style.rotation</p:attrName>
                                            </p:attrNameLst>
                                          </p:cBhvr>
                                          <p:tavLst>
                                            <p:tav tm="0">
                                              <p:val>
                                                <p:fltVal val="90"/>
                                              </p:val>
                                            </p:tav>
                                            <p:tav tm="100000">
                                              <p:val>
                                                <p:fltVal val="0"/>
                                              </p:val>
                                            </p:tav>
                                          </p:tavLst>
                                        </p:anim>
                                        <p:animEffect transition="in" filter="fade">
                                          <p:cBhvr>
                                            <p:cTn id="67" dur="500"/>
                                            <p:tgtEl>
                                              <p:spTgt spid="102"/>
                                            </p:tgtEl>
                                          </p:cBhvr>
                                        </p:animEffect>
                                      </p:childTnLst>
                                    </p:cTn>
                                  </p:par>
                                </p:childTnLst>
                              </p:cTn>
                            </p:par>
                            <p:par>
                              <p:cTn id="68" fill="hold">
                                <p:stCondLst>
                                  <p:cond delay="4900"/>
                                </p:stCondLst>
                                <p:childTnLst>
                                  <p:par>
                                    <p:cTn id="69" presetID="22" presetClass="entr" presetSubtype="8" fill="hold" grpId="0" nodeType="afterEffect">
                                      <p:stCondLst>
                                        <p:cond delay="0"/>
                                      </p:stCondLst>
                                      <p:childTnLst>
                                        <p:set>
                                          <p:cBhvr>
                                            <p:cTn id="70" dur="1" fill="hold">
                                              <p:stCondLst>
                                                <p:cond delay="0"/>
                                              </p:stCondLst>
                                            </p:cTn>
                                            <p:tgtEl>
                                              <p:spTgt spid="100"/>
                                            </p:tgtEl>
                                            <p:attrNameLst>
                                              <p:attrName>style.visibility</p:attrName>
                                            </p:attrNameLst>
                                          </p:cBhvr>
                                          <p:to>
                                            <p:strVal val="visible"/>
                                          </p:to>
                                        </p:set>
                                        <p:animEffect transition="in" filter="wipe(left)">
                                          <p:cBhvr>
                                            <p:cTn id="71" dur="500"/>
                                            <p:tgtEl>
                                              <p:spTgt spid="100"/>
                                            </p:tgtEl>
                                          </p:cBhvr>
                                        </p:animEffect>
                                      </p:childTnLst>
                                    </p:cTn>
                                  </p:par>
                                  <p:par>
                                    <p:cTn id="72" presetID="22" presetClass="entr" presetSubtype="2" fill="hold" grpId="0" nodeType="withEffect">
                                      <p:stCondLst>
                                        <p:cond delay="0"/>
                                      </p:stCondLst>
                                      <p:childTnLst>
                                        <p:set>
                                          <p:cBhvr>
                                            <p:cTn id="73" dur="1" fill="hold">
                                              <p:stCondLst>
                                                <p:cond delay="0"/>
                                              </p:stCondLst>
                                            </p:cTn>
                                            <p:tgtEl>
                                              <p:spTgt spid="101"/>
                                            </p:tgtEl>
                                            <p:attrNameLst>
                                              <p:attrName>style.visibility</p:attrName>
                                            </p:attrNameLst>
                                          </p:cBhvr>
                                          <p:to>
                                            <p:strVal val="visible"/>
                                          </p:to>
                                        </p:set>
                                        <p:animEffect transition="in" filter="wipe(right)">
                                          <p:cBhvr>
                                            <p:cTn id="74" dur="750"/>
                                            <p:tgtEl>
                                              <p:spTgt spid="101"/>
                                            </p:tgtEl>
                                          </p:cBhvr>
                                        </p:animEffect>
                                      </p:childTnLst>
                                    </p:cTn>
                                  </p:par>
                                </p:childTnLst>
                              </p:cTn>
                            </p:par>
                            <p:par>
                              <p:cTn id="75" fill="hold">
                                <p:stCondLst>
                                  <p:cond delay="5650"/>
                                </p:stCondLst>
                                <p:childTnLst>
                                  <p:par>
                                    <p:cTn id="76" presetID="31" presetClass="entr" presetSubtype="0" fill="hold" nodeType="afterEffect">
                                      <p:stCondLst>
                                        <p:cond delay="0"/>
                                      </p:stCondLst>
                                      <p:childTnLst>
                                        <p:set>
                                          <p:cBhvr>
                                            <p:cTn id="77" dur="1" fill="hold">
                                              <p:stCondLst>
                                                <p:cond delay="0"/>
                                              </p:stCondLst>
                                            </p:cTn>
                                            <p:tgtEl>
                                              <p:spTgt spid="107"/>
                                            </p:tgtEl>
                                            <p:attrNameLst>
                                              <p:attrName>style.visibility</p:attrName>
                                            </p:attrNameLst>
                                          </p:cBhvr>
                                          <p:to>
                                            <p:strVal val="visible"/>
                                          </p:to>
                                        </p:set>
                                        <p:anim calcmode="lin" valueType="num">
                                          <p:cBhvr>
                                            <p:cTn id="78" dur="500" fill="hold"/>
                                            <p:tgtEl>
                                              <p:spTgt spid="107"/>
                                            </p:tgtEl>
                                            <p:attrNameLst>
                                              <p:attrName>ppt_w</p:attrName>
                                            </p:attrNameLst>
                                          </p:cBhvr>
                                          <p:tavLst>
                                            <p:tav tm="0">
                                              <p:val>
                                                <p:fltVal val="0"/>
                                              </p:val>
                                            </p:tav>
                                            <p:tav tm="100000">
                                              <p:val>
                                                <p:strVal val="#ppt_w"/>
                                              </p:val>
                                            </p:tav>
                                          </p:tavLst>
                                        </p:anim>
                                        <p:anim calcmode="lin" valueType="num">
                                          <p:cBhvr>
                                            <p:cTn id="79" dur="500" fill="hold"/>
                                            <p:tgtEl>
                                              <p:spTgt spid="107"/>
                                            </p:tgtEl>
                                            <p:attrNameLst>
                                              <p:attrName>ppt_h</p:attrName>
                                            </p:attrNameLst>
                                          </p:cBhvr>
                                          <p:tavLst>
                                            <p:tav tm="0">
                                              <p:val>
                                                <p:fltVal val="0"/>
                                              </p:val>
                                            </p:tav>
                                            <p:tav tm="100000">
                                              <p:val>
                                                <p:strVal val="#ppt_h"/>
                                              </p:val>
                                            </p:tav>
                                          </p:tavLst>
                                        </p:anim>
                                        <p:anim calcmode="lin" valueType="num">
                                          <p:cBhvr>
                                            <p:cTn id="80" dur="500" fill="hold"/>
                                            <p:tgtEl>
                                              <p:spTgt spid="107"/>
                                            </p:tgtEl>
                                            <p:attrNameLst>
                                              <p:attrName>style.rotation</p:attrName>
                                            </p:attrNameLst>
                                          </p:cBhvr>
                                          <p:tavLst>
                                            <p:tav tm="0">
                                              <p:val>
                                                <p:fltVal val="90"/>
                                              </p:val>
                                            </p:tav>
                                            <p:tav tm="100000">
                                              <p:val>
                                                <p:fltVal val="0"/>
                                              </p:val>
                                            </p:tav>
                                          </p:tavLst>
                                        </p:anim>
                                        <p:animEffect transition="in" filter="fade">
                                          <p:cBhvr>
                                            <p:cTn id="81" dur="500"/>
                                            <p:tgtEl>
                                              <p:spTgt spid="107"/>
                                            </p:tgtEl>
                                          </p:cBhvr>
                                        </p:animEffect>
                                      </p:childTnLst>
                                    </p:cTn>
                                  </p:par>
                                </p:childTnLst>
                              </p:cTn>
                            </p:par>
                            <p:par>
                              <p:cTn id="82" fill="hold">
                                <p:stCondLst>
                                  <p:cond delay="6150"/>
                                </p:stCondLst>
                                <p:childTnLst>
                                  <p:par>
                                    <p:cTn id="83" presetID="22" presetClass="entr" presetSubtype="8" fill="hold" grpId="0" nodeType="afterEffect">
                                      <p:stCondLst>
                                        <p:cond delay="0"/>
                                      </p:stCondLst>
                                      <p:childTnLst>
                                        <p:set>
                                          <p:cBhvr>
                                            <p:cTn id="84" dur="1" fill="hold">
                                              <p:stCondLst>
                                                <p:cond delay="0"/>
                                              </p:stCondLst>
                                            </p:cTn>
                                            <p:tgtEl>
                                              <p:spTgt spid="105"/>
                                            </p:tgtEl>
                                            <p:attrNameLst>
                                              <p:attrName>style.visibility</p:attrName>
                                            </p:attrNameLst>
                                          </p:cBhvr>
                                          <p:to>
                                            <p:strVal val="visible"/>
                                          </p:to>
                                        </p:set>
                                        <p:animEffect transition="in" filter="wipe(left)">
                                          <p:cBhvr>
                                            <p:cTn id="85" dur="500"/>
                                            <p:tgtEl>
                                              <p:spTgt spid="105"/>
                                            </p:tgtEl>
                                          </p:cBhvr>
                                        </p:animEffect>
                                      </p:childTnLst>
                                    </p:cTn>
                                  </p:par>
                                  <p:par>
                                    <p:cTn id="86" presetID="22" presetClass="entr" presetSubtype="2" fill="hold" grpId="0" nodeType="withEffect">
                                      <p:stCondLst>
                                        <p:cond delay="0"/>
                                      </p:stCondLst>
                                      <p:childTnLst>
                                        <p:set>
                                          <p:cBhvr>
                                            <p:cTn id="87" dur="1" fill="hold">
                                              <p:stCondLst>
                                                <p:cond delay="0"/>
                                              </p:stCondLst>
                                            </p:cTn>
                                            <p:tgtEl>
                                              <p:spTgt spid="106"/>
                                            </p:tgtEl>
                                            <p:attrNameLst>
                                              <p:attrName>style.visibility</p:attrName>
                                            </p:attrNameLst>
                                          </p:cBhvr>
                                          <p:to>
                                            <p:strVal val="visible"/>
                                          </p:to>
                                        </p:set>
                                        <p:animEffect transition="in" filter="wipe(right)">
                                          <p:cBhvr>
                                            <p:cTn id="88" dur="750"/>
                                            <p:tgtEl>
                                              <p:spTgt spid="106"/>
                                            </p:tgtEl>
                                          </p:cBhvr>
                                        </p:animEffect>
                                      </p:childTnLst>
                                    </p:cTn>
                                  </p:par>
                                </p:childTnLst>
                              </p:cTn>
                            </p:par>
                            <p:par>
                              <p:cTn id="89" fill="hold">
                                <p:stCondLst>
                                  <p:cond delay="6900"/>
                                </p:stCondLst>
                                <p:childTnLst>
                                  <p:par>
                                    <p:cTn id="90" presetID="31" presetClass="entr" presetSubtype="0" fill="hold" nodeType="afterEffect">
                                      <p:stCondLst>
                                        <p:cond delay="0"/>
                                      </p:stCondLst>
                                      <p:childTnLst>
                                        <p:set>
                                          <p:cBhvr>
                                            <p:cTn id="91" dur="1" fill="hold">
                                              <p:stCondLst>
                                                <p:cond delay="0"/>
                                              </p:stCondLst>
                                            </p:cTn>
                                            <p:tgtEl>
                                              <p:spTgt spid="121"/>
                                            </p:tgtEl>
                                            <p:attrNameLst>
                                              <p:attrName>style.visibility</p:attrName>
                                            </p:attrNameLst>
                                          </p:cBhvr>
                                          <p:to>
                                            <p:strVal val="visible"/>
                                          </p:to>
                                        </p:set>
                                        <p:anim calcmode="lin" valueType="num">
                                          <p:cBhvr>
                                            <p:cTn id="92" dur="500" fill="hold"/>
                                            <p:tgtEl>
                                              <p:spTgt spid="121"/>
                                            </p:tgtEl>
                                            <p:attrNameLst>
                                              <p:attrName>ppt_w</p:attrName>
                                            </p:attrNameLst>
                                          </p:cBhvr>
                                          <p:tavLst>
                                            <p:tav tm="0">
                                              <p:val>
                                                <p:fltVal val="0"/>
                                              </p:val>
                                            </p:tav>
                                            <p:tav tm="100000">
                                              <p:val>
                                                <p:strVal val="#ppt_w"/>
                                              </p:val>
                                            </p:tav>
                                          </p:tavLst>
                                        </p:anim>
                                        <p:anim calcmode="lin" valueType="num">
                                          <p:cBhvr>
                                            <p:cTn id="93" dur="500" fill="hold"/>
                                            <p:tgtEl>
                                              <p:spTgt spid="121"/>
                                            </p:tgtEl>
                                            <p:attrNameLst>
                                              <p:attrName>ppt_h</p:attrName>
                                            </p:attrNameLst>
                                          </p:cBhvr>
                                          <p:tavLst>
                                            <p:tav tm="0">
                                              <p:val>
                                                <p:fltVal val="0"/>
                                              </p:val>
                                            </p:tav>
                                            <p:tav tm="100000">
                                              <p:val>
                                                <p:strVal val="#ppt_h"/>
                                              </p:val>
                                            </p:tav>
                                          </p:tavLst>
                                        </p:anim>
                                        <p:anim calcmode="lin" valueType="num">
                                          <p:cBhvr>
                                            <p:cTn id="94" dur="500" fill="hold"/>
                                            <p:tgtEl>
                                              <p:spTgt spid="121"/>
                                            </p:tgtEl>
                                            <p:attrNameLst>
                                              <p:attrName>style.rotation</p:attrName>
                                            </p:attrNameLst>
                                          </p:cBhvr>
                                          <p:tavLst>
                                            <p:tav tm="0">
                                              <p:val>
                                                <p:fltVal val="90"/>
                                              </p:val>
                                            </p:tav>
                                            <p:tav tm="100000">
                                              <p:val>
                                                <p:fltVal val="0"/>
                                              </p:val>
                                            </p:tav>
                                          </p:tavLst>
                                        </p:anim>
                                        <p:animEffect transition="in" filter="fade">
                                          <p:cBhvr>
                                            <p:cTn id="95" dur="500"/>
                                            <p:tgtEl>
                                              <p:spTgt spid="121"/>
                                            </p:tgtEl>
                                          </p:cBhvr>
                                        </p:animEffect>
                                      </p:childTnLst>
                                    </p:cTn>
                                  </p:par>
                                </p:childTnLst>
                              </p:cTn>
                            </p:par>
                            <p:par>
                              <p:cTn id="96" fill="hold">
                                <p:stCondLst>
                                  <p:cond delay="7400"/>
                                </p:stCondLst>
                                <p:childTnLst>
                                  <p:par>
                                    <p:cTn id="97" presetID="22" presetClass="entr" presetSubtype="8" fill="hold" grpId="0" nodeType="afterEffect">
                                      <p:stCondLst>
                                        <p:cond delay="0"/>
                                      </p:stCondLst>
                                      <p:childTnLst>
                                        <p:set>
                                          <p:cBhvr>
                                            <p:cTn id="98" dur="1" fill="hold">
                                              <p:stCondLst>
                                                <p:cond delay="0"/>
                                              </p:stCondLst>
                                            </p:cTn>
                                            <p:tgtEl>
                                              <p:spTgt spid="119"/>
                                            </p:tgtEl>
                                            <p:attrNameLst>
                                              <p:attrName>style.visibility</p:attrName>
                                            </p:attrNameLst>
                                          </p:cBhvr>
                                          <p:to>
                                            <p:strVal val="visible"/>
                                          </p:to>
                                        </p:set>
                                        <p:animEffect transition="in" filter="wipe(left)">
                                          <p:cBhvr>
                                            <p:cTn id="99" dur="500"/>
                                            <p:tgtEl>
                                              <p:spTgt spid="119"/>
                                            </p:tgtEl>
                                          </p:cBhvr>
                                        </p:animEffect>
                                      </p:childTnLst>
                                    </p:cTn>
                                  </p:par>
                                  <p:par>
                                    <p:cTn id="100" presetID="22" presetClass="entr" presetSubtype="2" fill="hold" grpId="0" nodeType="withEffect">
                                      <p:stCondLst>
                                        <p:cond delay="0"/>
                                      </p:stCondLst>
                                      <p:childTnLst>
                                        <p:set>
                                          <p:cBhvr>
                                            <p:cTn id="101" dur="1" fill="hold">
                                              <p:stCondLst>
                                                <p:cond delay="0"/>
                                              </p:stCondLst>
                                            </p:cTn>
                                            <p:tgtEl>
                                              <p:spTgt spid="120"/>
                                            </p:tgtEl>
                                            <p:attrNameLst>
                                              <p:attrName>style.visibility</p:attrName>
                                            </p:attrNameLst>
                                          </p:cBhvr>
                                          <p:to>
                                            <p:strVal val="visible"/>
                                          </p:to>
                                        </p:set>
                                        <p:animEffect transition="in" filter="wipe(right)">
                                          <p:cBhvr>
                                            <p:cTn id="102" dur="750"/>
                                            <p:tgtEl>
                                              <p:spTgt spid="120"/>
                                            </p:tgtEl>
                                          </p:cBhvr>
                                        </p:animEffect>
                                      </p:childTnLst>
                                    </p:cTn>
                                  </p:par>
                                </p:childTnLst>
                              </p:cTn>
                            </p:par>
                            <p:par>
                              <p:cTn id="103" fill="hold">
                                <p:stCondLst>
                                  <p:cond delay="8150"/>
                                </p:stCondLst>
                                <p:childTnLst>
                                  <p:par>
                                    <p:cTn id="104" presetID="31" presetClass="entr" presetSubtype="0" fill="hold" nodeType="afterEffect">
                                      <p:stCondLst>
                                        <p:cond delay="0"/>
                                      </p:stCondLst>
                                      <p:childTnLst>
                                        <p:set>
                                          <p:cBhvr>
                                            <p:cTn id="105" dur="1" fill="hold">
                                              <p:stCondLst>
                                                <p:cond delay="0"/>
                                              </p:stCondLst>
                                            </p:cTn>
                                            <p:tgtEl>
                                              <p:spTgt spid="135"/>
                                            </p:tgtEl>
                                            <p:attrNameLst>
                                              <p:attrName>style.visibility</p:attrName>
                                            </p:attrNameLst>
                                          </p:cBhvr>
                                          <p:to>
                                            <p:strVal val="visible"/>
                                          </p:to>
                                        </p:set>
                                        <p:anim calcmode="lin" valueType="num">
                                          <p:cBhvr>
                                            <p:cTn id="106" dur="500" fill="hold"/>
                                            <p:tgtEl>
                                              <p:spTgt spid="135"/>
                                            </p:tgtEl>
                                            <p:attrNameLst>
                                              <p:attrName>ppt_w</p:attrName>
                                            </p:attrNameLst>
                                          </p:cBhvr>
                                          <p:tavLst>
                                            <p:tav tm="0">
                                              <p:val>
                                                <p:fltVal val="0"/>
                                              </p:val>
                                            </p:tav>
                                            <p:tav tm="100000">
                                              <p:val>
                                                <p:strVal val="#ppt_w"/>
                                              </p:val>
                                            </p:tav>
                                          </p:tavLst>
                                        </p:anim>
                                        <p:anim calcmode="lin" valueType="num">
                                          <p:cBhvr>
                                            <p:cTn id="107" dur="500" fill="hold"/>
                                            <p:tgtEl>
                                              <p:spTgt spid="135"/>
                                            </p:tgtEl>
                                            <p:attrNameLst>
                                              <p:attrName>ppt_h</p:attrName>
                                            </p:attrNameLst>
                                          </p:cBhvr>
                                          <p:tavLst>
                                            <p:tav tm="0">
                                              <p:val>
                                                <p:fltVal val="0"/>
                                              </p:val>
                                            </p:tav>
                                            <p:tav tm="100000">
                                              <p:val>
                                                <p:strVal val="#ppt_h"/>
                                              </p:val>
                                            </p:tav>
                                          </p:tavLst>
                                        </p:anim>
                                        <p:anim calcmode="lin" valueType="num">
                                          <p:cBhvr>
                                            <p:cTn id="108" dur="500" fill="hold"/>
                                            <p:tgtEl>
                                              <p:spTgt spid="135"/>
                                            </p:tgtEl>
                                            <p:attrNameLst>
                                              <p:attrName>style.rotation</p:attrName>
                                            </p:attrNameLst>
                                          </p:cBhvr>
                                          <p:tavLst>
                                            <p:tav tm="0">
                                              <p:val>
                                                <p:fltVal val="90"/>
                                              </p:val>
                                            </p:tav>
                                            <p:tav tm="100000">
                                              <p:val>
                                                <p:fltVal val="0"/>
                                              </p:val>
                                            </p:tav>
                                          </p:tavLst>
                                        </p:anim>
                                        <p:animEffect transition="in" filter="fade">
                                          <p:cBhvr>
                                            <p:cTn id="109" dur="500"/>
                                            <p:tgtEl>
                                              <p:spTgt spid="135"/>
                                            </p:tgtEl>
                                          </p:cBhvr>
                                        </p:animEffect>
                                      </p:childTnLst>
                                    </p:cTn>
                                  </p:par>
                                </p:childTnLst>
                              </p:cTn>
                            </p:par>
                            <p:par>
                              <p:cTn id="110" fill="hold">
                                <p:stCondLst>
                                  <p:cond delay="8650"/>
                                </p:stCondLst>
                                <p:childTnLst>
                                  <p:par>
                                    <p:cTn id="111" presetID="22" presetClass="entr" presetSubtype="8" fill="hold" grpId="0" nodeType="afterEffect">
                                      <p:stCondLst>
                                        <p:cond delay="0"/>
                                      </p:stCondLst>
                                      <p:childTnLst>
                                        <p:set>
                                          <p:cBhvr>
                                            <p:cTn id="112" dur="1" fill="hold">
                                              <p:stCondLst>
                                                <p:cond delay="0"/>
                                              </p:stCondLst>
                                            </p:cTn>
                                            <p:tgtEl>
                                              <p:spTgt spid="133"/>
                                            </p:tgtEl>
                                            <p:attrNameLst>
                                              <p:attrName>style.visibility</p:attrName>
                                            </p:attrNameLst>
                                          </p:cBhvr>
                                          <p:to>
                                            <p:strVal val="visible"/>
                                          </p:to>
                                        </p:set>
                                        <p:animEffect transition="in" filter="wipe(left)">
                                          <p:cBhvr>
                                            <p:cTn id="113" dur="500"/>
                                            <p:tgtEl>
                                              <p:spTgt spid="133"/>
                                            </p:tgtEl>
                                          </p:cBhvr>
                                        </p:animEffect>
                                      </p:childTnLst>
                                    </p:cTn>
                                  </p:par>
                                  <p:par>
                                    <p:cTn id="114" presetID="22" presetClass="entr" presetSubtype="2" fill="hold" grpId="0" nodeType="withEffect">
                                      <p:stCondLst>
                                        <p:cond delay="0"/>
                                      </p:stCondLst>
                                      <p:childTnLst>
                                        <p:set>
                                          <p:cBhvr>
                                            <p:cTn id="115" dur="1" fill="hold">
                                              <p:stCondLst>
                                                <p:cond delay="0"/>
                                              </p:stCondLst>
                                            </p:cTn>
                                            <p:tgtEl>
                                              <p:spTgt spid="134"/>
                                            </p:tgtEl>
                                            <p:attrNameLst>
                                              <p:attrName>style.visibility</p:attrName>
                                            </p:attrNameLst>
                                          </p:cBhvr>
                                          <p:to>
                                            <p:strVal val="visible"/>
                                          </p:to>
                                        </p:set>
                                        <p:animEffect transition="in" filter="wipe(right)">
                                          <p:cBhvr>
                                            <p:cTn id="116" dur="750"/>
                                            <p:tgtEl>
                                              <p:spTgt spid="1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5" grpId="0"/>
          <p:bldP spid="96" grpId="0"/>
          <p:bldP spid="97" grpId="0"/>
          <p:bldP spid="98" grpId="0"/>
          <p:bldP spid="99" grpId="0" animBg="1"/>
          <p:bldP spid="100" grpId="0"/>
          <p:bldP spid="101" grpId="0"/>
          <p:bldP spid="105" grpId="0"/>
          <p:bldP spid="106" grpId="0"/>
          <p:bldP spid="119" grpId="0"/>
          <p:bldP spid="120" grpId="0"/>
          <p:bldP spid="133" grpId="0"/>
          <p:bldP spid="134" grpId="0"/>
        </p:bldLst>
      </p:timing>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圆角矩形 2"/>
          <p:cNvSpPr/>
          <p:nvPr/>
        </p:nvSpPr>
        <p:spPr>
          <a:xfrm>
            <a:off x="3340557" y="2098438"/>
            <a:ext cx="910077" cy="927095"/>
          </a:xfrm>
          <a:prstGeom prst="roundRect">
            <a:avLst>
              <a:gd name="adj" fmla="val 7843"/>
            </a:avLst>
          </a:prstGeom>
          <a:gradFill>
            <a:gsLst>
              <a:gs pos="100000">
                <a:schemeClr val="bg1">
                  <a:lumMod val="95000"/>
                </a:schemeClr>
              </a:gs>
              <a:gs pos="0">
                <a:schemeClr val="bg1">
                  <a:lumMod val="85000"/>
                </a:schemeClr>
              </a:gs>
            </a:gsLst>
            <a:lin ang="2700000" scaled="1"/>
          </a:gradFill>
          <a:ln w="28575">
            <a:gradFill flip="none" rotWithShape="1">
              <a:gsLst>
                <a:gs pos="0">
                  <a:schemeClr val="bg1"/>
                </a:gs>
                <a:gs pos="100000">
                  <a:schemeClr val="bg1">
                    <a:lumMod val="85000"/>
                  </a:schemeClr>
                </a:gs>
              </a:gsLst>
              <a:lin ang="2700000" scaled="1"/>
              <a:tileRect/>
            </a:gradFill>
          </a:ln>
          <a:effectLst>
            <a:outerShdw blurRad="393700" dist="101600" dir="2700000" algn="tl" rotWithShape="0">
              <a:prstClr val="black">
                <a:alpha val="3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 name="圆角矩形 3"/>
          <p:cNvSpPr/>
          <p:nvPr/>
        </p:nvSpPr>
        <p:spPr>
          <a:xfrm>
            <a:off x="3197226" y="3597996"/>
            <a:ext cx="574531" cy="585275"/>
          </a:xfrm>
          <a:prstGeom prst="roundRect">
            <a:avLst>
              <a:gd name="adj" fmla="val 7843"/>
            </a:avLst>
          </a:prstGeom>
          <a:gradFill>
            <a:gsLst>
              <a:gs pos="100000">
                <a:schemeClr val="bg1">
                  <a:lumMod val="95000"/>
                </a:schemeClr>
              </a:gs>
              <a:gs pos="0">
                <a:schemeClr val="bg1">
                  <a:lumMod val="85000"/>
                </a:schemeClr>
              </a:gs>
            </a:gsLst>
            <a:lin ang="2700000" scaled="1"/>
          </a:gradFill>
          <a:ln w="28575">
            <a:gradFill flip="none" rotWithShape="1">
              <a:gsLst>
                <a:gs pos="0">
                  <a:schemeClr val="bg1"/>
                </a:gs>
                <a:gs pos="100000">
                  <a:schemeClr val="bg1">
                    <a:lumMod val="85000"/>
                  </a:schemeClr>
                </a:gs>
              </a:gsLst>
              <a:lin ang="2700000" scaled="1"/>
              <a:tileRect/>
            </a:gradFill>
          </a:ln>
          <a:effectLst>
            <a:outerShdw blurRad="393700" dist="101600" dir="2700000" algn="tl" rotWithShape="0">
              <a:prstClr val="black">
                <a:alpha val="3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 name="圆角矩形 4"/>
          <p:cNvSpPr/>
          <p:nvPr/>
        </p:nvSpPr>
        <p:spPr>
          <a:xfrm>
            <a:off x="1674282" y="951946"/>
            <a:ext cx="574531" cy="585275"/>
          </a:xfrm>
          <a:prstGeom prst="roundRect">
            <a:avLst>
              <a:gd name="adj" fmla="val 7843"/>
            </a:avLst>
          </a:prstGeom>
          <a:gradFill>
            <a:gsLst>
              <a:gs pos="100000">
                <a:schemeClr val="bg1">
                  <a:lumMod val="95000"/>
                </a:schemeClr>
              </a:gs>
              <a:gs pos="0">
                <a:schemeClr val="bg1">
                  <a:lumMod val="85000"/>
                </a:schemeClr>
              </a:gs>
            </a:gsLst>
            <a:lin ang="2700000" scaled="1"/>
          </a:gradFill>
          <a:ln w="28575">
            <a:gradFill flip="none" rotWithShape="1">
              <a:gsLst>
                <a:gs pos="0">
                  <a:schemeClr val="bg1"/>
                </a:gs>
                <a:gs pos="100000">
                  <a:schemeClr val="bg1">
                    <a:lumMod val="85000"/>
                  </a:schemeClr>
                </a:gs>
              </a:gsLst>
              <a:lin ang="2700000" scaled="1"/>
              <a:tileRect/>
            </a:gradFill>
          </a:ln>
          <a:effectLst>
            <a:outerShdw blurRad="393700" dist="101600" dir="2700000" algn="tl" rotWithShape="0">
              <a:prstClr val="black">
                <a:alpha val="3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 name="圆角矩形 5"/>
          <p:cNvSpPr/>
          <p:nvPr/>
        </p:nvSpPr>
        <p:spPr>
          <a:xfrm>
            <a:off x="5496638" y="3894578"/>
            <a:ext cx="910077" cy="927095"/>
          </a:xfrm>
          <a:prstGeom prst="roundRect">
            <a:avLst>
              <a:gd name="adj" fmla="val 7843"/>
            </a:avLst>
          </a:prstGeom>
          <a:gradFill>
            <a:gsLst>
              <a:gs pos="100000">
                <a:schemeClr val="bg1">
                  <a:lumMod val="95000"/>
                </a:schemeClr>
              </a:gs>
              <a:gs pos="0">
                <a:schemeClr val="bg1">
                  <a:lumMod val="85000"/>
                </a:schemeClr>
              </a:gs>
            </a:gsLst>
            <a:lin ang="2700000" scaled="1"/>
          </a:gradFill>
          <a:ln w="28575">
            <a:gradFill flip="none" rotWithShape="1">
              <a:gsLst>
                <a:gs pos="0">
                  <a:schemeClr val="bg1"/>
                </a:gs>
                <a:gs pos="100000">
                  <a:schemeClr val="bg1">
                    <a:lumMod val="85000"/>
                  </a:schemeClr>
                </a:gs>
              </a:gsLst>
              <a:lin ang="2700000" scaled="1"/>
              <a:tileRect/>
            </a:gradFill>
          </a:ln>
          <a:effectLst>
            <a:outerShdw blurRad="393700" dist="101600" dir="2700000" algn="tl" rotWithShape="0">
              <a:prstClr val="black">
                <a:alpha val="3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7" name="圆角矩形 6"/>
          <p:cNvSpPr/>
          <p:nvPr/>
        </p:nvSpPr>
        <p:spPr>
          <a:xfrm>
            <a:off x="1371353" y="1948408"/>
            <a:ext cx="1042204" cy="1061692"/>
          </a:xfrm>
          <a:prstGeom prst="roundRect">
            <a:avLst>
              <a:gd name="adj" fmla="val 7843"/>
            </a:avLst>
          </a:prstGeom>
          <a:gradFill>
            <a:gsLst>
              <a:gs pos="100000">
                <a:schemeClr val="bg1">
                  <a:lumMod val="95000"/>
                </a:schemeClr>
              </a:gs>
              <a:gs pos="0">
                <a:schemeClr val="bg1">
                  <a:lumMod val="85000"/>
                </a:schemeClr>
              </a:gs>
            </a:gsLst>
            <a:lin ang="2700000" scaled="1"/>
          </a:gradFill>
          <a:ln w="28575">
            <a:gradFill flip="none" rotWithShape="1">
              <a:gsLst>
                <a:gs pos="0">
                  <a:schemeClr val="bg1"/>
                </a:gs>
                <a:gs pos="100000">
                  <a:schemeClr val="bg1">
                    <a:lumMod val="85000"/>
                  </a:schemeClr>
                </a:gs>
              </a:gsLst>
              <a:lin ang="2700000" scaled="1"/>
              <a:tileRect/>
            </a:gradFill>
          </a:ln>
          <a:effectLst>
            <a:outerShdw blurRad="393700" dist="101600" dir="2700000" algn="tl" rotWithShape="0">
              <a:prstClr val="black">
                <a:alpha val="3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8" name="圆角矩形 7"/>
          <p:cNvSpPr/>
          <p:nvPr/>
        </p:nvSpPr>
        <p:spPr>
          <a:xfrm>
            <a:off x="629048" y="2844406"/>
            <a:ext cx="910077" cy="927095"/>
          </a:xfrm>
          <a:prstGeom prst="roundRect">
            <a:avLst>
              <a:gd name="adj" fmla="val 7843"/>
            </a:avLst>
          </a:prstGeom>
          <a:gradFill>
            <a:gsLst>
              <a:gs pos="100000">
                <a:schemeClr val="bg1">
                  <a:lumMod val="95000"/>
                </a:schemeClr>
              </a:gs>
              <a:gs pos="0">
                <a:schemeClr val="bg1">
                  <a:lumMod val="85000"/>
                </a:schemeClr>
              </a:gs>
            </a:gsLst>
            <a:lin ang="2700000" scaled="1"/>
          </a:gradFill>
          <a:ln w="28575">
            <a:gradFill flip="none" rotWithShape="1">
              <a:gsLst>
                <a:gs pos="0">
                  <a:schemeClr val="bg1"/>
                </a:gs>
                <a:gs pos="100000">
                  <a:schemeClr val="bg1">
                    <a:lumMod val="85000"/>
                  </a:schemeClr>
                </a:gs>
              </a:gsLst>
              <a:lin ang="2700000" scaled="1"/>
              <a:tileRect/>
            </a:gradFill>
          </a:ln>
          <a:effectLst>
            <a:outerShdw blurRad="393700" dist="101600" dir="2700000" algn="tl" rotWithShape="0">
              <a:prstClr val="black">
                <a:alpha val="3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3" name="圆角矩形 12"/>
          <p:cNvSpPr/>
          <p:nvPr/>
        </p:nvSpPr>
        <p:spPr>
          <a:xfrm>
            <a:off x="1219651" y="1674283"/>
            <a:ext cx="454631" cy="486059"/>
          </a:xfrm>
          <a:prstGeom prst="roundRect">
            <a:avLst>
              <a:gd name="adj" fmla="val 7843"/>
            </a:avLst>
          </a:prstGeom>
          <a:solidFill>
            <a:schemeClr val="accent1"/>
          </a:solidFill>
          <a:ln w="63500">
            <a:gradFill flip="none" rotWithShape="1">
              <a:gsLst>
                <a:gs pos="0">
                  <a:schemeClr val="bg1"/>
                </a:gs>
                <a:gs pos="100000">
                  <a:schemeClr val="bg1">
                    <a:lumMod val="95000"/>
                  </a:schemeClr>
                </a:gs>
              </a:gsLst>
              <a:lin ang="2700000" scaled="1"/>
              <a:tileRect/>
            </a:gradFill>
          </a:ln>
          <a:effectLst>
            <a:outerShdw blurRad="393700" dist="101600" dir="2700000" algn="tl" rotWithShape="0">
              <a:prstClr val="black">
                <a:alpha val="3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4" name="圆角矩形 13"/>
          <p:cNvSpPr/>
          <p:nvPr/>
        </p:nvSpPr>
        <p:spPr>
          <a:xfrm>
            <a:off x="3698400" y="1462349"/>
            <a:ext cx="454631" cy="486059"/>
          </a:xfrm>
          <a:prstGeom prst="roundRect">
            <a:avLst>
              <a:gd name="adj" fmla="val 7843"/>
            </a:avLst>
          </a:prstGeom>
          <a:solidFill>
            <a:schemeClr val="accent1"/>
          </a:solidFill>
          <a:ln w="63500">
            <a:gradFill flip="none" rotWithShape="1">
              <a:gsLst>
                <a:gs pos="0">
                  <a:schemeClr val="bg1"/>
                </a:gs>
                <a:gs pos="100000">
                  <a:schemeClr val="bg1">
                    <a:lumMod val="95000"/>
                  </a:schemeClr>
                </a:gs>
              </a:gsLst>
              <a:lin ang="2700000" scaled="1"/>
              <a:tileRect/>
            </a:gradFill>
          </a:ln>
          <a:effectLst>
            <a:outerShdw blurRad="393700" dist="101600" dir="2700000" algn="tl" rotWithShape="0">
              <a:prstClr val="black">
                <a:alpha val="3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5" name="圆角矩形 14"/>
          <p:cNvSpPr/>
          <p:nvPr/>
        </p:nvSpPr>
        <p:spPr>
          <a:xfrm>
            <a:off x="1892454" y="1176202"/>
            <a:ext cx="454631" cy="486059"/>
          </a:xfrm>
          <a:prstGeom prst="roundRect">
            <a:avLst>
              <a:gd name="adj" fmla="val 7843"/>
            </a:avLst>
          </a:prstGeom>
          <a:solidFill>
            <a:schemeClr val="accent3"/>
          </a:solidFill>
          <a:ln w="63500">
            <a:gradFill flip="none" rotWithShape="1">
              <a:gsLst>
                <a:gs pos="0">
                  <a:schemeClr val="bg1"/>
                </a:gs>
                <a:gs pos="100000">
                  <a:schemeClr val="bg1">
                    <a:lumMod val="95000"/>
                  </a:schemeClr>
                </a:gs>
              </a:gsLst>
              <a:lin ang="2700000" scaled="1"/>
              <a:tileRect/>
            </a:gradFill>
          </a:ln>
          <a:effectLst>
            <a:outerShdw blurRad="393700" dist="101600" dir="2700000" algn="tl" rotWithShape="0">
              <a:prstClr val="black">
                <a:alpha val="3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6" name="圆角矩形 15"/>
          <p:cNvSpPr/>
          <p:nvPr/>
        </p:nvSpPr>
        <p:spPr>
          <a:xfrm>
            <a:off x="3440507" y="3833154"/>
            <a:ext cx="454631" cy="486059"/>
          </a:xfrm>
          <a:prstGeom prst="roundRect">
            <a:avLst>
              <a:gd name="adj" fmla="val 7843"/>
            </a:avLst>
          </a:prstGeom>
          <a:solidFill>
            <a:schemeClr val="accent4"/>
          </a:solidFill>
          <a:ln w="63500">
            <a:gradFill flip="none" rotWithShape="1">
              <a:gsLst>
                <a:gs pos="0">
                  <a:schemeClr val="bg1"/>
                </a:gs>
                <a:gs pos="100000">
                  <a:schemeClr val="bg1">
                    <a:lumMod val="95000"/>
                  </a:schemeClr>
                </a:gs>
              </a:gsLst>
              <a:lin ang="2700000" scaled="1"/>
              <a:tileRect/>
            </a:gradFill>
          </a:ln>
          <a:effectLst>
            <a:outerShdw blurRad="393700" dist="101600" dir="2700000" algn="tl" rotWithShape="0">
              <a:prstClr val="black">
                <a:alpha val="3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nvGrpSpPr>
          <p:cNvPr id="27" name="组合 26"/>
          <p:cNvGrpSpPr/>
          <p:nvPr/>
        </p:nvGrpSpPr>
        <p:grpSpPr>
          <a:xfrm>
            <a:off x="4358521" y="2623503"/>
            <a:ext cx="1863467" cy="1992293"/>
            <a:chOff x="5810605" y="3498814"/>
            <a:chExt cx="2484299" cy="2657005"/>
          </a:xfrm>
        </p:grpSpPr>
        <p:sp>
          <p:nvSpPr>
            <p:cNvPr id="9" name="圆角矩形 8"/>
            <p:cNvSpPr/>
            <p:nvPr/>
          </p:nvSpPr>
          <p:spPr>
            <a:xfrm>
              <a:off x="5810605" y="3498814"/>
              <a:ext cx="2484299" cy="2657005"/>
            </a:xfrm>
            <a:prstGeom prst="roundRect">
              <a:avLst>
                <a:gd name="adj" fmla="val 7843"/>
              </a:avLst>
            </a:prstGeom>
            <a:solidFill>
              <a:schemeClr val="accent3"/>
            </a:solidFill>
            <a:ln w="63500">
              <a:gradFill flip="none" rotWithShape="1">
                <a:gsLst>
                  <a:gs pos="0">
                    <a:schemeClr val="bg1"/>
                  </a:gs>
                  <a:gs pos="100000">
                    <a:schemeClr val="bg1">
                      <a:lumMod val="95000"/>
                    </a:schemeClr>
                  </a:gs>
                </a:gsLst>
                <a:lin ang="2700000" scaled="1"/>
                <a:tileRect/>
              </a:gradFill>
            </a:ln>
            <a:effectLst>
              <a:outerShdw blurRad="393700" dist="101600" dir="2700000" algn="tl" rotWithShape="0">
                <a:prstClr val="black">
                  <a:alpha val="3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8" name="文本框 31"/>
            <p:cNvSpPr txBox="1"/>
            <p:nvPr/>
          </p:nvSpPr>
          <p:spPr>
            <a:xfrm>
              <a:off x="6227265" y="4489376"/>
              <a:ext cx="1493849" cy="430986"/>
            </a:xfrm>
            <a:prstGeom prst="rect">
              <a:avLst/>
            </a:prstGeom>
            <a:noFill/>
          </p:spPr>
          <p:txBody>
            <a:bodyPr wrap="square" rtlCol="0">
              <a:spAutoFit/>
            </a:bodyPr>
            <a:lstStyle/>
            <a:p>
              <a:pPr algn="ctr"/>
              <a:r>
                <a:rPr lang="zh-CN" altLang="en-US" sz="1500" dirty="0">
                  <a:solidFill>
                    <a:prstClr val="white"/>
                  </a:solidFill>
                  <a:latin typeface="微软雅黑" panose="020B0503020204020204" pitchFamily="34" charset="-122"/>
                  <a:ea typeface="微软雅黑" panose="020B0503020204020204" pitchFamily="34" charset="-122"/>
                </a:rPr>
                <a:t>添加标题</a:t>
              </a:r>
            </a:p>
          </p:txBody>
        </p:sp>
        <p:cxnSp>
          <p:nvCxnSpPr>
            <p:cNvPr id="30" name="直接连接符 29"/>
            <p:cNvCxnSpPr/>
            <p:nvPr/>
          </p:nvCxnSpPr>
          <p:spPr>
            <a:xfrm>
              <a:off x="6345400" y="4934980"/>
              <a:ext cx="1222501"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sp>
          <p:nvSpPr>
            <p:cNvPr id="35" name="文本框 113"/>
            <p:cNvSpPr txBox="1"/>
            <p:nvPr/>
          </p:nvSpPr>
          <p:spPr>
            <a:xfrm>
              <a:off x="6308681" y="5047069"/>
              <a:ext cx="1450006" cy="677265"/>
            </a:xfrm>
            <a:prstGeom prst="rect">
              <a:avLst/>
            </a:prstGeom>
            <a:noFill/>
          </p:spPr>
          <p:txBody>
            <a:bodyPr wrap="square" rtlCol="0">
              <a:spAutoFit/>
            </a:bodyPr>
            <a:lstStyle/>
            <a:p>
              <a:pPr>
                <a:lnSpc>
                  <a:spcPct val="120000"/>
                </a:lnSpc>
              </a:pPr>
              <a:r>
                <a:rPr lang="zh-CN" altLang="en-US" sz="750" dirty="0">
                  <a:solidFill>
                    <a:schemeClr val="bg1"/>
                  </a:solidFill>
                  <a:latin typeface="微软雅黑" panose="020B0503020204020204" pitchFamily="34" charset="-122"/>
                  <a:ea typeface="微软雅黑" panose="020B0503020204020204" pitchFamily="34" charset="-122"/>
                </a:rPr>
                <a:t>单击添加详细文字说明，或复制文本黏贴自此右键只保留文字</a:t>
              </a:r>
            </a:p>
          </p:txBody>
        </p:sp>
        <p:sp>
          <p:nvSpPr>
            <p:cNvPr id="38" name="文本框 31"/>
            <p:cNvSpPr txBox="1"/>
            <p:nvPr/>
          </p:nvSpPr>
          <p:spPr>
            <a:xfrm>
              <a:off x="7246294" y="3721239"/>
              <a:ext cx="878008" cy="738835"/>
            </a:xfrm>
            <a:prstGeom prst="rect">
              <a:avLst/>
            </a:prstGeom>
            <a:noFill/>
          </p:spPr>
          <p:txBody>
            <a:bodyPr wrap="square" rtlCol="0">
              <a:spAutoFit/>
            </a:bodyPr>
            <a:lstStyle/>
            <a:p>
              <a:pPr algn="ctr"/>
              <a:r>
                <a:rPr lang="en-US" altLang="zh-CN" sz="3000" dirty="0">
                  <a:solidFill>
                    <a:prstClr val="white"/>
                  </a:solidFill>
                  <a:latin typeface="Impact" panose="020B0806030902050204" pitchFamily="34" charset="0"/>
                  <a:ea typeface="微软雅黑" panose="020B0503020204020204" pitchFamily="34" charset="-122"/>
                </a:rPr>
                <a:t>02</a:t>
              </a:r>
              <a:endParaRPr lang="zh-CN" altLang="en-US" sz="3000" dirty="0">
                <a:solidFill>
                  <a:prstClr val="white"/>
                </a:solidFill>
                <a:latin typeface="Impact" panose="020B0806030902050204" pitchFamily="34" charset="0"/>
                <a:ea typeface="微软雅黑" panose="020B0503020204020204" pitchFamily="34" charset="-122"/>
              </a:endParaRPr>
            </a:p>
          </p:txBody>
        </p:sp>
      </p:grpSp>
      <p:sp>
        <p:nvSpPr>
          <p:cNvPr id="31" name="文本框 36"/>
          <p:cNvSpPr txBox="1"/>
          <p:nvPr/>
        </p:nvSpPr>
        <p:spPr>
          <a:xfrm>
            <a:off x="5980600" y="1113925"/>
            <a:ext cx="2426326" cy="415498"/>
          </a:xfrm>
          <a:prstGeom prst="rect">
            <a:avLst/>
          </a:prstGeom>
          <a:noFill/>
        </p:spPr>
        <p:txBody>
          <a:bodyPr wrap="square" rtlCol="0">
            <a:spAutoFit/>
          </a:bodyPr>
          <a:lstStyle/>
          <a:p>
            <a:pPr algn="ctr"/>
            <a:r>
              <a:rPr lang="zh-CN" altLang="en-US" sz="2100" dirty="0">
                <a:solidFill>
                  <a:prstClr val="black">
                    <a:lumMod val="50000"/>
                    <a:lumOff val="50000"/>
                  </a:prstClr>
                </a:solidFill>
                <a:latin typeface="LiHei Pro" panose="020B0500000000000000" pitchFamily="34" charset="-122"/>
                <a:ea typeface="LiHei Pro" panose="020B0500000000000000" pitchFamily="34" charset="-122"/>
              </a:rPr>
              <a:t>点击添加您的标题</a:t>
            </a:r>
          </a:p>
        </p:txBody>
      </p:sp>
      <p:cxnSp>
        <p:nvCxnSpPr>
          <p:cNvPr id="32" name="直接连接符 31"/>
          <p:cNvCxnSpPr/>
          <p:nvPr/>
        </p:nvCxnSpPr>
        <p:spPr>
          <a:xfrm>
            <a:off x="6094020" y="1625685"/>
            <a:ext cx="2258892" cy="0"/>
          </a:xfrm>
          <a:prstGeom prst="line">
            <a:avLst/>
          </a:prstGeom>
          <a:ln w="190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33" name="文本框 113"/>
          <p:cNvSpPr txBox="1"/>
          <p:nvPr/>
        </p:nvSpPr>
        <p:spPr>
          <a:xfrm>
            <a:off x="6406715" y="1706443"/>
            <a:ext cx="2054223" cy="1061829"/>
          </a:xfrm>
          <a:prstGeom prst="rect">
            <a:avLst/>
          </a:prstGeom>
          <a:noFill/>
        </p:spPr>
        <p:txBody>
          <a:bodyPr wrap="square" rtlCol="0">
            <a:spAutoFit/>
          </a:bodyPr>
          <a:lstStyle/>
          <a:p>
            <a:pPr algn="r">
              <a:lnSpc>
                <a:spcPct val="150000"/>
              </a:lnSpc>
            </a:pPr>
            <a:r>
              <a:rPr lang="zh-CN" altLang="en-US" sz="10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单击添加详细文字说明或复制文本黏贴自此右键只保留文字单击添加详细文字说明，或复制文本黏贴自此右键只保留文字</a:t>
            </a:r>
          </a:p>
        </p:txBody>
      </p:sp>
      <p:grpSp>
        <p:nvGrpSpPr>
          <p:cNvPr id="22" name="组合 21"/>
          <p:cNvGrpSpPr/>
          <p:nvPr/>
        </p:nvGrpSpPr>
        <p:grpSpPr>
          <a:xfrm>
            <a:off x="2027828" y="1840885"/>
            <a:ext cx="1456266" cy="1556936"/>
            <a:chOff x="2703419" y="2455080"/>
            <a:chExt cx="1941430" cy="2076396"/>
          </a:xfrm>
        </p:grpSpPr>
        <p:sp>
          <p:nvSpPr>
            <p:cNvPr id="10" name="圆角矩形 9"/>
            <p:cNvSpPr/>
            <p:nvPr/>
          </p:nvSpPr>
          <p:spPr>
            <a:xfrm>
              <a:off x="2703419" y="2455080"/>
              <a:ext cx="1941430" cy="2076396"/>
            </a:xfrm>
            <a:prstGeom prst="roundRect">
              <a:avLst>
                <a:gd name="adj" fmla="val 7843"/>
              </a:avLst>
            </a:prstGeom>
            <a:solidFill>
              <a:schemeClr val="accent1"/>
            </a:solidFill>
            <a:ln w="63500">
              <a:gradFill flip="none" rotWithShape="1">
                <a:gsLst>
                  <a:gs pos="0">
                    <a:schemeClr val="bg1"/>
                  </a:gs>
                  <a:gs pos="100000">
                    <a:schemeClr val="bg1">
                      <a:lumMod val="95000"/>
                    </a:schemeClr>
                  </a:gs>
                </a:gsLst>
                <a:lin ang="2700000" scaled="1"/>
                <a:tileRect/>
              </a:gradFill>
            </a:ln>
            <a:effectLst>
              <a:outerShdw blurRad="393700" dist="101600" dir="2700000" algn="tl" rotWithShape="0">
                <a:prstClr val="black">
                  <a:alpha val="3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8" name="文本框 22"/>
            <p:cNvSpPr txBox="1"/>
            <p:nvPr/>
          </p:nvSpPr>
          <p:spPr>
            <a:xfrm>
              <a:off x="2830403" y="2827078"/>
              <a:ext cx="801322" cy="738835"/>
            </a:xfrm>
            <a:prstGeom prst="rect">
              <a:avLst/>
            </a:prstGeom>
            <a:noFill/>
          </p:spPr>
          <p:txBody>
            <a:bodyPr wrap="square" rtlCol="0">
              <a:spAutoFit/>
            </a:bodyPr>
            <a:lstStyle/>
            <a:p>
              <a:r>
                <a:rPr lang="en-US" altLang="zh-CN" sz="3000" dirty="0">
                  <a:solidFill>
                    <a:prstClr val="white"/>
                  </a:solidFill>
                  <a:latin typeface="Impact" panose="020B0806030902050204" pitchFamily="34" charset="0"/>
                  <a:cs typeface="Iskoola Pota" panose="020B0502040204020203" pitchFamily="34" charset="0"/>
                </a:rPr>
                <a:t>01</a:t>
              </a:r>
              <a:endParaRPr lang="zh-CN" altLang="en-US" sz="3000" dirty="0">
                <a:solidFill>
                  <a:prstClr val="white"/>
                </a:solidFill>
                <a:latin typeface="Impact" panose="020B0806030902050204" pitchFamily="34" charset="0"/>
                <a:cs typeface="Iskoola Pota" panose="020B0502040204020203" pitchFamily="34" charset="0"/>
              </a:endParaRPr>
            </a:p>
          </p:txBody>
        </p:sp>
        <p:sp>
          <p:nvSpPr>
            <p:cNvPr id="19" name="文本框 23"/>
            <p:cNvSpPr txBox="1"/>
            <p:nvPr/>
          </p:nvSpPr>
          <p:spPr>
            <a:xfrm>
              <a:off x="3359307" y="3057052"/>
              <a:ext cx="1260674" cy="430987"/>
            </a:xfrm>
            <a:prstGeom prst="rect">
              <a:avLst/>
            </a:prstGeom>
            <a:noFill/>
          </p:spPr>
          <p:txBody>
            <a:bodyPr wrap="square" rtlCol="0">
              <a:spAutoFit/>
            </a:bodyPr>
            <a:lstStyle/>
            <a:p>
              <a:r>
                <a:rPr lang="zh-CN" altLang="en-US" sz="1500" dirty="0">
                  <a:solidFill>
                    <a:prstClr val="white"/>
                  </a:solidFill>
                  <a:latin typeface="微软雅黑" panose="020B0503020204020204" pitchFamily="34" charset="-122"/>
                  <a:ea typeface="微软雅黑" panose="020B0503020204020204" pitchFamily="34" charset="-122"/>
                </a:rPr>
                <a:t>添加标题</a:t>
              </a:r>
            </a:p>
          </p:txBody>
        </p:sp>
        <p:cxnSp>
          <p:nvCxnSpPr>
            <p:cNvPr id="21" name="直接连接符 20"/>
            <p:cNvCxnSpPr/>
            <p:nvPr/>
          </p:nvCxnSpPr>
          <p:spPr>
            <a:xfrm>
              <a:off x="2874214" y="3475420"/>
              <a:ext cx="1615662"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34" name="文本框 113"/>
            <p:cNvSpPr txBox="1"/>
            <p:nvPr/>
          </p:nvSpPr>
          <p:spPr>
            <a:xfrm>
              <a:off x="2798500" y="3552730"/>
              <a:ext cx="1712530" cy="677265"/>
            </a:xfrm>
            <a:prstGeom prst="rect">
              <a:avLst/>
            </a:prstGeom>
            <a:noFill/>
          </p:spPr>
          <p:txBody>
            <a:bodyPr wrap="square" rtlCol="0">
              <a:spAutoFit/>
            </a:bodyPr>
            <a:lstStyle/>
            <a:p>
              <a:pPr>
                <a:lnSpc>
                  <a:spcPct val="120000"/>
                </a:lnSpc>
              </a:pPr>
              <a:r>
                <a:rPr lang="zh-CN" altLang="en-US" sz="750" dirty="0">
                  <a:solidFill>
                    <a:schemeClr val="bg1"/>
                  </a:solidFill>
                  <a:latin typeface="微软雅黑" panose="020B0503020204020204" pitchFamily="34" charset="-122"/>
                  <a:ea typeface="微软雅黑" panose="020B0503020204020204" pitchFamily="34" charset="-122"/>
                </a:rPr>
                <a:t>单击添加详细文字说明，或复制文本黏贴自此右键只保留文字</a:t>
              </a:r>
            </a:p>
          </p:txBody>
        </p:sp>
      </p:grpSp>
      <p:grpSp>
        <p:nvGrpSpPr>
          <p:cNvPr id="20" name="组合 19"/>
          <p:cNvGrpSpPr/>
          <p:nvPr/>
        </p:nvGrpSpPr>
        <p:grpSpPr>
          <a:xfrm>
            <a:off x="810146" y="2290993"/>
            <a:ext cx="1061203" cy="1106828"/>
            <a:chOff x="1080053" y="3055364"/>
            <a:chExt cx="1414753" cy="1476112"/>
          </a:xfrm>
        </p:grpSpPr>
        <p:sp>
          <p:nvSpPr>
            <p:cNvPr id="12" name="圆角矩形 11"/>
            <p:cNvSpPr/>
            <p:nvPr/>
          </p:nvSpPr>
          <p:spPr>
            <a:xfrm>
              <a:off x="1080053" y="3055364"/>
              <a:ext cx="1337657" cy="1476112"/>
            </a:xfrm>
            <a:prstGeom prst="roundRect">
              <a:avLst>
                <a:gd name="adj" fmla="val 7843"/>
              </a:avLst>
            </a:prstGeom>
            <a:solidFill>
              <a:schemeClr val="accent4"/>
            </a:solidFill>
            <a:ln w="63500">
              <a:gradFill flip="none" rotWithShape="1">
                <a:gsLst>
                  <a:gs pos="0">
                    <a:schemeClr val="bg1"/>
                  </a:gs>
                  <a:gs pos="100000">
                    <a:schemeClr val="bg1">
                      <a:lumMod val="95000"/>
                    </a:schemeClr>
                  </a:gs>
                </a:gsLst>
                <a:lin ang="2700000" scaled="1"/>
                <a:tileRect/>
              </a:gradFill>
            </a:ln>
            <a:effectLst>
              <a:outerShdw blurRad="393700" dist="101600" dir="2700000" algn="tl" rotWithShape="0">
                <a:prstClr val="black">
                  <a:alpha val="3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nvGrpSpPr>
            <p:cNvPr id="17" name="组合 16"/>
            <p:cNvGrpSpPr/>
            <p:nvPr/>
          </p:nvGrpSpPr>
          <p:grpSpPr>
            <a:xfrm>
              <a:off x="1191671" y="3204478"/>
              <a:ext cx="1303135" cy="1192396"/>
              <a:chOff x="1191671" y="3204478"/>
              <a:chExt cx="1303135" cy="1192396"/>
            </a:xfrm>
          </p:grpSpPr>
          <p:sp>
            <p:nvSpPr>
              <p:cNvPr id="24" name="文本框 27"/>
              <p:cNvSpPr txBox="1"/>
              <p:nvPr/>
            </p:nvSpPr>
            <p:spPr>
              <a:xfrm>
                <a:off x="1222068" y="3204478"/>
                <a:ext cx="1272738" cy="400202"/>
              </a:xfrm>
              <a:prstGeom prst="rect">
                <a:avLst/>
              </a:prstGeom>
              <a:noFill/>
            </p:spPr>
            <p:txBody>
              <a:bodyPr wrap="square" rtlCol="0">
                <a:spAutoFit/>
              </a:bodyPr>
              <a:lstStyle/>
              <a:p>
                <a:r>
                  <a:rPr lang="zh-CN" altLang="en-US" dirty="0">
                    <a:solidFill>
                      <a:prstClr val="white"/>
                    </a:solidFill>
                    <a:latin typeface="微软雅黑" panose="020B0503020204020204" pitchFamily="34" charset="-122"/>
                    <a:ea typeface="微软雅黑" panose="020B0503020204020204" pitchFamily="34" charset="-122"/>
                  </a:rPr>
                  <a:t>添加标题</a:t>
                </a:r>
              </a:p>
            </p:txBody>
          </p:sp>
          <p:sp>
            <p:nvSpPr>
              <p:cNvPr id="36" name="文本框 113"/>
              <p:cNvSpPr txBox="1"/>
              <p:nvPr/>
            </p:nvSpPr>
            <p:spPr>
              <a:xfrm>
                <a:off x="1191671" y="3534901"/>
                <a:ext cx="1159119" cy="861973"/>
              </a:xfrm>
              <a:prstGeom prst="rect">
                <a:avLst/>
              </a:prstGeom>
              <a:noFill/>
            </p:spPr>
            <p:txBody>
              <a:bodyPr wrap="square" rtlCol="0">
                <a:spAutoFit/>
              </a:bodyPr>
              <a:lstStyle/>
              <a:p>
                <a:pPr>
                  <a:lnSpc>
                    <a:spcPct val="120000"/>
                  </a:lnSpc>
                </a:pPr>
                <a:r>
                  <a:rPr lang="zh-CN" altLang="en-US" sz="750" dirty="0">
                    <a:solidFill>
                      <a:schemeClr val="bg1"/>
                    </a:solidFill>
                    <a:latin typeface="微软雅黑" panose="020B0503020204020204" pitchFamily="34" charset="-122"/>
                    <a:ea typeface="微软雅黑" panose="020B0503020204020204" pitchFamily="34" charset="-122"/>
                  </a:rPr>
                  <a:t>单击添加详细文字说明，或复制文本黏贴自此右键只保留文字</a:t>
                </a:r>
              </a:p>
            </p:txBody>
          </p:sp>
        </p:grpSp>
      </p:grpSp>
      <p:grpSp>
        <p:nvGrpSpPr>
          <p:cNvPr id="23" name="组合 22"/>
          <p:cNvGrpSpPr/>
          <p:nvPr/>
        </p:nvGrpSpPr>
        <p:grpSpPr>
          <a:xfrm>
            <a:off x="3685528" y="2290993"/>
            <a:ext cx="1003373" cy="1106828"/>
            <a:chOff x="4913397" y="3055364"/>
            <a:chExt cx="1337657" cy="1476112"/>
          </a:xfrm>
        </p:grpSpPr>
        <p:sp>
          <p:nvSpPr>
            <p:cNvPr id="11" name="圆角矩形 10"/>
            <p:cNvSpPr/>
            <p:nvPr/>
          </p:nvSpPr>
          <p:spPr>
            <a:xfrm>
              <a:off x="4913397" y="3055364"/>
              <a:ext cx="1337657" cy="1476112"/>
            </a:xfrm>
            <a:prstGeom prst="roundRect">
              <a:avLst>
                <a:gd name="adj" fmla="val 7843"/>
              </a:avLst>
            </a:prstGeom>
            <a:solidFill>
              <a:schemeClr val="accent2"/>
            </a:solidFill>
            <a:ln w="63500">
              <a:gradFill flip="none" rotWithShape="1">
                <a:gsLst>
                  <a:gs pos="0">
                    <a:schemeClr val="bg1"/>
                  </a:gs>
                  <a:gs pos="100000">
                    <a:schemeClr val="bg1">
                      <a:lumMod val="95000"/>
                    </a:schemeClr>
                  </a:gs>
                </a:gsLst>
                <a:lin ang="2700000" scaled="1"/>
                <a:tileRect/>
              </a:gradFill>
            </a:ln>
            <a:effectLst>
              <a:outerShdw blurRad="393700" dist="101600" dir="2700000" algn="tl" rotWithShape="0">
                <a:prstClr val="black">
                  <a:alpha val="3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5" name="文本框 29"/>
            <p:cNvSpPr txBox="1"/>
            <p:nvPr/>
          </p:nvSpPr>
          <p:spPr>
            <a:xfrm>
              <a:off x="5071262" y="3467790"/>
              <a:ext cx="1010653" cy="538905"/>
            </a:xfrm>
            <a:prstGeom prst="rect">
              <a:avLst/>
            </a:prstGeom>
            <a:noFill/>
          </p:spPr>
          <p:txBody>
            <a:bodyPr wrap="square" rtlCol="0">
              <a:spAutoFit/>
            </a:bodyPr>
            <a:lstStyle/>
            <a:p>
              <a:pPr algn="ctr"/>
              <a:r>
                <a:rPr lang="zh-CN" altLang="en-US" sz="1013" dirty="0">
                  <a:solidFill>
                    <a:prstClr val="white"/>
                  </a:solidFill>
                  <a:latin typeface="微软雅黑" panose="020B0503020204020204" pitchFamily="34" charset="-122"/>
                  <a:ea typeface="微软雅黑" panose="020B0503020204020204" pitchFamily="34" charset="-122"/>
                </a:rPr>
                <a:t>添加</a:t>
              </a:r>
              <a:endParaRPr lang="en-US" altLang="zh-CN" sz="1013" dirty="0">
                <a:solidFill>
                  <a:prstClr val="white"/>
                </a:solidFill>
                <a:latin typeface="微软雅黑" panose="020B0503020204020204" pitchFamily="34" charset="-122"/>
                <a:ea typeface="微软雅黑" panose="020B0503020204020204" pitchFamily="34" charset="-122"/>
              </a:endParaRPr>
            </a:p>
            <a:p>
              <a:pPr algn="ctr"/>
              <a:r>
                <a:rPr lang="zh-CN" altLang="en-US" sz="1013" dirty="0">
                  <a:solidFill>
                    <a:prstClr val="white"/>
                  </a:solidFill>
                  <a:latin typeface="微软雅黑" panose="020B0503020204020204" pitchFamily="34" charset="-122"/>
                  <a:ea typeface="微软雅黑" panose="020B0503020204020204" pitchFamily="34" charset="-122"/>
                </a:rPr>
                <a:t>标题</a:t>
              </a:r>
            </a:p>
          </p:txBody>
        </p:sp>
      </p:grpSp>
      <p:sp>
        <p:nvSpPr>
          <p:cNvPr id="2" name="标题 1"/>
          <p:cNvSpPr>
            <a:spLocks noGrp="1"/>
          </p:cNvSpPr>
          <p:nvPr>
            <p:ph type="title"/>
          </p:nvPr>
        </p:nvSpPr>
        <p:spPr/>
        <p:txBody>
          <a:bodyPr/>
          <a:lstStyle/>
          <a:p>
            <a:endParaRPr lang="zh-CN" altLang="en-US"/>
          </a:p>
        </p:txBody>
      </p:sp>
    </p:spTree>
    <p:extLst>
      <p:ext uri="{BB962C8B-B14F-4D97-AF65-F5344CB8AC3E}">
        <p14:creationId xmlns:p14="http://schemas.microsoft.com/office/powerpoint/2010/main" val="1337867135"/>
      </p:ext>
    </p:extLst>
  </p:cSld>
  <p:clrMapOvr>
    <a:masterClrMapping/>
  </p:clrMapOvr>
  <mc:AlternateContent xmlns:mc="http://schemas.openxmlformats.org/markup-compatibility/2006" xmlns:p14="http://schemas.microsoft.com/office/powerpoint/2010/main">
    <mc:Choice Requires="p14">
      <p:transition spd="slow" p14:dur="1600" advClick="0" advTm="0">
        <p14:prism isInverted="1"/>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par>
                                <p:cTn id="8" presetID="10" presetClass="entr" presetSubtype="0" fill="hold" grpId="0" nodeType="withEffect">
                                  <p:stCondLst>
                                    <p:cond delay="250"/>
                                  </p:stCondLst>
                                  <p:childTnLst>
                                    <p:set>
                                      <p:cBhvr>
                                        <p:cTn id="9" dur="1" fill="hold">
                                          <p:stCondLst>
                                            <p:cond delay="0"/>
                                          </p:stCondLst>
                                        </p:cTn>
                                        <p:tgtEl>
                                          <p:spTgt spid="7"/>
                                        </p:tgtEl>
                                        <p:attrNameLst>
                                          <p:attrName>style.visibility</p:attrName>
                                        </p:attrNameLst>
                                      </p:cBhvr>
                                      <p:to>
                                        <p:strVal val="visible"/>
                                      </p:to>
                                    </p:set>
                                    <p:animEffect transition="in" filter="fade">
                                      <p:cBhvr>
                                        <p:cTn id="10" dur="500"/>
                                        <p:tgtEl>
                                          <p:spTgt spid="7"/>
                                        </p:tgtEl>
                                      </p:cBhvr>
                                    </p:animEffect>
                                  </p:childTnLst>
                                </p:cTn>
                              </p:par>
                              <p:par>
                                <p:cTn id="11" presetID="10" presetClass="entr" presetSubtype="0" fill="hold" grpId="0" nodeType="withEffect">
                                  <p:stCondLst>
                                    <p:cond delay="500"/>
                                  </p:stCondLst>
                                  <p:childTnLst>
                                    <p:set>
                                      <p:cBhvr>
                                        <p:cTn id="12" dur="1" fill="hold">
                                          <p:stCondLst>
                                            <p:cond delay="0"/>
                                          </p:stCondLst>
                                        </p:cTn>
                                        <p:tgtEl>
                                          <p:spTgt spid="13"/>
                                        </p:tgtEl>
                                        <p:attrNameLst>
                                          <p:attrName>style.visibility</p:attrName>
                                        </p:attrNameLst>
                                      </p:cBhvr>
                                      <p:to>
                                        <p:strVal val="visible"/>
                                      </p:to>
                                    </p:set>
                                    <p:animEffect transition="in" filter="fade">
                                      <p:cBhvr>
                                        <p:cTn id="13" dur="500"/>
                                        <p:tgtEl>
                                          <p:spTgt spid="13"/>
                                        </p:tgtEl>
                                      </p:cBhvr>
                                    </p:animEffect>
                                  </p:childTnLst>
                                </p:cTn>
                              </p:par>
                              <p:par>
                                <p:cTn id="14" presetID="10" presetClass="entr" presetSubtype="0" fill="hold" grpId="0" nodeType="withEffect">
                                  <p:stCondLst>
                                    <p:cond delay="250"/>
                                  </p:stCondLst>
                                  <p:childTnLst>
                                    <p:set>
                                      <p:cBhvr>
                                        <p:cTn id="15" dur="1" fill="hold">
                                          <p:stCondLst>
                                            <p:cond delay="0"/>
                                          </p:stCondLst>
                                        </p:cTn>
                                        <p:tgtEl>
                                          <p:spTgt spid="15"/>
                                        </p:tgtEl>
                                        <p:attrNameLst>
                                          <p:attrName>style.visibility</p:attrName>
                                        </p:attrNameLst>
                                      </p:cBhvr>
                                      <p:to>
                                        <p:strVal val="visible"/>
                                      </p:to>
                                    </p:set>
                                    <p:animEffect transition="in" filter="fade">
                                      <p:cBhvr>
                                        <p:cTn id="16" dur="500"/>
                                        <p:tgtEl>
                                          <p:spTgt spid="15"/>
                                        </p:tgtEl>
                                      </p:cBhvr>
                                    </p:animEffect>
                                  </p:childTnLst>
                                </p:cTn>
                              </p:par>
                              <p:par>
                                <p:cTn id="17" presetID="10" presetClass="entr" presetSubtype="0" fill="hold" grpId="0" nodeType="withEffect">
                                  <p:stCondLst>
                                    <p:cond delay="750"/>
                                  </p:stCondLst>
                                  <p:childTnLst>
                                    <p:set>
                                      <p:cBhvr>
                                        <p:cTn id="18" dur="1" fill="hold">
                                          <p:stCondLst>
                                            <p:cond delay="0"/>
                                          </p:stCondLst>
                                        </p:cTn>
                                        <p:tgtEl>
                                          <p:spTgt spid="5"/>
                                        </p:tgtEl>
                                        <p:attrNameLst>
                                          <p:attrName>style.visibility</p:attrName>
                                        </p:attrNameLst>
                                      </p:cBhvr>
                                      <p:to>
                                        <p:strVal val="visible"/>
                                      </p:to>
                                    </p:set>
                                    <p:animEffect transition="in" filter="fade">
                                      <p:cBhvr>
                                        <p:cTn id="19" dur="500"/>
                                        <p:tgtEl>
                                          <p:spTgt spid="5"/>
                                        </p:tgtEl>
                                      </p:cBhvr>
                                    </p:animEffect>
                                  </p:childTnLst>
                                </p:cTn>
                              </p:par>
                              <p:par>
                                <p:cTn id="20" presetID="10" presetClass="entr" presetSubtype="0" fill="hold" grpId="0" nodeType="withEffect">
                                  <p:stCondLst>
                                    <p:cond delay="500"/>
                                  </p:stCondLst>
                                  <p:childTnLst>
                                    <p:set>
                                      <p:cBhvr>
                                        <p:cTn id="21" dur="1" fill="hold">
                                          <p:stCondLst>
                                            <p:cond delay="0"/>
                                          </p:stCondLst>
                                        </p:cTn>
                                        <p:tgtEl>
                                          <p:spTgt spid="14"/>
                                        </p:tgtEl>
                                        <p:attrNameLst>
                                          <p:attrName>style.visibility</p:attrName>
                                        </p:attrNameLst>
                                      </p:cBhvr>
                                      <p:to>
                                        <p:strVal val="visible"/>
                                      </p:to>
                                    </p:set>
                                    <p:animEffect transition="in" filter="fade">
                                      <p:cBhvr>
                                        <p:cTn id="22" dur="500"/>
                                        <p:tgtEl>
                                          <p:spTgt spid="14"/>
                                        </p:tgtEl>
                                      </p:cBhvr>
                                    </p:animEffect>
                                  </p:childTnLst>
                                </p:cTn>
                              </p:par>
                              <p:par>
                                <p:cTn id="23" presetID="10" presetClass="entr" presetSubtype="0" fill="hold" grpId="0" nodeType="withEffect">
                                  <p:stCondLst>
                                    <p:cond delay="1000"/>
                                  </p:stCondLst>
                                  <p:childTnLst>
                                    <p:set>
                                      <p:cBhvr>
                                        <p:cTn id="24" dur="1" fill="hold">
                                          <p:stCondLst>
                                            <p:cond delay="0"/>
                                          </p:stCondLst>
                                        </p:cTn>
                                        <p:tgtEl>
                                          <p:spTgt spid="3"/>
                                        </p:tgtEl>
                                        <p:attrNameLst>
                                          <p:attrName>style.visibility</p:attrName>
                                        </p:attrNameLst>
                                      </p:cBhvr>
                                      <p:to>
                                        <p:strVal val="visible"/>
                                      </p:to>
                                    </p:set>
                                    <p:animEffect transition="in" filter="fade">
                                      <p:cBhvr>
                                        <p:cTn id="25" dur="500"/>
                                        <p:tgtEl>
                                          <p:spTgt spid="3"/>
                                        </p:tgtEl>
                                      </p:cBhvr>
                                    </p:animEffect>
                                  </p:childTnLst>
                                </p:cTn>
                              </p:par>
                              <p:par>
                                <p:cTn id="26" presetID="10" presetClass="entr" presetSubtype="0" fill="hold" grpId="0" nodeType="withEffect">
                                  <p:stCondLst>
                                    <p:cond delay="1500"/>
                                  </p:stCondLst>
                                  <p:childTnLst>
                                    <p:set>
                                      <p:cBhvr>
                                        <p:cTn id="27" dur="1" fill="hold">
                                          <p:stCondLst>
                                            <p:cond delay="0"/>
                                          </p:stCondLst>
                                        </p:cTn>
                                        <p:tgtEl>
                                          <p:spTgt spid="4"/>
                                        </p:tgtEl>
                                        <p:attrNameLst>
                                          <p:attrName>style.visibility</p:attrName>
                                        </p:attrNameLst>
                                      </p:cBhvr>
                                      <p:to>
                                        <p:strVal val="visible"/>
                                      </p:to>
                                    </p:set>
                                    <p:animEffect transition="in" filter="fade">
                                      <p:cBhvr>
                                        <p:cTn id="28" dur="500"/>
                                        <p:tgtEl>
                                          <p:spTgt spid="4"/>
                                        </p:tgtEl>
                                      </p:cBhvr>
                                    </p:animEffect>
                                  </p:childTnLst>
                                </p:cTn>
                              </p:par>
                              <p:par>
                                <p:cTn id="29" presetID="10" presetClass="entr" presetSubtype="0" fill="hold" grpId="0" nodeType="withEffect">
                                  <p:stCondLst>
                                    <p:cond delay="1750"/>
                                  </p:stCondLst>
                                  <p:childTnLst>
                                    <p:set>
                                      <p:cBhvr>
                                        <p:cTn id="30" dur="1" fill="hold">
                                          <p:stCondLst>
                                            <p:cond delay="0"/>
                                          </p:stCondLst>
                                        </p:cTn>
                                        <p:tgtEl>
                                          <p:spTgt spid="16"/>
                                        </p:tgtEl>
                                        <p:attrNameLst>
                                          <p:attrName>style.visibility</p:attrName>
                                        </p:attrNameLst>
                                      </p:cBhvr>
                                      <p:to>
                                        <p:strVal val="visible"/>
                                      </p:to>
                                    </p:set>
                                    <p:animEffect transition="in" filter="fade">
                                      <p:cBhvr>
                                        <p:cTn id="31" dur="500"/>
                                        <p:tgtEl>
                                          <p:spTgt spid="16"/>
                                        </p:tgtEl>
                                      </p:cBhvr>
                                    </p:animEffect>
                                  </p:childTnLst>
                                </p:cTn>
                              </p:par>
                              <p:par>
                                <p:cTn id="32" presetID="10" presetClass="entr" presetSubtype="0" fill="hold" grpId="0" nodeType="withEffect">
                                  <p:stCondLst>
                                    <p:cond delay="2000"/>
                                  </p:stCondLst>
                                  <p:childTnLst>
                                    <p:set>
                                      <p:cBhvr>
                                        <p:cTn id="33" dur="1" fill="hold">
                                          <p:stCondLst>
                                            <p:cond delay="0"/>
                                          </p:stCondLst>
                                        </p:cTn>
                                        <p:tgtEl>
                                          <p:spTgt spid="6"/>
                                        </p:tgtEl>
                                        <p:attrNameLst>
                                          <p:attrName>style.visibility</p:attrName>
                                        </p:attrNameLst>
                                      </p:cBhvr>
                                      <p:to>
                                        <p:strVal val="visible"/>
                                      </p:to>
                                    </p:set>
                                    <p:animEffect transition="in" filter="fade">
                                      <p:cBhvr>
                                        <p:cTn id="34" dur="500"/>
                                        <p:tgtEl>
                                          <p:spTgt spid="6"/>
                                        </p:tgtEl>
                                      </p:cBhvr>
                                    </p:animEffect>
                                  </p:childTnLst>
                                </p:cTn>
                              </p:par>
                            </p:childTnLst>
                          </p:cTn>
                        </p:par>
                        <p:par>
                          <p:cTn id="35" fill="hold">
                            <p:stCondLst>
                              <p:cond delay="2500"/>
                            </p:stCondLst>
                            <p:childTnLst>
                              <p:par>
                                <p:cTn id="36" presetID="53" presetClass="entr" presetSubtype="16" fill="hold" nodeType="afterEffect">
                                  <p:stCondLst>
                                    <p:cond delay="0"/>
                                  </p:stCondLst>
                                  <p:childTnLst>
                                    <p:set>
                                      <p:cBhvr>
                                        <p:cTn id="37" dur="1" fill="hold">
                                          <p:stCondLst>
                                            <p:cond delay="0"/>
                                          </p:stCondLst>
                                        </p:cTn>
                                        <p:tgtEl>
                                          <p:spTgt spid="22"/>
                                        </p:tgtEl>
                                        <p:attrNameLst>
                                          <p:attrName>style.visibility</p:attrName>
                                        </p:attrNameLst>
                                      </p:cBhvr>
                                      <p:to>
                                        <p:strVal val="visible"/>
                                      </p:to>
                                    </p:set>
                                    <p:anim calcmode="lin" valueType="num">
                                      <p:cBhvr>
                                        <p:cTn id="38" dur="100" fill="hold"/>
                                        <p:tgtEl>
                                          <p:spTgt spid="22"/>
                                        </p:tgtEl>
                                        <p:attrNameLst>
                                          <p:attrName>ppt_w</p:attrName>
                                        </p:attrNameLst>
                                      </p:cBhvr>
                                      <p:tavLst>
                                        <p:tav tm="0">
                                          <p:val>
                                            <p:fltVal val="0"/>
                                          </p:val>
                                        </p:tav>
                                        <p:tav tm="100000">
                                          <p:val>
                                            <p:strVal val="#ppt_w"/>
                                          </p:val>
                                        </p:tav>
                                      </p:tavLst>
                                    </p:anim>
                                    <p:anim calcmode="lin" valueType="num">
                                      <p:cBhvr>
                                        <p:cTn id="39" dur="100" fill="hold"/>
                                        <p:tgtEl>
                                          <p:spTgt spid="22"/>
                                        </p:tgtEl>
                                        <p:attrNameLst>
                                          <p:attrName>ppt_h</p:attrName>
                                        </p:attrNameLst>
                                      </p:cBhvr>
                                      <p:tavLst>
                                        <p:tav tm="0">
                                          <p:val>
                                            <p:fltVal val="0"/>
                                          </p:val>
                                        </p:tav>
                                        <p:tav tm="100000">
                                          <p:val>
                                            <p:strVal val="#ppt_h"/>
                                          </p:val>
                                        </p:tav>
                                      </p:tavLst>
                                    </p:anim>
                                    <p:animEffect transition="in" filter="fade">
                                      <p:cBhvr>
                                        <p:cTn id="40" dur="100"/>
                                        <p:tgtEl>
                                          <p:spTgt spid="22"/>
                                        </p:tgtEl>
                                      </p:cBhvr>
                                    </p:animEffect>
                                  </p:childTnLst>
                                </p:cTn>
                              </p:par>
                              <p:par>
                                <p:cTn id="41" presetID="6" presetClass="emph" presetSubtype="0" fill="hold" nodeType="withEffect">
                                  <p:stCondLst>
                                    <p:cond delay="100"/>
                                  </p:stCondLst>
                                  <p:childTnLst>
                                    <p:animScale>
                                      <p:cBhvr>
                                        <p:cTn id="42" dur="100" fill="hold"/>
                                        <p:tgtEl>
                                          <p:spTgt spid="22"/>
                                        </p:tgtEl>
                                      </p:cBhvr>
                                      <p:by x="110000" y="110000"/>
                                    </p:animScale>
                                  </p:childTnLst>
                                </p:cTn>
                              </p:par>
                              <p:par>
                                <p:cTn id="43" presetID="6" presetClass="emph" presetSubtype="0" fill="hold" nodeType="withEffect">
                                  <p:stCondLst>
                                    <p:cond delay="200"/>
                                  </p:stCondLst>
                                  <p:childTnLst>
                                    <p:animScale>
                                      <p:cBhvr>
                                        <p:cTn id="44" dur="200" fill="hold"/>
                                        <p:tgtEl>
                                          <p:spTgt spid="22"/>
                                        </p:tgtEl>
                                      </p:cBhvr>
                                      <p:by x="90000" y="90000"/>
                                    </p:animScale>
                                  </p:childTnLst>
                                </p:cTn>
                              </p:par>
                              <p:par>
                                <p:cTn id="45" presetID="6" presetClass="emph" presetSubtype="0" fill="hold" nodeType="withEffect">
                                  <p:stCondLst>
                                    <p:cond delay="400"/>
                                  </p:stCondLst>
                                  <p:childTnLst>
                                    <p:animScale>
                                      <p:cBhvr>
                                        <p:cTn id="46" dur="100" fill="hold"/>
                                        <p:tgtEl>
                                          <p:spTgt spid="22"/>
                                        </p:tgtEl>
                                      </p:cBhvr>
                                      <p:by x="105000" y="105000"/>
                                    </p:animScale>
                                  </p:childTnLst>
                                </p:cTn>
                              </p:par>
                              <p:par>
                                <p:cTn id="47" presetID="6" presetClass="emph" presetSubtype="0" fill="hold" nodeType="withEffect">
                                  <p:stCondLst>
                                    <p:cond delay="500"/>
                                  </p:stCondLst>
                                  <p:childTnLst>
                                    <p:animScale>
                                      <p:cBhvr>
                                        <p:cTn id="48" dur="200" fill="hold"/>
                                        <p:tgtEl>
                                          <p:spTgt spid="22"/>
                                        </p:tgtEl>
                                      </p:cBhvr>
                                      <p:by x="95000" y="95000"/>
                                    </p:animScale>
                                  </p:childTnLst>
                                </p:cTn>
                              </p:par>
                            </p:childTnLst>
                          </p:cTn>
                        </p:par>
                        <p:par>
                          <p:cTn id="49" fill="hold">
                            <p:stCondLst>
                              <p:cond delay="3200"/>
                            </p:stCondLst>
                            <p:childTnLst>
                              <p:par>
                                <p:cTn id="50" presetID="53" presetClass="entr" presetSubtype="16" fill="hold" nodeType="afterEffect">
                                  <p:stCondLst>
                                    <p:cond delay="0"/>
                                  </p:stCondLst>
                                  <p:childTnLst>
                                    <p:set>
                                      <p:cBhvr>
                                        <p:cTn id="51" dur="1" fill="hold">
                                          <p:stCondLst>
                                            <p:cond delay="0"/>
                                          </p:stCondLst>
                                        </p:cTn>
                                        <p:tgtEl>
                                          <p:spTgt spid="23"/>
                                        </p:tgtEl>
                                        <p:attrNameLst>
                                          <p:attrName>style.visibility</p:attrName>
                                        </p:attrNameLst>
                                      </p:cBhvr>
                                      <p:to>
                                        <p:strVal val="visible"/>
                                      </p:to>
                                    </p:set>
                                    <p:anim calcmode="lin" valueType="num">
                                      <p:cBhvr>
                                        <p:cTn id="52" dur="100" fill="hold"/>
                                        <p:tgtEl>
                                          <p:spTgt spid="23"/>
                                        </p:tgtEl>
                                        <p:attrNameLst>
                                          <p:attrName>ppt_w</p:attrName>
                                        </p:attrNameLst>
                                      </p:cBhvr>
                                      <p:tavLst>
                                        <p:tav tm="0">
                                          <p:val>
                                            <p:fltVal val="0"/>
                                          </p:val>
                                        </p:tav>
                                        <p:tav tm="100000">
                                          <p:val>
                                            <p:strVal val="#ppt_w"/>
                                          </p:val>
                                        </p:tav>
                                      </p:tavLst>
                                    </p:anim>
                                    <p:anim calcmode="lin" valueType="num">
                                      <p:cBhvr>
                                        <p:cTn id="53" dur="100" fill="hold"/>
                                        <p:tgtEl>
                                          <p:spTgt spid="23"/>
                                        </p:tgtEl>
                                        <p:attrNameLst>
                                          <p:attrName>ppt_h</p:attrName>
                                        </p:attrNameLst>
                                      </p:cBhvr>
                                      <p:tavLst>
                                        <p:tav tm="0">
                                          <p:val>
                                            <p:fltVal val="0"/>
                                          </p:val>
                                        </p:tav>
                                        <p:tav tm="100000">
                                          <p:val>
                                            <p:strVal val="#ppt_h"/>
                                          </p:val>
                                        </p:tav>
                                      </p:tavLst>
                                    </p:anim>
                                    <p:animEffect transition="in" filter="fade">
                                      <p:cBhvr>
                                        <p:cTn id="54" dur="100"/>
                                        <p:tgtEl>
                                          <p:spTgt spid="23"/>
                                        </p:tgtEl>
                                      </p:cBhvr>
                                    </p:animEffect>
                                  </p:childTnLst>
                                </p:cTn>
                              </p:par>
                              <p:par>
                                <p:cTn id="55" presetID="6" presetClass="emph" presetSubtype="0" fill="hold" nodeType="withEffect">
                                  <p:stCondLst>
                                    <p:cond delay="100"/>
                                  </p:stCondLst>
                                  <p:childTnLst>
                                    <p:animScale>
                                      <p:cBhvr>
                                        <p:cTn id="56" dur="100" fill="hold"/>
                                        <p:tgtEl>
                                          <p:spTgt spid="23"/>
                                        </p:tgtEl>
                                      </p:cBhvr>
                                      <p:by x="110000" y="110000"/>
                                    </p:animScale>
                                  </p:childTnLst>
                                </p:cTn>
                              </p:par>
                              <p:par>
                                <p:cTn id="57" presetID="6" presetClass="emph" presetSubtype="0" fill="hold" nodeType="withEffect">
                                  <p:stCondLst>
                                    <p:cond delay="200"/>
                                  </p:stCondLst>
                                  <p:childTnLst>
                                    <p:animScale>
                                      <p:cBhvr>
                                        <p:cTn id="58" dur="200" fill="hold"/>
                                        <p:tgtEl>
                                          <p:spTgt spid="23"/>
                                        </p:tgtEl>
                                      </p:cBhvr>
                                      <p:by x="90000" y="90000"/>
                                    </p:animScale>
                                  </p:childTnLst>
                                </p:cTn>
                              </p:par>
                              <p:par>
                                <p:cTn id="59" presetID="6" presetClass="emph" presetSubtype="0" fill="hold" nodeType="withEffect">
                                  <p:stCondLst>
                                    <p:cond delay="400"/>
                                  </p:stCondLst>
                                  <p:childTnLst>
                                    <p:animScale>
                                      <p:cBhvr>
                                        <p:cTn id="60" dur="100" fill="hold"/>
                                        <p:tgtEl>
                                          <p:spTgt spid="23"/>
                                        </p:tgtEl>
                                      </p:cBhvr>
                                      <p:by x="105000" y="105000"/>
                                    </p:animScale>
                                  </p:childTnLst>
                                </p:cTn>
                              </p:par>
                              <p:par>
                                <p:cTn id="61" presetID="6" presetClass="emph" presetSubtype="0" fill="hold" nodeType="withEffect">
                                  <p:stCondLst>
                                    <p:cond delay="500"/>
                                  </p:stCondLst>
                                  <p:childTnLst>
                                    <p:animScale>
                                      <p:cBhvr>
                                        <p:cTn id="62" dur="200" fill="hold"/>
                                        <p:tgtEl>
                                          <p:spTgt spid="23"/>
                                        </p:tgtEl>
                                      </p:cBhvr>
                                      <p:by x="95000" y="95000"/>
                                    </p:animScale>
                                  </p:childTnLst>
                                </p:cTn>
                              </p:par>
                            </p:childTnLst>
                          </p:cTn>
                        </p:par>
                        <p:par>
                          <p:cTn id="63" fill="hold">
                            <p:stCondLst>
                              <p:cond delay="3900"/>
                            </p:stCondLst>
                            <p:childTnLst>
                              <p:par>
                                <p:cTn id="64" presetID="53" presetClass="entr" presetSubtype="16" fill="hold" nodeType="afterEffect">
                                  <p:stCondLst>
                                    <p:cond delay="0"/>
                                  </p:stCondLst>
                                  <p:childTnLst>
                                    <p:set>
                                      <p:cBhvr>
                                        <p:cTn id="65" dur="1" fill="hold">
                                          <p:stCondLst>
                                            <p:cond delay="0"/>
                                          </p:stCondLst>
                                        </p:cTn>
                                        <p:tgtEl>
                                          <p:spTgt spid="20"/>
                                        </p:tgtEl>
                                        <p:attrNameLst>
                                          <p:attrName>style.visibility</p:attrName>
                                        </p:attrNameLst>
                                      </p:cBhvr>
                                      <p:to>
                                        <p:strVal val="visible"/>
                                      </p:to>
                                    </p:set>
                                    <p:anim calcmode="lin" valueType="num">
                                      <p:cBhvr>
                                        <p:cTn id="66" dur="100" fill="hold"/>
                                        <p:tgtEl>
                                          <p:spTgt spid="20"/>
                                        </p:tgtEl>
                                        <p:attrNameLst>
                                          <p:attrName>ppt_w</p:attrName>
                                        </p:attrNameLst>
                                      </p:cBhvr>
                                      <p:tavLst>
                                        <p:tav tm="0">
                                          <p:val>
                                            <p:fltVal val="0"/>
                                          </p:val>
                                        </p:tav>
                                        <p:tav tm="100000">
                                          <p:val>
                                            <p:strVal val="#ppt_w"/>
                                          </p:val>
                                        </p:tav>
                                      </p:tavLst>
                                    </p:anim>
                                    <p:anim calcmode="lin" valueType="num">
                                      <p:cBhvr>
                                        <p:cTn id="67" dur="100" fill="hold"/>
                                        <p:tgtEl>
                                          <p:spTgt spid="20"/>
                                        </p:tgtEl>
                                        <p:attrNameLst>
                                          <p:attrName>ppt_h</p:attrName>
                                        </p:attrNameLst>
                                      </p:cBhvr>
                                      <p:tavLst>
                                        <p:tav tm="0">
                                          <p:val>
                                            <p:fltVal val="0"/>
                                          </p:val>
                                        </p:tav>
                                        <p:tav tm="100000">
                                          <p:val>
                                            <p:strVal val="#ppt_h"/>
                                          </p:val>
                                        </p:tav>
                                      </p:tavLst>
                                    </p:anim>
                                    <p:animEffect transition="in" filter="fade">
                                      <p:cBhvr>
                                        <p:cTn id="68" dur="100"/>
                                        <p:tgtEl>
                                          <p:spTgt spid="20"/>
                                        </p:tgtEl>
                                      </p:cBhvr>
                                    </p:animEffect>
                                  </p:childTnLst>
                                </p:cTn>
                              </p:par>
                              <p:par>
                                <p:cTn id="69" presetID="6" presetClass="emph" presetSubtype="0" fill="hold" nodeType="withEffect">
                                  <p:stCondLst>
                                    <p:cond delay="100"/>
                                  </p:stCondLst>
                                  <p:childTnLst>
                                    <p:animScale>
                                      <p:cBhvr>
                                        <p:cTn id="70" dur="100" fill="hold"/>
                                        <p:tgtEl>
                                          <p:spTgt spid="20"/>
                                        </p:tgtEl>
                                      </p:cBhvr>
                                      <p:by x="110000" y="110000"/>
                                    </p:animScale>
                                  </p:childTnLst>
                                </p:cTn>
                              </p:par>
                              <p:par>
                                <p:cTn id="71" presetID="6" presetClass="emph" presetSubtype="0" fill="hold" nodeType="withEffect">
                                  <p:stCondLst>
                                    <p:cond delay="200"/>
                                  </p:stCondLst>
                                  <p:childTnLst>
                                    <p:animScale>
                                      <p:cBhvr>
                                        <p:cTn id="72" dur="200" fill="hold"/>
                                        <p:tgtEl>
                                          <p:spTgt spid="20"/>
                                        </p:tgtEl>
                                      </p:cBhvr>
                                      <p:by x="90000" y="90000"/>
                                    </p:animScale>
                                  </p:childTnLst>
                                </p:cTn>
                              </p:par>
                              <p:par>
                                <p:cTn id="73" presetID="6" presetClass="emph" presetSubtype="0" fill="hold" nodeType="withEffect">
                                  <p:stCondLst>
                                    <p:cond delay="400"/>
                                  </p:stCondLst>
                                  <p:childTnLst>
                                    <p:animScale>
                                      <p:cBhvr>
                                        <p:cTn id="74" dur="100" fill="hold"/>
                                        <p:tgtEl>
                                          <p:spTgt spid="20"/>
                                        </p:tgtEl>
                                      </p:cBhvr>
                                      <p:by x="105000" y="105000"/>
                                    </p:animScale>
                                  </p:childTnLst>
                                </p:cTn>
                              </p:par>
                              <p:par>
                                <p:cTn id="75" presetID="6" presetClass="emph" presetSubtype="0" fill="hold" nodeType="withEffect">
                                  <p:stCondLst>
                                    <p:cond delay="500"/>
                                  </p:stCondLst>
                                  <p:childTnLst>
                                    <p:animScale>
                                      <p:cBhvr>
                                        <p:cTn id="76" dur="200" fill="hold"/>
                                        <p:tgtEl>
                                          <p:spTgt spid="20"/>
                                        </p:tgtEl>
                                      </p:cBhvr>
                                      <p:by x="95000" y="95000"/>
                                    </p:animScale>
                                  </p:childTnLst>
                                </p:cTn>
                              </p:par>
                            </p:childTnLst>
                          </p:cTn>
                        </p:par>
                        <p:par>
                          <p:cTn id="77" fill="hold">
                            <p:stCondLst>
                              <p:cond delay="4600"/>
                            </p:stCondLst>
                            <p:childTnLst>
                              <p:par>
                                <p:cTn id="78" presetID="53" presetClass="entr" presetSubtype="16" fill="hold" nodeType="afterEffect">
                                  <p:stCondLst>
                                    <p:cond delay="0"/>
                                  </p:stCondLst>
                                  <p:childTnLst>
                                    <p:set>
                                      <p:cBhvr>
                                        <p:cTn id="79" dur="1" fill="hold">
                                          <p:stCondLst>
                                            <p:cond delay="0"/>
                                          </p:stCondLst>
                                        </p:cTn>
                                        <p:tgtEl>
                                          <p:spTgt spid="27"/>
                                        </p:tgtEl>
                                        <p:attrNameLst>
                                          <p:attrName>style.visibility</p:attrName>
                                        </p:attrNameLst>
                                      </p:cBhvr>
                                      <p:to>
                                        <p:strVal val="visible"/>
                                      </p:to>
                                    </p:set>
                                    <p:anim calcmode="lin" valueType="num">
                                      <p:cBhvr>
                                        <p:cTn id="80" dur="100" fill="hold"/>
                                        <p:tgtEl>
                                          <p:spTgt spid="27"/>
                                        </p:tgtEl>
                                        <p:attrNameLst>
                                          <p:attrName>ppt_w</p:attrName>
                                        </p:attrNameLst>
                                      </p:cBhvr>
                                      <p:tavLst>
                                        <p:tav tm="0">
                                          <p:val>
                                            <p:fltVal val="0"/>
                                          </p:val>
                                        </p:tav>
                                        <p:tav tm="100000">
                                          <p:val>
                                            <p:strVal val="#ppt_w"/>
                                          </p:val>
                                        </p:tav>
                                      </p:tavLst>
                                    </p:anim>
                                    <p:anim calcmode="lin" valueType="num">
                                      <p:cBhvr>
                                        <p:cTn id="81" dur="100" fill="hold"/>
                                        <p:tgtEl>
                                          <p:spTgt spid="27"/>
                                        </p:tgtEl>
                                        <p:attrNameLst>
                                          <p:attrName>ppt_h</p:attrName>
                                        </p:attrNameLst>
                                      </p:cBhvr>
                                      <p:tavLst>
                                        <p:tav tm="0">
                                          <p:val>
                                            <p:fltVal val="0"/>
                                          </p:val>
                                        </p:tav>
                                        <p:tav tm="100000">
                                          <p:val>
                                            <p:strVal val="#ppt_h"/>
                                          </p:val>
                                        </p:tav>
                                      </p:tavLst>
                                    </p:anim>
                                    <p:animEffect transition="in" filter="fade">
                                      <p:cBhvr>
                                        <p:cTn id="82" dur="100"/>
                                        <p:tgtEl>
                                          <p:spTgt spid="27"/>
                                        </p:tgtEl>
                                      </p:cBhvr>
                                    </p:animEffect>
                                  </p:childTnLst>
                                </p:cTn>
                              </p:par>
                              <p:par>
                                <p:cTn id="83" presetID="6" presetClass="emph" presetSubtype="0" fill="hold" nodeType="withEffect">
                                  <p:stCondLst>
                                    <p:cond delay="100"/>
                                  </p:stCondLst>
                                  <p:childTnLst>
                                    <p:animScale>
                                      <p:cBhvr>
                                        <p:cTn id="84" dur="100" fill="hold"/>
                                        <p:tgtEl>
                                          <p:spTgt spid="27"/>
                                        </p:tgtEl>
                                      </p:cBhvr>
                                      <p:by x="110000" y="110000"/>
                                    </p:animScale>
                                  </p:childTnLst>
                                </p:cTn>
                              </p:par>
                              <p:par>
                                <p:cTn id="85" presetID="6" presetClass="emph" presetSubtype="0" fill="hold" nodeType="withEffect">
                                  <p:stCondLst>
                                    <p:cond delay="200"/>
                                  </p:stCondLst>
                                  <p:childTnLst>
                                    <p:animScale>
                                      <p:cBhvr>
                                        <p:cTn id="86" dur="200" fill="hold"/>
                                        <p:tgtEl>
                                          <p:spTgt spid="27"/>
                                        </p:tgtEl>
                                      </p:cBhvr>
                                      <p:by x="90000" y="90000"/>
                                    </p:animScale>
                                  </p:childTnLst>
                                </p:cTn>
                              </p:par>
                              <p:par>
                                <p:cTn id="87" presetID="6" presetClass="emph" presetSubtype="0" fill="hold" nodeType="withEffect">
                                  <p:stCondLst>
                                    <p:cond delay="400"/>
                                  </p:stCondLst>
                                  <p:childTnLst>
                                    <p:animScale>
                                      <p:cBhvr>
                                        <p:cTn id="88" dur="100" fill="hold"/>
                                        <p:tgtEl>
                                          <p:spTgt spid="27"/>
                                        </p:tgtEl>
                                      </p:cBhvr>
                                      <p:by x="105000" y="105000"/>
                                    </p:animScale>
                                  </p:childTnLst>
                                </p:cTn>
                              </p:par>
                              <p:par>
                                <p:cTn id="89" presetID="6" presetClass="emph" presetSubtype="0" fill="hold" nodeType="withEffect">
                                  <p:stCondLst>
                                    <p:cond delay="500"/>
                                  </p:stCondLst>
                                  <p:childTnLst>
                                    <p:animScale>
                                      <p:cBhvr>
                                        <p:cTn id="90" dur="200" fill="hold"/>
                                        <p:tgtEl>
                                          <p:spTgt spid="27"/>
                                        </p:tgtEl>
                                      </p:cBhvr>
                                      <p:by x="95000" y="95000"/>
                                    </p:animScale>
                                  </p:childTnLst>
                                </p:cTn>
                              </p:par>
                            </p:childTnLst>
                          </p:cTn>
                        </p:par>
                        <p:par>
                          <p:cTn id="91" fill="hold">
                            <p:stCondLst>
                              <p:cond delay="5300"/>
                            </p:stCondLst>
                            <p:childTnLst>
                              <p:par>
                                <p:cTn id="92" presetID="22" presetClass="entr" presetSubtype="8" fill="hold" grpId="0" nodeType="afterEffect">
                                  <p:stCondLst>
                                    <p:cond delay="0"/>
                                  </p:stCondLst>
                                  <p:childTnLst>
                                    <p:set>
                                      <p:cBhvr>
                                        <p:cTn id="93" dur="1" fill="hold">
                                          <p:stCondLst>
                                            <p:cond delay="0"/>
                                          </p:stCondLst>
                                        </p:cTn>
                                        <p:tgtEl>
                                          <p:spTgt spid="31"/>
                                        </p:tgtEl>
                                        <p:attrNameLst>
                                          <p:attrName>style.visibility</p:attrName>
                                        </p:attrNameLst>
                                      </p:cBhvr>
                                      <p:to>
                                        <p:strVal val="visible"/>
                                      </p:to>
                                    </p:set>
                                    <p:animEffect transition="in" filter="wipe(left)">
                                      <p:cBhvr>
                                        <p:cTn id="94" dur="500"/>
                                        <p:tgtEl>
                                          <p:spTgt spid="31"/>
                                        </p:tgtEl>
                                      </p:cBhvr>
                                    </p:animEffect>
                                  </p:childTnLst>
                                </p:cTn>
                              </p:par>
                            </p:childTnLst>
                          </p:cTn>
                        </p:par>
                        <p:par>
                          <p:cTn id="95" fill="hold">
                            <p:stCondLst>
                              <p:cond delay="5800"/>
                            </p:stCondLst>
                            <p:childTnLst>
                              <p:par>
                                <p:cTn id="96" presetID="22" presetClass="entr" presetSubtype="8" fill="hold" nodeType="afterEffect">
                                  <p:stCondLst>
                                    <p:cond delay="0"/>
                                  </p:stCondLst>
                                  <p:childTnLst>
                                    <p:set>
                                      <p:cBhvr>
                                        <p:cTn id="97" dur="1" fill="hold">
                                          <p:stCondLst>
                                            <p:cond delay="0"/>
                                          </p:stCondLst>
                                        </p:cTn>
                                        <p:tgtEl>
                                          <p:spTgt spid="32"/>
                                        </p:tgtEl>
                                        <p:attrNameLst>
                                          <p:attrName>style.visibility</p:attrName>
                                        </p:attrNameLst>
                                      </p:cBhvr>
                                      <p:to>
                                        <p:strVal val="visible"/>
                                      </p:to>
                                    </p:set>
                                    <p:animEffect transition="in" filter="wipe(left)">
                                      <p:cBhvr>
                                        <p:cTn id="98" dur="500"/>
                                        <p:tgtEl>
                                          <p:spTgt spid="32"/>
                                        </p:tgtEl>
                                      </p:cBhvr>
                                    </p:animEffect>
                                  </p:childTnLst>
                                </p:cTn>
                              </p:par>
                            </p:childTnLst>
                          </p:cTn>
                        </p:par>
                        <p:par>
                          <p:cTn id="99" fill="hold">
                            <p:stCondLst>
                              <p:cond delay="6300"/>
                            </p:stCondLst>
                            <p:childTnLst>
                              <p:par>
                                <p:cTn id="100" presetID="22" presetClass="entr" presetSubtype="1" fill="hold" grpId="0" nodeType="afterEffect">
                                  <p:stCondLst>
                                    <p:cond delay="0"/>
                                  </p:stCondLst>
                                  <p:childTnLst>
                                    <p:set>
                                      <p:cBhvr>
                                        <p:cTn id="101" dur="1" fill="hold">
                                          <p:stCondLst>
                                            <p:cond delay="0"/>
                                          </p:stCondLst>
                                        </p:cTn>
                                        <p:tgtEl>
                                          <p:spTgt spid="33"/>
                                        </p:tgtEl>
                                        <p:attrNameLst>
                                          <p:attrName>style.visibility</p:attrName>
                                        </p:attrNameLst>
                                      </p:cBhvr>
                                      <p:to>
                                        <p:strVal val="visible"/>
                                      </p:to>
                                    </p:set>
                                    <p:animEffect transition="in" filter="wipe(up)">
                                      <p:cBhvr>
                                        <p:cTn id="102" dur="50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P spid="6" grpId="0" animBg="1"/>
      <p:bldP spid="7" grpId="0" animBg="1"/>
      <p:bldP spid="8" grpId="0" animBg="1"/>
      <p:bldP spid="13" grpId="0" animBg="1"/>
      <p:bldP spid="14" grpId="0" animBg="1"/>
      <p:bldP spid="15" grpId="0" animBg="1"/>
      <p:bldP spid="16" grpId="0" animBg="1"/>
      <p:bldP spid="31" grpId="0"/>
      <p:bldP spid="33"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3" cstate="screen">
            <a:extLst>
              <a:ext uri="{BEBA8EAE-BF5A-486C-A8C5-ECC9F3942E4B}">
                <a14:imgProps xmlns:a14="http://schemas.microsoft.com/office/drawing/2010/main">
                  <a14:imgLayer r:embed="rId4">
                    <a14:imgEffect>
                      <a14:saturation sat="200000"/>
                    </a14:imgEffect>
                  </a14:imgLayer>
                </a14:imgProps>
              </a:ext>
              <a:ext uri="{28A0092B-C50C-407E-A947-70E740481C1C}">
                <a14:useLocalDpi xmlns:a14="http://schemas.microsoft.com/office/drawing/2010/main"/>
              </a:ext>
            </a:extLst>
          </a:blip>
          <a:stretch>
            <a:fillRect/>
          </a:stretch>
        </p:blipFill>
        <p:spPr>
          <a:xfrm>
            <a:off x="0" y="0"/>
            <a:ext cx="9144000" cy="5143500"/>
          </a:xfrm>
          <a:prstGeom prst="rect">
            <a:avLst/>
          </a:prstGeom>
        </p:spPr>
      </p:pic>
      <p:sp>
        <p:nvSpPr>
          <p:cNvPr id="3" name="矩形 2"/>
          <p:cNvSpPr/>
          <p:nvPr/>
        </p:nvSpPr>
        <p:spPr>
          <a:xfrm>
            <a:off x="1498600" y="1923443"/>
            <a:ext cx="7645400" cy="1416657"/>
          </a:xfrm>
          <a:prstGeom prst="rect">
            <a:avLst/>
          </a:prstGeom>
          <a:solidFill>
            <a:schemeClr val="accent1">
              <a:alpha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51" name="组合 50"/>
          <p:cNvGrpSpPr/>
          <p:nvPr/>
        </p:nvGrpSpPr>
        <p:grpSpPr>
          <a:xfrm>
            <a:off x="1762817" y="2075327"/>
            <a:ext cx="1062033" cy="1107996"/>
            <a:chOff x="4560808" y="1616490"/>
            <a:chExt cx="674440" cy="703883"/>
          </a:xfrm>
        </p:grpSpPr>
        <p:sp>
          <p:nvSpPr>
            <p:cNvPr id="52" name="椭圆 51"/>
            <p:cNvSpPr/>
            <p:nvPr/>
          </p:nvSpPr>
          <p:spPr>
            <a:xfrm>
              <a:off x="4560808" y="1618057"/>
              <a:ext cx="674440" cy="674440"/>
            </a:xfrm>
            <a:prstGeom prst="ellipse">
              <a:avLst/>
            </a:prstGeom>
            <a:solidFill>
              <a:schemeClr val="bg1">
                <a:lumMod val="95000"/>
              </a:schemeClr>
            </a:solidFill>
            <a:ln w="22225">
              <a:solidFill>
                <a:schemeClr val="bg1">
                  <a:lumMod val="95000"/>
                </a:schemeClr>
              </a:solidFill>
            </a:ln>
            <a:effectLst>
              <a:innerShdw blurRad="63500" dist="25400" dir="13500000">
                <a:prstClr val="black">
                  <a:alpha val="50000"/>
                </a:prstClr>
              </a:innerShdw>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00">
                <a:solidFill>
                  <a:srgbClr val="935011"/>
                </a:solidFill>
              </a:endParaRPr>
            </a:p>
          </p:txBody>
        </p:sp>
        <p:sp>
          <p:nvSpPr>
            <p:cNvPr id="53" name="文本框 63"/>
            <p:cNvSpPr txBox="1"/>
            <p:nvPr/>
          </p:nvSpPr>
          <p:spPr>
            <a:xfrm>
              <a:off x="4596598" y="1616490"/>
              <a:ext cx="561699" cy="703883"/>
            </a:xfrm>
            <a:prstGeom prst="rect">
              <a:avLst/>
            </a:prstGeom>
            <a:noFill/>
          </p:spPr>
          <p:txBody>
            <a:bodyPr wrap="square" rtlCol="0">
              <a:spAutoFit/>
            </a:bodyPr>
            <a:lstStyle/>
            <a:p>
              <a:pPr algn="ctr"/>
              <a:r>
                <a:rPr lang="en-US" altLang="zh-CN" sz="6600" dirty="0" smtClean="0">
                  <a:solidFill>
                    <a:srgbClr val="935011"/>
                  </a:solidFill>
                  <a:latin typeface="Impact" panose="020B0806030902050204" pitchFamily="34" charset="0"/>
                </a:rPr>
                <a:t>4</a:t>
              </a:r>
              <a:endParaRPr lang="zh-CN" altLang="en-US" sz="6600" dirty="0">
                <a:solidFill>
                  <a:srgbClr val="935011"/>
                </a:solidFill>
                <a:latin typeface="Impact" panose="020B0806030902050204" pitchFamily="34" charset="0"/>
              </a:endParaRPr>
            </a:p>
          </p:txBody>
        </p:sp>
      </p:grpSp>
      <p:sp>
        <p:nvSpPr>
          <p:cNvPr id="4" name="文本框 3"/>
          <p:cNvSpPr txBox="1"/>
          <p:nvPr/>
        </p:nvSpPr>
        <p:spPr>
          <a:xfrm>
            <a:off x="3247025" y="2305050"/>
            <a:ext cx="4801314" cy="646331"/>
          </a:xfrm>
          <a:prstGeom prst="rect">
            <a:avLst/>
          </a:prstGeom>
          <a:noFill/>
        </p:spPr>
        <p:txBody>
          <a:bodyPr wrap="none" rtlCol="0">
            <a:spAutoFit/>
          </a:bodyPr>
          <a:lstStyle/>
          <a:p>
            <a:r>
              <a:rPr lang="zh-CN" altLang="en-US" sz="3600" b="1" dirty="0" smtClean="0">
                <a:solidFill>
                  <a:schemeClr val="bg1"/>
                </a:solidFill>
                <a:latin typeface="微软雅黑" panose="020B0503020204020204" pitchFamily="34" charset="-122"/>
                <a:ea typeface="微软雅黑" panose="020B0503020204020204" pitchFamily="34" charset="-122"/>
              </a:rPr>
              <a:t>单击此处添加文字标题</a:t>
            </a:r>
            <a:endParaRPr lang="zh-CN" altLang="en-US" sz="3600" b="1" dirty="0">
              <a:solidFill>
                <a:schemeClr val="bg1"/>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2109637296"/>
      </p:ext>
    </p:extLst>
  </p:cSld>
  <p:clrMapOvr>
    <a:masterClrMapping/>
  </p:clrMapOvr>
  <mc:AlternateContent xmlns:mc="http://schemas.openxmlformats.org/markup-compatibility/2006" xmlns:p14="http://schemas.microsoft.com/office/powerpoint/2010/main">
    <mc:Choice Requires="p14">
      <p:transition spd="slow" p14:dur="1600" advClick="0" advTm="0">
        <p14:prism isInverted="1"/>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down)">
                                      <p:cBhvr>
                                        <p:cTn id="7" dur="750"/>
                                        <p:tgtEl>
                                          <p:spTgt spid="3"/>
                                        </p:tgtEl>
                                      </p:cBhvr>
                                    </p:animEffect>
                                  </p:childTnLst>
                                </p:cTn>
                              </p:par>
                            </p:childTnLst>
                          </p:cTn>
                        </p:par>
                        <p:par>
                          <p:cTn id="8" fill="hold">
                            <p:stCondLst>
                              <p:cond delay="750"/>
                            </p:stCondLst>
                            <p:childTnLst>
                              <p:par>
                                <p:cTn id="9" presetID="21" presetClass="entr" presetSubtype="1" fill="hold" nodeType="afterEffect">
                                  <p:stCondLst>
                                    <p:cond delay="0"/>
                                  </p:stCondLst>
                                  <p:childTnLst>
                                    <p:set>
                                      <p:cBhvr>
                                        <p:cTn id="10" dur="1" fill="hold">
                                          <p:stCondLst>
                                            <p:cond delay="0"/>
                                          </p:stCondLst>
                                        </p:cTn>
                                        <p:tgtEl>
                                          <p:spTgt spid="51"/>
                                        </p:tgtEl>
                                        <p:attrNameLst>
                                          <p:attrName>style.visibility</p:attrName>
                                        </p:attrNameLst>
                                      </p:cBhvr>
                                      <p:to>
                                        <p:strVal val="visible"/>
                                      </p:to>
                                    </p:set>
                                    <p:animEffect transition="in" filter="wheel(1)">
                                      <p:cBhvr>
                                        <p:cTn id="11" dur="1000"/>
                                        <p:tgtEl>
                                          <p:spTgt spid="51"/>
                                        </p:tgtEl>
                                      </p:cBhvr>
                                    </p:animEffect>
                                  </p:childTnLst>
                                </p:cTn>
                              </p:par>
                            </p:childTnLst>
                          </p:cTn>
                        </p:par>
                        <p:par>
                          <p:cTn id="12" fill="hold">
                            <p:stCondLst>
                              <p:cond delay="1750"/>
                            </p:stCondLst>
                            <p:childTnLst>
                              <p:par>
                                <p:cTn id="13" presetID="22" presetClass="entr" presetSubtype="8" fill="hold" grpId="0" nodeType="after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wipe(left)">
                                      <p:cBhvr>
                                        <p:cTn id="15"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9" name="组合 78"/>
          <p:cNvGrpSpPr/>
          <p:nvPr/>
        </p:nvGrpSpPr>
        <p:grpSpPr>
          <a:xfrm>
            <a:off x="5177368" y="3295707"/>
            <a:ext cx="633589" cy="633359"/>
            <a:chOff x="1918742" y="4129763"/>
            <a:chExt cx="844675" cy="844675"/>
          </a:xfrm>
        </p:grpSpPr>
        <p:sp>
          <p:nvSpPr>
            <p:cNvPr id="8" name="圆角矩形 7"/>
            <p:cNvSpPr/>
            <p:nvPr/>
          </p:nvSpPr>
          <p:spPr>
            <a:xfrm>
              <a:off x="1918742" y="4129763"/>
              <a:ext cx="844675" cy="844675"/>
            </a:xfrm>
            <a:prstGeom prst="roundRect">
              <a:avLst>
                <a:gd name="adj" fmla="val 12557"/>
              </a:avLst>
            </a:prstGeom>
            <a:gradFill>
              <a:gsLst>
                <a:gs pos="0">
                  <a:schemeClr val="bg1">
                    <a:lumMod val="80000"/>
                  </a:schemeClr>
                </a:gs>
                <a:gs pos="100000">
                  <a:schemeClr val="bg1">
                    <a:lumMod val="97000"/>
                  </a:schemeClr>
                </a:gs>
              </a:gsLst>
              <a:lin ang="2700000" scaled="1"/>
            </a:gradFill>
            <a:ln w="22225">
              <a:gradFill flip="none" rotWithShape="1">
                <a:gsLst>
                  <a:gs pos="0">
                    <a:schemeClr val="bg1"/>
                  </a:gs>
                  <a:gs pos="100000">
                    <a:schemeClr val="bg1">
                      <a:lumMod val="75000"/>
                    </a:schemeClr>
                  </a:gs>
                </a:gsLst>
                <a:lin ang="2700000" scaled="1"/>
                <a:tileRect/>
              </a:gradFill>
            </a:ln>
            <a:effectLst>
              <a:outerShdw blurRad="254000" dist="1016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nvGrpSpPr>
            <p:cNvPr id="23" name="组合 22"/>
            <p:cNvGrpSpPr/>
            <p:nvPr/>
          </p:nvGrpSpPr>
          <p:grpSpPr>
            <a:xfrm>
              <a:off x="2098359" y="4336336"/>
              <a:ext cx="510310" cy="501435"/>
              <a:chOff x="5037571" y="856343"/>
              <a:chExt cx="715006" cy="702571"/>
            </a:xfrm>
            <a:solidFill>
              <a:srgbClr val="FFB850"/>
            </a:solidFill>
          </p:grpSpPr>
          <p:sp>
            <p:nvSpPr>
              <p:cNvPr id="24" name="Freeform 39"/>
              <p:cNvSpPr>
                <a:spLocks/>
              </p:cNvSpPr>
              <p:nvPr/>
            </p:nvSpPr>
            <p:spPr bwMode="auto">
              <a:xfrm>
                <a:off x="5468769" y="856343"/>
                <a:ext cx="244675" cy="244675"/>
              </a:xfrm>
              <a:custGeom>
                <a:avLst/>
                <a:gdLst>
                  <a:gd name="T0" fmla="*/ 19 w 283"/>
                  <a:gd name="T1" fmla="*/ 0 h 283"/>
                  <a:gd name="T2" fmla="*/ 264 w 283"/>
                  <a:gd name="T3" fmla="*/ 0 h 283"/>
                  <a:gd name="T4" fmla="*/ 276 w 283"/>
                  <a:gd name="T5" fmla="*/ 4 h 283"/>
                  <a:gd name="T6" fmla="*/ 224 w 283"/>
                  <a:gd name="T7" fmla="*/ 38 h 283"/>
                  <a:gd name="T8" fmla="*/ 97 w 283"/>
                  <a:gd name="T9" fmla="*/ 38 h 283"/>
                  <a:gd name="T10" fmla="*/ 90 w 283"/>
                  <a:gd name="T11" fmla="*/ 38 h 283"/>
                  <a:gd name="T12" fmla="*/ 38 w 283"/>
                  <a:gd name="T13" fmla="*/ 38 h 283"/>
                  <a:gd name="T14" fmla="*/ 38 w 283"/>
                  <a:gd name="T15" fmla="*/ 245 h 283"/>
                  <a:gd name="T16" fmla="*/ 103 w 283"/>
                  <a:gd name="T17" fmla="*/ 245 h 283"/>
                  <a:gd name="T18" fmla="*/ 127 w 283"/>
                  <a:gd name="T19" fmla="*/ 245 h 283"/>
                  <a:gd name="T20" fmla="*/ 245 w 283"/>
                  <a:gd name="T21" fmla="*/ 245 h 283"/>
                  <a:gd name="T22" fmla="*/ 245 w 283"/>
                  <a:gd name="T23" fmla="*/ 152 h 283"/>
                  <a:gd name="T24" fmla="*/ 283 w 283"/>
                  <a:gd name="T25" fmla="*/ 115 h 283"/>
                  <a:gd name="T26" fmla="*/ 283 w 283"/>
                  <a:gd name="T27" fmla="*/ 264 h 283"/>
                  <a:gd name="T28" fmla="*/ 264 w 283"/>
                  <a:gd name="T29" fmla="*/ 283 h 283"/>
                  <a:gd name="T30" fmla="*/ 19 w 283"/>
                  <a:gd name="T31" fmla="*/ 283 h 283"/>
                  <a:gd name="T32" fmla="*/ 0 w 283"/>
                  <a:gd name="T33" fmla="*/ 264 h 283"/>
                  <a:gd name="T34" fmla="*/ 0 w 283"/>
                  <a:gd name="T35" fmla="*/ 19 h 283"/>
                  <a:gd name="T36" fmla="*/ 19 w 283"/>
                  <a:gd name="T37" fmla="*/ 0 h 2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83" h="283">
                    <a:moveTo>
                      <a:pt x="19" y="0"/>
                    </a:moveTo>
                    <a:cubicBezTo>
                      <a:pt x="264" y="0"/>
                      <a:pt x="264" y="0"/>
                      <a:pt x="264" y="0"/>
                    </a:cubicBezTo>
                    <a:cubicBezTo>
                      <a:pt x="269" y="0"/>
                      <a:pt x="273" y="2"/>
                      <a:pt x="276" y="4"/>
                    </a:cubicBezTo>
                    <a:cubicBezTo>
                      <a:pt x="259" y="16"/>
                      <a:pt x="242" y="27"/>
                      <a:pt x="224" y="38"/>
                    </a:cubicBezTo>
                    <a:cubicBezTo>
                      <a:pt x="97" y="38"/>
                      <a:pt x="97" y="38"/>
                      <a:pt x="97" y="38"/>
                    </a:cubicBezTo>
                    <a:cubicBezTo>
                      <a:pt x="95" y="38"/>
                      <a:pt x="92" y="38"/>
                      <a:pt x="90" y="38"/>
                    </a:cubicBezTo>
                    <a:cubicBezTo>
                      <a:pt x="38" y="38"/>
                      <a:pt x="38" y="38"/>
                      <a:pt x="38" y="38"/>
                    </a:cubicBezTo>
                    <a:cubicBezTo>
                      <a:pt x="38" y="245"/>
                      <a:pt x="38" y="245"/>
                      <a:pt x="38" y="245"/>
                    </a:cubicBezTo>
                    <a:cubicBezTo>
                      <a:pt x="103" y="245"/>
                      <a:pt x="103" y="245"/>
                      <a:pt x="103" y="245"/>
                    </a:cubicBezTo>
                    <a:cubicBezTo>
                      <a:pt x="111" y="247"/>
                      <a:pt x="119" y="247"/>
                      <a:pt x="127" y="245"/>
                    </a:cubicBezTo>
                    <a:cubicBezTo>
                      <a:pt x="245" y="245"/>
                      <a:pt x="245" y="245"/>
                      <a:pt x="245" y="245"/>
                    </a:cubicBezTo>
                    <a:cubicBezTo>
                      <a:pt x="245" y="152"/>
                      <a:pt x="245" y="152"/>
                      <a:pt x="245" y="152"/>
                    </a:cubicBezTo>
                    <a:cubicBezTo>
                      <a:pt x="258" y="140"/>
                      <a:pt x="270" y="128"/>
                      <a:pt x="283" y="115"/>
                    </a:cubicBezTo>
                    <a:cubicBezTo>
                      <a:pt x="283" y="264"/>
                      <a:pt x="283" y="264"/>
                      <a:pt x="283" y="264"/>
                    </a:cubicBezTo>
                    <a:cubicBezTo>
                      <a:pt x="283" y="274"/>
                      <a:pt x="275" y="283"/>
                      <a:pt x="264" y="283"/>
                    </a:cubicBezTo>
                    <a:cubicBezTo>
                      <a:pt x="19" y="283"/>
                      <a:pt x="19" y="283"/>
                      <a:pt x="19" y="283"/>
                    </a:cubicBezTo>
                    <a:cubicBezTo>
                      <a:pt x="9" y="283"/>
                      <a:pt x="0" y="274"/>
                      <a:pt x="0" y="264"/>
                    </a:cubicBezTo>
                    <a:cubicBezTo>
                      <a:pt x="0" y="19"/>
                      <a:pt x="0" y="19"/>
                      <a:pt x="0" y="19"/>
                    </a:cubicBezTo>
                    <a:cubicBezTo>
                      <a:pt x="0" y="9"/>
                      <a:pt x="9" y="0"/>
                      <a:pt x="19" y="0"/>
                    </a:cubicBezTo>
                    <a:close/>
                  </a:path>
                </a:pathLst>
              </a:custGeom>
              <a:solidFill>
                <a:schemeClr val="accent1"/>
              </a:solidFill>
              <a:ln>
                <a:noFill/>
              </a:ln>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25" name="Freeform 40"/>
              <p:cNvSpPr>
                <a:spLocks noEditPoints="1"/>
              </p:cNvSpPr>
              <p:nvPr/>
            </p:nvSpPr>
            <p:spPr bwMode="auto">
              <a:xfrm>
                <a:off x="5037571" y="889259"/>
                <a:ext cx="423518" cy="669655"/>
              </a:xfrm>
              <a:custGeom>
                <a:avLst/>
                <a:gdLst>
                  <a:gd name="T0" fmla="*/ 253 w 490"/>
                  <a:gd name="T1" fmla="*/ 737 h 775"/>
                  <a:gd name="T2" fmla="*/ 211 w 490"/>
                  <a:gd name="T3" fmla="*/ 775 h 775"/>
                  <a:gd name="T4" fmla="*/ 175 w 490"/>
                  <a:gd name="T5" fmla="*/ 762 h 775"/>
                  <a:gd name="T6" fmla="*/ 161 w 490"/>
                  <a:gd name="T7" fmla="*/ 762 h 775"/>
                  <a:gd name="T8" fmla="*/ 125 w 490"/>
                  <a:gd name="T9" fmla="*/ 775 h 775"/>
                  <a:gd name="T10" fmla="*/ 84 w 490"/>
                  <a:gd name="T11" fmla="*/ 737 h 775"/>
                  <a:gd name="T12" fmla="*/ 76 w 490"/>
                  <a:gd name="T13" fmla="*/ 475 h 775"/>
                  <a:gd name="T14" fmla="*/ 65 w 490"/>
                  <a:gd name="T15" fmla="*/ 474 h 775"/>
                  <a:gd name="T16" fmla="*/ 21 w 490"/>
                  <a:gd name="T17" fmla="*/ 441 h 775"/>
                  <a:gd name="T18" fmla="*/ 19 w 490"/>
                  <a:gd name="T19" fmla="*/ 217 h 775"/>
                  <a:gd name="T20" fmla="*/ 48 w 490"/>
                  <a:gd name="T21" fmla="*/ 192 h 775"/>
                  <a:gd name="T22" fmla="*/ 121 w 490"/>
                  <a:gd name="T23" fmla="*/ 183 h 775"/>
                  <a:gd name="T24" fmla="*/ 132 w 490"/>
                  <a:gd name="T25" fmla="*/ 189 h 775"/>
                  <a:gd name="T26" fmla="*/ 168 w 490"/>
                  <a:gd name="T27" fmla="*/ 243 h 775"/>
                  <a:gd name="T28" fmla="*/ 204 w 490"/>
                  <a:gd name="T29" fmla="*/ 189 h 775"/>
                  <a:gd name="T30" fmla="*/ 216 w 490"/>
                  <a:gd name="T31" fmla="*/ 183 h 775"/>
                  <a:gd name="T32" fmla="*/ 257 w 490"/>
                  <a:gd name="T33" fmla="*/ 188 h 775"/>
                  <a:gd name="T34" fmla="*/ 293 w 490"/>
                  <a:gd name="T35" fmla="*/ 205 h 775"/>
                  <a:gd name="T36" fmla="*/ 331 w 490"/>
                  <a:gd name="T37" fmla="*/ 251 h 775"/>
                  <a:gd name="T38" fmla="*/ 339 w 490"/>
                  <a:gd name="T39" fmla="*/ 259 h 775"/>
                  <a:gd name="T40" fmla="*/ 355 w 490"/>
                  <a:gd name="T41" fmla="*/ 261 h 775"/>
                  <a:gd name="T42" fmla="*/ 362 w 490"/>
                  <a:gd name="T43" fmla="*/ 256 h 775"/>
                  <a:gd name="T44" fmla="*/ 406 w 490"/>
                  <a:gd name="T45" fmla="*/ 223 h 775"/>
                  <a:gd name="T46" fmla="*/ 452 w 490"/>
                  <a:gd name="T47" fmla="*/ 284 h 775"/>
                  <a:gd name="T48" fmla="*/ 405 w 490"/>
                  <a:gd name="T49" fmla="*/ 318 h 775"/>
                  <a:gd name="T50" fmla="*/ 357 w 490"/>
                  <a:gd name="T51" fmla="*/ 346 h 775"/>
                  <a:gd name="T52" fmla="*/ 321 w 490"/>
                  <a:gd name="T53" fmla="*/ 343 h 775"/>
                  <a:gd name="T54" fmla="*/ 275 w 490"/>
                  <a:gd name="T55" fmla="*/ 302 h 775"/>
                  <a:gd name="T56" fmla="*/ 265 w 490"/>
                  <a:gd name="T57" fmla="*/ 291 h 775"/>
                  <a:gd name="T58" fmla="*/ 253 w 490"/>
                  <a:gd name="T59" fmla="*/ 737 h 775"/>
                  <a:gd name="T60" fmla="*/ 170 w 490"/>
                  <a:gd name="T61" fmla="*/ 1 h 775"/>
                  <a:gd name="T62" fmla="*/ 236 w 490"/>
                  <a:gd name="T63" fmla="*/ 74 h 775"/>
                  <a:gd name="T64" fmla="*/ 167 w 490"/>
                  <a:gd name="T65" fmla="*/ 159 h 775"/>
                  <a:gd name="T66" fmla="*/ 100 w 490"/>
                  <a:gd name="T67" fmla="*/ 71 h 775"/>
                  <a:gd name="T68" fmla="*/ 170 w 490"/>
                  <a:gd name="T69" fmla="*/ 1 h 7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490" h="775">
                    <a:moveTo>
                      <a:pt x="253" y="737"/>
                    </a:moveTo>
                    <a:cubicBezTo>
                      <a:pt x="252" y="758"/>
                      <a:pt x="230" y="775"/>
                      <a:pt x="211" y="775"/>
                    </a:cubicBezTo>
                    <a:cubicBezTo>
                      <a:pt x="198" y="775"/>
                      <a:pt x="182" y="770"/>
                      <a:pt x="175" y="762"/>
                    </a:cubicBezTo>
                    <a:cubicBezTo>
                      <a:pt x="172" y="757"/>
                      <a:pt x="165" y="757"/>
                      <a:pt x="161" y="762"/>
                    </a:cubicBezTo>
                    <a:cubicBezTo>
                      <a:pt x="155" y="770"/>
                      <a:pt x="138" y="775"/>
                      <a:pt x="125" y="775"/>
                    </a:cubicBezTo>
                    <a:cubicBezTo>
                      <a:pt x="106" y="775"/>
                      <a:pt x="85" y="758"/>
                      <a:pt x="84" y="737"/>
                    </a:cubicBezTo>
                    <a:cubicBezTo>
                      <a:pt x="76" y="475"/>
                      <a:pt x="76" y="475"/>
                      <a:pt x="76" y="475"/>
                    </a:cubicBezTo>
                    <a:cubicBezTo>
                      <a:pt x="65" y="474"/>
                      <a:pt x="65" y="474"/>
                      <a:pt x="65" y="474"/>
                    </a:cubicBezTo>
                    <a:cubicBezTo>
                      <a:pt x="47" y="472"/>
                      <a:pt x="24" y="459"/>
                      <a:pt x="21" y="441"/>
                    </a:cubicBezTo>
                    <a:cubicBezTo>
                      <a:pt x="0" y="331"/>
                      <a:pt x="4" y="332"/>
                      <a:pt x="19" y="217"/>
                    </a:cubicBezTo>
                    <a:cubicBezTo>
                      <a:pt x="21" y="209"/>
                      <a:pt x="31" y="194"/>
                      <a:pt x="48" y="192"/>
                    </a:cubicBezTo>
                    <a:cubicBezTo>
                      <a:pt x="121" y="183"/>
                      <a:pt x="121" y="183"/>
                      <a:pt x="121" y="183"/>
                    </a:cubicBezTo>
                    <a:cubicBezTo>
                      <a:pt x="125" y="183"/>
                      <a:pt x="130" y="185"/>
                      <a:pt x="132" y="189"/>
                    </a:cubicBezTo>
                    <a:cubicBezTo>
                      <a:pt x="168" y="243"/>
                      <a:pt x="168" y="243"/>
                      <a:pt x="168" y="243"/>
                    </a:cubicBezTo>
                    <a:cubicBezTo>
                      <a:pt x="204" y="189"/>
                      <a:pt x="204" y="189"/>
                      <a:pt x="204" y="189"/>
                    </a:cubicBezTo>
                    <a:cubicBezTo>
                      <a:pt x="207" y="185"/>
                      <a:pt x="211" y="183"/>
                      <a:pt x="216" y="183"/>
                    </a:cubicBezTo>
                    <a:cubicBezTo>
                      <a:pt x="257" y="188"/>
                      <a:pt x="257" y="188"/>
                      <a:pt x="257" y="188"/>
                    </a:cubicBezTo>
                    <a:cubicBezTo>
                      <a:pt x="278" y="191"/>
                      <a:pt x="285" y="196"/>
                      <a:pt x="293" y="205"/>
                    </a:cubicBezTo>
                    <a:cubicBezTo>
                      <a:pt x="307" y="223"/>
                      <a:pt x="320" y="239"/>
                      <a:pt x="331" y="251"/>
                    </a:cubicBezTo>
                    <a:cubicBezTo>
                      <a:pt x="334" y="254"/>
                      <a:pt x="336" y="257"/>
                      <a:pt x="339" y="259"/>
                    </a:cubicBezTo>
                    <a:cubicBezTo>
                      <a:pt x="343" y="264"/>
                      <a:pt x="350" y="264"/>
                      <a:pt x="355" y="261"/>
                    </a:cubicBezTo>
                    <a:cubicBezTo>
                      <a:pt x="357" y="259"/>
                      <a:pt x="360" y="258"/>
                      <a:pt x="362" y="256"/>
                    </a:cubicBezTo>
                    <a:cubicBezTo>
                      <a:pt x="373" y="248"/>
                      <a:pt x="393" y="233"/>
                      <a:pt x="406" y="223"/>
                    </a:cubicBezTo>
                    <a:cubicBezTo>
                      <a:pt x="442" y="195"/>
                      <a:pt x="490" y="255"/>
                      <a:pt x="452" y="284"/>
                    </a:cubicBezTo>
                    <a:cubicBezTo>
                      <a:pt x="438" y="294"/>
                      <a:pt x="418" y="310"/>
                      <a:pt x="405" y="318"/>
                    </a:cubicBezTo>
                    <a:cubicBezTo>
                      <a:pt x="386" y="332"/>
                      <a:pt x="369" y="342"/>
                      <a:pt x="357" y="346"/>
                    </a:cubicBezTo>
                    <a:cubicBezTo>
                      <a:pt x="346" y="351"/>
                      <a:pt x="332" y="351"/>
                      <a:pt x="321" y="343"/>
                    </a:cubicBezTo>
                    <a:cubicBezTo>
                      <a:pt x="305" y="333"/>
                      <a:pt x="291" y="320"/>
                      <a:pt x="275" y="302"/>
                    </a:cubicBezTo>
                    <a:cubicBezTo>
                      <a:pt x="272" y="299"/>
                      <a:pt x="269" y="295"/>
                      <a:pt x="265" y="291"/>
                    </a:cubicBezTo>
                    <a:cubicBezTo>
                      <a:pt x="253" y="737"/>
                      <a:pt x="253" y="737"/>
                      <a:pt x="253" y="737"/>
                    </a:cubicBezTo>
                    <a:close/>
                    <a:moveTo>
                      <a:pt x="170" y="1"/>
                    </a:moveTo>
                    <a:cubicBezTo>
                      <a:pt x="207" y="2"/>
                      <a:pt x="237" y="34"/>
                      <a:pt x="236" y="74"/>
                    </a:cubicBezTo>
                    <a:cubicBezTo>
                      <a:pt x="235" y="113"/>
                      <a:pt x="204" y="160"/>
                      <a:pt x="167" y="159"/>
                    </a:cubicBezTo>
                    <a:cubicBezTo>
                      <a:pt x="129" y="159"/>
                      <a:pt x="100" y="110"/>
                      <a:pt x="100" y="71"/>
                    </a:cubicBezTo>
                    <a:cubicBezTo>
                      <a:pt x="101" y="32"/>
                      <a:pt x="132" y="0"/>
                      <a:pt x="170" y="1"/>
                    </a:cubicBezTo>
                    <a:close/>
                  </a:path>
                </a:pathLst>
              </a:custGeom>
              <a:solidFill>
                <a:schemeClr val="accent1"/>
              </a:solidFill>
              <a:ln>
                <a:noFill/>
              </a:ln>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26" name="Freeform 41"/>
              <p:cNvSpPr>
                <a:spLocks/>
              </p:cNvSpPr>
              <p:nvPr/>
            </p:nvSpPr>
            <p:spPr bwMode="auto">
              <a:xfrm>
                <a:off x="5532772" y="870972"/>
                <a:ext cx="219805" cy="176283"/>
              </a:xfrm>
              <a:custGeom>
                <a:avLst/>
                <a:gdLst>
                  <a:gd name="T0" fmla="*/ 35 w 254"/>
                  <a:gd name="T1" fmla="*/ 62 h 204"/>
                  <a:gd name="T2" fmla="*/ 0 w 254"/>
                  <a:gd name="T3" fmla="*/ 66 h 204"/>
                  <a:gd name="T4" fmla="*/ 11 w 254"/>
                  <a:gd name="T5" fmla="*/ 171 h 204"/>
                  <a:gd name="T6" fmla="*/ 48 w 254"/>
                  <a:gd name="T7" fmla="*/ 195 h 204"/>
                  <a:gd name="T8" fmla="*/ 243 w 254"/>
                  <a:gd name="T9" fmla="*/ 20 h 204"/>
                  <a:gd name="T10" fmla="*/ 230 w 254"/>
                  <a:gd name="T11" fmla="*/ 7 h 204"/>
                  <a:gd name="T12" fmla="*/ 53 w 254"/>
                  <a:gd name="T13" fmla="*/ 116 h 204"/>
                  <a:gd name="T14" fmla="*/ 35 w 254"/>
                  <a:gd name="T15" fmla="*/ 62 h 20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54" h="204">
                    <a:moveTo>
                      <a:pt x="35" y="62"/>
                    </a:moveTo>
                    <a:cubicBezTo>
                      <a:pt x="31" y="48"/>
                      <a:pt x="0" y="51"/>
                      <a:pt x="0" y="66"/>
                    </a:cubicBezTo>
                    <a:cubicBezTo>
                      <a:pt x="0" y="113"/>
                      <a:pt x="4" y="130"/>
                      <a:pt x="11" y="171"/>
                    </a:cubicBezTo>
                    <a:cubicBezTo>
                      <a:pt x="14" y="186"/>
                      <a:pt x="36" y="204"/>
                      <a:pt x="48" y="195"/>
                    </a:cubicBezTo>
                    <a:cubicBezTo>
                      <a:pt x="133" y="135"/>
                      <a:pt x="169" y="92"/>
                      <a:pt x="243" y="20"/>
                    </a:cubicBezTo>
                    <a:cubicBezTo>
                      <a:pt x="254" y="9"/>
                      <a:pt x="240" y="0"/>
                      <a:pt x="230" y="7"/>
                    </a:cubicBezTo>
                    <a:cubicBezTo>
                      <a:pt x="158" y="56"/>
                      <a:pt x="123" y="73"/>
                      <a:pt x="53" y="116"/>
                    </a:cubicBezTo>
                    <a:cubicBezTo>
                      <a:pt x="42" y="95"/>
                      <a:pt x="40" y="80"/>
                      <a:pt x="35" y="62"/>
                    </a:cubicBezTo>
                    <a:close/>
                  </a:path>
                </a:pathLst>
              </a:custGeom>
              <a:solidFill>
                <a:schemeClr val="accent1"/>
              </a:solidFill>
              <a:ln>
                <a:noFill/>
              </a:ln>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grpSp>
        <p:nvGrpSpPr>
          <p:cNvPr id="74" name="组合 73"/>
          <p:cNvGrpSpPr/>
          <p:nvPr/>
        </p:nvGrpSpPr>
        <p:grpSpPr>
          <a:xfrm>
            <a:off x="7051167" y="3295707"/>
            <a:ext cx="633589" cy="633359"/>
            <a:chOff x="6871763" y="4872542"/>
            <a:chExt cx="844675" cy="844675"/>
          </a:xfrm>
        </p:grpSpPr>
        <p:sp>
          <p:nvSpPr>
            <p:cNvPr id="10" name="圆角矩形 9"/>
            <p:cNvSpPr/>
            <p:nvPr/>
          </p:nvSpPr>
          <p:spPr>
            <a:xfrm>
              <a:off x="6871763" y="4872542"/>
              <a:ext cx="844675" cy="844675"/>
            </a:xfrm>
            <a:prstGeom prst="roundRect">
              <a:avLst>
                <a:gd name="adj" fmla="val 12557"/>
              </a:avLst>
            </a:prstGeom>
            <a:gradFill>
              <a:gsLst>
                <a:gs pos="0">
                  <a:schemeClr val="bg1">
                    <a:lumMod val="80000"/>
                  </a:schemeClr>
                </a:gs>
                <a:gs pos="100000">
                  <a:schemeClr val="bg1">
                    <a:lumMod val="97000"/>
                  </a:schemeClr>
                </a:gs>
              </a:gsLst>
              <a:lin ang="2700000" scaled="1"/>
            </a:gradFill>
            <a:ln w="22225">
              <a:gradFill flip="none" rotWithShape="1">
                <a:gsLst>
                  <a:gs pos="0">
                    <a:schemeClr val="bg1"/>
                  </a:gs>
                  <a:gs pos="100000">
                    <a:schemeClr val="bg1">
                      <a:lumMod val="75000"/>
                    </a:schemeClr>
                  </a:gs>
                </a:gsLst>
                <a:lin ang="2700000" scaled="1"/>
                <a:tileRect/>
              </a:gradFill>
            </a:ln>
            <a:effectLst>
              <a:outerShdw blurRad="254000" dist="1016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nvGrpSpPr>
            <p:cNvPr id="27" name="组合 26"/>
            <p:cNvGrpSpPr/>
            <p:nvPr/>
          </p:nvGrpSpPr>
          <p:grpSpPr>
            <a:xfrm>
              <a:off x="7035919" y="5070283"/>
              <a:ext cx="507134" cy="478887"/>
              <a:chOff x="6460269" y="872801"/>
              <a:chExt cx="709154" cy="669655"/>
            </a:xfrm>
            <a:solidFill>
              <a:srgbClr val="663A77"/>
            </a:solidFill>
          </p:grpSpPr>
          <p:sp>
            <p:nvSpPr>
              <p:cNvPr id="28" name="Freeform 42"/>
              <p:cNvSpPr>
                <a:spLocks noEditPoints="1"/>
              </p:cNvSpPr>
              <p:nvPr/>
            </p:nvSpPr>
            <p:spPr bwMode="auto">
              <a:xfrm>
                <a:off x="6460269" y="872801"/>
                <a:ext cx="442902" cy="669655"/>
              </a:xfrm>
              <a:custGeom>
                <a:avLst/>
                <a:gdLst>
                  <a:gd name="T0" fmla="*/ 250 w 512"/>
                  <a:gd name="T1" fmla="*/ 737 h 775"/>
                  <a:gd name="T2" fmla="*/ 209 w 512"/>
                  <a:gd name="T3" fmla="*/ 775 h 775"/>
                  <a:gd name="T4" fmla="*/ 173 w 512"/>
                  <a:gd name="T5" fmla="*/ 762 h 775"/>
                  <a:gd name="T6" fmla="*/ 159 w 512"/>
                  <a:gd name="T7" fmla="*/ 762 h 775"/>
                  <a:gd name="T8" fmla="*/ 124 w 512"/>
                  <a:gd name="T9" fmla="*/ 775 h 775"/>
                  <a:gd name="T10" fmla="*/ 83 w 512"/>
                  <a:gd name="T11" fmla="*/ 737 h 775"/>
                  <a:gd name="T12" fmla="*/ 75 w 512"/>
                  <a:gd name="T13" fmla="*/ 475 h 775"/>
                  <a:gd name="T14" fmla="*/ 65 w 512"/>
                  <a:gd name="T15" fmla="*/ 474 h 775"/>
                  <a:gd name="T16" fmla="*/ 21 w 512"/>
                  <a:gd name="T17" fmla="*/ 441 h 775"/>
                  <a:gd name="T18" fmla="*/ 19 w 512"/>
                  <a:gd name="T19" fmla="*/ 214 h 775"/>
                  <a:gd name="T20" fmla="*/ 48 w 512"/>
                  <a:gd name="T21" fmla="*/ 189 h 775"/>
                  <a:gd name="T22" fmla="*/ 119 w 512"/>
                  <a:gd name="T23" fmla="*/ 181 h 775"/>
                  <a:gd name="T24" fmla="*/ 131 w 512"/>
                  <a:gd name="T25" fmla="*/ 186 h 775"/>
                  <a:gd name="T26" fmla="*/ 166 w 512"/>
                  <a:gd name="T27" fmla="*/ 239 h 775"/>
                  <a:gd name="T28" fmla="*/ 202 w 512"/>
                  <a:gd name="T29" fmla="*/ 186 h 775"/>
                  <a:gd name="T30" fmla="*/ 213 w 512"/>
                  <a:gd name="T31" fmla="*/ 181 h 775"/>
                  <a:gd name="T32" fmla="*/ 269 w 512"/>
                  <a:gd name="T33" fmla="*/ 184 h 775"/>
                  <a:gd name="T34" fmla="*/ 286 w 512"/>
                  <a:gd name="T35" fmla="*/ 190 h 775"/>
                  <a:gd name="T36" fmla="*/ 361 w 512"/>
                  <a:gd name="T37" fmla="*/ 220 h 775"/>
                  <a:gd name="T38" fmla="*/ 454 w 512"/>
                  <a:gd name="T39" fmla="*/ 179 h 775"/>
                  <a:gd name="T40" fmla="*/ 503 w 512"/>
                  <a:gd name="T41" fmla="*/ 193 h 775"/>
                  <a:gd name="T42" fmla="*/ 488 w 512"/>
                  <a:gd name="T43" fmla="*/ 243 h 775"/>
                  <a:gd name="T44" fmla="*/ 382 w 512"/>
                  <a:gd name="T45" fmla="*/ 290 h 775"/>
                  <a:gd name="T46" fmla="*/ 359 w 512"/>
                  <a:gd name="T47" fmla="*/ 294 h 775"/>
                  <a:gd name="T48" fmla="*/ 266 w 512"/>
                  <a:gd name="T49" fmla="*/ 263 h 775"/>
                  <a:gd name="T50" fmla="*/ 261 w 512"/>
                  <a:gd name="T51" fmla="*/ 265 h 775"/>
                  <a:gd name="T52" fmla="*/ 250 w 512"/>
                  <a:gd name="T53" fmla="*/ 737 h 775"/>
                  <a:gd name="T54" fmla="*/ 168 w 512"/>
                  <a:gd name="T55" fmla="*/ 1 h 775"/>
                  <a:gd name="T56" fmla="*/ 233 w 512"/>
                  <a:gd name="T57" fmla="*/ 72 h 775"/>
                  <a:gd name="T58" fmla="*/ 165 w 512"/>
                  <a:gd name="T59" fmla="*/ 157 h 775"/>
                  <a:gd name="T60" fmla="*/ 99 w 512"/>
                  <a:gd name="T61" fmla="*/ 70 h 775"/>
                  <a:gd name="T62" fmla="*/ 168 w 512"/>
                  <a:gd name="T63" fmla="*/ 1 h 7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512" h="775">
                    <a:moveTo>
                      <a:pt x="250" y="737"/>
                    </a:moveTo>
                    <a:cubicBezTo>
                      <a:pt x="249" y="758"/>
                      <a:pt x="228" y="775"/>
                      <a:pt x="209" y="775"/>
                    </a:cubicBezTo>
                    <a:cubicBezTo>
                      <a:pt x="196" y="775"/>
                      <a:pt x="180" y="770"/>
                      <a:pt x="173" y="762"/>
                    </a:cubicBezTo>
                    <a:cubicBezTo>
                      <a:pt x="170" y="757"/>
                      <a:pt x="163" y="757"/>
                      <a:pt x="159" y="762"/>
                    </a:cubicBezTo>
                    <a:cubicBezTo>
                      <a:pt x="153" y="770"/>
                      <a:pt x="137" y="775"/>
                      <a:pt x="124" y="775"/>
                    </a:cubicBezTo>
                    <a:cubicBezTo>
                      <a:pt x="105" y="775"/>
                      <a:pt x="84" y="758"/>
                      <a:pt x="83" y="737"/>
                    </a:cubicBezTo>
                    <a:cubicBezTo>
                      <a:pt x="75" y="475"/>
                      <a:pt x="75" y="475"/>
                      <a:pt x="75" y="475"/>
                    </a:cubicBezTo>
                    <a:cubicBezTo>
                      <a:pt x="65" y="474"/>
                      <a:pt x="65" y="474"/>
                      <a:pt x="65" y="474"/>
                    </a:cubicBezTo>
                    <a:cubicBezTo>
                      <a:pt x="46" y="472"/>
                      <a:pt x="24" y="460"/>
                      <a:pt x="21" y="441"/>
                    </a:cubicBezTo>
                    <a:cubicBezTo>
                      <a:pt x="0" y="333"/>
                      <a:pt x="4" y="328"/>
                      <a:pt x="19" y="214"/>
                    </a:cubicBezTo>
                    <a:cubicBezTo>
                      <a:pt x="21" y="206"/>
                      <a:pt x="30" y="191"/>
                      <a:pt x="48" y="189"/>
                    </a:cubicBezTo>
                    <a:cubicBezTo>
                      <a:pt x="119" y="181"/>
                      <a:pt x="119" y="181"/>
                      <a:pt x="119" y="181"/>
                    </a:cubicBezTo>
                    <a:cubicBezTo>
                      <a:pt x="124" y="180"/>
                      <a:pt x="128" y="182"/>
                      <a:pt x="131" y="186"/>
                    </a:cubicBezTo>
                    <a:cubicBezTo>
                      <a:pt x="166" y="239"/>
                      <a:pt x="166" y="239"/>
                      <a:pt x="166" y="239"/>
                    </a:cubicBezTo>
                    <a:cubicBezTo>
                      <a:pt x="202" y="186"/>
                      <a:pt x="202" y="186"/>
                      <a:pt x="202" y="186"/>
                    </a:cubicBezTo>
                    <a:cubicBezTo>
                      <a:pt x="204" y="182"/>
                      <a:pt x="209" y="180"/>
                      <a:pt x="213" y="181"/>
                    </a:cubicBezTo>
                    <a:cubicBezTo>
                      <a:pt x="219" y="181"/>
                      <a:pt x="248" y="183"/>
                      <a:pt x="269" y="184"/>
                    </a:cubicBezTo>
                    <a:cubicBezTo>
                      <a:pt x="275" y="185"/>
                      <a:pt x="281" y="186"/>
                      <a:pt x="286" y="190"/>
                    </a:cubicBezTo>
                    <a:cubicBezTo>
                      <a:pt x="309" y="204"/>
                      <a:pt x="334" y="215"/>
                      <a:pt x="361" y="220"/>
                    </a:cubicBezTo>
                    <a:cubicBezTo>
                      <a:pt x="393" y="209"/>
                      <a:pt x="424" y="195"/>
                      <a:pt x="454" y="179"/>
                    </a:cubicBezTo>
                    <a:cubicBezTo>
                      <a:pt x="471" y="169"/>
                      <a:pt x="493" y="176"/>
                      <a:pt x="503" y="193"/>
                    </a:cubicBezTo>
                    <a:cubicBezTo>
                      <a:pt x="512" y="211"/>
                      <a:pt x="506" y="233"/>
                      <a:pt x="488" y="243"/>
                    </a:cubicBezTo>
                    <a:cubicBezTo>
                      <a:pt x="452" y="262"/>
                      <a:pt x="420" y="274"/>
                      <a:pt x="382" y="290"/>
                    </a:cubicBezTo>
                    <a:cubicBezTo>
                      <a:pt x="375" y="293"/>
                      <a:pt x="367" y="295"/>
                      <a:pt x="359" y="294"/>
                    </a:cubicBezTo>
                    <a:cubicBezTo>
                      <a:pt x="326" y="288"/>
                      <a:pt x="296" y="279"/>
                      <a:pt x="266" y="263"/>
                    </a:cubicBezTo>
                    <a:cubicBezTo>
                      <a:pt x="261" y="265"/>
                      <a:pt x="261" y="265"/>
                      <a:pt x="261" y="265"/>
                    </a:cubicBezTo>
                    <a:cubicBezTo>
                      <a:pt x="250" y="737"/>
                      <a:pt x="250" y="737"/>
                      <a:pt x="250" y="737"/>
                    </a:cubicBezTo>
                    <a:close/>
                    <a:moveTo>
                      <a:pt x="168" y="1"/>
                    </a:moveTo>
                    <a:cubicBezTo>
                      <a:pt x="205" y="1"/>
                      <a:pt x="234" y="33"/>
                      <a:pt x="233" y="72"/>
                    </a:cubicBezTo>
                    <a:cubicBezTo>
                      <a:pt x="233" y="111"/>
                      <a:pt x="202" y="158"/>
                      <a:pt x="165" y="157"/>
                    </a:cubicBezTo>
                    <a:cubicBezTo>
                      <a:pt x="128" y="156"/>
                      <a:pt x="99" y="109"/>
                      <a:pt x="99" y="70"/>
                    </a:cubicBezTo>
                    <a:cubicBezTo>
                      <a:pt x="100" y="31"/>
                      <a:pt x="131" y="0"/>
                      <a:pt x="168" y="1"/>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29" name="Freeform 43"/>
              <p:cNvSpPr>
                <a:spLocks noEditPoints="1"/>
              </p:cNvSpPr>
              <p:nvPr/>
            </p:nvSpPr>
            <p:spPr bwMode="auto">
              <a:xfrm>
                <a:off x="6735299" y="1108698"/>
                <a:ext cx="434124" cy="433758"/>
              </a:xfrm>
              <a:custGeom>
                <a:avLst/>
                <a:gdLst>
                  <a:gd name="T0" fmla="*/ 388 w 502"/>
                  <a:gd name="T1" fmla="*/ 388 h 502"/>
                  <a:gd name="T2" fmla="*/ 383 w 502"/>
                  <a:gd name="T3" fmla="*/ 335 h 502"/>
                  <a:gd name="T4" fmla="*/ 334 w 502"/>
                  <a:gd name="T5" fmla="*/ 426 h 502"/>
                  <a:gd name="T6" fmla="*/ 445 w 502"/>
                  <a:gd name="T7" fmla="*/ 251 h 502"/>
                  <a:gd name="T8" fmla="*/ 393 w 502"/>
                  <a:gd name="T9" fmla="*/ 214 h 502"/>
                  <a:gd name="T10" fmla="*/ 392 w 502"/>
                  <a:gd name="T11" fmla="*/ 297 h 502"/>
                  <a:gd name="T12" fmla="*/ 430 w 502"/>
                  <a:gd name="T13" fmla="*/ 176 h 502"/>
                  <a:gd name="T14" fmla="*/ 332 w 502"/>
                  <a:gd name="T15" fmla="*/ 75 h 502"/>
                  <a:gd name="T16" fmla="*/ 385 w 502"/>
                  <a:gd name="T17" fmla="*/ 176 h 502"/>
                  <a:gd name="T18" fmla="*/ 72 w 502"/>
                  <a:gd name="T19" fmla="*/ 176 h 502"/>
                  <a:gd name="T20" fmla="*/ 150 w 502"/>
                  <a:gd name="T21" fmla="*/ 117 h 502"/>
                  <a:gd name="T22" fmla="*/ 114 w 502"/>
                  <a:gd name="T23" fmla="*/ 114 h 502"/>
                  <a:gd name="T24" fmla="*/ 165 w 502"/>
                  <a:gd name="T25" fmla="*/ 176 h 502"/>
                  <a:gd name="T26" fmla="*/ 236 w 502"/>
                  <a:gd name="T27" fmla="*/ 71 h 502"/>
                  <a:gd name="T28" fmla="*/ 165 w 502"/>
                  <a:gd name="T29" fmla="*/ 176 h 502"/>
                  <a:gd name="T30" fmla="*/ 345 w 502"/>
                  <a:gd name="T31" fmla="*/ 176 h 502"/>
                  <a:gd name="T32" fmla="*/ 274 w 502"/>
                  <a:gd name="T33" fmla="*/ 71 h 502"/>
                  <a:gd name="T34" fmla="*/ 354 w 502"/>
                  <a:gd name="T35" fmla="*/ 214 h 502"/>
                  <a:gd name="T36" fmla="*/ 274 w 502"/>
                  <a:gd name="T37" fmla="*/ 297 h 502"/>
                  <a:gd name="T38" fmla="*/ 357 w 502"/>
                  <a:gd name="T39" fmla="*/ 252 h 502"/>
                  <a:gd name="T40" fmla="*/ 236 w 502"/>
                  <a:gd name="T41" fmla="*/ 214 h 502"/>
                  <a:gd name="T42" fmla="*/ 153 w 502"/>
                  <a:gd name="T43" fmla="*/ 252 h 502"/>
                  <a:gd name="T44" fmla="*/ 236 w 502"/>
                  <a:gd name="T45" fmla="*/ 297 h 502"/>
                  <a:gd name="T46" fmla="*/ 118 w 502"/>
                  <a:gd name="T47" fmla="*/ 214 h 502"/>
                  <a:gd name="T48" fmla="*/ 57 w 502"/>
                  <a:gd name="T49" fmla="*/ 251 h 502"/>
                  <a:gd name="T50" fmla="*/ 119 w 502"/>
                  <a:gd name="T51" fmla="*/ 297 h 502"/>
                  <a:gd name="T52" fmla="*/ 118 w 502"/>
                  <a:gd name="T53" fmla="*/ 214 h 502"/>
                  <a:gd name="T54" fmla="*/ 274 w 502"/>
                  <a:gd name="T55" fmla="*/ 335 h 502"/>
                  <a:gd name="T56" fmla="*/ 328 w 502"/>
                  <a:gd name="T57" fmla="*/ 367 h 502"/>
                  <a:gd name="T58" fmla="*/ 236 w 502"/>
                  <a:gd name="T59" fmla="*/ 335 h 502"/>
                  <a:gd name="T60" fmla="*/ 182 w 502"/>
                  <a:gd name="T61" fmla="*/ 367 h 502"/>
                  <a:gd name="T62" fmla="*/ 236 w 502"/>
                  <a:gd name="T63" fmla="*/ 335 h 502"/>
                  <a:gd name="T64" fmla="*/ 77 w 502"/>
                  <a:gd name="T65" fmla="*/ 335 h 502"/>
                  <a:gd name="T66" fmla="*/ 181 w 502"/>
                  <a:gd name="T67" fmla="*/ 431 h 502"/>
                  <a:gd name="T68" fmla="*/ 128 w 502"/>
                  <a:gd name="T69" fmla="*/ 335 h 502"/>
                  <a:gd name="T70" fmla="*/ 251 w 502"/>
                  <a:gd name="T71" fmla="*/ 502 h 502"/>
                  <a:gd name="T72" fmla="*/ 0 w 502"/>
                  <a:gd name="T73" fmla="*/ 251 h 502"/>
                  <a:gd name="T74" fmla="*/ 251 w 502"/>
                  <a:gd name="T75" fmla="*/ 0 h 502"/>
                  <a:gd name="T76" fmla="*/ 502 w 502"/>
                  <a:gd name="T77" fmla="*/ 251 h 5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502" h="502">
                    <a:moveTo>
                      <a:pt x="334" y="426"/>
                    </a:moveTo>
                    <a:cubicBezTo>
                      <a:pt x="355" y="416"/>
                      <a:pt x="373" y="403"/>
                      <a:pt x="388" y="388"/>
                    </a:cubicBezTo>
                    <a:cubicBezTo>
                      <a:pt x="403" y="373"/>
                      <a:pt x="416" y="354"/>
                      <a:pt x="425" y="335"/>
                    </a:cubicBezTo>
                    <a:cubicBezTo>
                      <a:pt x="383" y="335"/>
                      <a:pt x="383" y="335"/>
                      <a:pt x="383" y="335"/>
                    </a:cubicBezTo>
                    <a:cubicBezTo>
                      <a:pt x="377" y="352"/>
                      <a:pt x="370" y="370"/>
                      <a:pt x="362" y="385"/>
                    </a:cubicBezTo>
                    <a:cubicBezTo>
                      <a:pt x="354" y="400"/>
                      <a:pt x="345" y="413"/>
                      <a:pt x="334" y="426"/>
                    </a:cubicBezTo>
                    <a:close/>
                    <a:moveTo>
                      <a:pt x="439" y="297"/>
                    </a:moveTo>
                    <a:cubicBezTo>
                      <a:pt x="443" y="282"/>
                      <a:pt x="445" y="267"/>
                      <a:pt x="445" y="251"/>
                    </a:cubicBezTo>
                    <a:cubicBezTo>
                      <a:pt x="445" y="238"/>
                      <a:pt x="444" y="226"/>
                      <a:pt x="442" y="214"/>
                    </a:cubicBezTo>
                    <a:cubicBezTo>
                      <a:pt x="393" y="214"/>
                      <a:pt x="393" y="214"/>
                      <a:pt x="393" y="214"/>
                    </a:cubicBezTo>
                    <a:cubicBezTo>
                      <a:pt x="395" y="227"/>
                      <a:pt x="395" y="239"/>
                      <a:pt x="395" y="252"/>
                    </a:cubicBezTo>
                    <a:cubicBezTo>
                      <a:pt x="395" y="267"/>
                      <a:pt x="394" y="282"/>
                      <a:pt x="392" y="297"/>
                    </a:cubicBezTo>
                    <a:cubicBezTo>
                      <a:pt x="439" y="297"/>
                      <a:pt x="439" y="297"/>
                      <a:pt x="439" y="297"/>
                    </a:cubicBezTo>
                    <a:close/>
                    <a:moveTo>
                      <a:pt x="430" y="176"/>
                    </a:moveTo>
                    <a:cubicBezTo>
                      <a:pt x="420" y="153"/>
                      <a:pt x="406" y="132"/>
                      <a:pt x="388" y="114"/>
                    </a:cubicBezTo>
                    <a:cubicBezTo>
                      <a:pt x="372" y="98"/>
                      <a:pt x="353" y="84"/>
                      <a:pt x="332" y="75"/>
                    </a:cubicBezTo>
                    <a:cubicBezTo>
                      <a:pt x="343" y="88"/>
                      <a:pt x="353" y="102"/>
                      <a:pt x="361" y="117"/>
                    </a:cubicBezTo>
                    <a:cubicBezTo>
                      <a:pt x="371" y="135"/>
                      <a:pt x="379" y="155"/>
                      <a:pt x="385" y="176"/>
                    </a:cubicBezTo>
                    <a:cubicBezTo>
                      <a:pt x="430" y="176"/>
                      <a:pt x="430" y="176"/>
                      <a:pt x="430" y="176"/>
                    </a:cubicBezTo>
                    <a:close/>
                    <a:moveTo>
                      <a:pt x="72" y="176"/>
                    </a:moveTo>
                    <a:cubicBezTo>
                      <a:pt x="125" y="176"/>
                      <a:pt x="125" y="176"/>
                      <a:pt x="125" y="176"/>
                    </a:cubicBezTo>
                    <a:cubicBezTo>
                      <a:pt x="131" y="155"/>
                      <a:pt x="139" y="135"/>
                      <a:pt x="150" y="117"/>
                    </a:cubicBezTo>
                    <a:cubicBezTo>
                      <a:pt x="159" y="100"/>
                      <a:pt x="170" y="84"/>
                      <a:pt x="183" y="69"/>
                    </a:cubicBezTo>
                    <a:cubicBezTo>
                      <a:pt x="157" y="79"/>
                      <a:pt x="133" y="94"/>
                      <a:pt x="114" y="114"/>
                    </a:cubicBezTo>
                    <a:cubicBezTo>
                      <a:pt x="96" y="132"/>
                      <a:pt x="82" y="153"/>
                      <a:pt x="72" y="176"/>
                    </a:cubicBezTo>
                    <a:close/>
                    <a:moveTo>
                      <a:pt x="165" y="176"/>
                    </a:moveTo>
                    <a:cubicBezTo>
                      <a:pt x="236" y="176"/>
                      <a:pt x="236" y="176"/>
                      <a:pt x="236" y="176"/>
                    </a:cubicBezTo>
                    <a:cubicBezTo>
                      <a:pt x="236" y="71"/>
                      <a:pt x="236" y="71"/>
                      <a:pt x="236" y="71"/>
                    </a:cubicBezTo>
                    <a:cubicBezTo>
                      <a:pt x="215" y="88"/>
                      <a:pt x="197" y="110"/>
                      <a:pt x="183" y="135"/>
                    </a:cubicBezTo>
                    <a:cubicBezTo>
                      <a:pt x="176" y="148"/>
                      <a:pt x="170" y="162"/>
                      <a:pt x="165" y="176"/>
                    </a:cubicBezTo>
                    <a:close/>
                    <a:moveTo>
                      <a:pt x="274" y="176"/>
                    </a:moveTo>
                    <a:cubicBezTo>
                      <a:pt x="345" y="176"/>
                      <a:pt x="345" y="176"/>
                      <a:pt x="345" y="176"/>
                    </a:cubicBezTo>
                    <a:cubicBezTo>
                      <a:pt x="341" y="162"/>
                      <a:pt x="335" y="148"/>
                      <a:pt x="327" y="135"/>
                    </a:cubicBezTo>
                    <a:cubicBezTo>
                      <a:pt x="314" y="110"/>
                      <a:pt x="296" y="88"/>
                      <a:pt x="274" y="71"/>
                    </a:cubicBezTo>
                    <a:cubicBezTo>
                      <a:pt x="274" y="176"/>
                      <a:pt x="274" y="176"/>
                      <a:pt x="274" y="176"/>
                    </a:cubicBezTo>
                    <a:close/>
                    <a:moveTo>
                      <a:pt x="354" y="214"/>
                    </a:moveTo>
                    <a:cubicBezTo>
                      <a:pt x="274" y="214"/>
                      <a:pt x="274" y="214"/>
                      <a:pt x="274" y="214"/>
                    </a:cubicBezTo>
                    <a:cubicBezTo>
                      <a:pt x="274" y="297"/>
                      <a:pt x="274" y="297"/>
                      <a:pt x="274" y="297"/>
                    </a:cubicBezTo>
                    <a:cubicBezTo>
                      <a:pt x="353" y="297"/>
                      <a:pt x="353" y="297"/>
                      <a:pt x="353" y="297"/>
                    </a:cubicBezTo>
                    <a:cubicBezTo>
                      <a:pt x="356" y="282"/>
                      <a:pt x="357" y="267"/>
                      <a:pt x="357" y="252"/>
                    </a:cubicBezTo>
                    <a:cubicBezTo>
                      <a:pt x="357" y="239"/>
                      <a:pt x="356" y="227"/>
                      <a:pt x="354" y="214"/>
                    </a:cubicBezTo>
                    <a:close/>
                    <a:moveTo>
                      <a:pt x="236" y="214"/>
                    </a:moveTo>
                    <a:cubicBezTo>
                      <a:pt x="156" y="214"/>
                      <a:pt x="156" y="214"/>
                      <a:pt x="156" y="214"/>
                    </a:cubicBezTo>
                    <a:cubicBezTo>
                      <a:pt x="154" y="227"/>
                      <a:pt x="153" y="239"/>
                      <a:pt x="153" y="252"/>
                    </a:cubicBezTo>
                    <a:cubicBezTo>
                      <a:pt x="153" y="267"/>
                      <a:pt x="155" y="282"/>
                      <a:pt x="158" y="297"/>
                    </a:cubicBezTo>
                    <a:cubicBezTo>
                      <a:pt x="236" y="297"/>
                      <a:pt x="236" y="297"/>
                      <a:pt x="236" y="297"/>
                    </a:cubicBezTo>
                    <a:cubicBezTo>
                      <a:pt x="236" y="214"/>
                      <a:pt x="236" y="214"/>
                      <a:pt x="236" y="214"/>
                    </a:cubicBezTo>
                    <a:close/>
                    <a:moveTo>
                      <a:pt x="118" y="214"/>
                    </a:moveTo>
                    <a:cubicBezTo>
                      <a:pt x="61" y="214"/>
                      <a:pt x="61" y="214"/>
                      <a:pt x="61" y="214"/>
                    </a:cubicBezTo>
                    <a:cubicBezTo>
                      <a:pt x="59" y="226"/>
                      <a:pt x="57" y="238"/>
                      <a:pt x="57" y="251"/>
                    </a:cubicBezTo>
                    <a:cubicBezTo>
                      <a:pt x="57" y="267"/>
                      <a:pt x="59" y="282"/>
                      <a:pt x="63" y="297"/>
                    </a:cubicBezTo>
                    <a:cubicBezTo>
                      <a:pt x="119" y="297"/>
                      <a:pt x="119" y="297"/>
                      <a:pt x="119" y="297"/>
                    </a:cubicBezTo>
                    <a:cubicBezTo>
                      <a:pt x="116" y="282"/>
                      <a:pt x="115" y="267"/>
                      <a:pt x="115" y="252"/>
                    </a:cubicBezTo>
                    <a:cubicBezTo>
                      <a:pt x="115" y="239"/>
                      <a:pt x="116" y="227"/>
                      <a:pt x="118" y="214"/>
                    </a:cubicBezTo>
                    <a:close/>
                    <a:moveTo>
                      <a:pt x="342" y="335"/>
                    </a:moveTo>
                    <a:cubicBezTo>
                      <a:pt x="274" y="335"/>
                      <a:pt x="274" y="335"/>
                      <a:pt x="274" y="335"/>
                    </a:cubicBezTo>
                    <a:cubicBezTo>
                      <a:pt x="274" y="433"/>
                      <a:pt x="274" y="433"/>
                      <a:pt x="274" y="433"/>
                    </a:cubicBezTo>
                    <a:cubicBezTo>
                      <a:pt x="296" y="415"/>
                      <a:pt x="315" y="392"/>
                      <a:pt x="328" y="367"/>
                    </a:cubicBezTo>
                    <a:cubicBezTo>
                      <a:pt x="334" y="357"/>
                      <a:pt x="338" y="346"/>
                      <a:pt x="342" y="335"/>
                    </a:cubicBezTo>
                    <a:close/>
                    <a:moveTo>
                      <a:pt x="236" y="335"/>
                    </a:moveTo>
                    <a:cubicBezTo>
                      <a:pt x="168" y="335"/>
                      <a:pt x="168" y="335"/>
                      <a:pt x="168" y="335"/>
                    </a:cubicBezTo>
                    <a:cubicBezTo>
                      <a:pt x="172" y="346"/>
                      <a:pt x="177" y="357"/>
                      <a:pt x="182" y="367"/>
                    </a:cubicBezTo>
                    <a:cubicBezTo>
                      <a:pt x="196" y="392"/>
                      <a:pt x="214" y="415"/>
                      <a:pt x="236" y="433"/>
                    </a:cubicBezTo>
                    <a:cubicBezTo>
                      <a:pt x="236" y="335"/>
                      <a:pt x="236" y="335"/>
                      <a:pt x="236" y="335"/>
                    </a:cubicBezTo>
                    <a:close/>
                    <a:moveTo>
                      <a:pt x="128" y="335"/>
                    </a:moveTo>
                    <a:cubicBezTo>
                      <a:pt x="77" y="335"/>
                      <a:pt x="77" y="335"/>
                      <a:pt x="77" y="335"/>
                    </a:cubicBezTo>
                    <a:cubicBezTo>
                      <a:pt x="86" y="354"/>
                      <a:pt x="99" y="373"/>
                      <a:pt x="114" y="388"/>
                    </a:cubicBezTo>
                    <a:cubicBezTo>
                      <a:pt x="133" y="407"/>
                      <a:pt x="155" y="422"/>
                      <a:pt x="181" y="431"/>
                    </a:cubicBezTo>
                    <a:cubicBezTo>
                      <a:pt x="168" y="417"/>
                      <a:pt x="158" y="402"/>
                      <a:pt x="149" y="385"/>
                    </a:cubicBezTo>
                    <a:cubicBezTo>
                      <a:pt x="140" y="370"/>
                      <a:pt x="133" y="352"/>
                      <a:pt x="128" y="335"/>
                    </a:cubicBezTo>
                    <a:close/>
                    <a:moveTo>
                      <a:pt x="429" y="428"/>
                    </a:moveTo>
                    <a:cubicBezTo>
                      <a:pt x="383" y="474"/>
                      <a:pt x="321" y="502"/>
                      <a:pt x="251" y="502"/>
                    </a:cubicBezTo>
                    <a:cubicBezTo>
                      <a:pt x="182" y="502"/>
                      <a:pt x="119" y="474"/>
                      <a:pt x="74" y="428"/>
                    </a:cubicBezTo>
                    <a:cubicBezTo>
                      <a:pt x="28" y="383"/>
                      <a:pt x="0" y="320"/>
                      <a:pt x="0" y="251"/>
                    </a:cubicBezTo>
                    <a:cubicBezTo>
                      <a:pt x="0" y="182"/>
                      <a:pt x="28" y="119"/>
                      <a:pt x="74" y="73"/>
                    </a:cubicBezTo>
                    <a:cubicBezTo>
                      <a:pt x="119" y="28"/>
                      <a:pt x="182" y="0"/>
                      <a:pt x="251" y="0"/>
                    </a:cubicBezTo>
                    <a:cubicBezTo>
                      <a:pt x="321" y="0"/>
                      <a:pt x="383" y="28"/>
                      <a:pt x="429" y="73"/>
                    </a:cubicBezTo>
                    <a:cubicBezTo>
                      <a:pt x="474" y="119"/>
                      <a:pt x="502" y="182"/>
                      <a:pt x="502" y="251"/>
                    </a:cubicBezTo>
                    <a:cubicBezTo>
                      <a:pt x="502" y="320"/>
                      <a:pt x="474" y="383"/>
                      <a:pt x="429" y="428"/>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grpSp>
        <p:nvGrpSpPr>
          <p:cNvPr id="73" name="组合 72"/>
          <p:cNvGrpSpPr/>
          <p:nvPr/>
        </p:nvGrpSpPr>
        <p:grpSpPr>
          <a:xfrm>
            <a:off x="3303568" y="3295707"/>
            <a:ext cx="633589" cy="633359"/>
            <a:chOff x="6785845" y="2983037"/>
            <a:chExt cx="844675" cy="844675"/>
          </a:xfrm>
        </p:grpSpPr>
        <p:sp>
          <p:nvSpPr>
            <p:cNvPr id="9" name="圆角矩形 8"/>
            <p:cNvSpPr/>
            <p:nvPr/>
          </p:nvSpPr>
          <p:spPr>
            <a:xfrm>
              <a:off x="6785845" y="2983037"/>
              <a:ext cx="844675" cy="844675"/>
            </a:xfrm>
            <a:prstGeom prst="roundRect">
              <a:avLst>
                <a:gd name="adj" fmla="val 12557"/>
              </a:avLst>
            </a:prstGeom>
            <a:gradFill>
              <a:gsLst>
                <a:gs pos="0">
                  <a:schemeClr val="bg1">
                    <a:lumMod val="80000"/>
                  </a:schemeClr>
                </a:gs>
                <a:gs pos="100000">
                  <a:schemeClr val="bg1">
                    <a:lumMod val="97000"/>
                  </a:schemeClr>
                </a:gs>
              </a:gsLst>
              <a:lin ang="2700000" scaled="1"/>
            </a:gradFill>
            <a:ln w="22225">
              <a:gradFill flip="none" rotWithShape="1">
                <a:gsLst>
                  <a:gs pos="0">
                    <a:schemeClr val="bg1"/>
                  </a:gs>
                  <a:gs pos="100000">
                    <a:schemeClr val="bg1">
                      <a:lumMod val="75000"/>
                    </a:schemeClr>
                  </a:gs>
                </a:gsLst>
                <a:lin ang="2700000" scaled="1"/>
                <a:tileRect/>
              </a:gradFill>
            </a:ln>
            <a:effectLst>
              <a:outerShdw blurRad="254000" dist="1016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nvGrpSpPr>
            <p:cNvPr id="30" name="组合 29"/>
            <p:cNvGrpSpPr/>
            <p:nvPr/>
          </p:nvGrpSpPr>
          <p:grpSpPr>
            <a:xfrm>
              <a:off x="6965236" y="3174118"/>
              <a:ext cx="480153" cy="483400"/>
              <a:chOff x="5042691" y="2273920"/>
              <a:chExt cx="702937" cy="707692"/>
            </a:xfrm>
            <a:solidFill>
              <a:srgbClr val="01ACBE"/>
            </a:solidFill>
          </p:grpSpPr>
          <p:sp>
            <p:nvSpPr>
              <p:cNvPr id="31" name="Freeform 12"/>
              <p:cNvSpPr>
                <a:spLocks/>
              </p:cNvSpPr>
              <p:nvPr/>
            </p:nvSpPr>
            <p:spPr bwMode="auto">
              <a:xfrm>
                <a:off x="5284806" y="2789968"/>
                <a:ext cx="460822" cy="191644"/>
              </a:xfrm>
              <a:custGeom>
                <a:avLst/>
                <a:gdLst>
                  <a:gd name="T0" fmla="*/ 25 w 533"/>
                  <a:gd name="T1" fmla="*/ 165 h 222"/>
                  <a:gd name="T2" fmla="*/ 158 w 533"/>
                  <a:gd name="T3" fmla="*/ 165 h 222"/>
                  <a:gd name="T4" fmla="*/ 158 w 533"/>
                  <a:gd name="T5" fmla="*/ 108 h 222"/>
                  <a:gd name="T6" fmla="*/ 184 w 533"/>
                  <a:gd name="T7" fmla="*/ 83 h 222"/>
                  <a:gd name="T8" fmla="*/ 317 w 533"/>
                  <a:gd name="T9" fmla="*/ 83 h 222"/>
                  <a:gd name="T10" fmla="*/ 317 w 533"/>
                  <a:gd name="T11" fmla="*/ 25 h 222"/>
                  <a:gd name="T12" fmla="*/ 343 w 533"/>
                  <a:gd name="T13" fmla="*/ 0 h 222"/>
                  <a:gd name="T14" fmla="*/ 533 w 533"/>
                  <a:gd name="T15" fmla="*/ 0 h 222"/>
                  <a:gd name="T16" fmla="*/ 533 w 533"/>
                  <a:gd name="T17" fmla="*/ 32 h 222"/>
                  <a:gd name="T18" fmla="*/ 508 w 533"/>
                  <a:gd name="T19" fmla="*/ 57 h 222"/>
                  <a:gd name="T20" fmla="*/ 375 w 533"/>
                  <a:gd name="T21" fmla="*/ 57 h 222"/>
                  <a:gd name="T22" fmla="*/ 375 w 533"/>
                  <a:gd name="T23" fmla="*/ 114 h 222"/>
                  <a:gd name="T24" fmla="*/ 349 w 533"/>
                  <a:gd name="T25" fmla="*/ 140 h 222"/>
                  <a:gd name="T26" fmla="*/ 216 w 533"/>
                  <a:gd name="T27" fmla="*/ 140 h 222"/>
                  <a:gd name="T28" fmla="*/ 216 w 533"/>
                  <a:gd name="T29" fmla="*/ 197 h 222"/>
                  <a:gd name="T30" fmla="*/ 190 w 533"/>
                  <a:gd name="T31" fmla="*/ 222 h 222"/>
                  <a:gd name="T32" fmla="*/ 0 w 533"/>
                  <a:gd name="T33" fmla="*/ 222 h 222"/>
                  <a:gd name="T34" fmla="*/ 0 w 533"/>
                  <a:gd name="T35" fmla="*/ 191 h 222"/>
                  <a:gd name="T36" fmla="*/ 25 w 533"/>
                  <a:gd name="T37" fmla="*/ 165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33" h="222">
                    <a:moveTo>
                      <a:pt x="25" y="165"/>
                    </a:moveTo>
                    <a:cubicBezTo>
                      <a:pt x="158" y="165"/>
                      <a:pt x="158" y="165"/>
                      <a:pt x="158" y="165"/>
                    </a:cubicBezTo>
                    <a:cubicBezTo>
                      <a:pt x="158" y="108"/>
                      <a:pt x="158" y="108"/>
                      <a:pt x="158" y="108"/>
                    </a:cubicBezTo>
                    <a:cubicBezTo>
                      <a:pt x="158" y="94"/>
                      <a:pt x="170" y="83"/>
                      <a:pt x="184" y="83"/>
                    </a:cubicBezTo>
                    <a:cubicBezTo>
                      <a:pt x="317" y="83"/>
                      <a:pt x="317" y="83"/>
                      <a:pt x="317" y="83"/>
                    </a:cubicBezTo>
                    <a:cubicBezTo>
                      <a:pt x="317" y="25"/>
                      <a:pt x="317" y="25"/>
                      <a:pt x="317" y="25"/>
                    </a:cubicBezTo>
                    <a:cubicBezTo>
                      <a:pt x="317" y="11"/>
                      <a:pt x="329" y="0"/>
                      <a:pt x="343" y="0"/>
                    </a:cubicBezTo>
                    <a:cubicBezTo>
                      <a:pt x="533" y="0"/>
                      <a:pt x="533" y="0"/>
                      <a:pt x="533" y="0"/>
                    </a:cubicBezTo>
                    <a:cubicBezTo>
                      <a:pt x="533" y="32"/>
                      <a:pt x="533" y="32"/>
                      <a:pt x="533" y="32"/>
                    </a:cubicBezTo>
                    <a:cubicBezTo>
                      <a:pt x="533" y="46"/>
                      <a:pt x="522" y="57"/>
                      <a:pt x="508" y="57"/>
                    </a:cubicBezTo>
                    <a:cubicBezTo>
                      <a:pt x="375" y="57"/>
                      <a:pt x="375" y="57"/>
                      <a:pt x="375" y="57"/>
                    </a:cubicBezTo>
                    <a:cubicBezTo>
                      <a:pt x="375" y="114"/>
                      <a:pt x="375" y="114"/>
                      <a:pt x="375" y="114"/>
                    </a:cubicBezTo>
                    <a:cubicBezTo>
                      <a:pt x="375" y="128"/>
                      <a:pt x="363" y="140"/>
                      <a:pt x="349" y="140"/>
                    </a:cubicBezTo>
                    <a:cubicBezTo>
                      <a:pt x="216" y="140"/>
                      <a:pt x="216" y="140"/>
                      <a:pt x="216" y="140"/>
                    </a:cubicBezTo>
                    <a:cubicBezTo>
                      <a:pt x="216" y="197"/>
                      <a:pt x="216" y="197"/>
                      <a:pt x="216" y="197"/>
                    </a:cubicBezTo>
                    <a:cubicBezTo>
                      <a:pt x="216" y="211"/>
                      <a:pt x="204" y="222"/>
                      <a:pt x="190" y="222"/>
                    </a:cubicBezTo>
                    <a:cubicBezTo>
                      <a:pt x="0" y="222"/>
                      <a:pt x="0" y="222"/>
                      <a:pt x="0" y="222"/>
                    </a:cubicBezTo>
                    <a:cubicBezTo>
                      <a:pt x="0" y="191"/>
                      <a:pt x="0" y="191"/>
                      <a:pt x="0" y="191"/>
                    </a:cubicBezTo>
                    <a:cubicBezTo>
                      <a:pt x="0" y="177"/>
                      <a:pt x="11" y="165"/>
                      <a:pt x="25" y="165"/>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32" name="Freeform 13"/>
              <p:cNvSpPr>
                <a:spLocks noEditPoints="1"/>
              </p:cNvSpPr>
              <p:nvPr/>
            </p:nvSpPr>
            <p:spPr bwMode="auto">
              <a:xfrm>
                <a:off x="5042691" y="2273920"/>
                <a:ext cx="529214" cy="655758"/>
              </a:xfrm>
              <a:custGeom>
                <a:avLst/>
                <a:gdLst>
                  <a:gd name="T0" fmla="*/ 28 w 612"/>
                  <a:gd name="T1" fmla="*/ 504 h 759"/>
                  <a:gd name="T2" fmla="*/ 148 w 612"/>
                  <a:gd name="T3" fmla="*/ 514 h 759"/>
                  <a:gd name="T4" fmla="*/ 179 w 612"/>
                  <a:gd name="T5" fmla="*/ 488 h 759"/>
                  <a:gd name="T6" fmla="*/ 184 w 612"/>
                  <a:gd name="T7" fmla="*/ 423 h 759"/>
                  <a:gd name="T8" fmla="*/ 158 w 612"/>
                  <a:gd name="T9" fmla="*/ 392 h 759"/>
                  <a:gd name="T10" fmla="*/ 38 w 612"/>
                  <a:gd name="T11" fmla="*/ 381 h 759"/>
                  <a:gd name="T12" fmla="*/ 7 w 612"/>
                  <a:gd name="T13" fmla="*/ 407 h 759"/>
                  <a:gd name="T14" fmla="*/ 2 w 612"/>
                  <a:gd name="T15" fmla="*/ 473 h 759"/>
                  <a:gd name="T16" fmla="*/ 28 w 612"/>
                  <a:gd name="T17" fmla="*/ 504 h 759"/>
                  <a:gd name="T18" fmla="*/ 157 w 612"/>
                  <a:gd name="T19" fmla="*/ 669 h 759"/>
                  <a:gd name="T20" fmla="*/ 254 w 612"/>
                  <a:gd name="T21" fmla="*/ 487 h 759"/>
                  <a:gd name="T22" fmla="*/ 334 w 612"/>
                  <a:gd name="T23" fmla="*/ 512 h 759"/>
                  <a:gd name="T24" fmla="*/ 342 w 612"/>
                  <a:gd name="T25" fmla="*/ 515 h 759"/>
                  <a:gd name="T26" fmla="*/ 216 w 612"/>
                  <a:gd name="T27" fmla="*/ 722 h 759"/>
                  <a:gd name="T28" fmla="*/ 157 w 612"/>
                  <a:gd name="T29" fmla="*/ 669 h 759"/>
                  <a:gd name="T30" fmla="*/ 379 w 612"/>
                  <a:gd name="T31" fmla="*/ 7 h 759"/>
                  <a:gd name="T32" fmla="*/ 426 w 612"/>
                  <a:gd name="T33" fmla="*/ 84 h 759"/>
                  <a:gd name="T34" fmla="*/ 349 w 612"/>
                  <a:gd name="T35" fmla="*/ 150 h 759"/>
                  <a:gd name="T36" fmla="*/ 304 w 612"/>
                  <a:gd name="T37" fmla="*/ 59 h 759"/>
                  <a:gd name="T38" fmla="*/ 379 w 612"/>
                  <a:gd name="T39" fmla="*/ 7 h 759"/>
                  <a:gd name="T40" fmla="*/ 371 w 612"/>
                  <a:gd name="T41" fmla="*/ 183 h 759"/>
                  <a:gd name="T42" fmla="*/ 403 w 612"/>
                  <a:gd name="T43" fmla="*/ 199 h 759"/>
                  <a:gd name="T44" fmla="*/ 574 w 612"/>
                  <a:gd name="T45" fmla="*/ 278 h 759"/>
                  <a:gd name="T46" fmla="*/ 579 w 612"/>
                  <a:gd name="T47" fmla="*/ 341 h 759"/>
                  <a:gd name="T48" fmla="*/ 398 w 612"/>
                  <a:gd name="T49" fmla="*/ 296 h 759"/>
                  <a:gd name="T50" fmla="*/ 381 w 612"/>
                  <a:gd name="T51" fmla="*/ 385 h 759"/>
                  <a:gd name="T52" fmla="*/ 390 w 612"/>
                  <a:gd name="T53" fmla="*/ 402 h 759"/>
                  <a:gd name="T54" fmla="*/ 561 w 612"/>
                  <a:gd name="T55" fmla="*/ 593 h 759"/>
                  <a:gd name="T56" fmla="*/ 489 w 612"/>
                  <a:gd name="T57" fmla="*/ 626 h 759"/>
                  <a:gd name="T58" fmla="*/ 233 w 612"/>
                  <a:gd name="T59" fmla="*/ 447 h 759"/>
                  <a:gd name="T60" fmla="*/ 203 w 612"/>
                  <a:gd name="T61" fmla="*/ 392 h 759"/>
                  <a:gd name="T62" fmla="*/ 231 w 612"/>
                  <a:gd name="T63" fmla="*/ 239 h 759"/>
                  <a:gd name="T64" fmla="*/ 157 w 612"/>
                  <a:gd name="T65" fmla="*/ 344 h 759"/>
                  <a:gd name="T66" fmla="*/ 95 w 612"/>
                  <a:gd name="T67" fmla="*/ 332 h 759"/>
                  <a:gd name="T68" fmla="*/ 247 w 612"/>
                  <a:gd name="T69" fmla="*/ 155 h 759"/>
                  <a:gd name="T70" fmla="*/ 313 w 612"/>
                  <a:gd name="T71" fmla="*/ 163 h 759"/>
                  <a:gd name="T72" fmla="*/ 349 w 612"/>
                  <a:gd name="T73" fmla="*/ 227 h 759"/>
                  <a:gd name="T74" fmla="*/ 371 w 612"/>
                  <a:gd name="T75" fmla="*/ 183 h 7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612" h="759">
                    <a:moveTo>
                      <a:pt x="28" y="504"/>
                    </a:moveTo>
                    <a:cubicBezTo>
                      <a:pt x="148" y="514"/>
                      <a:pt x="148" y="514"/>
                      <a:pt x="148" y="514"/>
                    </a:cubicBezTo>
                    <a:cubicBezTo>
                      <a:pt x="164" y="516"/>
                      <a:pt x="177" y="504"/>
                      <a:pt x="179" y="488"/>
                    </a:cubicBezTo>
                    <a:cubicBezTo>
                      <a:pt x="184" y="423"/>
                      <a:pt x="184" y="423"/>
                      <a:pt x="184" y="423"/>
                    </a:cubicBezTo>
                    <a:cubicBezTo>
                      <a:pt x="186" y="407"/>
                      <a:pt x="174" y="393"/>
                      <a:pt x="158" y="392"/>
                    </a:cubicBezTo>
                    <a:cubicBezTo>
                      <a:pt x="38" y="381"/>
                      <a:pt x="38" y="381"/>
                      <a:pt x="38" y="381"/>
                    </a:cubicBezTo>
                    <a:cubicBezTo>
                      <a:pt x="23" y="380"/>
                      <a:pt x="9" y="392"/>
                      <a:pt x="7" y="407"/>
                    </a:cubicBezTo>
                    <a:cubicBezTo>
                      <a:pt x="2" y="473"/>
                      <a:pt x="2" y="473"/>
                      <a:pt x="2" y="473"/>
                    </a:cubicBezTo>
                    <a:cubicBezTo>
                      <a:pt x="0" y="489"/>
                      <a:pt x="12" y="503"/>
                      <a:pt x="28" y="504"/>
                    </a:cubicBezTo>
                    <a:close/>
                    <a:moveTo>
                      <a:pt x="157" y="669"/>
                    </a:moveTo>
                    <a:cubicBezTo>
                      <a:pt x="220" y="595"/>
                      <a:pt x="230" y="592"/>
                      <a:pt x="254" y="487"/>
                    </a:cubicBezTo>
                    <a:cubicBezTo>
                      <a:pt x="280" y="496"/>
                      <a:pt x="307" y="504"/>
                      <a:pt x="334" y="512"/>
                    </a:cubicBezTo>
                    <a:cubicBezTo>
                      <a:pt x="337" y="513"/>
                      <a:pt x="339" y="514"/>
                      <a:pt x="342" y="515"/>
                    </a:cubicBezTo>
                    <a:cubicBezTo>
                      <a:pt x="303" y="633"/>
                      <a:pt x="296" y="637"/>
                      <a:pt x="216" y="722"/>
                    </a:cubicBezTo>
                    <a:cubicBezTo>
                      <a:pt x="180" y="759"/>
                      <a:pt x="122" y="709"/>
                      <a:pt x="157" y="669"/>
                    </a:cubicBezTo>
                    <a:close/>
                    <a:moveTo>
                      <a:pt x="379" y="7"/>
                    </a:moveTo>
                    <a:cubicBezTo>
                      <a:pt x="413" y="15"/>
                      <a:pt x="434" y="49"/>
                      <a:pt x="426" y="84"/>
                    </a:cubicBezTo>
                    <a:cubicBezTo>
                      <a:pt x="419" y="120"/>
                      <a:pt x="383" y="157"/>
                      <a:pt x="349" y="150"/>
                    </a:cubicBezTo>
                    <a:cubicBezTo>
                      <a:pt x="315" y="143"/>
                      <a:pt x="297" y="94"/>
                      <a:pt x="304" y="59"/>
                    </a:cubicBezTo>
                    <a:cubicBezTo>
                      <a:pt x="312" y="23"/>
                      <a:pt x="345" y="0"/>
                      <a:pt x="379" y="7"/>
                    </a:cubicBezTo>
                    <a:close/>
                    <a:moveTo>
                      <a:pt x="371" y="183"/>
                    </a:moveTo>
                    <a:cubicBezTo>
                      <a:pt x="378" y="185"/>
                      <a:pt x="393" y="190"/>
                      <a:pt x="403" y="199"/>
                    </a:cubicBezTo>
                    <a:cubicBezTo>
                      <a:pt x="494" y="286"/>
                      <a:pt x="474" y="282"/>
                      <a:pt x="574" y="278"/>
                    </a:cubicBezTo>
                    <a:cubicBezTo>
                      <a:pt x="612" y="277"/>
                      <a:pt x="611" y="338"/>
                      <a:pt x="579" y="341"/>
                    </a:cubicBezTo>
                    <a:cubicBezTo>
                      <a:pt x="477" y="350"/>
                      <a:pt x="470" y="358"/>
                      <a:pt x="398" y="296"/>
                    </a:cubicBezTo>
                    <a:cubicBezTo>
                      <a:pt x="381" y="385"/>
                      <a:pt x="381" y="385"/>
                      <a:pt x="381" y="385"/>
                    </a:cubicBezTo>
                    <a:cubicBezTo>
                      <a:pt x="380" y="392"/>
                      <a:pt x="383" y="399"/>
                      <a:pt x="390" y="402"/>
                    </a:cubicBezTo>
                    <a:cubicBezTo>
                      <a:pt x="494" y="448"/>
                      <a:pt x="515" y="448"/>
                      <a:pt x="561" y="593"/>
                    </a:cubicBezTo>
                    <a:cubicBezTo>
                      <a:pt x="578" y="638"/>
                      <a:pt x="510" y="668"/>
                      <a:pt x="489" y="626"/>
                    </a:cubicBezTo>
                    <a:cubicBezTo>
                      <a:pt x="417" y="484"/>
                      <a:pt x="405" y="506"/>
                      <a:pt x="233" y="447"/>
                    </a:cubicBezTo>
                    <a:cubicBezTo>
                      <a:pt x="211" y="435"/>
                      <a:pt x="203" y="416"/>
                      <a:pt x="203" y="392"/>
                    </a:cubicBezTo>
                    <a:cubicBezTo>
                      <a:pt x="231" y="239"/>
                      <a:pt x="231" y="239"/>
                      <a:pt x="231" y="239"/>
                    </a:cubicBezTo>
                    <a:cubicBezTo>
                      <a:pt x="164" y="260"/>
                      <a:pt x="171" y="259"/>
                      <a:pt x="157" y="344"/>
                    </a:cubicBezTo>
                    <a:cubicBezTo>
                      <a:pt x="151" y="376"/>
                      <a:pt x="91" y="372"/>
                      <a:pt x="95" y="332"/>
                    </a:cubicBezTo>
                    <a:cubicBezTo>
                      <a:pt x="107" y="207"/>
                      <a:pt x="126" y="199"/>
                      <a:pt x="247" y="155"/>
                    </a:cubicBezTo>
                    <a:cubicBezTo>
                      <a:pt x="264" y="149"/>
                      <a:pt x="304" y="160"/>
                      <a:pt x="313" y="163"/>
                    </a:cubicBezTo>
                    <a:cubicBezTo>
                      <a:pt x="349" y="227"/>
                      <a:pt x="349" y="227"/>
                      <a:pt x="349" y="227"/>
                    </a:cubicBezTo>
                    <a:cubicBezTo>
                      <a:pt x="371" y="183"/>
                      <a:pt x="371" y="183"/>
                      <a:pt x="371" y="183"/>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grpSp>
        <p:nvGrpSpPr>
          <p:cNvPr id="80" name="组合 79"/>
          <p:cNvGrpSpPr/>
          <p:nvPr/>
        </p:nvGrpSpPr>
        <p:grpSpPr>
          <a:xfrm>
            <a:off x="1429768" y="3306839"/>
            <a:ext cx="633589" cy="633359"/>
            <a:chOff x="3881858" y="1485578"/>
            <a:chExt cx="844675" cy="844675"/>
          </a:xfrm>
        </p:grpSpPr>
        <p:sp>
          <p:nvSpPr>
            <p:cNvPr id="7" name="圆角矩形 6"/>
            <p:cNvSpPr/>
            <p:nvPr/>
          </p:nvSpPr>
          <p:spPr>
            <a:xfrm>
              <a:off x="3881858" y="1485578"/>
              <a:ext cx="844675" cy="844675"/>
            </a:xfrm>
            <a:prstGeom prst="roundRect">
              <a:avLst>
                <a:gd name="adj" fmla="val 12557"/>
              </a:avLst>
            </a:prstGeom>
            <a:gradFill>
              <a:gsLst>
                <a:gs pos="0">
                  <a:schemeClr val="bg1">
                    <a:lumMod val="80000"/>
                  </a:schemeClr>
                </a:gs>
                <a:gs pos="100000">
                  <a:schemeClr val="bg1">
                    <a:lumMod val="97000"/>
                  </a:schemeClr>
                </a:gs>
              </a:gsLst>
              <a:lin ang="2700000" scaled="1"/>
            </a:gradFill>
            <a:ln w="22225">
              <a:gradFill flip="none" rotWithShape="1">
                <a:gsLst>
                  <a:gs pos="0">
                    <a:schemeClr val="bg1"/>
                  </a:gs>
                  <a:gs pos="100000">
                    <a:schemeClr val="bg1">
                      <a:lumMod val="75000"/>
                    </a:schemeClr>
                  </a:gs>
                </a:gsLst>
                <a:lin ang="2700000" scaled="1"/>
                <a:tileRect/>
              </a:gradFill>
            </a:ln>
            <a:effectLst>
              <a:outerShdw blurRad="254000" dist="1016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nvGrpSpPr>
            <p:cNvPr id="33" name="组合 32"/>
            <p:cNvGrpSpPr/>
            <p:nvPr/>
          </p:nvGrpSpPr>
          <p:grpSpPr>
            <a:xfrm>
              <a:off x="4092885" y="1696817"/>
              <a:ext cx="425052" cy="422197"/>
              <a:chOff x="6463926" y="2278309"/>
              <a:chExt cx="708057" cy="703302"/>
            </a:xfrm>
            <a:solidFill>
              <a:srgbClr val="E87071"/>
            </a:solidFill>
          </p:grpSpPr>
          <p:sp>
            <p:nvSpPr>
              <p:cNvPr id="34" name="Freeform 30"/>
              <p:cNvSpPr>
                <a:spLocks noEditPoints="1"/>
              </p:cNvSpPr>
              <p:nvPr/>
            </p:nvSpPr>
            <p:spPr bwMode="auto">
              <a:xfrm>
                <a:off x="6687023" y="2278309"/>
                <a:ext cx="261864" cy="305752"/>
              </a:xfrm>
              <a:custGeom>
                <a:avLst/>
                <a:gdLst>
                  <a:gd name="T0" fmla="*/ 150 w 303"/>
                  <a:gd name="T1" fmla="*/ 1 h 354"/>
                  <a:gd name="T2" fmla="*/ 81 w 303"/>
                  <a:gd name="T3" fmla="*/ 76 h 354"/>
                  <a:gd name="T4" fmla="*/ 153 w 303"/>
                  <a:gd name="T5" fmla="*/ 165 h 354"/>
                  <a:gd name="T6" fmla="*/ 222 w 303"/>
                  <a:gd name="T7" fmla="*/ 74 h 354"/>
                  <a:gd name="T8" fmla="*/ 150 w 303"/>
                  <a:gd name="T9" fmla="*/ 1 h 354"/>
                  <a:gd name="T10" fmla="*/ 151 w 303"/>
                  <a:gd name="T11" fmla="*/ 261 h 354"/>
                  <a:gd name="T12" fmla="*/ 198 w 303"/>
                  <a:gd name="T13" fmla="*/ 196 h 354"/>
                  <a:gd name="T14" fmla="*/ 210 w 303"/>
                  <a:gd name="T15" fmla="*/ 190 h 354"/>
                  <a:gd name="T16" fmla="*/ 260 w 303"/>
                  <a:gd name="T17" fmla="*/ 199 h 354"/>
                  <a:gd name="T18" fmla="*/ 290 w 303"/>
                  <a:gd name="T19" fmla="*/ 225 h 354"/>
                  <a:gd name="T20" fmla="*/ 303 w 303"/>
                  <a:gd name="T21" fmla="*/ 330 h 354"/>
                  <a:gd name="T22" fmla="*/ 297 w 303"/>
                  <a:gd name="T23" fmla="*/ 347 h 354"/>
                  <a:gd name="T24" fmla="*/ 280 w 303"/>
                  <a:gd name="T25" fmla="*/ 354 h 354"/>
                  <a:gd name="T26" fmla="*/ 23 w 303"/>
                  <a:gd name="T27" fmla="*/ 354 h 354"/>
                  <a:gd name="T28" fmla="*/ 6 w 303"/>
                  <a:gd name="T29" fmla="*/ 347 h 354"/>
                  <a:gd name="T30" fmla="*/ 0 w 303"/>
                  <a:gd name="T31" fmla="*/ 330 h 354"/>
                  <a:gd name="T32" fmla="*/ 13 w 303"/>
                  <a:gd name="T33" fmla="*/ 225 h 354"/>
                  <a:gd name="T34" fmla="*/ 43 w 303"/>
                  <a:gd name="T35" fmla="*/ 199 h 354"/>
                  <a:gd name="T36" fmla="*/ 93 w 303"/>
                  <a:gd name="T37" fmla="*/ 190 h 354"/>
                  <a:gd name="T38" fmla="*/ 105 w 303"/>
                  <a:gd name="T39" fmla="*/ 196 h 354"/>
                  <a:gd name="T40" fmla="*/ 151 w 303"/>
                  <a:gd name="T41" fmla="*/ 261 h 3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303" h="354">
                    <a:moveTo>
                      <a:pt x="150" y="1"/>
                    </a:moveTo>
                    <a:cubicBezTo>
                      <a:pt x="111" y="2"/>
                      <a:pt x="80" y="36"/>
                      <a:pt x="81" y="76"/>
                    </a:cubicBezTo>
                    <a:cubicBezTo>
                      <a:pt x="82" y="117"/>
                      <a:pt x="114" y="166"/>
                      <a:pt x="153" y="165"/>
                    </a:cubicBezTo>
                    <a:cubicBezTo>
                      <a:pt x="192" y="165"/>
                      <a:pt x="223" y="114"/>
                      <a:pt x="222" y="74"/>
                    </a:cubicBezTo>
                    <a:cubicBezTo>
                      <a:pt x="221" y="33"/>
                      <a:pt x="189" y="0"/>
                      <a:pt x="150" y="1"/>
                    </a:cubicBezTo>
                    <a:close/>
                    <a:moveTo>
                      <a:pt x="151" y="261"/>
                    </a:moveTo>
                    <a:cubicBezTo>
                      <a:pt x="198" y="196"/>
                      <a:pt x="198" y="196"/>
                      <a:pt x="198" y="196"/>
                    </a:cubicBezTo>
                    <a:cubicBezTo>
                      <a:pt x="201" y="192"/>
                      <a:pt x="206" y="190"/>
                      <a:pt x="210" y="190"/>
                    </a:cubicBezTo>
                    <a:cubicBezTo>
                      <a:pt x="260" y="199"/>
                      <a:pt x="260" y="199"/>
                      <a:pt x="260" y="199"/>
                    </a:cubicBezTo>
                    <a:cubicBezTo>
                      <a:pt x="278" y="202"/>
                      <a:pt x="288" y="217"/>
                      <a:pt x="290" y="225"/>
                    </a:cubicBezTo>
                    <a:cubicBezTo>
                      <a:pt x="297" y="274"/>
                      <a:pt x="301" y="304"/>
                      <a:pt x="303" y="330"/>
                    </a:cubicBezTo>
                    <a:cubicBezTo>
                      <a:pt x="303" y="336"/>
                      <a:pt x="301" y="342"/>
                      <a:pt x="297" y="347"/>
                    </a:cubicBezTo>
                    <a:cubicBezTo>
                      <a:pt x="292" y="351"/>
                      <a:pt x="287" y="354"/>
                      <a:pt x="280" y="354"/>
                    </a:cubicBezTo>
                    <a:cubicBezTo>
                      <a:pt x="23" y="354"/>
                      <a:pt x="23" y="354"/>
                      <a:pt x="23" y="354"/>
                    </a:cubicBezTo>
                    <a:cubicBezTo>
                      <a:pt x="16" y="354"/>
                      <a:pt x="11" y="351"/>
                      <a:pt x="6" y="347"/>
                    </a:cubicBezTo>
                    <a:cubicBezTo>
                      <a:pt x="2" y="342"/>
                      <a:pt x="0" y="336"/>
                      <a:pt x="0" y="330"/>
                    </a:cubicBezTo>
                    <a:cubicBezTo>
                      <a:pt x="2" y="304"/>
                      <a:pt x="6" y="274"/>
                      <a:pt x="13" y="225"/>
                    </a:cubicBezTo>
                    <a:cubicBezTo>
                      <a:pt x="15" y="217"/>
                      <a:pt x="25" y="202"/>
                      <a:pt x="43" y="199"/>
                    </a:cubicBezTo>
                    <a:cubicBezTo>
                      <a:pt x="93" y="190"/>
                      <a:pt x="93" y="190"/>
                      <a:pt x="93" y="190"/>
                    </a:cubicBezTo>
                    <a:cubicBezTo>
                      <a:pt x="97" y="190"/>
                      <a:pt x="102" y="192"/>
                      <a:pt x="105" y="196"/>
                    </a:cubicBezTo>
                    <a:cubicBezTo>
                      <a:pt x="151" y="261"/>
                      <a:pt x="151" y="261"/>
                      <a:pt x="151" y="261"/>
                    </a:cubicBezTo>
                    <a:close/>
                  </a:path>
                </a:pathLst>
              </a:custGeom>
              <a:solidFill>
                <a:schemeClr val="accent1"/>
              </a:solidFill>
              <a:ln>
                <a:noFill/>
              </a:ln>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35" name="Freeform 31"/>
              <p:cNvSpPr>
                <a:spLocks noEditPoints="1"/>
              </p:cNvSpPr>
              <p:nvPr/>
            </p:nvSpPr>
            <p:spPr bwMode="auto">
              <a:xfrm>
                <a:off x="6463926" y="2632337"/>
                <a:ext cx="268082" cy="349274"/>
              </a:xfrm>
              <a:custGeom>
                <a:avLst/>
                <a:gdLst>
                  <a:gd name="T0" fmla="*/ 153 w 310"/>
                  <a:gd name="T1" fmla="*/ 1 h 404"/>
                  <a:gd name="T2" fmla="*/ 84 w 310"/>
                  <a:gd name="T3" fmla="*/ 76 h 404"/>
                  <a:gd name="T4" fmla="*/ 156 w 310"/>
                  <a:gd name="T5" fmla="*/ 165 h 404"/>
                  <a:gd name="T6" fmla="*/ 225 w 310"/>
                  <a:gd name="T7" fmla="*/ 73 h 404"/>
                  <a:gd name="T8" fmla="*/ 153 w 310"/>
                  <a:gd name="T9" fmla="*/ 1 h 404"/>
                  <a:gd name="T10" fmla="*/ 155 w 310"/>
                  <a:gd name="T11" fmla="*/ 261 h 404"/>
                  <a:gd name="T12" fmla="*/ 201 w 310"/>
                  <a:gd name="T13" fmla="*/ 195 h 404"/>
                  <a:gd name="T14" fmla="*/ 213 w 310"/>
                  <a:gd name="T15" fmla="*/ 190 h 404"/>
                  <a:gd name="T16" fmla="*/ 263 w 310"/>
                  <a:gd name="T17" fmla="*/ 199 h 404"/>
                  <a:gd name="T18" fmla="*/ 293 w 310"/>
                  <a:gd name="T19" fmla="*/ 225 h 404"/>
                  <a:gd name="T20" fmla="*/ 304 w 310"/>
                  <a:gd name="T21" fmla="*/ 385 h 404"/>
                  <a:gd name="T22" fmla="*/ 282 w 310"/>
                  <a:gd name="T23" fmla="*/ 404 h 404"/>
                  <a:gd name="T24" fmla="*/ 27 w 310"/>
                  <a:gd name="T25" fmla="*/ 404 h 404"/>
                  <a:gd name="T26" fmla="*/ 5 w 310"/>
                  <a:gd name="T27" fmla="*/ 385 h 404"/>
                  <a:gd name="T28" fmla="*/ 16 w 310"/>
                  <a:gd name="T29" fmla="*/ 225 h 404"/>
                  <a:gd name="T30" fmla="*/ 46 w 310"/>
                  <a:gd name="T31" fmla="*/ 199 h 404"/>
                  <a:gd name="T32" fmla="*/ 96 w 310"/>
                  <a:gd name="T33" fmla="*/ 190 h 404"/>
                  <a:gd name="T34" fmla="*/ 108 w 310"/>
                  <a:gd name="T35" fmla="*/ 195 h 404"/>
                  <a:gd name="T36" fmla="*/ 155 w 310"/>
                  <a:gd name="T37" fmla="*/ 261 h 4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10" h="404">
                    <a:moveTo>
                      <a:pt x="153" y="1"/>
                    </a:moveTo>
                    <a:cubicBezTo>
                      <a:pt x="114" y="1"/>
                      <a:pt x="83" y="35"/>
                      <a:pt x="84" y="76"/>
                    </a:cubicBezTo>
                    <a:cubicBezTo>
                      <a:pt x="85" y="117"/>
                      <a:pt x="117" y="166"/>
                      <a:pt x="156" y="165"/>
                    </a:cubicBezTo>
                    <a:cubicBezTo>
                      <a:pt x="195" y="164"/>
                      <a:pt x="226" y="114"/>
                      <a:pt x="225" y="73"/>
                    </a:cubicBezTo>
                    <a:cubicBezTo>
                      <a:pt x="224" y="32"/>
                      <a:pt x="192" y="0"/>
                      <a:pt x="153" y="1"/>
                    </a:cubicBezTo>
                    <a:close/>
                    <a:moveTo>
                      <a:pt x="155" y="261"/>
                    </a:moveTo>
                    <a:cubicBezTo>
                      <a:pt x="201" y="195"/>
                      <a:pt x="201" y="195"/>
                      <a:pt x="201" y="195"/>
                    </a:cubicBezTo>
                    <a:cubicBezTo>
                      <a:pt x="204" y="191"/>
                      <a:pt x="209" y="189"/>
                      <a:pt x="213" y="190"/>
                    </a:cubicBezTo>
                    <a:cubicBezTo>
                      <a:pt x="263" y="199"/>
                      <a:pt x="263" y="199"/>
                      <a:pt x="263" y="199"/>
                    </a:cubicBezTo>
                    <a:cubicBezTo>
                      <a:pt x="281" y="202"/>
                      <a:pt x="291" y="216"/>
                      <a:pt x="293" y="225"/>
                    </a:cubicBezTo>
                    <a:cubicBezTo>
                      <a:pt x="304" y="309"/>
                      <a:pt x="310" y="336"/>
                      <a:pt x="304" y="385"/>
                    </a:cubicBezTo>
                    <a:cubicBezTo>
                      <a:pt x="303" y="396"/>
                      <a:pt x="294" y="404"/>
                      <a:pt x="282" y="404"/>
                    </a:cubicBezTo>
                    <a:cubicBezTo>
                      <a:pt x="27" y="404"/>
                      <a:pt x="27" y="404"/>
                      <a:pt x="27" y="404"/>
                    </a:cubicBezTo>
                    <a:cubicBezTo>
                      <a:pt x="15" y="404"/>
                      <a:pt x="6" y="396"/>
                      <a:pt x="5" y="385"/>
                    </a:cubicBezTo>
                    <a:cubicBezTo>
                      <a:pt x="0" y="336"/>
                      <a:pt x="5" y="309"/>
                      <a:pt x="16" y="225"/>
                    </a:cubicBezTo>
                    <a:cubicBezTo>
                      <a:pt x="18" y="216"/>
                      <a:pt x="28" y="202"/>
                      <a:pt x="46" y="199"/>
                    </a:cubicBezTo>
                    <a:cubicBezTo>
                      <a:pt x="96" y="190"/>
                      <a:pt x="96" y="190"/>
                      <a:pt x="96" y="190"/>
                    </a:cubicBezTo>
                    <a:cubicBezTo>
                      <a:pt x="100" y="189"/>
                      <a:pt x="105" y="191"/>
                      <a:pt x="108" y="195"/>
                    </a:cubicBezTo>
                    <a:cubicBezTo>
                      <a:pt x="155" y="261"/>
                      <a:pt x="155" y="261"/>
                      <a:pt x="155" y="261"/>
                    </a:cubicBezTo>
                    <a:close/>
                  </a:path>
                </a:pathLst>
              </a:custGeom>
              <a:solidFill>
                <a:schemeClr val="accent1"/>
              </a:solidFill>
              <a:ln>
                <a:noFill/>
              </a:ln>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36" name="Freeform 32"/>
              <p:cNvSpPr>
                <a:spLocks/>
              </p:cNvSpPr>
              <p:nvPr/>
            </p:nvSpPr>
            <p:spPr bwMode="auto">
              <a:xfrm>
                <a:off x="6727619" y="2616977"/>
                <a:ext cx="180672" cy="154705"/>
              </a:xfrm>
              <a:custGeom>
                <a:avLst/>
                <a:gdLst>
                  <a:gd name="T0" fmla="*/ 85 w 209"/>
                  <a:gd name="T1" fmla="*/ 19 h 179"/>
                  <a:gd name="T2" fmla="*/ 104 w 209"/>
                  <a:gd name="T3" fmla="*/ 0 h 179"/>
                  <a:gd name="T4" fmla="*/ 124 w 209"/>
                  <a:gd name="T5" fmla="*/ 19 h 179"/>
                  <a:gd name="T6" fmla="*/ 124 w 209"/>
                  <a:gd name="T7" fmla="*/ 98 h 179"/>
                  <a:gd name="T8" fmla="*/ 197 w 209"/>
                  <a:gd name="T9" fmla="*/ 141 h 179"/>
                  <a:gd name="T10" fmla="*/ 204 w 209"/>
                  <a:gd name="T11" fmla="*/ 167 h 179"/>
                  <a:gd name="T12" fmla="*/ 178 w 209"/>
                  <a:gd name="T13" fmla="*/ 174 h 179"/>
                  <a:gd name="T14" fmla="*/ 104 w 209"/>
                  <a:gd name="T15" fmla="*/ 131 h 179"/>
                  <a:gd name="T16" fmla="*/ 31 w 209"/>
                  <a:gd name="T17" fmla="*/ 174 h 179"/>
                  <a:gd name="T18" fmla="*/ 5 w 209"/>
                  <a:gd name="T19" fmla="*/ 167 h 179"/>
                  <a:gd name="T20" fmla="*/ 12 w 209"/>
                  <a:gd name="T21" fmla="*/ 141 h 179"/>
                  <a:gd name="T22" fmla="*/ 85 w 209"/>
                  <a:gd name="T23" fmla="*/ 98 h 179"/>
                  <a:gd name="T24" fmla="*/ 85 w 209"/>
                  <a:gd name="T25" fmla="*/ 19 h 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09" h="179">
                    <a:moveTo>
                      <a:pt x="85" y="19"/>
                    </a:moveTo>
                    <a:cubicBezTo>
                      <a:pt x="85" y="8"/>
                      <a:pt x="94" y="0"/>
                      <a:pt x="104" y="0"/>
                    </a:cubicBezTo>
                    <a:cubicBezTo>
                      <a:pt x="115" y="0"/>
                      <a:pt x="124" y="8"/>
                      <a:pt x="124" y="19"/>
                    </a:cubicBezTo>
                    <a:cubicBezTo>
                      <a:pt x="124" y="98"/>
                      <a:pt x="124" y="98"/>
                      <a:pt x="124" y="98"/>
                    </a:cubicBezTo>
                    <a:cubicBezTo>
                      <a:pt x="197" y="141"/>
                      <a:pt x="197" y="141"/>
                      <a:pt x="197" y="141"/>
                    </a:cubicBezTo>
                    <a:cubicBezTo>
                      <a:pt x="206" y="146"/>
                      <a:pt x="209" y="158"/>
                      <a:pt x="204" y="167"/>
                    </a:cubicBezTo>
                    <a:cubicBezTo>
                      <a:pt x="198" y="176"/>
                      <a:pt x="187" y="179"/>
                      <a:pt x="178" y="174"/>
                    </a:cubicBezTo>
                    <a:cubicBezTo>
                      <a:pt x="104" y="131"/>
                      <a:pt x="104" y="131"/>
                      <a:pt x="104" y="131"/>
                    </a:cubicBezTo>
                    <a:cubicBezTo>
                      <a:pt x="31" y="174"/>
                      <a:pt x="31" y="174"/>
                      <a:pt x="31" y="174"/>
                    </a:cubicBezTo>
                    <a:cubicBezTo>
                      <a:pt x="22" y="179"/>
                      <a:pt x="11" y="176"/>
                      <a:pt x="5" y="167"/>
                    </a:cubicBezTo>
                    <a:cubicBezTo>
                      <a:pt x="0" y="158"/>
                      <a:pt x="3" y="146"/>
                      <a:pt x="12" y="141"/>
                    </a:cubicBezTo>
                    <a:cubicBezTo>
                      <a:pt x="85" y="98"/>
                      <a:pt x="85" y="98"/>
                      <a:pt x="85" y="98"/>
                    </a:cubicBezTo>
                    <a:cubicBezTo>
                      <a:pt x="85" y="19"/>
                      <a:pt x="85" y="19"/>
                      <a:pt x="85" y="19"/>
                    </a:cubicBezTo>
                    <a:close/>
                  </a:path>
                </a:pathLst>
              </a:custGeom>
              <a:solidFill>
                <a:schemeClr val="accent1"/>
              </a:solidFill>
              <a:ln>
                <a:noFill/>
              </a:ln>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37" name="Freeform 33"/>
              <p:cNvSpPr>
                <a:spLocks noEditPoints="1"/>
              </p:cNvSpPr>
              <p:nvPr/>
            </p:nvSpPr>
            <p:spPr bwMode="auto">
              <a:xfrm>
                <a:off x="6903901" y="2632337"/>
                <a:ext cx="268082" cy="349274"/>
              </a:xfrm>
              <a:custGeom>
                <a:avLst/>
                <a:gdLst>
                  <a:gd name="T0" fmla="*/ 154 w 310"/>
                  <a:gd name="T1" fmla="*/ 1 h 404"/>
                  <a:gd name="T2" fmla="*/ 85 w 310"/>
                  <a:gd name="T3" fmla="*/ 76 h 404"/>
                  <a:gd name="T4" fmla="*/ 157 w 310"/>
                  <a:gd name="T5" fmla="*/ 165 h 404"/>
                  <a:gd name="T6" fmla="*/ 226 w 310"/>
                  <a:gd name="T7" fmla="*/ 73 h 404"/>
                  <a:gd name="T8" fmla="*/ 154 w 310"/>
                  <a:gd name="T9" fmla="*/ 1 h 404"/>
                  <a:gd name="T10" fmla="*/ 155 w 310"/>
                  <a:gd name="T11" fmla="*/ 261 h 404"/>
                  <a:gd name="T12" fmla="*/ 202 w 310"/>
                  <a:gd name="T13" fmla="*/ 195 h 404"/>
                  <a:gd name="T14" fmla="*/ 214 w 310"/>
                  <a:gd name="T15" fmla="*/ 190 h 404"/>
                  <a:gd name="T16" fmla="*/ 264 w 310"/>
                  <a:gd name="T17" fmla="*/ 199 h 404"/>
                  <a:gd name="T18" fmla="*/ 294 w 310"/>
                  <a:gd name="T19" fmla="*/ 225 h 404"/>
                  <a:gd name="T20" fmla="*/ 305 w 310"/>
                  <a:gd name="T21" fmla="*/ 385 h 404"/>
                  <a:gd name="T22" fmla="*/ 283 w 310"/>
                  <a:gd name="T23" fmla="*/ 404 h 404"/>
                  <a:gd name="T24" fmla="*/ 28 w 310"/>
                  <a:gd name="T25" fmla="*/ 404 h 404"/>
                  <a:gd name="T26" fmla="*/ 6 w 310"/>
                  <a:gd name="T27" fmla="*/ 385 h 404"/>
                  <a:gd name="T28" fmla="*/ 17 w 310"/>
                  <a:gd name="T29" fmla="*/ 225 h 404"/>
                  <a:gd name="T30" fmla="*/ 47 w 310"/>
                  <a:gd name="T31" fmla="*/ 199 h 404"/>
                  <a:gd name="T32" fmla="*/ 97 w 310"/>
                  <a:gd name="T33" fmla="*/ 190 h 404"/>
                  <a:gd name="T34" fmla="*/ 109 w 310"/>
                  <a:gd name="T35" fmla="*/ 195 h 404"/>
                  <a:gd name="T36" fmla="*/ 155 w 310"/>
                  <a:gd name="T37" fmla="*/ 261 h 4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10" h="404">
                    <a:moveTo>
                      <a:pt x="154" y="1"/>
                    </a:moveTo>
                    <a:cubicBezTo>
                      <a:pt x="115" y="1"/>
                      <a:pt x="84" y="35"/>
                      <a:pt x="85" y="76"/>
                    </a:cubicBezTo>
                    <a:cubicBezTo>
                      <a:pt x="86" y="117"/>
                      <a:pt x="118" y="166"/>
                      <a:pt x="157" y="165"/>
                    </a:cubicBezTo>
                    <a:cubicBezTo>
                      <a:pt x="196" y="164"/>
                      <a:pt x="227" y="114"/>
                      <a:pt x="226" y="73"/>
                    </a:cubicBezTo>
                    <a:cubicBezTo>
                      <a:pt x="225" y="32"/>
                      <a:pt x="193" y="0"/>
                      <a:pt x="154" y="1"/>
                    </a:cubicBezTo>
                    <a:close/>
                    <a:moveTo>
                      <a:pt x="155" y="261"/>
                    </a:moveTo>
                    <a:cubicBezTo>
                      <a:pt x="202" y="195"/>
                      <a:pt x="202" y="195"/>
                      <a:pt x="202" y="195"/>
                    </a:cubicBezTo>
                    <a:cubicBezTo>
                      <a:pt x="205" y="191"/>
                      <a:pt x="209" y="189"/>
                      <a:pt x="214" y="190"/>
                    </a:cubicBezTo>
                    <a:cubicBezTo>
                      <a:pt x="264" y="199"/>
                      <a:pt x="264" y="199"/>
                      <a:pt x="264" y="199"/>
                    </a:cubicBezTo>
                    <a:cubicBezTo>
                      <a:pt x="282" y="202"/>
                      <a:pt x="292" y="216"/>
                      <a:pt x="294" y="225"/>
                    </a:cubicBezTo>
                    <a:cubicBezTo>
                      <a:pt x="305" y="309"/>
                      <a:pt x="310" y="336"/>
                      <a:pt x="305" y="385"/>
                    </a:cubicBezTo>
                    <a:cubicBezTo>
                      <a:pt x="304" y="396"/>
                      <a:pt x="295" y="404"/>
                      <a:pt x="283" y="404"/>
                    </a:cubicBezTo>
                    <a:cubicBezTo>
                      <a:pt x="28" y="404"/>
                      <a:pt x="28" y="404"/>
                      <a:pt x="28" y="404"/>
                    </a:cubicBezTo>
                    <a:cubicBezTo>
                      <a:pt x="16" y="404"/>
                      <a:pt x="7" y="396"/>
                      <a:pt x="6" y="385"/>
                    </a:cubicBezTo>
                    <a:cubicBezTo>
                      <a:pt x="0" y="336"/>
                      <a:pt x="6" y="309"/>
                      <a:pt x="17" y="225"/>
                    </a:cubicBezTo>
                    <a:cubicBezTo>
                      <a:pt x="19" y="216"/>
                      <a:pt x="29" y="202"/>
                      <a:pt x="47" y="199"/>
                    </a:cubicBezTo>
                    <a:cubicBezTo>
                      <a:pt x="97" y="190"/>
                      <a:pt x="97" y="190"/>
                      <a:pt x="97" y="190"/>
                    </a:cubicBezTo>
                    <a:cubicBezTo>
                      <a:pt x="101" y="189"/>
                      <a:pt x="106" y="191"/>
                      <a:pt x="109" y="195"/>
                    </a:cubicBezTo>
                    <a:cubicBezTo>
                      <a:pt x="155" y="261"/>
                      <a:pt x="155" y="261"/>
                      <a:pt x="155" y="261"/>
                    </a:cubicBezTo>
                    <a:close/>
                  </a:path>
                </a:pathLst>
              </a:custGeom>
              <a:solidFill>
                <a:schemeClr val="accent1"/>
              </a:solidFill>
              <a:ln>
                <a:noFill/>
              </a:ln>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grpSp>
        <p:nvGrpSpPr>
          <p:cNvPr id="2" name="组合 1"/>
          <p:cNvGrpSpPr/>
          <p:nvPr/>
        </p:nvGrpSpPr>
        <p:grpSpPr>
          <a:xfrm>
            <a:off x="1053869" y="1773489"/>
            <a:ext cx="1317722" cy="1317244"/>
            <a:chOff x="1405159" y="2364652"/>
            <a:chExt cx="1756962" cy="1756325"/>
          </a:xfrm>
        </p:grpSpPr>
        <p:sp>
          <p:nvSpPr>
            <p:cNvPr id="3" name="圆角矩形 2"/>
            <p:cNvSpPr/>
            <p:nvPr/>
          </p:nvSpPr>
          <p:spPr>
            <a:xfrm>
              <a:off x="1405159" y="2364652"/>
              <a:ext cx="1756962" cy="1756325"/>
            </a:xfrm>
            <a:prstGeom prst="roundRect">
              <a:avLst>
                <a:gd name="adj" fmla="val 12557"/>
              </a:avLst>
            </a:prstGeom>
            <a:gradFill>
              <a:gsLst>
                <a:gs pos="0">
                  <a:schemeClr val="bg1">
                    <a:lumMod val="80000"/>
                  </a:schemeClr>
                </a:gs>
                <a:gs pos="100000">
                  <a:schemeClr val="bg1">
                    <a:lumMod val="97000"/>
                  </a:schemeClr>
                </a:gs>
              </a:gsLst>
              <a:lin ang="2700000" scaled="1"/>
            </a:gradFill>
            <a:ln w="22225">
              <a:gradFill flip="none" rotWithShape="1">
                <a:gsLst>
                  <a:gs pos="0">
                    <a:schemeClr val="bg1"/>
                  </a:gs>
                  <a:gs pos="100000">
                    <a:schemeClr val="bg1">
                      <a:lumMod val="75000"/>
                    </a:schemeClr>
                  </a:gs>
                </a:gsLst>
                <a:lin ang="2700000" scaled="1"/>
                <a:tileRect/>
              </a:gradFill>
            </a:ln>
            <a:effectLst>
              <a:outerShdw blurRad="444500" dist="1778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39" name="文本框 56"/>
            <p:cNvSpPr txBox="1"/>
            <p:nvPr/>
          </p:nvSpPr>
          <p:spPr>
            <a:xfrm>
              <a:off x="1727266" y="2699099"/>
              <a:ext cx="1128365" cy="369332"/>
            </a:xfrm>
            <a:prstGeom prst="rect">
              <a:avLst/>
            </a:prstGeom>
            <a:noFill/>
          </p:spPr>
          <p:txBody>
            <a:bodyPr wrap="square" rtlCol="0">
              <a:spAutoFit/>
            </a:bodyPr>
            <a:lstStyle/>
            <a:p>
              <a:pPr algn="ctr"/>
              <a:r>
                <a:rPr lang="zh-CN" altLang="en-US" sz="1200" b="1" dirty="0">
                  <a:latin typeface="微软雅黑" panose="020B0503020204020204" pitchFamily="34" charset="-122"/>
                  <a:ea typeface="微软雅黑" panose="020B0503020204020204" pitchFamily="34" charset="-122"/>
                </a:rPr>
                <a:t>添加标题</a:t>
              </a:r>
            </a:p>
          </p:txBody>
        </p:sp>
        <p:sp>
          <p:nvSpPr>
            <p:cNvPr id="86" name="文本框 149"/>
            <p:cNvSpPr txBox="1"/>
            <p:nvPr/>
          </p:nvSpPr>
          <p:spPr>
            <a:xfrm>
              <a:off x="1572786" y="3133807"/>
              <a:ext cx="1437327" cy="723275"/>
            </a:xfrm>
            <a:prstGeom prst="rect">
              <a:avLst/>
            </a:prstGeom>
            <a:noFill/>
          </p:spPr>
          <p:txBody>
            <a:bodyPr wrap="square" rtlCol="0">
              <a:spAutoFit/>
            </a:bodyPr>
            <a:lstStyle/>
            <a:p>
              <a:pPr algn="just">
                <a:lnSpc>
                  <a:spcPct val="130000"/>
                </a:lnSpc>
              </a:pPr>
              <a:r>
                <a:rPr lang="zh-CN" altLang="en-US" sz="750" dirty="0">
                  <a:solidFill>
                    <a:prstClr val="black">
                      <a:lumMod val="50000"/>
                      <a:lumOff val="50000"/>
                    </a:prstClr>
                  </a:solidFill>
                  <a:latin typeface="微软雅黑" panose="020B0503020204020204" pitchFamily="34" charset="-122"/>
                  <a:ea typeface="微软雅黑" panose="020B0503020204020204" pitchFamily="34" charset="-122"/>
                </a:rPr>
                <a:t>点击添加文字说明详情介绍点击添加文字说明详情介绍</a:t>
              </a:r>
            </a:p>
          </p:txBody>
        </p:sp>
      </p:grpSp>
      <p:grpSp>
        <p:nvGrpSpPr>
          <p:cNvPr id="38" name="组合 37"/>
          <p:cNvGrpSpPr/>
          <p:nvPr/>
        </p:nvGrpSpPr>
        <p:grpSpPr>
          <a:xfrm>
            <a:off x="2937523" y="1773488"/>
            <a:ext cx="1317722" cy="1317245"/>
            <a:chOff x="3916697" y="2364651"/>
            <a:chExt cx="1756962" cy="1756326"/>
          </a:xfrm>
        </p:grpSpPr>
        <p:sp>
          <p:nvSpPr>
            <p:cNvPr id="5" name="圆角矩形 4"/>
            <p:cNvSpPr/>
            <p:nvPr/>
          </p:nvSpPr>
          <p:spPr>
            <a:xfrm>
              <a:off x="3916697" y="2364651"/>
              <a:ext cx="1756962" cy="1756326"/>
            </a:xfrm>
            <a:prstGeom prst="roundRect">
              <a:avLst>
                <a:gd name="adj" fmla="val 12557"/>
              </a:avLst>
            </a:prstGeom>
            <a:gradFill>
              <a:gsLst>
                <a:gs pos="0">
                  <a:schemeClr val="bg1">
                    <a:lumMod val="80000"/>
                  </a:schemeClr>
                </a:gs>
                <a:gs pos="100000">
                  <a:schemeClr val="bg1">
                    <a:lumMod val="97000"/>
                  </a:schemeClr>
                </a:gs>
              </a:gsLst>
              <a:lin ang="2700000" scaled="1"/>
            </a:gradFill>
            <a:ln w="22225">
              <a:gradFill flip="none" rotWithShape="1">
                <a:gsLst>
                  <a:gs pos="0">
                    <a:schemeClr val="bg1"/>
                  </a:gs>
                  <a:gs pos="100000">
                    <a:schemeClr val="bg1">
                      <a:lumMod val="75000"/>
                    </a:schemeClr>
                  </a:gs>
                </a:gsLst>
                <a:lin ang="2700000" scaled="1"/>
                <a:tileRect/>
              </a:gradFill>
            </a:ln>
            <a:effectLst>
              <a:outerShdw blurRad="444500" dist="1778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2" name="文本框 59"/>
            <p:cNvSpPr txBox="1"/>
            <p:nvPr/>
          </p:nvSpPr>
          <p:spPr>
            <a:xfrm>
              <a:off x="4189408" y="2699098"/>
              <a:ext cx="1128365" cy="369332"/>
            </a:xfrm>
            <a:prstGeom prst="rect">
              <a:avLst/>
            </a:prstGeom>
            <a:noFill/>
          </p:spPr>
          <p:txBody>
            <a:bodyPr wrap="square" rtlCol="0">
              <a:spAutoFit/>
            </a:bodyPr>
            <a:lstStyle/>
            <a:p>
              <a:pPr algn="ctr"/>
              <a:r>
                <a:rPr lang="zh-CN" altLang="en-US" sz="1200" b="1" dirty="0">
                  <a:latin typeface="微软雅黑" panose="020B0503020204020204" pitchFamily="34" charset="-122"/>
                  <a:ea typeface="微软雅黑" panose="020B0503020204020204" pitchFamily="34" charset="-122"/>
                </a:rPr>
                <a:t>添加标题</a:t>
              </a:r>
            </a:p>
          </p:txBody>
        </p:sp>
        <p:sp>
          <p:nvSpPr>
            <p:cNvPr id="87" name="文本框 149"/>
            <p:cNvSpPr txBox="1"/>
            <p:nvPr/>
          </p:nvSpPr>
          <p:spPr>
            <a:xfrm>
              <a:off x="4076514" y="3133805"/>
              <a:ext cx="1437327" cy="723274"/>
            </a:xfrm>
            <a:prstGeom prst="rect">
              <a:avLst/>
            </a:prstGeom>
            <a:noFill/>
          </p:spPr>
          <p:txBody>
            <a:bodyPr wrap="square" rtlCol="0">
              <a:spAutoFit/>
            </a:bodyPr>
            <a:lstStyle/>
            <a:p>
              <a:pPr algn="just">
                <a:lnSpc>
                  <a:spcPct val="130000"/>
                </a:lnSpc>
              </a:pPr>
              <a:r>
                <a:rPr lang="zh-CN" altLang="en-US" sz="750" dirty="0">
                  <a:solidFill>
                    <a:prstClr val="black">
                      <a:lumMod val="50000"/>
                      <a:lumOff val="50000"/>
                    </a:prstClr>
                  </a:solidFill>
                  <a:latin typeface="微软雅黑" panose="020B0503020204020204" pitchFamily="34" charset="-122"/>
                  <a:ea typeface="微软雅黑" panose="020B0503020204020204" pitchFamily="34" charset="-122"/>
                </a:rPr>
                <a:t>点击添加文字说明详情介绍点击添加文字说明详情介绍</a:t>
              </a:r>
            </a:p>
          </p:txBody>
        </p:sp>
      </p:grpSp>
      <p:grpSp>
        <p:nvGrpSpPr>
          <p:cNvPr id="40" name="组合 39"/>
          <p:cNvGrpSpPr/>
          <p:nvPr/>
        </p:nvGrpSpPr>
        <p:grpSpPr>
          <a:xfrm>
            <a:off x="4821176" y="1773488"/>
            <a:ext cx="1317722" cy="1317245"/>
            <a:chOff x="6428235" y="2364651"/>
            <a:chExt cx="1756962" cy="1756326"/>
          </a:xfrm>
        </p:grpSpPr>
        <p:sp>
          <p:nvSpPr>
            <p:cNvPr id="4" name="圆角矩形 3"/>
            <p:cNvSpPr/>
            <p:nvPr/>
          </p:nvSpPr>
          <p:spPr>
            <a:xfrm>
              <a:off x="6428235" y="2364651"/>
              <a:ext cx="1756962" cy="1756326"/>
            </a:xfrm>
            <a:prstGeom prst="roundRect">
              <a:avLst>
                <a:gd name="adj" fmla="val 12557"/>
              </a:avLst>
            </a:prstGeom>
            <a:gradFill>
              <a:gsLst>
                <a:gs pos="0">
                  <a:schemeClr val="bg1">
                    <a:lumMod val="80000"/>
                  </a:schemeClr>
                </a:gs>
                <a:gs pos="100000">
                  <a:schemeClr val="bg1">
                    <a:lumMod val="97000"/>
                  </a:schemeClr>
                </a:gs>
              </a:gsLst>
              <a:lin ang="2700000" scaled="1"/>
            </a:gradFill>
            <a:ln w="22225">
              <a:gradFill flip="none" rotWithShape="1">
                <a:gsLst>
                  <a:gs pos="0">
                    <a:schemeClr val="bg1"/>
                  </a:gs>
                  <a:gs pos="100000">
                    <a:schemeClr val="bg1">
                      <a:lumMod val="75000"/>
                    </a:schemeClr>
                  </a:gs>
                </a:gsLst>
                <a:lin ang="2700000" scaled="1"/>
                <a:tileRect/>
              </a:gradFill>
            </a:ln>
            <a:effectLst>
              <a:outerShdw blurRad="444500" dist="1778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8" name="文本框 68"/>
            <p:cNvSpPr txBox="1"/>
            <p:nvPr/>
          </p:nvSpPr>
          <p:spPr>
            <a:xfrm>
              <a:off x="6750342" y="2699098"/>
              <a:ext cx="1128365" cy="369332"/>
            </a:xfrm>
            <a:prstGeom prst="rect">
              <a:avLst/>
            </a:prstGeom>
            <a:noFill/>
          </p:spPr>
          <p:txBody>
            <a:bodyPr wrap="square" rtlCol="0">
              <a:spAutoFit/>
            </a:bodyPr>
            <a:lstStyle/>
            <a:p>
              <a:pPr algn="ctr"/>
              <a:r>
                <a:rPr lang="zh-CN" altLang="en-US" sz="1200" b="1" dirty="0">
                  <a:latin typeface="微软雅黑" panose="020B0503020204020204" pitchFamily="34" charset="-122"/>
                  <a:ea typeface="微软雅黑" panose="020B0503020204020204" pitchFamily="34" charset="-122"/>
                </a:rPr>
                <a:t>添加标题</a:t>
              </a:r>
            </a:p>
          </p:txBody>
        </p:sp>
        <p:sp>
          <p:nvSpPr>
            <p:cNvPr id="88" name="文本框 149"/>
            <p:cNvSpPr txBox="1"/>
            <p:nvPr/>
          </p:nvSpPr>
          <p:spPr>
            <a:xfrm>
              <a:off x="6595944" y="3133805"/>
              <a:ext cx="1437327" cy="723274"/>
            </a:xfrm>
            <a:prstGeom prst="rect">
              <a:avLst/>
            </a:prstGeom>
            <a:noFill/>
          </p:spPr>
          <p:txBody>
            <a:bodyPr wrap="square" rtlCol="0">
              <a:spAutoFit/>
            </a:bodyPr>
            <a:lstStyle/>
            <a:p>
              <a:pPr algn="just">
                <a:lnSpc>
                  <a:spcPct val="130000"/>
                </a:lnSpc>
              </a:pPr>
              <a:r>
                <a:rPr lang="zh-CN" altLang="en-US" sz="750" dirty="0">
                  <a:solidFill>
                    <a:prstClr val="black">
                      <a:lumMod val="50000"/>
                      <a:lumOff val="50000"/>
                    </a:prstClr>
                  </a:solidFill>
                  <a:latin typeface="微软雅黑" panose="020B0503020204020204" pitchFamily="34" charset="-122"/>
                  <a:ea typeface="微软雅黑" panose="020B0503020204020204" pitchFamily="34" charset="-122"/>
                </a:rPr>
                <a:t>点击添加文字说明详情介绍点击添加文字说明详情介绍</a:t>
              </a:r>
            </a:p>
          </p:txBody>
        </p:sp>
      </p:grpSp>
      <p:grpSp>
        <p:nvGrpSpPr>
          <p:cNvPr id="41" name="组合 40"/>
          <p:cNvGrpSpPr/>
          <p:nvPr/>
        </p:nvGrpSpPr>
        <p:grpSpPr>
          <a:xfrm>
            <a:off x="6704830" y="1773488"/>
            <a:ext cx="1317722" cy="1317245"/>
            <a:chOff x="8939773" y="2364651"/>
            <a:chExt cx="1756962" cy="1756326"/>
          </a:xfrm>
        </p:grpSpPr>
        <p:sp>
          <p:nvSpPr>
            <p:cNvPr id="6" name="圆角矩形 5"/>
            <p:cNvSpPr/>
            <p:nvPr/>
          </p:nvSpPr>
          <p:spPr>
            <a:xfrm>
              <a:off x="8939773" y="2364651"/>
              <a:ext cx="1756962" cy="1756326"/>
            </a:xfrm>
            <a:prstGeom prst="roundRect">
              <a:avLst>
                <a:gd name="adj" fmla="val 12557"/>
              </a:avLst>
            </a:prstGeom>
            <a:gradFill>
              <a:gsLst>
                <a:gs pos="0">
                  <a:schemeClr val="bg1">
                    <a:lumMod val="80000"/>
                  </a:schemeClr>
                </a:gs>
                <a:gs pos="100000">
                  <a:schemeClr val="bg1">
                    <a:lumMod val="97000"/>
                  </a:schemeClr>
                </a:gs>
              </a:gsLst>
              <a:lin ang="2700000" scaled="1"/>
            </a:gradFill>
            <a:ln w="22225">
              <a:gradFill flip="none" rotWithShape="1">
                <a:gsLst>
                  <a:gs pos="0">
                    <a:schemeClr val="bg1"/>
                  </a:gs>
                  <a:gs pos="100000">
                    <a:schemeClr val="bg1">
                      <a:lumMod val="75000"/>
                    </a:schemeClr>
                  </a:gs>
                </a:gsLst>
                <a:lin ang="2700000" scaled="1"/>
                <a:tileRect/>
              </a:gradFill>
            </a:ln>
            <a:effectLst>
              <a:outerShdw blurRad="444500" dist="1778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5" name="文本框 65"/>
            <p:cNvSpPr txBox="1"/>
            <p:nvPr/>
          </p:nvSpPr>
          <p:spPr>
            <a:xfrm>
              <a:off x="9212484" y="2699098"/>
              <a:ext cx="1128365" cy="369332"/>
            </a:xfrm>
            <a:prstGeom prst="rect">
              <a:avLst/>
            </a:prstGeom>
            <a:noFill/>
          </p:spPr>
          <p:txBody>
            <a:bodyPr wrap="square" rtlCol="0">
              <a:spAutoFit/>
            </a:bodyPr>
            <a:lstStyle/>
            <a:p>
              <a:pPr algn="ctr"/>
              <a:r>
                <a:rPr lang="zh-CN" altLang="en-US" sz="1200" b="1" dirty="0">
                  <a:latin typeface="微软雅黑" panose="020B0503020204020204" pitchFamily="34" charset="-122"/>
                  <a:ea typeface="微软雅黑" panose="020B0503020204020204" pitchFamily="34" charset="-122"/>
                </a:rPr>
                <a:t>添加标题</a:t>
              </a:r>
            </a:p>
          </p:txBody>
        </p:sp>
        <p:sp>
          <p:nvSpPr>
            <p:cNvPr id="89" name="文本框 149"/>
            <p:cNvSpPr txBox="1"/>
            <p:nvPr/>
          </p:nvSpPr>
          <p:spPr>
            <a:xfrm>
              <a:off x="9099673" y="3133805"/>
              <a:ext cx="1437327" cy="723274"/>
            </a:xfrm>
            <a:prstGeom prst="rect">
              <a:avLst/>
            </a:prstGeom>
            <a:noFill/>
          </p:spPr>
          <p:txBody>
            <a:bodyPr wrap="square" rtlCol="0">
              <a:spAutoFit/>
            </a:bodyPr>
            <a:lstStyle/>
            <a:p>
              <a:pPr algn="just">
                <a:lnSpc>
                  <a:spcPct val="130000"/>
                </a:lnSpc>
              </a:pPr>
              <a:r>
                <a:rPr lang="zh-CN" altLang="en-US" sz="750" dirty="0">
                  <a:solidFill>
                    <a:prstClr val="black">
                      <a:lumMod val="50000"/>
                      <a:lumOff val="50000"/>
                    </a:prstClr>
                  </a:solidFill>
                  <a:latin typeface="微软雅黑" panose="020B0503020204020204" pitchFamily="34" charset="-122"/>
                  <a:ea typeface="微软雅黑" panose="020B0503020204020204" pitchFamily="34" charset="-122"/>
                </a:rPr>
                <a:t>点击添加文字说明详情介绍点击添加文字说明详情介绍</a:t>
              </a:r>
            </a:p>
          </p:txBody>
        </p:sp>
      </p:grpSp>
      <p:sp>
        <p:nvSpPr>
          <p:cNvPr id="91" name="文本框 129"/>
          <p:cNvSpPr txBox="1"/>
          <p:nvPr/>
        </p:nvSpPr>
        <p:spPr>
          <a:xfrm>
            <a:off x="1016704" y="3990527"/>
            <a:ext cx="7147697" cy="819455"/>
          </a:xfrm>
          <a:prstGeom prst="rect">
            <a:avLst/>
          </a:prstGeom>
          <a:noFill/>
        </p:spPr>
        <p:txBody>
          <a:bodyPr wrap="square" rtlCol="0">
            <a:spAutoFit/>
          </a:bodyPr>
          <a:lstStyle/>
          <a:p>
            <a:pPr algn="ctr">
              <a:lnSpc>
                <a:spcPct val="150000"/>
              </a:lnSpc>
            </a:pPr>
            <a:r>
              <a:rPr lang="zh-CN" altLang="en-US" sz="1050" dirty="0">
                <a:solidFill>
                  <a:prstClr val="black">
                    <a:lumMod val="50000"/>
                    <a:lumOff val="50000"/>
                  </a:prstClr>
                </a:solidFill>
                <a:latin typeface="微软雅黑" panose="020B0503020204020204" pitchFamily="34" charset="-122"/>
                <a:ea typeface="微软雅黑" panose="020B0503020204020204" pitchFamily="34" charset="-122"/>
              </a:rPr>
              <a:t>点击添加文字说明详情介绍点击添加文字说明详情介绍点击添加文字说明详情介绍点击添加文字说明详情介绍点击添加文字说明详情介绍点击添加文字说明详情介绍点击添加文字说明详情介绍点击添加文字说明详情介绍</a:t>
            </a:r>
            <a:endParaRPr lang="en-US" altLang="zh-CN" sz="1050" dirty="0">
              <a:solidFill>
                <a:prstClr val="black">
                  <a:lumMod val="50000"/>
                  <a:lumOff val="50000"/>
                </a:prstClr>
              </a:solidFill>
              <a:latin typeface="微软雅黑" panose="020B0503020204020204" pitchFamily="34" charset="-122"/>
              <a:ea typeface="微软雅黑" panose="020B0503020204020204" pitchFamily="34" charset="-122"/>
            </a:endParaRPr>
          </a:p>
          <a:p>
            <a:pPr algn="ctr">
              <a:lnSpc>
                <a:spcPct val="150000"/>
              </a:lnSpc>
            </a:pPr>
            <a:r>
              <a:rPr lang="zh-CN" altLang="en-US" sz="1050" dirty="0">
                <a:solidFill>
                  <a:prstClr val="black">
                    <a:lumMod val="50000"/>
                    <a:lumOff val="50000"/>
                  </a:prstClr>
                </a:solidFill>
                <a:latin typeface="微软雅黑" panose="020B0503020204020204" pitchFamily="34" charset="-122"/>
                <a:ea typeface="微软雅黑" panose="020B0503020204020204" pitchFamily="34" charset="-122"/>
              </a:rPr>
              <a:t>点击添加文字说明详情介绍点击添加文字说明详情介绍</a:t>
            </a:r>
          </a:p>
        </p:txBody>
      </p:sp>
      <p:grpSp>
        <p:nvGrpSpPr>
          <p:cNvPr id="76" name="组合 75"/>
          <p:cNvGrpSpPr/>
          <p:nvPr/>
        </p:nvGrpSpPr>
        <p:grpSpPr>
          <a:xfrm>
            <a:off x="1341137" y="1094876"/>
            <a:ext cx="762482" cy="762207"/>
            <a:chOff x="2135898" y="1485578"/>
            <a:chExt cx="1016511" cy="1016511"/>
          </a:xfrm>
        </p:grpSpPr>
        <p:sp>
          <p:nvSpPr>
            <p:cNvPr id="11" name="椭圆 10"/>
            <p:cNvSpPr/>
            <p:nvPr/>
          </p:nvSpPr>
          <p:spPr>
            <a:xfrm>
              <a:off x="2135898" y="1485578"/>
              <a:ext cx="1016511" cy="1016511"/>
            </a:xfrm>
            <a:prstGeom prst="ellipse">
              <a:avLst/>
            </a:prstGeom>
            <a:gradFill>
              <a:gsLst>
                <a:gs pos="0">
                  <a:schemeClr val="bg1">
                    <a:lumMod val="80000"/>
                  </a:schemeClr>
                </a:gs>
                <a:gs pos="100000">
                  <a:schemeClr val="bg1">
                    <a:lumMod val="97000"/>
                  </a:schemeClr>
                </a:gs>
              </a:gsLst>
              <a:lin ang="2700000" scaled="1"/>
            </a:gradFill>
            <a:ln w="22225">
              <a:gradFill flip="none" rotWithShape="1">
                <a:gsLst>
                  <a:gs pos="0">
                    <a:schemeClr val="bg1"/>
                  </a:gs>
                  <a:gs pos="100000">
                    <a:schemeClr val="bg1">
                      <a:lumMod val="75000"/>
                    </a:schemeClr>
                  </a:gs>
                </a:gsLst>
                <a:lin ang="2700000" scaled="1"/>
                <a:tileRect/>
              </a:gradFill>
            </a:ln>
            <a:effectLst>
              <a:outerShdw blurRad="203200" dist="1016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5" name="椭圆 14"/>
            <p:cNvSpPr/>
            <p:nvPr/>
          </p:nvSpPr>
          <p:spPr>
            <a:xfrm>
              <a:off x="2288503" y="1638183"/>
              <a:ext cx="711301" cy="711301"/>
            </a:xfrm>
            <a:prstGeom prst="ellipse">
              <a:avLst/>
            </a:prstGeom>
            <a:solidFill>
              <a:schemeClr val="accent1"/>
            </a:solidFill>
            <a:ln w="15875">
              <a:solidFill>
                <a:schemeClr val="bg1">
                  <a:lumMod val="95000"/>
                </a:schemeClr>
              </a:solidFill>
            </a:ln>
            <a:effectLst>
              <a:outerShdw blurRad="63500" dist="254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9" name="文本框 17"/>
            <p:cNvSpPr txBox="1"/>
            <p:nvPr/>
          </p:nvSpPr>
          <p:spPr>
            <a:xfrm>
              <a:off x="2403079" y="1803865"/>
              <a:ext cx="482148" cy="430986"/>
            </a:xfrm>
            <a:prstGeom prst="rect">
              <a:avLst/>
            </a:prstGeom>
            <a:noFill/>
          </p:spPr>
          <p:txBody>
            <a:bodyPr wrap="square" rtlCol="0">
              <a:spAutoFit/>
            </a:bodyPr>
            <a:lstStyle/>
            <a:p>
              <a:pPr algn="ctr"/>
              <a:r>
                <a:rPr lang="en-US" altLang="zh-CN" sz="1500" dirty="0">
                  <a:solidFill>
                    <a:prstClr val="white"/>
                  </a:solidFill>
                  <a:latin typeface="Impact" panose="020B0806030902050204" pitchFamily="34" charset="0"/>
                </a:rPr>
                <a:t>01</a:t>
              </a:r>
              <a:endParaRPr lang="zh-CN" altLang="en-US" sz="1500" dirty="0">
                <a:solidFill>
                  <a:prstClr val="white"/>
                </a:solidFill>
                <a:latin typeface="Impact" panose="020B0806030902050204" pitchFamily="34" charset="0"/>
              </a:endParaRPr>
            </a:p>
          </p:txBody>
        </p:sp>
      </p:grpSp>
      <p:grpSp>
        <p:nvGrpSpPr>
          <p:cNvPr id="77" name="组合 76"/>
          <p:cNvGrpSpPr/>
          <p:nvPr/>
        </p:nvGrpSpPr>
        <p:grpSpPr>
          <a:xfrm>
            <a:off x="5102516" y="1094876"/>
            <a:ext cx="762482" cy="762207"/>
            <a:chOff x="3881858" y="5509627"/>
            <a:chExt cx="1016511" cy="1016511"/>
          </a:xfrm>
        </p:grpSpPr>
        <p:sp>
          <p:nvSpPr>
            <p:cNvPr id="14" name="椭圆 13"/>
            <p:cNvSpPr/>
            <p:nvPr/>
          </p:nvSpPr>
          <p:spPr>
            <a:xfrm>
              <a:off x="3881858" y="5509627"/>
              <a:ext cx="1016511" cy="1016511"/>
            </a:xfrm>
            <a:prstGeom prst="ellipse">
              <a:avLst/>
            </a:prstGeom>
            <a:gradFill>
              <a:gsLst>
                <a:gs pos="0">
                  <a:schemeClr val="bg1">
                    <a:lumMod val="80000"/>
                  </a:schemeClr>
                </a:gs>
                <a:gs pos="100000">
                  <a:schemeClr val="bg1">
                    <a:lumMod val="97000"/>
                  </a:schemeClr>
                </a:gs>
              </a:gsLst>
              <a:lin ang="2700000" scaled="1"/>
            </a:gradFill>
            <a:ln w="22225">
              <a:gradFill flip="none" rotWithShape="1">
                <a:gsLst>
                  <a:gs pos="0">
                    <a:schemeClr val="bg1"/>
                  </a:gs>
                  <a:gs pos="100000">
                    <a:schemeClr val="bg1">
                      <a:lumMod val="75000"/>
                    </a:schemeClr>
                  </a:gs>
                </a:gsLst>
                <a:lin ang="2700000" scaled="1"/>
                <a:tileRect/>
              </a:gradFill>
            </a:ln>
            <a:effectLst>
              <a:outerShdw blurRad="203200" dist="1016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prstClr val="white"/>
                </a:solidFill>
              </a:endParaRPr>
            </a:p>
          </p:txBody>
        </p:sp>
        <p:sp>
          <p:nvSpPr>
            <p:cNvPr id="16" name="椭圆 15"/>
            <p:cNvSpPr/>
            <p:nvPr/>
          </p:nvSpPr>
          <p:spPr>
            <a:xfrm>
              <a:off x="4034463" y="5662232"/>
              <a:ext cx="711301" cy="711301"/>
            </a:xfrm>
            <a:prstGeom prst="ellipse">
              <a:avLst/>
            </a:prstGeom>
            <a:solidFill>
              <a:schemeClr val="accent3"/>
            </a:solidFill>
            <a:ln w="15875">
              <a:solidFill>
                <a:schemeClr val="bg1">
                  <a:lumMod val="95000"/>
                </a:schemeClr>
              </a:solidFill>
            </a:ln>
            <a:effectLst>
              <a:outerShdw blurRad="63500" dist="254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prstClr val="white"/>
                </a:solidFill>
              </a:endParaRPr>
            </a:p>
          </p:txBody>
        </p:sp>
        <p:sp>
          <p:nvSpPr>
            <p:cNvPr id="20" name="文本框 22"/>
            <p:cNvSpPr txBox="1"/>
            <p:nvPr/>
          </p:nvSpPr>
          <p:spPr>
            <a:xfrm>
              <a:off x="4086791" y="5816550"/>
              <a:ext cx="596724" cy="451508"/>
            </a:xfrm>
            <a:prstGeom prst="rect">
              <a:avLst/>
            </a:prstGeom>
            <a:noFill/>
          </p:spPr>
          <p:txBody>
            <a:bodyPr wrap="square" rtlCol="0">
              <a:spAutoFit/>
            </a:bodyPr>
            <a:lstStyle/>
            <a:p>
              <a:pPr algn="ctr"/>
              <a:r>
                <a:rPr lang="en-US" altLang="zh-CN" sz="1600" dirty="0">
                  <a:solidFill>
                    <a:prstClr val="white"/>
                  </a:solidFill>
                  <a:latin typeface="Impact" panose="020B0806030902050204" pitchFamily="34" charset="0"/>
                </a:rPr>
                <a:t>03</a:t>
              </a:r>
              <a:endParaRPr lang="zh-CN" altLang="en-US" sz="1600" dirty="0">
                <a:solidFill>
                  <a:prstClr val="white"/>
                </a:solidFill>
                <a:latin typeface="Impact" panose="020B0806030902050204" pitchFamily="34" charset="0"/>
              </a:endParaRPr>
            </a:p>
          </p:txBody>
        </p:sp>
      </p:grpSp>
      <p:grpSp>
        <p:nvGrpSpPr>
          <p:cNvPr id="75" name="组合 74"/>
          <p:cNvGrpSpPr/>
          <p:nvPr/>
        </p:nvGrpSpPr>
        <p:grpSpPr>
          <a:xfrm>
            <a:off x="3221827" y="1094876"/>
            <a:ext cx="762482" cy="762207"/>
            <a:chOff x="6699927" y="981522"/>
            <a:chExt cx="1016511" cy="1016511"/>
          </a:xfrm>
        </p:grpSpPr>
        <p:sp>
          <p:nvSpPr>
            <p:cNvPr id="12" name="椭圆 11"/>
            <p:cNvSpPr/>
            <p:nvPr/>
          </p:nvSpPr>
          <p:spPr>
            <a:xfrm>
              <a:off x="6699927" y="981522"/>
              <a:ext cx="1016511" cy="1016511"/>
            </a:xfrm>
            <a:prstGeom prst="ellipse">
              <a:avLst/>
            </a:prstGeom>
            <a:gradFill>
              <a:gsLst>
                <a:gs pos="0">
                  <a:schemeClr val="bg1">
                    <a:lumMod val="80000"/>
                  </a:schemeClr>
                </a:gs>
                <a:gs pos="100000">
                  <a:schemeClr val="bg1">
                    <a:lumMod val="97000"/>
                  </a:schemeClr>
                </a:gs>
              </a:gsLst>
              <a:lin ang="2700000" scaled="1"/>
            </a:gradFill>
            <a:ln w="22225">
              <a:gradFill flip="none" rotWithShape="1">
                <a:gsLst>
                  <a:gs pos="0">
                    <a:schemeClr val="bg1"/>
                  </a:gs>
                  <a:gs pos="100000">
                    <a:schemeClr val="bg1">
                      <a:lumMod val="75000"/>
                    </a:schemeClr>
                  </a:gs>
                </a:gsLst>
                <a:lin ang="2700000" scaled="1"/>
                <a:tileRect/>
              </a:gradFill>
            </a:ln>
            <a:effectLst>
              <a:outerShdw blurRad="203200" dist="1016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900">
                <a:solidFill>
                  <a:prstClr val="white"/>
                </a:solidFill>
              </a:endParaRPr>
            </a:p>
          </p:txBody>
        </p:sp>
        <p:sp>
          <p:nvSpPr>
            <p:cNvPr id="17" name="椭圆 16"/>
            <p:cNvSpPr/>
            <p:nvPr/>
          </p:nvSpPr>
          <p:spPr>
            <a:xfrm>
              <a:off x="6852532" y="1145215"/>
              <a:ext cx="711301" cy="711301"/>
            </a:xfrm>
            <a:prstGeom prst="ellipse">
              <a:avLst/>
            </a:prstGeom>
            <a:solidFill>
              <a:schemeClr val="accent2"/>
            </a:solidFill>
            <a:ln w="15875">
              <a:solidFill>
                <a:schemeClr val="bg1">
                  <a:lumMod val="95000"/>
                </a:schemeClr>
              </a:solidFill>
            </a:ln>
            <a:effectLst>
              <a:outerShdw blurRad="63500" dist="254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900">
                <a:solidFill>
                  <a:prstClr val="white"/>
                </a:solidFill>
              </a:endParaRPr>
            </a:p>
          </p:txBody>
        </p:sp>
        <p:sp>
          <p:nvSpPr>
            <p:cNvPr id="21" name="文本框 23"/>
            <p:cNvSpPr txBox="1"/>
            <p:nvPr/>
          </p:nvSpPr>
          <p:spPr>
            <a:xfrm>
              <a:off x="6897655" y="1295081"/>
              <a:ext cx="596724" cy="451510"/>
            </a:xfrm>
            <a:prstGeom prst="rect">
              <a:avLst/>
            </a:prstGeom>
            <a:noFill/>
          </p:spPr>
          <p:txBody>
            <a:bodyPr wrap="square" rtlCol="0">
              <a:spAutoFit/>
            </a:bodyPr>
            <a:lstStyle/>
            <a:p>
              <a:pPr algn="ctr"/>
              <a:r>
                <a:rPr lang="en-US" altLang="zh-CN" sz="1600" dirty="0">
                  <a:solidFill>
                    <a:prstClr val="white"/>
                  </a:solidFill>
                  <a:latin typeface="Impact" panose="020B0806030902050204" pitchFamily="34" charset="0"/>
                </a:rPr>
                <a:t>02</a:t>
              </a:r>
              <a:endParaRPr lang="zh-CN" altLang="en-US" sz="1600" dirty="0">
                <a:solidFill>
                  <a:prstClr val="white"/>
                </a:solidFill>
                <a:latin typeface="Impact" panose="020B0806030902050204" pitchFamily="34" charset="0"/>
              </a:endParaRPr>
            </a:p>
          </p:txBody>
        </p:sp>
      </p:grpSp>
      <p:grpSp>
        <p:nvGrpSpPr>
          <p:cNvPr id="78" name="组合 77"/>
          <p:cNvGrpSpPr/>
          <p:nvPr/>
        </p:nvGrpSpPr>
        <p:grpSpPr>
          <a:xfrm>
            <a:off x="6983206" y="1094876"/>
            <a:ext cx="762482" cy="762207"/>
            <a:chOff x="5201861" y="3625236"/>
            <a:chExt cx="1016511" cy="1016511"/>
          </a:xfrm>
        </p:grpSpPr>
        <p:sp>
          <p:nvSpPr>
            <p:cNvPr id="13" name="椭圆 12"/>
            <p:cNvSpPr/>
            <p:nvPr/>
          </p:nvSpPr>
          <p:spPr>
            <a:xfrm>
              <a:off x="5201861" y="3625236"/>
              <a:ext cx="1016511" cy="1016511"/>
            </a:xfrm>
            <a:prstGeom prst="ellipse">
              <a:avLst/>
            </a:prstGeom>
            <a:gradFill>
              <a:gsLst>
                <a:gs pos="0">
                  <a:schemeClr val="bg1">
                    <a:lumMod val="80000"/>
                  </a:schemeClr>
                </a:gs>
                <a:gs pos="100000">
                  <a:schemeClr val="bg1">
                    <a:lumMod val="97000"/>
                  </a:schemeClr>
                </a:gs>
              </a:gsLst>
              <a:lin ang="2700000" scaled="1"/>
            </a:gradFill>
            <a:ln w="22225">
              <a:gradFill flip="none" rotWithShape="1">
                <a:gsLst>
                  <a:gs pos="0">
                    <a:schemeClr val="bg1"/>
                  </a:gs>
                  <a:gs pos="100000">
                    <a:schemeClr val="bg1">
                      <a:lumMod val="75000"/>
                    </a:schemeClr>
                  </a:gs>
                </a:gsLst>
                <a:lin ang="2700000" scaled="1"/>
                <a:tileRect/>
              </a:gradFill>
            </a:ln>
            <a:effectLst>
              <a:outerShdw blurRad="203200" dist="1016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prstClr val="white"/>
                </a:solidFill>
              </a:endParaRPr>
            </a:p>
          </p:txBody>
        </p:sp>
        <p:sp>
          <p:nvSpPr>
            <p:cNvPr id="18" name="椭圆 17"/>
            <p:cNvSpPr/>
            <p:nvPr/>
          </p:nvSpPr>
          <p:spPr>
            <a:xfrm>
              <a:off x="5354466" y="3777840"/>
              <a:ext cx="711301" cy="711301"/>
            </a:xfrm>
            <a:prstGeom prst="ellipse">
              <a:avLst/>
            </a:prstGeom>
            <a:solidFill>
              <a:schemeClr val="accent4"/>
            </a:solidFill>
            <a:ln w="15875">
              <a:solidFill>
                <a:schemeClr val="bg1">
                  <a:lumMod val="95000"/>
                </a:schemeClr>
              </a:solidFill>
            </a:ln>
            <a:effectLst>
              <a:outerShdw blurRad="63500" dist="254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prstClr val="white"/>
                </a:solidFill>
              </a:endParaRPr>
            </a:p>
          </p:txBody>
        </p:sp>
        <p:sp>
          <p:nvSpPr>
            <p:cNvPr id="22" name="文本框 24"/>
            <p:cNvSpPr txBox="1"/>
            <p:nvPr/>
          </p:nvSpPr>
          <p:spPr>
            <a:xfrm>
              <a:off x="5410746" y="3943523"/>
              <a:ext cx="596724" cy="451510"/>
            </a:xfrm>
            <a:prstGeom prst="rect">
              <a:avLst/>
            </a:prstGeom>
            <a:noFill/>
          </p:spPr>
          <p:txBody>
            <a:bodyPr wrap="square" rtlCol="0">
              <a:spAutoFit/>
            </a:bodyPr>
            <a:lstStyle/>
            <a:p>
              <a:pPr algn="ctr"/>
              <a:r>
                <a:rPr lang="en-US" altLang="zh-CN" sz="1600" dirty="0">
                  <a:solidFill>
                    <a:prstClr val="white"/>
                  </a:solidFill>
                  <a:latin typeface="Impact" panose="020B0806030902050204" pitchFamily="34" charset="0"/>
                </a:rPr>
                <a:t>04</a:t>
              </a:r>
              <a:endParaRPr lang="zh-CN" altLang="en-US" sz="1600" dirty="0">
                <a:solidFill>
                  <a:prstClr val="white"/>
                </a:solidFill>
                <a:latin typeface="Impact" panose="020B0806030902050204" pitchFamily="34" charset="0"/>
              </a:endParaRPr>
            </a:p>
          </p:txBody>
        </p:sp>
      </p:grpSp>
      <p:sp>
        <p:nvSpPr>
          <p:cNvPr id="43" name="标题 42"/>
          <p:cNvSpPr>
            <a:spLocks noGrp="1"/>
          </p:cNvSpPr>
          <p:nvPr>
            <p:ph type="title"/>
          </p:nvPr>
        </p:nvSpPr>
        <p:spPr/>
        <p:txBody>
          <a:bodyPr/>
          <a:lstStyle/>
          <a:p>
            <a:endParaRPr lang="zh-CN" altLang="en-US"/>
          </a:p>
        </p:txBody>
      </p:sp>
    </p:spTree>
    <p:extLst>
      <p:ext uri="{BB962C8B-B14F-4D97-AF65-F5344CB8AC3E}">
        <p14:creationId xmlns:p14="http://schemas.microsoft.com/office/powerpoint/2010/main" val="3979641629"/>
      </p:ext>
    </p:extLst>
  </p:cSld>
  <p:clrMapOvr>
    <a:masterClrMapping/>
  </p:clrMapOvr>
  <mc:AlternateContent xmlns:mc="http://schemas.openxmlformats.org/markup-compatibility/2006" xmlns:p14="http://schemas.microsoft.com/office/powerpoint/2010/main">
    <mc:Choice Requires="p14">
      <p:transition spd="slow" p14:dur="1600" advClick="0" advTm="0">
        <p14:prism isInverted="1"/>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750"/>
                                        <p:tgtEl>
                                          <p:spTgt spid="2"/>
                                        </p:tgtEl>
                                      </p:cBhvr>
                                    </p:animEffect>
                                    <p:anim calcmode="lin" valueType="num">
                                      <p:cBhvr>
                                        <p:cTn id="8" dur="750" fill="hold"/>
                                        <p:tgtEl>
                                          <p:spTgt spid="2"/>
                                        </p:tgtEl>
                                        <p:attrNameLst>
                                          <p:attrName>ppt_x</p:attrName>
                                        </p:attrNameLst>
                                      </p:cBhvr>
                                      <p:tavLst>
                                        <p:tav tm="0">
                                          <p:val>
                                            <p:strVal val="#ppt_x"/>
                                          </p:val>
                                        </p:tav>
                                        <p:tav tm="100000">
                                          <p:val>
                                            <p:strVal val="#ppt_x"/>
                                          </p:val>
                                        </p:tav>
                                      </p:tavLst>
                                    </p:anim>
                                    <p:anim calcmode="lin" valueType="num">
                                      <p:cBhvr>
                                        <p:cTn id="9" dur="75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750"/>
                            </p:stCondLst>
                            <p:childTnLst>
                              <p:par>
                                <p:cTn id="11" presetID="47" presetClass="entr" presetSubtype="0" fill="hold" nodeType="afterEffect">
                                  <p:stCondLst>
                                    <p:cond delay="0"/>
                                  </p:stCondLst>
                                  <p:childTnLst>
                                    <p:set>
                                      <p:cBhvr>
                                        <p:cTn id="12" dur="1" fill="hold">
                                          <p:stCondLst>
                                            <p:cond delay="0"/>
                                          </p:stCondLst>
                                        </p:cTn>
                                        <p:tgtEl>
                                          <p:spTgt spid="38"/>
                                        </p:tgtEl>
                                        <p:attrNameLst>
                                          <p:attrName>style.visibility</p:attrName>
                                        </p:attrNameLst>
                                      </p:cBhvr>
                                      <p:to>
                                        <p:strVal val="visible"/>
                                      </p:to>
                                    </p:set>
                                    <p:animEffect transition="in" filter="fade">
                                      <p:cBhvr>
                                        <p:cTn id="13" dur="750"/>
                                        <p:tgtEl>
                                          <p:spTgt spid="38"/>
                                        </p:tgtEl>
                                      </p:cBhvr>
                                    </p:animEffect>
                                    <p:anim calcmode="lin" valueType="num">
                                      <p:cBhvr>
                                        <p:cTn id="14" dur="750" fill="hold"/>
                                        <p:tgtEl>
                                          <p:spTgt spid="38"/>
                                        </p:tgtEl>
                                        <p:attrNameLst>
                                          <p:attrName>ppt_x</p:attrName>
                                        </p:attrNameLst>
                                      </p:cBhvr>
                                      <p:tavLst>
                                        <p:tav tm="0">
                                          <p:val>
                                            <p:strVal val="#ppt_x"/>
                                          </p:val>
                                        </p:tav>
                                        <p:tav tm="100000">
                                          <p:val>
                                            <p:strVal val="#ppt_x"/>
                                          </p:val>
                                        </p:tav>
                                      </p:tavLst>
                                    </p:anim>
                                    <p:anim calcmode="lin" valueType="num">
                                      <p:cBhvr>
                                        <p:cTn id="15" dur="750" fill="hold"/>
                                        <p:tgtEl>
                                          <p:spTgt spid="38"/>
                                        </p:tgtEl>
                                        <p:attrNameLst>
                                          <p:attrName>ppt_y</p:attrName>
                                        </p:attrNameLst>
                                      </p:cBhvr>
                                      <p:tavLst>
                                        <p:tav tm="0">
                                          <p:val>
                                            <p:strVal val="#ppt_y-.1"/>
                                          </p:val>
                                        </p:tav>
                                        <p:tav tm="100000">
                                          <p:val>
                                            <p:strVal val="#ppt_y"/>
                                          </p:val>
                                        </p:tav>
                                      </p:tavLst>
                                    </p:anim>
                                  </p:childTnLst>
                                </p:cTn>
                              </p:par>
                            </p:childTnLst>
                          </p:cTn>
                        </p:par>
                        <p:par>
                          <p:cTn id="16" fill="hold">
                            <p:stCondLst>
                              <p:cond delay="1500"/>
                            </p:stCondLst>
                            <p:childTnLst>
                              <p:par>
                                <p:cTn id="17" presetID="47" presetClass="entr" presetSubtype="0" fill="hold" nodeType="afterEffect">
                                  <p:stCondLst>
                                    <p:cond delay="0"/>
                                  </p:stCondLst>
                                  <p:childTnLst>
                                    <p:set>
                                      <p:cBhvr>
                                        <p:cTn id="18" dur="1" fill="hold">
                                          <p:stCondLst>
                                            <p:cond delay="0"/>
                                          </p:stCondLst>
                                        </p:cTn>
                                        <p:tgtEl>
                                          <p:spTgt spid="40"/>
                                        </p:tgtEl>
                                        <p:attrNameLst>
                                          <p:attrName>style.visibility</p:attrName>
                                        </p:attrNameLst>
                                      </p:cBhvr>
                                      <p:to>
                                        <p:strVal val="visible"/>
                                      </p:to>
                                    </p:set>
                                    <p:animEffect transition="in" filter="fade">
                                      <p:cBhvr>
                                        <p:cTn id="19" dur="750"/>
                                        <p:tgtEl>
                                          <p:spTgt spid="40"/>
                                        </p:tgtEl>
                                      </p:cBhvr>
                                    </p:animEffect>
                                    <p:anim calcmode="lin" valueType="num">
                                      <p:cBhvr>
                                        <p:cTn id="20" dur="750" fill="hold"/>
                                        <p:tgtEl>
                                          <p:spTgt spid="40"/>
                                        </p:tgtEl>
                                        <p:attrNameLst>
                                          <p:attrName>ppt_x</p:attrName>
                                        </p:attrNameLst>
                                      </p:cBhvr>
                                      <p:tavLst>
                                        <p:tav tm="0">
                                          <p:val>
                                            <p:strVal val="#ppt_x"/>
                                          </p:val>
                                        </p:tav>
                                        <p:tav tm="100000">
                                          <p:val>
                                            <p:strVal val="#ppt_x"/>
                                          </p:val>
                                        </p:tav>
                                      </p:tavLst>
                                    </p:anim>
                                    <p:anim calcmode="lin" valueType="num">
                                      <p:cBhvr>
                                        <p:cTn id="21" dur="750" fill="hold"/>
                                        <p:tgtEl>
                                          <p:spTgt spid="40"/>
                                        </p:tgtEl>
                                        <p:attrNameLst>
                                          <p:attrName>ppt_y</p:attrName>
                                        </p:attrNameLst>
                                      </p:cBhvr>
                                      <p:tavLst>
                                        <p:tav tm="0">
                                          <p:val>
                                            <p:strVal val="#ppt_y-.1"/>
                                          </p:val>
                                        </p:tav>
                                        <p:tav tm="100000">
                                          <p:val>
                                            <p:strVal val="#ppt_y"/>
                                          </p:val>
                                        </p:tav>
                                      </p:tavLst>
                                    </p:anim>
                                  </p:childTnLst>
                                </p:cTn>
                              </p:par>
                            </p:childTnLst>
                          </p:cTn>
                        </p:par>
                        <p:par>
                          <p:cTn id="22" fill="hold">
                            <p:stCondLst>
                              <p:cond delay="2250"/>
                            </p:stCondLst>
                            <p:childTnLst>
                              <p:par>
                                <p:cTn id="23" presetID="47" presetClass="entr" presetSubtype="0" fill="hold" nodeType="afterEffect">
                                  <p:stCondLst>
                                    <p:cond delay="0"/>
                                  </p:stCondLst>
                                  <p:childTnLst>
                                    <p:set>
                                      <p:cBhvr>
                                        <p:cTn id="24" dur="1" fill="hold">
                                          <p:stCondLst>
                                            <p:cond delay="0"/>
                                          </p:stCondLst>
                                        </p:cTn>
                                        <p:tgtEl>
                                          <p:spTgt spid="41"/>
                                        </p:tgtEl>
                                        <p:attrNameLst>
                                          <p:attrName>style.visibility</p:attrName>
                                        </p:attrNameLst>
                                      </p:cBhvr>
                                      <p:to>
                                        <p:strVal val="visible"/>
                                      </p:to>
                                    </p:set>
                                    <p:animEffect transition="in" filter="fade">
                                      <p:cBhvr>
                                        <p:cTn id="25" dur="750"/>
                                        <p:tgtEl>
                                          <p:spTgt spid="41"/>
                                        </p:tgtEl>
                                      </p:cBhvr>
                                    </p:animEffect>
                                    <p:anim calcmode="lin" valueType="num">
                                      <p:cBhvr>
                                        <p:cTn id="26" dur="750" fill="hold"/>
                                        <p:tgtEl>
                                          <p:spTgt spid="41"/>
                                        </p:tgtEl>
                                        <p:attrNameLst>
                                          <p:attrName>ppt_x</p:attrName>
                                        </p:attrNameLst>
                                      </p:cBhvr>
                                      <p:tavLst>
                                        <p:tav tm="0">
                                          <p:val>
                                            <p:strVal val="#ppt_x"/>
                                          </p:val>
                                        </p:tav>
                                        <p:tav tm="100000">
                                          <p:val>
                                            <p:strVal val="#ppt_x"/>
                                          </p:val>
                                        </p:tav>
                                      </p:tavLst>
                                    </p:anim>
                                    <p:anim calcmode="lin" valueType="num">
                                      <p:cBhvr>
                                        <p:cTn id="27" dur="750" fill="hold"/>
                                        <p:tgtEl>
                                          <p:spTgt spid="41"/>
                                        </p:tgtEl>
                                        <p:attrNameLst>
                                          <p:attrName>ppt_y</p:attrName>
                                        </p:attrNameLst>
                                      </p:cBhvr>
                                      <p:tavLst>
                                        <p:tav tm="0">
                                          <p:val>
                                            <p:strVal val="#ppt_y-.1"/>
                                          </p:val>
                                        </p:tav>
                                        <p:tav tm="100000">
                                          <p:val>
                                            <p:strVal val="#ppt_y"/>
                                          </p:val>
                                        </p:tav>
                                      </p:tavLst>
                                    </p:anim>
                                  </p:childTnLst>
                                </p:cTn>
                              </p:par>
                            </p:childTnLst>
                          </p:cTn>
                        </p:par>
                        <p:par>
                          <p:cTn id="28" fill="hold">
                            <p:stCondLst>
                              <p:cond delay="3000"/>
                            </p:stCondLst>
                            <p:childTnLst>
                              <p:par>
                                <p:cTn id="29" presetID="23" presetClass="entr" presetSubtype="32" fill="hold" nodeType="afterEffect">
                                  <p:stCondLst>
                                    <p:cond delay="0"/>
                                  </p:stCondLst>
                                  <p:childTnLst>
                                    <p:set>
                                      <p:cBhvr>
                                        <p:cTn id="30" dur="1" fill="hold">
                                          <p:stCondLst>
                                            <p:cond delay="0"/>
                                          </p:stCondLst>
                                        </p:cTn>
                                        <p:tgtEl>
                                          <p:spTgt spid="76"/>
                                        </p:tgtEl>
                                        <p:attrNameLst>
                                          <p:attrName>style.visibility</p:attrName>
                                        </p:attrNameLst>
                                      </p:cBhvr>
                                      <p:to>
                                        <p:strVal val="visible"/>
                                      </p:to>
                                    </p:set>
                                    <p:anim calcmode="lin" valueType="num">
                                      <p:cBhvr>
                                        <p:cTn id="31" dur="500" fill="hold"/>
                                        <p:tgtEl>
                                          <p:spTgt spid="76"/>
                                        </p:tgtEl>
                                        <p:attrNameLst>
                                          <p:attrName>ppt_w</p:attrName>
                                        </p:attrNameLst>
                                      </p:cBhvr>
                                      <p:tavLst>
                                        <p:tav tm="0">
                                          <p:val>
                                            <p:strVal val="4*#ppt_w"/>
                                          </p:val>
                                        </p:tav>
                                        <p:tav tm="100000">
                                          <p:val>
                                            <p:strVal val="#ppt_w"/>
                                          </p:val>
                                        </p:tav>
                                      </p:tavLst>
                                    </p:anim>
                                    <p:anim calcmode="lin" valueType="num">
                                      <p:cBhvr>
                                        <p:cTn id="32" dur="500" fill="hold"/>
                                        <p:tgtEl>
                                          <p:spTgt spid="76"/>
                                        </p:tgtEl>
                                        <p:attrNameLst>
                                          <p:attrName>ppt_h</p:attrName>
                                        </p:attrNameLst>
                                      </p:cBhvr>
                                      <p:tavLst>
                                        <p:tav tm="0">
                                          <p:val>
                                            <p:strVal val="4*#ppt_h"/>
                                          </p:val>
                                        </p:tav>
                                        <p:tav tm="100000">
                                          <p:val>
                                            <p:strVal val="#ppt_h"/>
                                          </p:val>
                                        </p:tav>
                                      </p:tavLst>
                                    </p:anim>
                                  </p:childTnLst>
                                </p:cTn>
                              </p:par>
                            </p:childTnLst>
                          </p:cTn>
                        </p:par>
                        <p:par>
                          <p:cTn id="33" fill="hold">
                            <p:stCondLst>
                              <p:cond delay="3500"/>
                            </p:stCondLst>
                            <p:childTnLst>
                              <p:par>
                                <p:cTn id="34" presetID="23" presetClass="entr" presetSubtype="32" fill="hold" nodeType="afterEffect">
                                  <p:stCondLst>
                                    <p:cond delay="0"/>
                                  </p:stCondLst>
                                  <p:childTnLst>
                                    <p:set>
                                      <p:cBhvr>
                                        <p:cTn id="35" dur="1" fill="hold">
                                          <p:stCondLst>
                                            <p:cond delay="0"/>
                                          </p:stCondLst>
                                        </p:cTn>
                                        <p:tgtEl>
                                          <p:spTgt spid="75"/>
                                        </p:tgtEl>
                                        <p:attrNameLst>
                                          <p:attrName>style.visibility</p:attrName>
                                        </p:attrNameLst>
                                      </p:cBhvr>
                                      <p:to>
                                        <p:strVal val="visible"/>
                                      </p:to>
                                    </p:set>
                                    <p:anim calcmode="lin" valueType="num">
                                      <p:cBhvr>
                                        <p:cTn id="36" dur="500" fill="hold"/>
                                        <p:tgtEl>
                                          <p:spTgt spid="75"/>
                                        </p:tgtEl>
                                        <p:attrNameLst>
                                          <p:attrName>ppt_w</p:attrName>
                                        </p:attrNameLst>
                                      </p:cBhvr>
                                      <p:tavLst>
                                        <p:tav tm="0">
                                          <p:val>
                                            <p:strVal val="4*#ppt_w"/>
                                          </p:val>
                                        </p:tav>
                                        <p:tav tm="100000">
                                          <p:val>
                                            <p:strVal val="#ppt_w"/>
                                          </p:val>
                                        </p:tav>
                                      </p:tavLst>
                                    </p:anim>
                                    <p:anim calcmode="lin" valueType="num">
                                      <p:cBhvr>
                                        <p:cTn id="37" dur="500" fill="hold"/>
                                        <p:tgtEl>
                                          <p:spTgt spid="75"/>
                                        </p:tgtEl>
                                        <p:attrNameLst>
                                          <p:attrName>ppt_h</p:attrName>
                                        </p:attrNameLst>
                                      </p:cBhvr>
                                      <p:tavLst>
                                        <p:tav tm="0">
                                          <p:val>
                                            <p:strVal val="4*#ppt_h"/>
                                          </p:val>
                                        </p:tav>
                                        <p:tav tm="100000">
                                          <p:val>
                                            <p:strVal val="#ppt_h"/>
                                          </p:val>
                                        </p:tav>
                                      </p:tavLst>
                                    </p:anim>
                                  </p:childTnLst>
                                </p:cTn>
                              </p:par>
                            </p:childTnLst>
                          </p:cTn>
                        </p:par>
                        <p:par>
                          <p:cTn id="38" fill="hold">
                            <p:stCondLst>
                              <p:cond delay="4000"/>
                            </p:stCondLst>
                            <p:childTnLst>
                              <p:par>
                                <p:cTn id="39" presetID="23" presetClass="entr" presetSubtype="32" fill="hold" nodeType="afterEffect">
                                  <p:stCondLst>
                                    <p:cond delay="0"/>
                                  </p:stCondLst>
                                  <p:childTnLst>
                                    <p:set>
                                      <p:cBhvr>
                                        <p:cTn id="40" dur="1" fill="hold">
                                          <p:stCondLst>
                                            <p:cond delay="0"/>
                                          </p:stCondLst>
                                        </p:cTn>
                                        <p:tgtEl>
                                          <p:spTgt spid="77"/>
                                        </p:tgtEl>
                                        <p:attrNameLst>
                                          <p:attrName>style.visibility</p:attrName>
                                        </p:attrNameLst>
                                      </p:cBhvr>
                                      <p:to>
                                        <p:strVal val="visible"/>
                                      </p:to>
                                    </p:set>
                                    <p:anim calcmode="lin" valueType="num">
                                      <p:cBhvr>
                                        <p:cTn id="41" dur="500" fill="hold"/>
                                        <p:tgtEl>
                                          <p:spTgt spid="77"/>
                                        </p:tgtEl>
                                        <p:attrNameLst>
                                          <p:attrName>ppt_w</p:attrName>
                                        </p:attrNameLst>
                                      </p:cBhvr>
                                      <p:tavLst>
                                        <p:tav tm="0">
                                          <p:val>
                                            <p:strVal val="4*#ppt_w"/>
                                          </p:val>
                                        </p:tav>
                                        <p:tav tm="100000">
                                          <p:val>
                                            <p:strVal val="#ppt_w"/>
                                          </p:val>
                                        </p:tav>
                                      </p:tavLst>
                                    </p:anim>
                                    <p:anim calcmode="lin" valueType="num">
                                      <p:cBhvr>
                                        <p:cTn id="42" dur="500" fill="hold"/>
                                        <p:tgtEl>
                                          <p:spTgt spid="77"/>
                                        </p:tgtEl>
                                        <p:attrNameLst>
                                          <p:attrName>ppt_h</p:attrName>
                                        </p:attrNameLst>
                                      </p:cBhvr>
                                      <p:tavLst>
                                        <p:tav tm="0">
                                          <p:val>
                                            <p:strVal val="4*#ppt_h"/>
                                          </p:val>
                                        </p:tav>
                                        <p:tav tm="100000">
                                          <p:val>
                                            <p:strVal val="#ppt_h"/>
                                          </p:val>
                                        </p:tav>
                                      </p:tavLst>
                                    </p:anim>
                                  </p:childTnLst>
                                </p:cTn>
                              </p:par>
                            </p:childTnLst>
                          </p:cTn>
                        </p:par>
                        <p:par>
                          <p:cTn id="43" fill="hold">
                            <p:stCondLst>
                              <p:cond delay="4500"/>
                            </p:stCondLst>
                            <p:childTnLst>
                              <p:par>
                                <p:cTn id="44" presetID="23" presetClass="entr" presetSubtype="32" fill="hold" nodeType="afterEffect">
                                  <p:stCondLst>
                                    <p:cond delay="0"/>
                                  </p:stCondLst>
                                  <p:childTnLst>
                                    <p:set>
                                      <p:cBhvr>
                                        <p:cTn id="45" dur="1" fill="hold">
                                          <p:stCondLst>
                                            <p:cond delay="0"/>
                                          </p:stCondLst>
                                        </p:cTn>
                                        <p:tgtEl>
                                          <p:spTgt spid="78"/>
                                        </p:tgtEl>
                                        <p:attrNameLst>
                                          <p:attrName>style.visibility</p:attrName>
                                        </p:attrNameLst>
                                      </p:cBhvr>
                                      <p:to>
                                        <p:strVal val="visible"/>
                                      </p:to>
                                    </p:set>
                                    <p:anim calcmode="lin" valueType="num">
                                      <p:cBhvr>
                                        <p:cTn id="46" dur="500" fill="hold"/>
                                        <p:tgtEl>
                                          <p:spTgt spid="78"/>
                                        </p:tgtEl>
                                        <p:attrNameLst>
                                          <p:attrName>ppt_w</p:attrName>
                                        </p:attrNameLst>
                                      </p:cBhvr>
                                      <p:tavLst>
                                        <p:tav tm="0">
                                          <p:val>
                                            <p:strVal val="4*#ppt_w"/>
                                          </p:val>
                                        </p:tav>
                                        <p:tav tm="100000">
                                          <p:val>
                                            <p:strVal val="#ppt_w"/>
                                          </p:val>
                                        </p:tav>
                                      </p:tavLst>
                                    </p:anim>
                                    <p:anim calcmode="lin" valueType="num">
                                      <p:cBhvr>
                                        <p:cTn id="47" dur="500" fill="hold"/>
                                        <p:tgtEl>
                                          <p:spTgt spid="78"/>
                                        </p:tgtEl>
                                        <p:attrNameLst>
                                          <p:attrName>ppt_h</p:attrName>
                                        </p:attrNameLst>
                                      </p:cBhvr>
                                      <p:tavLst>
                                        <p:tav tm="0">
                                          <p:val>
                                            <p:strVal val="4*#ppt_h"/>
                                          </p:val>
                                        </p:tav>
                                        <p:tav tm="100000">
                                          <p:val>
                                            <p:strVal val="#ppt_h"/>
                                          </p:val>
                                        </p:tav>
                                      </p:tavLst>
                                    </p:anim>
                                  </p:childTnLst>
                                </p:cTn>
                              </p:par>
                            </p:childTnLst>
                          </p:cTn>
                        </p:par>
                        <p:par>
                          <p:cTn id="48" fill="hold">
                            <p:stCondLst>
                              <p:cond delay="5000"/>
                            </p:stCondLst>
                            <p:childTnLst>
                              <p:par>
                                <p:cTn id="49" presetID="37" presetClass="entr" presetSubtype="0" fill="hold" nodeType="afterEffect">
                                  <p:stCondLst>
                                    <p:cond delay="0"/>
                                  </p:stCondLst>
                                  <p:childTnLst>
                                    <p:set>
                                      <p:cBhvr>
                                        <p:cTn id="50" dur="1" fill="hold">
                                          <p:stCondLst>
                                            <p:cond delay="0"/>
                                          </p:stCondLst>
                                        </p:cTn>
                                        <p:tgtEl>
                                          <p:spTgt spid="80"/>
                                        </p:tgtEl>
                                        <p:attrNameLst>
                                          <p:attrName>style.visibility</p:attrName>
                                        </p:attrNameLst>
                                      </p:cBhvr>
                                      <p:to>
                                        <p:strVal val="visible"/>
                                      </p:to>
                                    </p:set>
                                    <p:animEffect transition="in" filter="fade">
                                      <p:cBhvr>
                                        <p:cTn id="51" dur="1000"/>
                                        <p:tgtEl>
                                          <p:spTgt spid="80"/>
                                        </p:tgtEl>
                                      </p:cBhvr>
                                    </p:animEffect>
                                    <p:anim calcmode="lin" valueType="num">
                                      <p:cBhvr>
                                        <p:cTn id="52" dur="1000" fill="hold"/>
                                        <p:tgtEl>
                                          <p:spTgt spid="80"/>
                                        </p:tgtEl>
                                        <p:attrNameLst>
                                          <p:attrName>ppt_x</p:attrName>
                                        </p:attrNameLst>
                                      </p:cBhvr>
                                      <p:tavLst>
                                        <p:tav tm="0">
                                          <p:val>
                                            <p:strVal val="#ppt_x"/>
                                          </p:val>
                                        </p:tav>
                                        <p:tav tm="100000">
                                          <p:val>
                                            <p:strVal val="#ppt_x"/>
                                          </p:val>
                                        </p:tav>
                                      </p:tavLst>
                                    </p:anim>
                                    <p:anim calcmode="lin" valueType="num">
                                      <p:cBhvr>
                                        <p:cTn id="53" dur="900" decel="100000" fill="hold"/>
                                        <p:tgtEl>
                                          <p:spTgt spid="80"/>
                                        </p:tgtEl>
                                        <p:attrNameLst>
                                          <p:attrName>ppt_y</p:attrName>
                                        </p:attrNameLst>
                                      </p:cBhvr>
                                      <p:tavLst>
                                        <p:tav tm="0">
                                          <p:val>
                                            <p:strVal val="#ppt_y+1"/>
                                          </p:val>
                                        </p:tav>
                                        <p:tav tm="100000">
                                          <p:val>
                                            <p:strVal val="#ppt_y-.03"/>
                                          </p:val>
                                        </p:tav>
                                      </p:tavLst>
                                    </p:anim>
                                    <p:anim calcmode="lin" valueType="num">
                                      <p:cBhvr>
                                        <p:cTn id="54" dur="100" accel="100000" fill="hold">
                                          <p:stCondLst>
                                            <p:cond delay="900"/>
                                          </p:stCondLst>
                                        </p:cTn>
                                        <p:tgtEl>
                                          <p:spTgt spid="80"/>
                                        </p:tgtEl>
                                        <p:attrNameLst>
                                          <p:attrName>ppt_y</p:attrName>
                                        </p:attrNameLst>
                                      </p:cBhvr>
                                      <p:tavLst>
                                        <p:tav tm="0">
                                          <p:val>
                                            <p:strVal val="#ppt_y-.03"/>
                                          </p:val>
                                        </p:tav>
                                        <p:tav tm="100000">
                                          <p:val>
                                            <p:strVal val="#ppt_y"/>
                                          </p:val>
                                        </p:tav>
                                      </p:tavLst>
                                    </p:anim>
                                  </p:childTnLst>
                                </p:cTn>
                              </p:par>
                              <p:par>
                                <p:cTn id="55" presetID="37" presetClass="entr" presetSubtype="0" fill="hold" nodeType="withEffect">
                                  <p:stCondLst>
                                    <p:cond delay="250"/>
                                  </p:stCondLst>
                                  <p:childTnLst>
                                    <p:set>
                                      <p:cBhvr>
                                        <p:cTn id="56" dur="1" fill="hold">
                                          <p:stCondLst>
                                            <p:cond delay="0"/>
                                          </p:stCondLst>
                                        </p:cTn>
                                        <p:tgtEl>
                                          <p:spTgt spid="73"/>
                                        </p:tgtEl>
                                        <p:attrNameLst>
                                          <p:attrName>style.visibility</p:attrName>
                                        </p:attrNameLst>
                                      </p:cBhvr>
                                      <p:to>
                                        <p:strVal val="visible"/>
                                      </p:to>
                                    </p:set>
                                    <p:animEffect transition="in" filter="fade">
                                      <p:cBhvr>
                                        <p:cTn id="57" dur="1000"/>
                                        <p:tgtEl>
                                          <p:spTgt spid="73"/>
                                        </p:tgtEl>
                                      </p:cBhvr>
                                    </p:animEffect>
                                    <p:anim calcmode="lin" valueType="num">
                                      <p:cBhvr>
                                        <p:cTn id="58" dur="1000" fill="hold"/>
                                        <p:tgtEl>
                                          <p:spTgt spid="73"/>
                                        </p:tgtEl>
                                        <p:attrNameLst>
                                          <p:attrName>ppt_x</p:attrName>
                                        </p:attrNameLst>
                                      </p:cBhvr>
                                      <p:tavLst>
                                        <p:tav tm="0">
                                          <p:val>
                                            <p:strVal val="#ppt_x"/>
                                          </p:val>
                                        </p:tav>
                                        <p:tav tm="100000">
                                          <p:val>
                                            <p:strVal val="#ppt_x"/>
                                          </p:val>
                                        </p:tav>
                                      </p:tavLst>
                                    </p:anim>
                                    <p:anim calcmode="lin" valueType="num">
                                      <p:cBhvr>
                                        <p:cTn id="59" dur="900" decel="100000" fill="hold"/>
                                        <p:tgtEl>
                                          <p:spTgt spid="73"/>
                                        </p:tgtEl>
                                        <p:attrNameLst>
                                          <p:attrName>ppt_y</p:attrName>
                                        </p:attrNameLst>
                                      </p:cBhvr>
                                      <p:tavLst>
                                        <p:tav tm="0">
                                          <p:val>
                                            <p:strVal val="#ppt_y+1"/>
                                          </p:val>
                                        </p:tav>
                                        <p:tav tm="100000">
                                          <p:val>
                                            <p:strVal val="#ppt_y-.03"/>
                                          </p:val>
                                        </p:tav>
                                      </p:tavLst>
                                    </p:anim>
                                    <p:anim calcmode="lin" valueType="num">
                                      <p:cBhvr>
                                        <p:cTn id="60" dur="100" accel="100000" fill="hold">
                                          <p:stCondLst>
                                            <p:cond delay="900"/>
                                          </p:stCondLst>
                                        </p:cTn>
                                        <p:tgtEl>
                                          <p:spTgt spid="73"/>
                                        </p:tgtEl>
                                        <p:attrNameLst>
                                          <p:attrName>ppt_y</p:attrName>
                                        </p:attrNameLst>
                                      </p:cBhvr>
                                      <p:tavLst>
                                        <p:tav tm="0">
                                          <p:val>
                                            <p:strVal val="#ppt_y-.03"/>
                                          </p:val>
                                        </p:tav>
                                        <p:tav tm="100000">
                                          <p:val>
                                            <p:strVal val="#ppt_y"/>
                                          </p:val>
                                        </p:tav>
                                      </p:tavLst>
                                    </p:anim>
                                  </p:childTnLst>
                                </p:cTn>
                              </p:par>
                              <p:par>
                                <p:cTn id="61" presetID="37" presetClass="entr" presetSubtype="0" fill="hold" nodeType="withEffect">
                                  <p:stCondLst>
                                    <p:cond delay="500"/>
                                  </p:stCondLst>
                                  <p:childTnLst>
                                    <p:set>
                                      <p:cBhvr>
                                        <p:cTn id="62" dur="1" fill="hold">
                                          <p:stCondLst>
                                            <p:cond delay="0"/>
                                          </p:stCondLst>
                                        </p:cTn>
                                        <p:tgtEl>
                                          <p:spTgt spid="79"/>
                                        </p:tgtEl>
                                        <p:attrNameLst>
                                          <p:attrName>style.visibility</p:attrName>
                                        </p:attrNameLst>
                                      </p:cBhvr>
                                      <p:to>
                                        <p:strVal val="visible"/>
                                      </p:to>
                                    </p:set>
                                    <p:animEffect transition="in" filter="fade">
                                      <p:cBhvr>
                                        <p:cTn id="63" dur="1000"/>
                                        <p:tgtEl>
                                          <p:spTgt spid="79"/>
                                        </p:tgtEl>
                                      </p:cBhvr>
                                    </p:animEffect>
                                    <p:anim calcmode="lin" valueType="num">
                                      <p:cBhvr>
                                        <p:cTn id="64" dur="1000" fill="hold"/>
                                        <p:tgtEl>
                                          <p:spTgt spid="79"/>
                                        </p:tgtEl>
                                        <p:attrNameLst>
                                          <p:attrName>ppt_x</p:attrName>
                                        </p:attrNameLst>
                                      </p:cBhvr>
                                      <p:tavLst>
                                        <p:tav tm="0">
                                          <p:val>
                                            <p:strVal val="#ppt_x"/>
                                          </p:val>
                                        </p:tav>
                                        <p:tav tm="100000">
                                          <p:val>
                                            <p:strVal val="#ppt_x"/>
                                          </p:val>
                                        </p:tav>
                                      </p:tavLst>
                                    </p:anim>
                                    <p:anim calcmode="lin" valueType="num">
                                      <p:cBhvr>
                                        <p:cTn id="65" dur="900" decel="100000" fill="hold"/>
                                        <p:tgtEl>
                                          <p:spTgt spid="79"/>
                                        </p:tgtEl>
                                        <p:attrNameLst>
                                          <p:attrName>ppt_y</p:attrName>
                                        </p:attrNameLst>
                                      </p:cBhvr>
                                      <p:tavLst>
                                        <p:tav tm="0">
                                          <p:val>
                                            <p:strVal val="#ppt_y+1"/>
                                          </p:val>
                                        </p:tav>
                                        <p:tav tm="100000">
                                          <p:val>
                                            <p:strVal val="#ppt_y-.03"/>
                                          </p:val>
                                        </p:tav>
                                      </p:tavLst>
                                    </p:anim>
                                    <p:anim calcmode="lin" valueType="num">
                                      <p:cBhvr>
                                        <p:cTn id="66" dur="100" accel="100000" fill="hold">
                                          <p:stCondLst>
                                            <p:cond delay="900"/>
                                          </p:stCondLst>
                                        </p:cTn>
                                        <p:tgtEl>
                                          <p:spTgt spid="79"/>
                                        </p:tgtEl>
                                        <p:attrNameLst>
                                          <p:attrName>ppt_y</p:attrName>
                                        </p:attrNameLst>
                                      </p:cBhvr>
                                      <p:tavLst>
                                        <p:tav tm="0">
                                          <p:val>
                                            <p:strVal val="#ppt_y-.03"/>
                                          </p:val>
                                        </p:tav>
                                        <p:tav tm="100000">
                                          <p:val>
                                            <p:strVal val="#ppt_y"/>
                                          </p:val>
                                        </p:tav>
                                      </p:tavLst>
                                    </p:anim>
                                  </p:childTnLst>
                                </p:cTn>
                              </p:par>
                              <p:par>
                                <p:cTn id="67" presetID="37" presetClass="entr" presetSubtype="0" fill="hold" nodeType="withEffect">
                                  <p:stCondLst>
                                    <p:cond delay="750"/>
                                  </p:stCondLst>
                                  <p:childTnLst>
                                    <p:set>
                                      <p:cBhvr>
                                        <p:cTn id="68" dur="1" fill="hold">
                                          <p:stCondLst>
                                            <p:cond delay="0"/>
                                          </p:stCondLst>
                                        </p:cTn>
                                        <p:tgtEl>
                                          <p:spTgt spid="74"/>
                                        </p:tgtEl>
                                        <p:attrNameLst>
                                          <p:attrName>style.visibility</p:attrName>
                                        </p:attrNameLst>
                                      </p:cBhvr>
                                      <p:to>
                                        <p:strVal val="visible"/>
                                      </p:to>
                                    </p:set>
                                    <p:animEffect transition="in" filter="fade">
                                      <p:cBhvr>
                                        <p:cTn id="69" dur="1000"/>
                                        <p:tgtEl>
                                          <p:spTgt spid="74"/>
                                        </p:tgtEl>
                                      </p:cBhvr>
                                    </p:animEffect>
                                    <p:anim calcmode="lin" valueType="num">
                                      <p:cBhvr>
                                        <p:cTn id="70" dur="1000" fill="hold"/>
                                        <p:tgtEl>
                                          <p:spTgt spid="74"/>
                                        </p:tgtEl>
                                        <p:attrNameLst>
                                          <p:attrName>ppt_x</p:attrName>
                                        </p:attrNameLst>
                                      </p:cBhvr>
                                      <p:tavLst>
                                        <p:tav tm="0">
                                          <p:val>
                                            <p:strVal val="#ppt_x"/>
                                          </p:val>
                                        </p:tav>
                                        <p:tav tm="100000">
                                          <p:val>
                                            <p:strVal val="#ppt_x"/>
                                          </p:val>
                                        </p:tav>
                                      </p:tavLst>
                                    </p:anim>
                                    <p:anim calcmode="lin" valueType="num">
                                      <p:cBhvr>
                                        <p:cTn id="71" dur="900" decel="100000" fill="hold"/>
                                        <p:tgtEl>
                                          <p:spTgt spid="74"/>
                                        </p:tgtEl>
                                        <p:attrNameLst>
                                          <p:attrName>ppt_y</p:attrName>
                                        </p:attrNameLst>
                                      </p:cBhvr>
                                      <p:tavLst>
                                        <p:tav tm="0">
                                          <p:val>
                                            <p:strVal val="#ppt_y+1"/>
                                          </p:val>
                                        </p:tav>
                                        <p:tav tm="100000">
                                          <p:val>
                                            <p:strVal val="#ppt_y-.03"/>
                                          </p:val>
                                        </p:tav>
                                      </p:tavLst>
                                    </p:anim>
                                    <p:anim calcmode="lin" valueType="num">
                                      <p:cBhvr>
                                        <p:cTn id="72" dur="100" accel="100000" fill="hold">
                                          <p:stCondLst>
                                            <p:cond delay="900"/>
                                          </p:stCondLst>
                                        </p:cTn>
                                        <p:tgtEl>
                                          <p:spTgt spid="74"/>
                                        </p:tgtEl>
                                        <p:attrNameLst>
                                          <p:attrName>ppt_y</p:attrName>
                                        </p:attrNameLst>
                                      </p:cBhvr>
                                      <p:tavLst>
                                        <p:tav tm="0">
                                          <p:val>
                                            <p:strVal val="#ppt_y-.03"/>
                                          </p:val>
                                        </p:tav>
                                        <p:tav tm="100000">
                                          <p:val>
                                            <p:strVal val="#ppt_y"/>
                                          </p:val>
                                        </p:tav>
                                      </p:tavLst>
                                    </p:anim>
                                  </p:childTnLst>
                                </p:cTn>
                              </p:par>
                            </p:childTnLst>
                          </p:cTn>
                        </p:par>
                        <p:par>
                          <p:cTn id="73" fill="hold">
                            <p:stCondLst>
                              <p:cond delay="6750"/>
                            </p:stCondLst>
                            <p:childTnLst>
                              <p:par>
                                <p:cTn id="74" presetID="41" presetClass="entr" presetSubtype="0" fill="hold" grpId="0" nodeType="afterEffect">
                                  <p:stCondLst>
                                    <p:cond delay="0"/>
                                  </p:stCondLst>
                                  <p:iterate type="lt">
                                    <p:tmPct val="10000"/>
                                  </p:iterate>
                                  <p:childTnLst>
                                    <p:set>
                                      <p:cBhvr>
                                        <p:cTn id="75" dur="1" fill="hold">
                                          <p:stCondLst>
                                            <p:cond delay="0"/>
                                          </p:stCondLst>
                                        </p:cTn>
                                        <p:tgtEl>
                                          <p:spTgt spid="91"/>
                                        </p:tgtEl>
                                        <p:attrNameLst>
                                          <p:attrName>style.visibility</p:attrName>
                                        </p:attrNameLst>
                                      </p:cBhvr>
                                      <p:to>
                                        <p:strVal val="visible"/>
                                      </p:to>
                                    </p:set>
                                    <p:anim calcmode="lin" valueType="num">
                                      <p:cBhvr>
                                        <p:cTn id="76" dur="250" fill="hold"/>
                                        <p:tgtEl>
                                          <p:spTgt spid="91"/>
                                        </p:tgtEl>
                                        <p:attrNameLst>
                                          <p:attrName>ppt_x</p:attrName>
                                        </p:attrNameLst>
                                      </p:cBhvr>
                                      <p:tavLst>
                                        <p:tav tm="0">
                                          <p:val>
                                            <p:strVal val="#ppt_x"/>
                                          </p:val>
                                        </p:tav>
                                        <p:tav tm="50000">
                                          <p:val>
                                            <p:strVal val="#ppt_x+.1"/>
                                          </p:val>
                                        </p:tav>
                                        <p:tav tm="100000">
                                          <p:val>
                                            <p:strVal val="#ppt_x"/>
                                          </p:val>
                                        </p:tav>
                                      </p:tavLst>
                                    </p:anim>
                                    <p:anim calcmode="lin" valueType="num">
                                      <p:cBhvr>
                                        <p:cTn id="77" dur="250" fill="hold"/>
                                        <p:tgtEl>
                                          <p:spTgt spid="91"/>
                                        </p:tgtEl>
                                        <p:attrNameLst>
                                          <p:attrName>ppt_y</p:attrName>
                                        </p:attrNameLst>
                                      </p:cBhvr>
                                      <p:tavLst>
                                        <p:tav tm="0">
                                          <p:val>
                                            <p:strVal val="#ppt_y"/>
                                          </p:val>
                                        </p:tav>
                                        <p:tav tm="100000">
                                          <p:val>
                                            <p:strVal val="#ppt_y"/>
                                          </p:val>
                                        </p:tav>
                                      </p:tavLst>
                                    </p:anim>
                                    <p:anim calcmode="lin" valueType="num">
                                      <p:cBhvr>
                                        <p:cTn id="78" dur="250" fill="hold"/>
                                        <p:tgtEl>
                                          <p:spTgt spid="91"/>
                                        </p:tgtEl>
                                        <p:attrNameLst>
                                          <p:attrName>ppt_h</p:attrName>
                                        </p:attrNameLst>
                                      </p:cBhvr>
                                      <p:tavLst>
                                        <p:tav tm="0">
                                          <p:val>
                                            <p:strVal val="#ppt_h/10"/>
                                          </p:val>
                                        </p:tav>
                                        <p:tav tm="50000">
                                          <p:val>
                                            <p:strVal val="#ppt_h+.01"/>
                                          </p:val>
                                        </p:tav>
                                        <p:tav tm="100000">
                                          <p:val>
                                            <p:strVal val="#ppt_h"/>
                                          </p:val>
                                        </p:tav>
                                      </p:tavLst>
                                    </p:anim>
                                    <p:anim calcmode="lin" valueType="num">
                                      <p:cBhvr>
                                        <p:cTn id="79" dur="250" fill="hold"/>
                                        <p:tgtEl>
                                          <p:spTgt spid="91"/>
                                        </p:tgtEl>
                                        <p:attrNameLst>
                                          <p:attrName>ppt_w</p:attrName>
                                        </p:attrNameLst>
                                      </p:cBhvr>
                                      <p:tavLst>
                                        <p:tav tm="0">
                                          <p:val>
                                            <p:strVal val="#ppt_w/10"/>
                                          </p:val>
                                        </p:tav>
                                        <p:tav tm="50000">
                                          <p:val>
                                            <p:strVal val="#ppt_w+.01"/>
                                          </p:val>
                                        </p:tav>
                                        <p:tav tm="100000">
                                          <p:val>
                                            <p:strVal val="#ppt_w"/>
                                          </p:val>
                                        </p:tav>
                                      </p:tavLst>
                                    </p:anim>
                                    <p:animEffect transition="in" filter="fade">
                                      <p:cBhvr>
                                        <p:cTn id="80" dur="250" tmFilter="0,0; .5, 1; 1, 1"/>
                                        <p:tgtEl>
                                          <p:spTgt spid="9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1"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0" name="组合 89"/>
          <p:cNvGrpSpPr/>
          <p:nvPr/>
        </p:nvGrpSpPr>
        <p:grpSpPr>
          <a:xfrm>
            <a:off x="3057038" y="1337911"/>
            <a:ext cx="1466316" cy="1299116"/>
            <a:chOff x="3788733" y="1445046"/>
            <a:chExt cx="1955088" cy="1732154"/>
          </a:xfrm>
        </p:grpSpPr>
        <p:grpSp>
          <p:nvGrpSpPr>
            <p:cNvPr id="3" name="组合 2"/>
            <p:cNvGrpSpPr/>
            <p:nvPr/>
          </p:nvGrpSpPr>
          <p:grpSpPr>
            <a:xfrm>
              <a:off x="3788733" y="1445046"/>
              <a:ext cx="1955088" cy="1732154"/>
              <a:chOff x="3295850" y="2263222"/>
              <a:chExt cx="2643765" cy="2343151"/>
            </a:xfrm>
          </p:grpSpPr>
          <p:sp>
            <p:nvSpPr>
              <p:cNvPr id="8" name="Freeform 5"/>
              <p:cNvSpPr>
                <a:spLocks/>
              </p:cNvSpPr>
              <p:nvPr/>
            </p:nvSpPr>
            <p:spPr bwMode="auto">
              <a:xfrm rot="10800000">
                <a:off x="3295850" y="2263222"/>
                <a:ext cx="2643765" cy="2343151"/>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0">
                    <a:schemeClr val="bg1"/>
                  </a:gs>
                  <a:gs pos="73000">
                    <a:srgbClr val="ECECEC"/>
                  </a:gs>
                  <a:gs pos="100000">
                    <a:srgbClr val="D9D9D9"/>
                  </a:gs>
                </a:gsLst>
                <a:lin ang="2700000" scaled="1"/>
                <a:tileRect/>
              </a:gradFill>
              <a:ln w="25400">
                <a:gradFill flip="none" rotWithShape="1">
                  <a:gsLst>
                    <a:gs pos="29000">
                      <a:srgbClr val="E0E0E0"/>
                    </a:gs>
                    <a:gs pos="0">
                      <a:srgbClr val="999999"/>
                    </a:gs>
                    <a:gs pos="83000">
                      <a:schemeClr val="bg1"/>
                    </a:gs>
                  </a:gsLst>
                  <a:lin ang="2700000" scaled="1"/>
                  <a:tileRect/>
                </a:gradFill>
              </a:ln>
              <a:effectLst>
                <a:outerShdw blurRad="355600" dist="88900" dir="2700000" algn="tl" rotWithShape="0">
                  <a:prstClr val="black">
                    <a:alpha val="28000"/>
                  </a:prstClr>
                </a:outerShdw>
              </a:effec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0" name="Freeform 5"/>
              <p:cNvSpPr>
                <a:spLocks/>
              </p:cNvSpPr>
              <p:nvPr/>
            </p:nvSpPr>
            <p:spPr bwMode="auto">
              <a:xfrm rot="10800000">
                <a:off x="3589408" y="2523401"/>
                <a:ext cx="2056648" cy="1822794"/>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chemeClr val="accent1"/>
              </a:solidFill>
              <a:ln w="25400">
                <a:solidFill>
                  <a:schemeClr val="bg1">
                    <a:lumMod val="95000"/>
                  </a:schemeClr>
                </a:solidFill>
              </a:ln>
              <a:effectLst>
                <a:outerShdw blurRad="254000" dist="114300" dir="2700000" algn="tl" rotWithShape="0">
                  <a:prstClr val="black">
                    <a:alpha val="25000"/>
                  </a:prstClr>
                </a:outerShdw>
              </a:effec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sp>
          <p:nvSpPr>
            <p:cNvPr id="5" name="文本框 26"/>
            <p:cNvSpPr txBox="1"/>
            <p:nvPr/>
          </p:nvSpPr>
          <p:spPr>
            <a:xfrm>
              <a:off x="4231277" y="1871813"/>
              <a:ext cx="1031571" cy="861774"/>
            </a:xfrm>
            <a:prstGeom prst="rect">
              <a:avLst/>
            </a:prstGeom>
            <a:noFill/>
          </p:spPr>
          <p:txBody>
            <a:bodyPr wrap="square" rtlCol="0">
              <a:spAutoFit/>
            </a:bodyPr>
            <a:lstStyle/>
            <a:p>
              <a:pPr algn="ctr"/>
              <a:r>
                <a:rPr lang="en-US" altLang="zh-CN" sz="3600" dirty="0">
                  <a:solidFill>
                    <a:prstClr val="white"/>
                  </a:solidFill>
                  <a:latin typeface="Impact" panose="020B0806030902050204" pitchFamily="34" charset="0"/>
                </a:rPr>
                <a:t>01</a:t>
              </a:r>
              <a:endParaRPr lang="zh-CN" altLang="en-US" sz="3600" dirty="0">
                <a:solidFill>
                  <a:prstClr val="white"/>
                </a:solidFill>
                <a:latin typeface="Impact" panose="020B0806030902050204" pitchFamily="34" charset="0"/>
              </a:endParaRPr>
            </a:p>
          </p:txBody>
        </p:sp>
      </p:grpSp>
      <p:grpSp>
        <p:nvGrpSpPr>
          <p:cNvPr id="93" name="组合 92"/>
          <p:cNvGrpSpPr/>
          <p:nvPr/>
        </p:nvGrpSpPr>
        <p:grpSpPr>
          <a:xfrm>
            <a:off x="3057038" y="2952657"/>
            <a:ext cx="1466316" cy="1299116"/>
            <a:chOff x="3783053" y="3916542"/>
            <a:chExt cx="1955088" cy="1732154"/>
          </a:xfrm>
        </p:grpSpPr>
        <p:grpSp>
          <p:nvGrpSpPr>
            <p:cNvPr id="12" name="组合 11"/>
            <p:cNvGrpSpPr/>
            <p:nvPr/>
          </p:nvGrpSpPr>
          <p:grpSpPr>
            <a:xfrm>
              <a:off x="3783053" y="3916542"/>
              <a:ext cx="1955088" cy="1732154"/>
              <a:chOff x="3295850" y="2263222"/>
              <a:chExt cx="2643765" cy="2343151"/>
            </a:xfrm>
          </p:grpSpPr>
          <p:sp>
            <p:nvSpPr>
              <p:cNvPr id="17" name="Freeform 5"/>
              <p:cNvSpPr>
                <a:spLocks/>
              </p:cNvSpPr>
              <p:nvPr/>
            </p:nvSpPr>
            <p:spPr bwMode="auto">
              <a:xfrm rot="10800000">
                <a:off x="3295850" y="2263222"/>
                <a:ext cx="2643765" cy="2343151"/>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0">
                    <a:schemeClr val="bg1"/>
                  </a:gs>
                  <a:gs pos="73000">
                    <a:srgbClr val="ECECEC"/>
                  </a:gs>
                  <a:gs pos="100000">
                    <a:srgbClr val="D9D9D9"/>
                  </a:gs>
                </a:gsLst>
                <a:lin ang="2700000" scaled="1"/>
                <a:tileRect/>
              </a:gradFill>
              <a:ln w="25400">
                <a:gradFill flip="none" rotWithShape="1">
                  <a:gsLst>
                    <a:gs pos="29000">
                      <a:srgbClr val="E0E0E0"/>
                    </a:gs>
                    <a:gs pos="0">
                      <a:srgbClr val="999999"/>
                    </a:gs>
                    <a:gs pos="83000">
                      <a:schemeClr val="bg1"/>
                    </a:gs>
                  </a:gsLst>
                  <a:lin ang="2700000" scaled="1"/>
                  <a:tileRect/>
                </a:gradFill>
              </a:ln>
              <a:effectLst>
                <a:outerShdw blurRad="355600" dist="88900" dir="2700000" algn="tl" rotWithShape="0">
                  <a:prstClr val="black">
                    <a:alpha val="28000"/>
                  </a:prstClr>
                </a:outerShdw>
              </a:effec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9" name="Freeform 5"/>
              <p:cNvSpPr>
                <a:spLocks/>
              </p:cNvSpPr>
              <p:nvPr/>
            </p:nvSpPr>
            <p:spPr bwMode="auto">
              <a:xfrm rot="10800000">
                <a:off x="3589408" y="2523401"/>
                <a:ext cx="2056648" cy="1822794"/>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chemeClr val="accent4"/>
              </a:solidFill>
              <a:ln w="25400">
                <a:solidFill>
                  <a:schemeClr val="bg1"/>
                </a:solidFill>
              </a:ln>
              <a:effectLst>
                <a:outerShdw blurRad="254000" dist="114300" dir="2700000" algn="tl" rotWithShape="0">
                  <a:prstClr val="black">
                    <a:alpha val="25000"/>
                  </a:prstClr>
                </a:outerShdw>
              </a:effec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sp>
          <p:nvSpPr>
            <p:cNvPr id="14" name="文本框 32"/>
            <p:cNvSpPr txBox="1"/>
            <p:nvPr/>
          </p:nvSpPr>
          <p:spPr>
            <a:xfrm>
              <a:off x="4249480" y="4348717"/>
              <a:ext cx="1031571" cy="861774"/>
            </a:xfrm>
            <a:prstGeom prst="rect">
              <a:avLst/>
            </a:prstGeom>
            <a:noFill/>
          </p:spPr>
          <p:txBody>
            <a:bodyPr wrap="square" rtlCol="0">
              <a:spAutoFit/>
            </a:bodyPr>
            <a:lstStyle/>
            <a:p>
              <a:pPr algn="ctr"/>
              <a:r>
                <a:rPr lang="en-US" altLang="zh-CN" sz="3600" dirty="0">
                  <a:solidFill>
                    <a:prstClr val="white"/>
                  </a:solidFill>
                  <a:latin typeface="Impact" panose="020B0806030902050204" pitchFamily="34" charset="0"/>
                </a:rPr>
                <a:t>03</a:t>
              </a:r>
              <a:endParaRPr lang="zh-CN" altLang="en-US" sz="3600" dirty="0">
                <a:solidFill>
                  <a:prstClr val="white"/>
                </a:solidFill>
                <a:latin typeface="Impact" panose="020B0806030902050204" pitchFamily="34" charset="0"/>
              </a:endParaRPr>
            </a:p>
          </p:txBody>
        </p:sp>
      </p:grpSp>
      <p:grpSp>
        <p:nvGrpSpPr>
          <p:cNvPr id="91" name="组合 90"/>
          <p:cNvGrpSpPr/>
          <p:nvPr/>
        </p:nvGrpSpPr>
        <p:grpSpPr>
          <a:xfrm>
            <a:off x="4775453" y="1337911"/>
            <a:ext cx="1466316" cy="1299116"/>
            <a:chOff x="6344332" y="1441994"/>
            <a:chExt cx="1955088" cy="1732154"/>
          </a:xfrm>
        </p:grpSpPr>
        <p:grpSp>
          <p:nvGrpSpPr>
            <p:cNvPr id="21" name="组合 20"/>
            <p:cNvGrpSpPr/>
            <p:nvPr/>
          </p:nvGrpSpPr>
          <p:grpSpPr>
            <a:xfrm>
              <a:off x="6344332" y="1441994"/>
              <a:ext cx="1955088" cy="1732154"/>
              <a:chOff x="3295850" y="2263222"/>
              <a:chExt cx="2643765" cy="2343151"/>
            </a:xfrm>
          </p:grpSpPr>
          <p:sp>
            <p:nvSpPr>
              <p:cNvPr id="26" name="Freeform 5"/>
              <p:cNvSpPr>
                <a:spLocks/>
              </p:cNvSpPr>
              <p:nvPr/>
            </p:nvSpPr>
            <p:spPr bwMode="auto">
              <a:xfrm rot="10800000">
                <a:off x="3295850" y="2263222"/>
                <a:ext cx="2643765" cy="2343151"/>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0">
                    <a:schemeClr val="bg1"/>
                  </a:gs>
                  <a:gs pos="73000">
                    <a:srgbClr val="ECECEC"/>
                  </a:gs>
                  <a:gs pos="100000">
                    <a:srgbClr val="D9D9D9"/>
                  </a:gs>
                </a:gsLst>
                <a:lin ang="2700000" scaled="1"/>
                <a:tileRect/>
              </a:gradFill>
              <a:ln w="25400">
                <a:gradFill flip="none" rotWithShape="1">
                  <a:gsLst>
                    <a:gs pos="29000">
                      <a:srgbClr val="E0E0E0"/>
                    </a:gs>
                    <a:gs pos="0">
                      <a:srgbClr val="999999"/>
                    </a:gs>
                    <a:gs pos="83000">
                      <a:schemeClr val="bg1"/>
                    </a:gs>
                  </a:gsLst>
                  <a:lin ang="2700000" scaled="1"/>
                  <a:tileRect/>
                </a:gradFill>
              </a:ln>
              <a:effectLst>
                <a:outerShdw blurRad="355600" dist="88900" dir="2700000" algn="tl" rotWithShape="0">
                  <a:prstClr val="black">
                    <a:alpha val="28000"/>
                  </a:prstClr>
                </a:outerShdw>
              </a:effec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28" name="Freeform 5"/>
              <p:cNvSpPr>
                <a:spLocks/>
              </p:cNvSpPr>
              <p:nvPr/>
            </p:nvSpPr>
            <p:spPr bwMode="auto">
              <a:xfrm rot="10800000">
                <a:off x="3589408" y="2523401"/>
                <a:ext cx="2056648" cy="1822794"/>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chemeClr val="accent2"/>
              </a:solidFill>
              <a:ln w="25400">
                <a:solidFill>
                  <a:schemeClr val="bg1">
                    <a:lumMod val="95000"/>
                  </a:schemeClr>
                </a:solidFill>
              </a:ln>
              <a:effectLst>
                <a:outerShdw blurRad="254000" dist="114300" dir="2700000" algn="tl" rotWithShape="0">
                  <a:prstClr val="black">
                    <a:alpha val="25000"/>
                  </a:prstClr>
                </a:outerShdw>
              </a:effec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sp>
          <p:nvSpPr>
            <p:cNvPr id="23" name="文本框 35"/>
            <p:cNvSpPr txBox="1"/>
            <p:nvPr/>
          </p:nvSpPr>
          <p:spPr>
            <a:xfrm>
              <a:off x="6792711" y="1874167"/>
              <a:ext cx="1031571" cy="861774"/>
            </a:xfrm>
            <a:prstGeom prst="rect">
              <a:avLst/>
            </a:prstGeom>
            <a:noFill/>
          </p:spPr>
          <p:txBody>
            <a:bodyPr wrap="square" rtlCol="0">
              <a:spAutoFit/>
            </a:bodyPr>
            <a:lstStyle/>
            <a:p>
              <a:pPr algn="ctr"/>
              <a:r>
                <a:rPr lang="en-US" altLang="zh-CN" sz="3600" dirty="0">
                  <a:solidFill>
                    <a:prstClr val="white"/>
                  </a:solidFill>
                  <a:latin typeface="Impact" panose="020B0806030902050204" pitchFamily="34" charset="0"/>
                </a:rPr>
                <a:t>02</a:t>
              </a:r>
              <a:endParaRPr lang="zh-CN" altLang="en-US" sz="3600" dirty="0">
                <a:solidFill>
                  <a:prstClr val="white"/>
                </a:solidFill>
                <a:latin typeface="Impact" panose="020B0806030902050204" pitchFamily="34" charset="0"/>
              </a:endParaRPr>
            </a:p>
          </p:txBody>
        </p:sp>
      </p:grpSp>
      <p:grpSp>
        <p:nvGrpSpPr>
          <p:cNvPr id="92" name="组合 91"/>
          <p:cNvGrpSpPr/>
          <p:nvPr/>
        </p:nvGrpSpPr>
        <p:grpSpPr>
          <a:xfrm>
            <a:off x="4775453" y="2952657"/>
            <a:ext cx="1466316" cy="1299116"/>
            <a:chOff x="6340864" y="3911971"/>
            <a:chExt cx="1955088" cy="1732154"/>
          </a:xfrm>
        </p:grpSpPr>
        <p:grpSp>
          <p:nvGrpSpPr>
            <p:cNvPr id="30" name="组合 29"/>
            <p:cNvGrpSpPr/>
            <p:nvPr/>
          </p:nvGrpSpPr>
          <p:grpSpPr>
            <a:xfrm>
              <a:off x="6340864" y="3911971"/>
              <a:ext cx="1955088" cy="1732154"/>
              <a:chOff x="3295850" y="2263222"/>
              <a:chExt cx="2643765" cy="2343151"/>
            </a:xfrm>
          </p:grpSpPr>
          <p:sp>
            <p:nvSpPr>
              <p:cNvPr id="35" name="Freeform 5"/>
              <p:cNvSpPr>
                <a:spLocks/>
              </p:cNvSpPr>
              <p:nvPr/>
            </p:nvSpPr>
            <p:spPr bwMode="auto">
              <a:xfrm rot="10800000">
                <a:off x="3295850" y="2263222"/>
                <a:ext cx="2643765" cy="2343151"/>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0">
                    <a:schemeClr val="bg1"/>
                  </a:gs>
                  <a:gs pos="73000">
                    <a:srgbClr val="ECECEC"/>
                  </a:gs>
                  <a:gs pos="100000">
                    <a:srgbClr val="D9D9D9"/>
                  </a:gs>
                </a:gsLst>
                <a:lin ang="2700000" scaled="1"/>
                <a:tileRect/>
              </a:gradFill>
              <a:ln w="25400">
                <a:gradFill flip="none" rotWithShape="1">
                  <a:gsLst>
                    <a:gs pos="29000">
                      <a:srgbClr val="E0E0E0"/>
                    </a:gs>
                    <a:gs pos="0">
                      <a:srgbClr val="999999"/>
                    </a:gs>
                    <a:gs pos="83000">
                      <a:schemeClr val="bg1"/>
                    </a:gs>
                  </a:gsLst>
                  <a:lin ang="2700000" scaled="1"/>
                  <a:tileRect/>
                </a:gradFill>
              </a:ln>
              <a:effectLst>
                <a:outerShdw blurRad="355600" dist="88900" dir="2700000" algn="tl" rotWithShape="0">
                  <a:prstClr val="black">
                    <a:alpha val="28000"/>
                  </a:prstClr>
                </a:outerShdw>
              </a:effec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37" name="Freeform 5"/>
              <p:cNvSpPr>
                <a:spLocks/>
              </p:cNvSpPr>
              <p:nvPr/>
            </p:nvSpPr>
            <p:spPr bwMode="auto">
              <a:xfrm rot="10800000">
                <a:off x="3589408" y="2523401"/>
                <a:ext cx="2056648" cy="1822794"/>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chemeClr val="accent3"/>
              </a:solidFill>
              <a:ln w="25400">
                <a:solidFill>
                  <a:schemeClr val="bg1">
                    <a:lumMod val="95000"/>
                  </a:schemeClr>
                </a:solidFill>
              </a:ln>
              <a:effectLst>
                <a:outerShdw blurRad="254000" dist="114300" dir="2700000" algn="tl" rotWithShape="0">
                  <a:prstClr val="black">
                    <a:alpha val="25000"/>
                  </a:prstClr>
                </a:outerShdw>
              </a:effec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sp>
          <p:nvSpPr>
            <p:cNvPr id="32" name="文本框 38"/>
            <p:cNvSpPr txBox="1"/>
            <p:nvPr/>
          </p:nvSpPr>
          <p:spPr>
            <a:xfrm>
              <a:off x="6797935" y="4354489"/>
              <a:ext cx="1031571" cy="861774"/>
            </a:xfrm>
            <a:prstGeom prst="rect">
              <a:avLst/>
            </a:prstGeom>
            <a:noFill/>
          </p:spPr>
          <p:txBody>
            <a:bodyPr wrap="square" rtlCol="0">
              <a:spAutoFit/>
            </a:bodyPr>
            <a:lstStyle/>
            <a:p>
              <a:pPr algn="ctr"/>
              <a:r>
                <a:rPr lang="en-US" altLang="zh-CN" sz="3600" dirty="0">
                  <a:solidFill>
                    <a:prstClr val="white"/>
                  </a:solidFill>
                  <a:latin typeface="Impact" panose="020B0806030902050204" pitchFamily="34" charset="0"/>
                </a:rPr>
                <a:t>04</a:t>
              </a:r>
              <a:endParaRPr lang="zh-CN" altLang="en-US" sz="3600" dirty="0">
                <a:solidFill>
                  <a:prstClr val="white"/>
                </a:solidFill>
                <a:latin typeface="Impact" panose="020B0806030902050204" pitchFamily="34" charset="0"/>
              </a:endParaRPr>
            </a:p>
          </p:txBody>
        </p:sp>
      </p:grpSp>
      <p:grpSp>
        <p:nvGrpSpPr>
          <p:cNvPr id="2" name="组合 1"/>
          <p:cNvGrpSpPr/>
          <p:nvPr/>
        </p:nvGrpSpPr>
        <p:grpSpPr>
          <a:xfrm>
            <a:off x="1365198" y="1466760"/>
            <a:ext cx="1443314" cy="1031364"/>
            <a:chOff x="1820264" y="1955678"/>
            <a:chExt cx="1924418" cy="1375152"/>
          </a:xfrm>
        </p:grpSpPr>
        <p:sp>
          <p:nvSpPr>
            <p:cNvPr id="64" name="文本框 96"/>
            <p:cNvSpPr txBox="1"/>
            <p:nvPr/>
          </p:nvSpPr>
          <p:spPr>
            <a:xfrm>
              <a:off x="1879153" y="1955678"/>
              <a:ext cx="1411849" cy="430887"/>
            </a:xfrm>
            <a:prstGeom prst="rect">
              <a:avLst/>
            </a:prstGeom>
            <a:noFill/>
          </p:spPr>
          <p:txBody>
            <a:bodyPr wrap="square" rtlCol="0">
              <a:spAutoFit/>
            </a:bodyPr>
            <a:lstStyle/>
            <a:p>
              <a:r>
                <a:rPr lang="zh-CN" altLang="en-US" sz="1500" dirty="0">
                  <a:latin typeface="微软雅黑" panose="020B0503020204020204" pitchFamily="34" charset="-122"/>
                  <a:ea typeface="微软雅黑" panose="020B0503020204020204" pitchFamily="34" charset="-122"/>
                </a:rPr>
                <a:t>添加标题</a:t>
              </a:r>
            </a:p>
          </p:txBody>
        </p:sp>
        <p:sp>
          <p:nvSpPr>
            <p:cNvPr id="86" name="文本框 113"/>
            <p:cNvSpPr txBox="1"/>
            <p:nvPr/>
          </p:nvSpPr>
          <p:spPr>
            <a:xfrm>
              <a:off x="1820264" y="2376722"/>
              <a:ext cx="1924418" cy="954108"/>
            </a:xfrm>
            <a:prstGeom prst="rect">
              <a:avLst/>
            </a:prstGeom>
            <a:noFill/>
          </p:spPr>
          <p:txBody>
            <a:bodyPr wrap="square" rtlCol="0">
              <a:spAutoFit/>
            </a:bodyPr>
            <a:lstStyle/>
            <a:p>
              <a:pPr algn="just">
                <a:lnSpc>
                  <a:spcPct val="150000"/>
                </a:lnSpc>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a:t>
              </a:r>
            </a:p>
          </p:txBody>
        </p:sp>
      </p:grpSp>
      <p:grpSp>
        <p:nvGrpSpPr>
          <p:cNvPr id="6" name="组合 5"/>
          <p:cNvGrpSpPr/>
          <p:nvPr/>
        </p:nvGrpSpPr>
        <p:grpSpPr>
          <a:xfrm>
            <a:off x="1409365" y="3107795"/>
            <a:ext cx="1453111" cy="1018641"/>
            <a:chOff x="1879153" y="4143725"/>
            <a:chExt cx="1937481" cy="1358187"/>
          </a:xfrm>
        </p:grpSpPr>
        <p:sp>
          <p:nvSpPr>
            <p:cNvPr id="80" name="文本框 100"/>
            <p:cNvSpPr txBox="1"/>
            <p:nvPr/>
          </p:nvSpPr>
          <p:spPr>
            <a:xfrm>
              <a:off x="1879153" y="4143725"/>
              <a:ext cx="1411849" cy="430887"/>
            </a:xfrm>
            <a:prstGeom prst="rect">
              <a:avLst/>
            </a:prstGeom>
            <a:noFill/>
          </p:spPr>
          <p:txBody>
            <a:bodyPr wrap="square" rtlCol="0">
              <a:spAutoFit/>
            </a:bodyPr>
            <a:lstStyle/>
            <a:p>
              <a:r>
                <a:rPr lang="zh-CN" altLang="en-US" sz="1500" dirty="0">
                  <a:latin typeface="微软雅黑" panose="020B0503020204020204" pitchFamily="34" charset="-122"/>
                  <a:ea typeface="微软雅黑" panose="020B0503020204020204" pitchFamily="34" charset="-122"/>
                </a:rPr>
                <a:t>添加标题</a:t>
              </a:r>
            </a:p>
          </p:txBody>
        </p:sp>
        <p:sp>
          <p:nvSpPr>
            <p:cNvPr id="87" name="文本框 113"/>
            <p:cNvSpPr txBox="1"/>
            <p:nvPr/>
          </p:nvSpPr>
          <p:spPr>
            <a:xfrm>
              <a:off x="1892216" y="4547804"/>
              <a:ext cx="1924418" cy="954108"/>
            </a:xfrm>
            <a:prstGeom prst="rect">
              <a:avLst/>
            </a:prstGeom>
            <a:noFill/>
          </p:spPr>
          <p:txBody>
            <a:bodyPr wrap="square" rtlCol="0">
              <a:spAutoFit/>
            </a:bodyPr>
            <a:lstStyle/>
            <a:p>
              <a:pPr algn="just">
                <a:lnSpc>
                  <a:spcPct val="150000"/>
                </a:lnSpc>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a:t>
              </a:r>
            </a:p>
          </p:txBody>
        </p:sp>
      </p:grpSp>
      <p:grpSp>
        <p:nvGrpSpPr>
          <p:cNvPr id="4" name="组合 3"/>
          <p:cNvGrpSpPr/>
          <p:nvPr/>
        </p:nvGrpSpPr>
        <p:grpSpPr>
          <a:xfrm>
            <a:off x="6463937" y="1466760"/>
            <a:ext cx="1443314" cy="1031364"/>
            <a:chOff x="8618583" y="1955678"/>
            <a:chExt cx="1924418" cy="1375152"/>
          </a:xfrm>
        </p:grpSpPr>
        <p:sp>
          <p:nvSpPr>
            <p:cNvPr id="82" name="文本框 102"/>
            <p:cNvSpPr txBox="1"/>
            <p:nvPr/>
          </p:nvSpPr>
          <p:spPr>
            <a:xfrm>
              <a:off x="8662667" y="1955678"/>
              <a:ext cx="1411849" cy="430887"/>
            </a:xfrm>
            <a:prstGeom prst="rect">
              <a:avLst/>
            </a:prstGeom>
            <a:noFill/>
          </p:spPr>
          <p:txBody>
            <a:bodyPr wrap="square" rtlCol="0">
              <a:spAutoFit/>
            </a:bodyPr>
            <a:lstStyle/>
            <a:p>
              <a:r>
                <a:rPr lang="zh-CN" altLang="en-US" sz="1500" dirty="0">
                  <a:latin typeface="微软雅黑" panose="020B0503020204020204" pitchFamily="34" charset="-122"/>
                  <a:ea typeface="微软雅黑" panose="020B0503020204020204" pitchFamily="34" charset="-122"/>
                </a:rPr>
                <a:t>添加标题</a:t>
              </a:r>
            </a:p>
          </p:txBody>
        </p:sp>
        <p:sp>
          <p:nvSpPr>
            <p:cNvPr id="88" name="文本框 113"/>
            <p:cNvSpPr txBox="1"/>
            <p:nvPr/>
          </p:nvSpPr>
          <p:spPr>
            <a:xfrm>
              <a:off x="8618583" y="2376722"/>
              <a:ext cx="1924418" cy="954108"/>
            </a:xfrm>
            <a:prstGeom prst="rect">
              <a:avLst/>
            </a:prstGeom>
            <a:noFill/>
          </p:spPr>
          <p:txBody>
            <a:bodyPr wrap="square" rtlCol="0">
              <a:spAutoFit/>
            </a:bodyPr>
            <a:lstStyle/>
            <a:p>
              <a:pPr algn="just">
                <a:lnSpc>
                  <a:spcPct val="150000"/>
                </a:lnSpc>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a:t>
              </a:r>
            </a:p>
          </p:txBody>
        </p:sp>
      </p:grpSp>
      <p:grpSp>
        <p:nvGrpSpPr>
          <p:cNvPr id="7" name="组合 6"/>
          <p:cNvGrpSpPr/>
          <p:nvPr/>
        </p:nvGrpSpPr>
        <p:grpSpPr>
          <a:xfrm>
            <a:off x="6494759" y="3107795"/>
            <a:ext cx="1443314" cy="1018641"/>
            <a:chOff x="8659679" y="4143725"/>
            <a:chExt cx="1924418" cy="1358187"/>
          </a:xfrm>
        </p:grpSpPr>
        <p:sp>
          <p:nvSpPr>
            <p:cNvPr id="84" name="文本框 104"/>
            <p:cNvSpPr txBox="1"/>
            <p:nvPr/>
          </p:nvSpPr>
          <p:spPr>
            <a:xfrm>
              <a:off x="8662667" y="4143725"/>
              <a:ext cx="1411850" cy="430887"/>
            </a:xfrm>
            <a:prstGeom prst="rect">
              <a:avLst/>
            </a:prstGeom>
            <a:noFill/>
          </p:spPr>
          <p:txBody>
            <a:bodyPr wrap="square" rtlCol="0">
              <a:spAutoFit/>
            </a:bodyPr>
            <a:lstStyle/>
            <a:p>
              <a:r>
                <a:rPr lang="zh-CN" altLang="en-US" sz="1500" dirty="0">
                  <a:latin typeface="微软雅黑" panose="020B0503020204020204" pitchFamily="34" charset="-122"/>
                  <a:ea typeface="微软雅黑" panose="020B0503020204020204" pitchFamily="34" charset="-122"/>
                </a:rPr>
                <a:t>添加标题</a:t>
              </a:r>
            </a:p>
          </p:txBody>
        </p:sp>
        <p:sp>
          <p:nvSpPr>
            <p:cNvPr id="89" name="文本框 113"/>
            <p:cNvSpPr txBox="1"/>
            <p:nvPr/>
          </p:nvSpPr>
          <p:spPr>
            <a:xfrm>
              <a:off x="8659679" y="4547804"/>
              <a:ext cx="1924418" cy="954108"/>
            </a:xfrm>
            <a:prstGeom prst="rect">
              <a:avLst/>
            </a:prstGeom>
            <a:noFill/>
          </p:spPr>
          <p:txBody>
            <a:bodyPr wrap="square" rtlCol="0">
              <a:spAutoFit/>
            </a:bodyPr>
            <a:lstStyle/>
            <a:p>
              <a:pPr algn="just">
                <a:lnSpc>
                  <a:spcPct val="150000"/>
                </a:lnSpc>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a:t>
              </a:r>
            </a:p>
          </p:txBody>
        </p:sp>
      </p:grpSp>
      <p:sp>
        <p:nvSpPr>
          <p:cNvPr id="9" name="标题 8"/>
          <p:cNvSpPr>
            <a:spLocks noGrp="1"/>
          </p:cNvSpPr>
          <p:nvPr>
            <p:ph type="title"/>
          </p:nvPr>
        </p:nvSpPr>
        <p:spPr/>
        <p:txBody>
          <a:bodyPr/>
          <a:lstStyle/>
          <a:p>
            <a:endParaRPr lang="zh-CN" altLang="en-US"/>
          </a:p>
        </p:txBody>
      </p:sp>
    </p:spTree>
    <p:extLst>
      <p:ext uri="{BB962C8B-B14F-4D97-AF65-F5344CB8AC3E}">
        <p14:creationId xmlns:p14="http://schemas.microsoft.com/office/powerpoint/2010/main" val="2369125163"/>
      </p:ext>
    </p:extLst>
  </p:cSld>
  <p:clrMapOvr>
    <a:masterClrMapping/>
  </p:clrMapOvr>
  <mc:AlternateContent xmlns:mc="http://schemas.openxmlformats.org/markup-compatibility/2006" xmlns:p14="http://schemas.microsoft.com/office/powerpoint/2010/main">
    <mc:Choice Requires="p14">
      <p:transition spd="slow" p14:dur="1600" advClick="0" advTm="0">
        <p14:prism isInverted="1"/>
      </p:transition>
    </mc:Choice>
    <mc:Fallback xmlns="">
      <p:transition spd="slow" advClick="0"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accel="60000" fill="hold" nodeType="afterEffect" p14:presetBounceEnd="60000">
                                      <p:stCondLst>
                                        <p:cond delay="0"/>
                                      </p:stCondLst>
                                      <p:childTnLst>
                                        <p:set>
                                          <p:cBhvr>
                                            <p:cTn id="6" dur="1" fill="hold">
                                              <p:stCondLst>
                                                <p:cond delay="0"/>
                                              </p:stCondLst>
                                            </p:cTn>
                                            <p:tgtEl>
                                              <p:spTgt spid="90"/>
                                            </p:tgtEl>
                                            <p:attrNameLst>
                                              <p:attrName>style.visibility</p:attrName>
                                            </p:attrNameLst>
                                          </p:cBhvr>
                                          <p:to>
                                            <p:strVal val="visible"/>
                                          </p:to>
                                        </p:set>
                                        <p:anim calcmode="lin" valueType="num" p14:bounceEnd="60000">
                                          <p:cBhvr additive="base">
                                            <p:cTn id="7" dur="750" fill="hold"/>
                                            <p:tgtEl>
                                              <p:spTgt spid="90"/>
                                            </p:tgtEl>
                                            <p:attrNameLst>
                                              <p:attrName>ppt_x</p:attrName>
                                            </p:attrNameLst>
                                          </p:cBhvr>
                                          <p:tavLst>
                                            <p:tav tm="0">
                                              <p:val>
                                                <p:strVal val="0-#ppt_w/2"/>
                                              </p:val>
                                            </p:tav>
                                            <p:tav tm="100000">
                                              <p:val>
                                                <p:strVal val="#ppt_x"/>
                                              </p:val>
                                            </p:tav>
                                          </p:tavLst>
                                        </p:anim>
                                        <p:anim calcmode="lin" valueType="num" p14:bounceEnd="60000">
                                          <p:cBhvr additive="base">
                                            <p:cTn id="8" dur="750" fill="hold"/>
                                            <p:tgtEl>
                                              <p:spTgt spid="90"/>
                                            </p:tgtEl>
                                            <p:attrNameLst>
                                              <p:attrName>ppt_y</p:attrName>
                                            </p:attrNameLst>
                                          </p:cBhvr>
                                          <p:tavLst>
                                            <p:tav tm="0">
                                              <p:val>
                                                <p:strVal val="0-#ppt_h/2"/>
                                              </p:val>
                                            </p:tav>
                                            <p:tav tm="100000">
                                              <p:val>
                                                <p:strVal val="#ppt_y"/>
                                              </p:val>
                                            </p:tav>
                                          </p:tavLst>
                                        </p:anim>
                                      </p:childTnLst>
                                    </p:cTn>
                                  </p:par>
                                  <p:par>
                                    <p:cTn id="9" presetID="2" presetClass="entr" presetSubtype="3" accel="60000" fill="hold" nodeType="withEffect" p14:presetBounceEnd="60000">
                                      <p:stCondLst>
                                        <p:cond delay="0"/>
                                      </p:stCondLst>
                                      <p:childTnLst>
                                        <p:set>
                                          <p:cBhvr>
                                            <p:cTn id="10" dur="1" fill="hold">
                                              <p:stCondLst>
                                                <p:cond delay="0"/>
                                              </p:stCondLst>
                                            </p:cTn>
                                            <p:tgtEl>
                                              <p:spTgt spid="91"/>
                                            </p:tgtEl>
                                            <p:attrNameLst>
                                              <p:attrName>style.visibility</p:attrName>
                                            </p:attrNameLst>
                                          </p:cBhvr>
                                          <p:to>
                                            <p:strVal val="visible"/>
                                          </p:to>
                                        </p:set>
                                        <p:anim calcmode="lin" valueType="num" p14:bounceEnd="60000">
                                          <p:cBhvr additive="base">
                                            <p:cTn id="11" dur="750" fill="hold"/>
                                            <p:tgtEl>
                                              <p:spTgt spid="91"/>
                                            </p:tgtEl>
                                            <p:attrNameLst>
                                              <p:attrName>ppt_x</p:attrName>
                                            </p:attrNameLst>
                                          </p:cBhvr>
                                          <p:tavLst>
                                            <p:tav tm="0">
                                              <p:val>
                                                <p:strVal val="1+#ppt_w/2"/>
                                              </p:val>
                                            </p:tav>
                                            <p:tav tm="100000">
                                              <p:val>
                                                <p:strVal val="#ppt_x"/>
                                              </p:val>
                                            </p:tav>
                                          </p:tavLst>
                                        </p:anim>
                                        <p:anim calcmode="lin" valueType="num" p14:bounceEnd="60000">
                                          <p:cBhvr additive="base">
                                            <p:cTn id="12" dur="750" fill="hold"/>
                                            <p:tgtEl>
                                              <p:spTgt spid="91"/>
                                            </p:tgtEl>
                                            <p:attrNameLst>
                                              <p:attrName>ppt_y</p:attrName>
                                            </p:attrNameLst>
                                          </p:cBhvr>
                                          <p:tavLst>
                                            <p:tav tm="0">
                                              <p:val>
                                                <p:strVal val="0-#ppt_h/2"/>
                                              </p:val>
                                            </p:tav>
                                            <p:tav tm="100000">
                                              <p:val>
                                                <p:strVal val="#ppt_y"/>
                                              </p:val>
                                            </p:tav>
                                          </p:tavLst>
                                        </p:anim>
                                      </p:childTnLst>
                                    </p:cTn>
                                  </p:par>
                                  <p:par>
                                    <p:cTn id="13" presetID="2" presetClass="entr" presetSubtype="12" accel="60000" fill="hold" nodeType="withEffect" p14:presetBounceEnd="60000">
                                      <p:stCondLst>
                                        <p:cond delay="0"/>
                                      </p:stCondLst>
                                      <p:childTnLst>
                                        <p:set>
                                          <p:cBhvr>
                                            <p:cTn id="14" dur="1" fill="hold">
                                              <p:stCondLst>
                                                <p:cond delay="0"/>
                                              </p:stCondLst>
                                            </p:cTn>
                                            <p:tgtEl>
                                              <p:spTgt spid="93"/>
                                            </p:tgtEl>
                                            <p:attrNameLst>
                                              <p:attrName>style.visibility</p:attrName>
                                            </p:attrNameLst>
                                          </p:cBhvr>
                                          <p:to>
                                            <p:strVal val="visible"/>
                                          </p:to>
                                        </p:set>
                                        <p:anim calcmode="lin" valueType="num" p14:bounceEnd="60000">
                                          <p:cBhvr additive="base">
                                            <p:cTn id="15" dur="750" fill="hold"/>
                                            <p:tgtEl>
                                              <p:spTgt spid="93"/>
                                            </p:tgtEl>
                                            <p:attrNameLst>
                                              <p:attrName>ppt_x</p:attrName>
                                            </p:attrNameLst>
                                          </p:cBhvr>
                                          <p:tavLst>
                                            <p:tav tm="0">
                                              <p:val>
                                                <p:strVal val="0-#ppt_w/2"/>
                                              </p:val>
                                            </p:tav>
                                            <p:tav tm="100000">
                                              <p:val>
                                                <p:strVal val="#ppt_x"/>
                                              </p:val>
                                            </p:tav>
                                          </p:tavLst>
                                        </p:anim>
                                        <p:anim calcmode="lin" valueType="num" p14:bounceEnd="60000">
                                          <p:cBhvr additive="base">
                                            <p:cTn id="16" dur="750" fill="hold"/>
                                            <p:tgtEl>
                                              <p:spTgt spid="93"/>
                                            </p:tgtEl>
                                            <p:attrNameLst>
                                              <p:attrName>ppt_y</p:attrName>
                                            </p:attrNameLst>
                                          </p:cBhvr>
                                          <p:tavLst>
                                            <p:tav tm="0">
                                              <p:val>
                                                <p:strVal val="1+#ppt_h/2"/>
                                              </p:val>
                                            </p:tav>
                                            <p:tav tm="100000">
                                              <p:val>
                                                <p:strVal val="#ppt_y"/>
                                              </p:val>
                                            </p:tav>
                                          </p:tavLst>
                                        </p:anim>
                                      </p:childTnLst>
                                    </p:cTn>
                                  </p:par>
                                  <p:par>
                                    <p:cTn id="17" presetID="2" presetClass="entr" presetSubtype="6" accel="60000" fill="hold" nodeType="withEffect" p14:presetBounceEnd="60000">
                                      <p:stCondLst>
                                        <p:cond delay="0"/>
                                      </p:stCondLst>
                                      <p:childTnLst>
                                        <p:set>
                                          <p:cBhvr>
                                            <p:cTn id="18" dur="1" fill="hold">
                                              <p:stCondLst>
                                                <p:cond delay="0"/>
                                              </p:stCondLst>
                                            </p:cTn>
                                            <p:tgtEl>
                                              <p:spTgt spid="92"/>
                                            </p:tgtEl>
                                            <p:attrNameLst>
                                              <p:attrName>style.visibility</p:attrName>
                                            </p:attrNameLst>
                                          </p:cBhvr>
                                          <p:to>
                                            <p:strVal val="visible"/>
                                          </p:to>
                                        </p:set>
                                        <p:anim calcmode="lin" valueType="num" p14:bounceEnd="60000">
                                          <p:cBhvr additive="base">
                                            <p:cTn id="19" dur="750" fill="hold"/>
                                            <p:tgtEl>
                                              <p:spTgt spid="92"/>
                                            </p:tgtEl>
                                            <p:attrNameLst>
                                              <p:attrName>ppt_x</p:attrName>
                                            </p:attrNameLst>
                                          </p:cBhvr>
                                          <p:tavLst>
                                            <p:tav tm="0">
                                              <p:val>
                                                <p:strVal val="1+#ppt_w/2"/>
                                              </p:val>
                                            </p:tav>
                                            <p:tav tm="100000">
                                              <p:val>
                                                <p:strVal val="#ppt_x"/>
                                              </p:val>
                                            </p:tav>
                                          </p:tavLst>
                                        </p:anim>
                                        <p:anim calcmode="lin" valueType="num" p14:bounceEnd="60000">
                                          <p:cBhvr additive="base">
                                            <p:cTn id="20" dur="750" fill="hold"/>
                                            <p:tgtEl>
                                              <p:spTgt spid="92"/>
                                            </p:tgtEl>
                                            <p:attrNameLst>
                                              <p:attrName>ppt_y</p:attrName>
                                            </p:attrNameLst>
                                          </p:cBhvr>
                                          <p:tavLst>
                                            <p:tav tm="0">
                                              <p:val>
                                                <p:strVal val="1+#ppt_h/2"/>
                                              </p:val>
                                            </p:tav>
                                            <p:tav tm="100000">
                                              <p:val>
                                                <p:strVal val="#ppt_y"/>
                                              </p:val>
                                            </p:tav>
                                          </p:tavLst>
                                        </p:anim>
                                      </p:childTnLst>
                                    </p:cTn>
                                  </p:par>
                                </p:childTnLst>
                              </p:cTn>
                            </p:par>
                            <p:par>
                              <p:cTn id="21" fill="hold">
                                <p:stCondLst>
                                  <p:cond delay="750"/>
                                </p:stCondLst>
                                <p:childTnLst>
                                  <p:par>
                                    <p:cTn id="22" presetID="2" presetClass="entr" presetSubtype="8" accel="50000" decel="50000" fill="hold" nodeType="afterEffect">
                                      <p:stCondLst>
                                        <p:cond delay="0"/>
                                      </p:stCondLst>
                                      <p:childTnLst>
                                        <p:set>
                                          <p:cBhvr>
                                            <p:cTn id="23" dur="1" fill="hold">
                                              <p:stCondLst>
                                                <p:cond delay="0"/>
                                              </p:stCondLst>
                                            </p:cTn>
                                            <p:tgtEl>
                                              <p:spTgt spid="2"/>
                                            </p:tgtEl>
                                            <p:attrNameLst>
                                              <p:attrName>style.visibility</p:attrName>
                                            </p:attrNameLst>
                                          </p:cBhvr>
                                          <p:to>
                                            <p:strVal val="visible"/>
                                          </p:to>
                                        </p:set>
                                        <p:anim calcmode="lin" valueType="num">
                                          <p:cBhvr additive="base">
                                            <p:cTn id="24" dur="1000" fill="hold"/>
                                            <p:tgtEl>
                                              <p:spTgt spid="2"/>
                                            </p:tgtEl>
                                            <p:attrNameLst>
                                              <p:attrName>ppt_x</p:attrName>
                                            </p:attrNameLst>
                                          </p:cBhvr>
                                          <p:tavLst>
                                            <p:tav tm="0">
                                              <p:val>
                                                <p:strVal val="0-#ppt_w/2"/>
                                              </p:val>
                                            </p:tav>
                                            <p:tav tm="100000">
                                              <p:val>
                                                <p:strVal val="#ppt_x"/>
                                              </p:val>
                                            </p:tav>
                                          </p:tavLst>
                                        </p:anim>
                                        <p:anim calcmode="lin" valueType="num">
                                          <p:cBhvr additive="base">
                                            <p:cTn id="25" dur="1000" fill="hold"/>
                                            <p:tgtEl>
                                              <p:spTgt spid="2"/>
                                            </p:tgtEl>
                                            <p:attrNameLst>
                                              <p:attrName>ppt_y</p:attrName>
                                            </p:attrNameLst>
                                          </p:cBhvr>
                                          <p:tavLst>
                                            <p:tav tm="0">
                                              <p:val>
                                                <p:strVal val="#ppt_y"/>
                                              </p:val>
                                            </p:tav>
                                            <p:tav tm="100000">
                                              <p:val>
                                                <p:strVal val="#ppt_y"/>
                                              </p:val>
                                            </p:tav>
                                          </p:tavLst>
                                        </p:anim>
                                      </p:childTnLst>
                                    </p:cTn>
                                  </p:par>
                                </p:childTnLst>
                              </p:cTn>
                            </p:par>
                            <p:par>
                              <p:cTn id="26" fill="hold">
                                <p:stCondLst>
                                  <p:cond delay="1750"/>
                                </p:stCondLst>
                                <p:childTnLst>
                                  <p:par>
                                    <p:cTn id="27" presetID="2" presetClass="entr" presetSubtype="2" accel="50000" decel="50000" fill="hold" nodeType="afterEffect">
                                      <p:stCondLst>
                                        <p:cond delay="0"/>
                                      </p:stCondLst>
                                      <p:childTnLst>
                                        <p:set>
                                          <p:cBhvr>
                                            <p:cTn id="28" dur="1" fill="hold">
                                              <p:stCondLst>
                                                <p:cond delay="0"/>
                                              </p:stCondLst>
                                            </p:cTn>
                                            <p:tgtEl>
                                              <p:spTgt spid="4"/>
                                            </p:tgtEl>
                                            <p:attrNameLst>
                                              <p:attrName>style.visibility</p:attrName>
                                            </p:attrNameLst>
                                          </p:cBhvr>
                                          <p:to>
                                            <p:strVal val="visible"/>
                                          </p:to>
                                        </p:set>
                                        <p:anim calcmode="lin" valueType="num">
                                          <p:cBhvr additive="base">
                                            <p:cTn id="29" dur="1000" fill="hold"/>
                                            <p:tgtEl>
                                              <p:spTgt spid="4"/>
                                            </p:tgtEl>
                                            <p:attrNameLst>
                                              <p:attrName>ppt_x</p:attrName>
                                            </p:attrNameLst>
                                          </p:cBhvr>
                                          <p:tavLst>
                                            <p:tav tm="0">
                                              <p:val>
                                                <p:strVal val="1+#ppt_w/2"/>
                                              </p:val>
                                            </p:tav>
                                            <p:tav tm="100000">
                                              <p:val>
                                                <p:strVal val="#ppt_x"/>
                                              </p:val>
                                            </p:tav>
                                          </p:tavLst>
                                        </p:anim>
                                        <p:anim calcmode="lin" valueType="num">
                                          <p:cBhvr additive="base">
                                            <p:cTn id="30" dur="1000" fill="hold"/>
                                            <p:tgtEl>
                                              <p:spTgt spid="4"/>
                                            </p:tgtEl>
                                            <p:attrNameLst>
                                              <p:attrName>ppt_y</p:attrName>
                                            </p:attrNameLst>
                                          </p:cBhvr>
                                          <p:tavLst>
                                            <p:tav tm="0">
                                              <p:val>
                                                <p:strVal val="#ppt_y"/>
                                              </p:val>
                                            </p:tav>
                                            <p:tav tm="100000">
                                              <p:val>
                                                <p:strVal val="#ppt_y"/>
                                              </p:val>
                                            </p:tav>
                                          </p:tavLst>
                                        </p:anim>
                                      </p:childTnLst>
                                    </p:cTn>
                                  </p:par>
                                </p:childTnLst>
                              </p:cTn>
                            </p:par>
                            <p:par>
                              <p:cTn id="31" fill="hold">
                                <p:stCondLst>
                                  <p:cond delay="2750"/>
                                </p:stCondLst>
                                <p:childTnLst>
                                  <p:par>
                                    <p:cTn id="32" presetID="2" presetClass="entr" presetSubtype="8" accel="50000" decel="50000" fill="hold" nodeType="afterEffect">
                                      <p:stCondLst>
                                        <p:cond delay="0"/>
                                      </p:stCondLst>
                                      <p:childTnLst>
                                        <p:set>
                                          <p:cBhvr>
                                            <p:cTn id="33" dur="1" fill="hold">
                                              <p:stCondLst>
                                                <p:cond delay="0"/>
                                              </p:stCondLst>
                                            </p:cTn>
                                            <p:tgtEl>
                                              <p:spTgt spid="6"/>
                                            </p:tgtEl>
                                            <p:attrNameLst>
                                              <p:attrName>style.visibility</p:attrName>
                                            </p:attrNameLst>
                                          </p:cBhvr>
                                          <p:to>
                                            <p:strVal val="visible"/>
                                          </p:to>
                                        </p:set>
                                        <p:anim calcmode="lin" valueType="num">
                                          <p:cBhvr additive="base">
                                            <p:cTn id="34" dur="1000" fill="hold"/>
                                            <p:tgtEl>
                                              <p:spTgt spid="6"/>
                                            </p:tgtEl>
                                            <p:attrNameLst>
                                              <p:attrName>ppt_x</p:attrName>
                                            </p:attrNameLst>
                                          </p:cBhvr>
                                          <p:tavLst>
                                            <p:tav tm="0">
                                              <p:val>
                                                <p:strVal val="0-#ppt_w/2"/>
                                              </p:val>
                                            </p:tav>
                                            <p:tav tm="100000">
                                              <p:val>
                                                <p:strVal val="#ppt_x"/>
                                              </p:val>
                                            </p:tav>
                                          </p:tavLst>
                                        </p:anim>
                                        <p:anim calcmode="lin" valueType="num">
                                          <p:cBhvr additive="base">
                                            <p:cTn id="35" dur="1000" fill="hold"/>
                                            <p:tgtEl>
                                              <p:spTgt spid="6"/>
                                            </p:tgtEl>
                                            <p:attrNameLst>
                                              <p:attrName>ppt_y</p:attrName>
                                            </p:attrNameLst>
                                          </p:cBhvr>
                                          <p:tavLst>
                                            <p:tav tm="0">
                                              <p:val>
                                                <p:strVal val="#ppt_y"/>
                                              </p:val>
                                            </p:tav>
                                            <p:tav tm="100000">
                                              <p:val>
                                                <p:strVal val="#ppt_y"/>
                                              </p:val>
                                            </p:tav>
                                          </p:tavLst>
                                        </p:anim>
                                      </p:childTnLst>
                                    </p:cTn>
                                  </p:par>
                                </p:childTnLst>
                              </p:cTn>
                            </p:par>
                            <p:par>
                              <p:cTn id="36" fill="hold">
                                <p:stCondLst>
                                  <p:cond delay="3750"/>
                                </p:stCondLst>
                                <p:childTnLst>
                                  <p:par>
                                    <p:cTn id="37" presetID="2" presetClass="entr" presetSubtype="2" accel="50000" decel="50000" fill="hold" nodeType="afterEffect">
                                      <p:stCondLst>
                                        <p:cond delay="0"/>
                                      </p:stCondLst>
                                      <p:childTnLst>
                                        <p:set>
                                          <p:cBhvr>
                                            <p:cTn id="38" dur="1" fill="hold">
                                              <p:stCondLst>
                                                <p:cond delay="0"/>
                                              </p:stCondLst>
                                            </p:cTn>
                                            <p:tgtEl>
                                              <p:spTgt spid="7"/>
                                            </p:tgtEl>
                                            <p:attrNameLst>
                                              <p:attrName>style.visibility</p:attrName>
                                            </p:attrNameLst>
                                          </p:cBhvr>
                                          <p:to>
                                            <p:strVal val="visible"/>
                                          </p:to>
                                        </p:set>
                                        <p:anim calcmode="lin" valueType="num">
                                          <p:cBhvr additive="base">
                                            <p:cTn id="39" dur="1000" fill="hold"/>
                                            <p:tgtEl>
                                              <p:spTgt spid="7"/>
                                            </p:tgtEl>
                                            <p:attrNameLst>
                                              <p:attrName>ppt_x</p:attrName>
                                            </p:attrNameLst>
                                          </p:cBhvr>
                                          <p:tavLst>
                                            <p:tav tm="0">
                                              <p:val>
                                                <p:strVal val="1+#ppt_w/2"/>
                                              </p:val>
                                            </p:tav>
                                            <p:tav tm="100000">
                                              <p:val>
                                                <p:strVal val="#ppt_x"/>
                                              </p:val>
                                            </p:tav>
                                          </p:tavLst>
                                        </p:anim>
                                        <p:anim calcmode="lin" valueType="num">
                                          <p:cBhvr additive="base">
                                            <p:cTn id="40" dur="1000" fill="hold"/>
                                            <p:tgtEl>
                                              <p:spTgt spid="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accel="60000" fill="hold" nodeType="afterEffect">
                                      <p:stCondLst>
                                        <p:cond delay="0"/>
                                      </p:stCondLst>
                                      <p:childTnLst>
                                        <p:set>
                                          <p:cBhvr>
                                            <p:cTn id="6" dur="1" fill="hold">
                                              <p:stCondLst>
                                                <p:cond delay="0"/>
                                              </p:stCondLst>
                                            </p:cTn>
                                            <p:tgtEl>
                                              <p:spTgt spid="90"/>
                                            </p:tgtEl>
                                            <p:attrNameLst>
                                              <p:attrName>style.visibility</p:attrName>
                                            </p:attrNameLst>
                                          </p:cBhvr>
                                          <p:to>
                                            <p:strVal val="visible"/>
                                          </p:to>
                                        </p:set>
                                        <p:anim calcmode="lin" valueType="num">
                                          <p:cBhvr additive="base">
                                            <p:cTn id="7" dur="750" fill="hold"/>
                                            <p:tgtEl>
                                              <p:spTgt spid="90"/>
                                            </p:tgtEl>
                                            <p:attrNameLst>
                                              <p:attrName>ppt_x</p:attrName>
                                            </p:attrNameLst>
                                          </p:cBhvr>
                                          <p:tavLst>
                                            <p:tav tm="0">
                                              <p:val>
                                                <p:strVal val="0-#ppt_w/2"/>
                                              </p:val>
                                            </p:tav>
                                            <p:tav tm="100000">
                                              <p:val>
                                                <p:strVal val="#ppt_x"/>
                                              </p:val>
                                            </p:tav>
                                          </p:tavLst>
                                        </p:anim>
                                        <p:anim calcmode="lin" valueType="num">
                                          <p:cBhvr additive="base">
                                            <p:cTn id="8" dur="750" fill="hold"/>
                                            <p:tgtEl>
                                              <p:spTgt spid="90"/>
                                            </p:tgtEl>
                                            <p:attrNameLst>
                                              <p:attrName>ppt_y</p:attrName>
                                            </p:attrNameLst>
                                          </p:cBhvr>
                                          <p:tavLst>
                                            <p:tav tm="0">
                                              <p:val>
                                                <p:strVal val="0-#ppt_h/2"/>
                                              </p:val>
                                            </p:tav>
                                            <p:tav tm="100000">
                                              <p:val>
                                                <p:strVal val="#ppt_y"/>
                                              </p:val>
                                            </p:tav>
                                          </p:tavLst>
                                        </p:anim>
                                      </p:childTnLst>
                                    </p:cTn>
                                  </p:par>
                                  <p:par>
                                    <p:cTn id="9" presetID="2" presetClass="entr" presetSubtype="3" accel="60000" fill="hold" nodeType="withEffect">
                                      <p:stCondLst>
                                        <p:cond delay="0"/>
                                      </p:stCondLst>
                                      <p:childTnLst>
                                        <p:set>
                                          <p:cBhvr>
                                            <p:cTn id="10" dur="1" fill="hold">
                                              <p:stCondLst>
                                                <p:cond delay="0"/>
                                              </p:stCondLst>
                                            </p:cTn>
                                            <p:tgtEl>
                                              <p:spTgt spid="91"/>
                                            </p:tgtEl>
                                            <p:attrNameLst>
                                              <p:attrName>style.visibility</p:attrName>
                                            </p:attrNameLst>
                                          </p:cBhvr>
                                          <p:to>
                                            <p:strVal val="visible"/>
                                          </p:to>
                                        </p:set>
                                        <p:anim calcmode="lin" valueType="num">
                                          <p:cBhvr additive="base">
                                            <p:cTn id="11" dur="750" fill="hold"/>
                                            <p:tgtEl>
                                              <p:spTgt spid="91"/>
                                            </p:tgtEl>
                                            <p:attrNameLst>
                                              <p:attrName>ppt_x</p:attrName>
                                            </p:attrNameLst>
                                          </p:cBhvr>
                                          <p:tavLst>
                                            <p:tav tm="0">
                                              <p:val>
                                                <p:strVal val="1+#ppt_w/2"/>
                                              </p:val>
                                            </p:tav>
                                            <p:tav tm="100000">
                                              <p:val>
                                                <p:strVal val="#ppt_x"/>
                                              </p:val>
                                            </p:tav>
                                          </p:tavLst>
                                        </p:anim>
                                        <p:anim calcmode="lin" valueType="num">
                                          <p:cBhvr additive="base">
                                            <p:cTn id="12" dur="750" fill="hold"/>
                                            <p:tgtEl>
                                              <p:spTgt spid="91"/>
                                            </p:tgtEl>
                                            <p:attrNameLst>
                                              <p:attrName>ppt_y</p:attrName>
                                            </p:attrNameLst>
                                          </p:cBhvr>
                                          <p:tavLst>
                                            <p:tav tm="0">
                                              <p:val>
                                                <p:strVal val="0-#ppt_h/2"/>
                                              </p:val>
                                            </p:tav>
                                            <p:tav tm="100000">
                                              <p:val>
                                                <p:strVal val="#ppt_y"/>
                                              </p:val>
                                            </p:tav>
                                          </p:tavLst>
                                        </p:anim>
                                      </p:childTnLst>
                                    </p:cTn>
                                  </p:par>
                                  <p:par>
                                    <p:cTn id="13" presetID="2" presetClass="entr" presetSubtype="12" accel="60000" fill="hold" nodeType="withEffect">
                                      <p:stCondLst>
                                        <p:cond delay="0"/>
                                      </p:stCondLst>
                                      <p:childTnLst>
                                        <p:set>
                                          <p:cBhvr>
                                            <p:cTn id="14" dur="1" fill="hold">
                                              <p:stCondLst>
                                                <p:cond delay="0"/>
                                              </p:stCondLst>
                                            </p:cTn>
                                            <p:tgtEl>
                                              <p:spTgt spid="93"/>
                                            </p:tgtEl>
                                            <p:attrNameLst>
                                              <p:attrName>style.visibility</p:attrName>
                                            </p:attrNameLst>
                                          </p:cBhvr>
                                          <p:to>
                                            <p:strVal val="visible"/>
                                          </p:to>
                                        </p:set>
                                        <p:anim calcmode="lin" valueType="num">
                                          <p:cBhvr additive="base">
                                            <p:cTn id="15" dur="750" fill="hold"/>
                                            <p:tgtEl>
                                              <p:spTgt spid="93"/>
                                            </p:tgtEl>
                                            <p:attrNameLst>
                                              <p:attrName>ppt_x</p:attrName>
                                            </p:attrNameLst>
                                          </p:cBhvr>
                                          <p:tavLst>
                                            <p:tav tm="0">
                                              <p:val>
                                                <p:strVal val="0-#ppt_w/2"/>
                                              </p:val>
                                            </p:tav>
                                            <p:tav tm="100000">
                                              <p:val>
                                                <p:strVal val="#ppt_x"/>
                                              </p:val>
                                            </p:tav>
                                          </p:tavLst>
                                        </p:anim>
                                        <p:anim calcmode="lin" valueType="num">
                                          <p:cBhvr additive="base">
                                            <p:cTn id="16" dur="750" fill="hold"/>
                                            <p:tgtEl>
                                              <p:spTgt spid="93"/>
                                            </p:tgtEl>
                                            <p:attrNameLst>
                                              <p:attrName>ppt_y</p:attrName>
                                            </p:attrNameLst>
                                          </p:cBhvr>
                                          <p:tavLst>
                                            <p:tav tm="0">
                                              <p:val>
                                                <p:strVal val="1+#ppt_h/2"/>
                                              </p:val>
                                            </p:tav>
                                            <p:tav tm="100000">
                                              <p:val>
                                                <p:strVal val="#ppt_y"/>
                                              </p:val>
                                            </p:tav>
                                          </p:tavLst>
                                        </p:anim>
                                      </p:childTnLst>
                                    </p:cTn>
                                  </p:par>
                                  <p:par>
                                    <p:cTn id="17" presetID="2" presetClass="entr" presetSubtype="6" accel="60000" fill="hold" nodeType="withEffect">
                                      <p:stCondLst>
                                        <p:cond delay="0"/>
                                      </p:stCondLst>
                                      <p:childTnLst>
                                        <p:set>
                                          <p:cBhvr>
                                            <p:cTn id="18" dur="1" fill="hold">
                                              <p:stCondLst>
                                                <p:cond delay="0"/>
                                              </p:stCondLst>
                                            </p:cTn>
                                            <p:tgtEl>
                                              <p:spTgt spid="92"/>
                                            </p:tgtEl>
                                            <p:attrNameLst>
                                              <p:attrName>style.visibility</p:attrName>
                                            </p:attrNameLst>
                                          </p:cBhvr>
                                          <p:to>
                                            <p:strVal val="visible"/>
                                          </p:to>
                                        </p:set>
                                        <p:anim calcmode="lin" valueType="num">
                                          <p:cBhvr additive="base">
                                            <p:cTn id="19" dur="750" fill="hold"/>
                                            <p:tgtEl>
                                              <p:spTgt spid="92"/>
                                            </p:tgtEl>
                                            <p:attrNameLst>
                                              <p:attrName>ppt_x</p:attrName>
                                            </p:attrNameLst>
                                          </p:cBhvr>
                                          <p:tavLst>
                                            <p:tav tm="0">
                                              <p:val>
                                                <p:strVal val="1+#ppt_w/2"/>
                                              </p:val>
                                            </p:tav>
                                            <p:tav tm="100000">
                                              <p:val>
                                                <p:strVal val="#ppt_x"/>
                                              </p:val>
                                            </p:tav>
                                          </p:tavLst>
                                        </p:anim>
                                        <p:anim calcmode="lin" valueType="num">
                                          <p:cBhvr additive="base">
                                            <p:cTn id="20" dur="750" fill="hold"/>
                                            <p:tgtEl>
                                              <p:spTgt spid="92"/>
                                            </p:tgtEl>
                                            <p:attrNameLst>
                                              <p:attrName>ppt_y</p:attrName>
                                            </p:attrNameLst>
                                          </p:cBhvr>
                                          <p:tavLst>
                                            <p:tav tm="0">
                                              <p:val>
                                                <p:strVal val="1+#ppt_h/2"/>
                                              </p:val>
                                            </p:tav>
                                            <p:tav tm="100000">
                                              <p:val>
                                                <p:strVal val="#ppt_y"/>
                                              </p:val>
                                            </p:tav>
                                          </p:tavLst>
                                        </p:anim>
                                      </p:childTnLst>
                                    </p:cTn>
                                  </p:par>
                                </p:childTnLst>
                              </p:cTn>
                            </p:par>
                            <p:par>
                              <p:cTn id="21" fill="hold">
                                <p:stCondLst>
                                  <p:cond delay="750"/>
                                </p:stCondLst>
                                <p:childTnLst>
                                  <p:par>
                                    <p:cTn id="22" presetID="2" presetClass="entr" presetSubtype="8" accel="50000" decel="50000" fill="hold" nodeType="afterEffect">
                                      <p:stCondLst>
                                        <p:cond delay="0"/>
                                      </p:stCondLst>
                                      <p:childTnLst>
                                        <p:set>
                                          <p:cBhvr>
                                            <p:cTn id="23" dur="1" fill="hold">
                                              <p:stCondLst>
                                                <p:cond delay="0"/>
                                              </p:stCondLst>
                                            </p:cTn>
                                            <p:tgtEl>
                                              <p:spTgt spid="2"/>
                                            </p:tgtEl>
                                            <p:attrNameLst>
                                              <p:attrName>style.visibility</p:attrName>
                                            </p:attrNameLst>
                                          </p:cBhvr>
                                          <p:to>
                                            <p:strVal val="visible"/>
                                          </p:to>
                                        </p:set>
                                        <p:anim calcmode="lin" valueType="num">
                                          <p:cBhvr additive="base">
                                            <p:cTn id="24" dur="1000" fill="hold"/>
                                            <p:tgtEl>
                                              <p:spTgt spid="2"/>
                                            </p:tgtEl>
                                            <p:attrNameLst>
                                              <p:attrName>ppt_x</p:attrName>
                                            </p:attrNameLst>
                                          </p:cBhvr>
                                          <p:tavLst>
                                            <p:tav tm="0">
                                              <p:val>
                                                <p:strVal val="0-#ppt_w/2"/>
                                              </p:val>
                                            </p:tav>
                                            <p:tav tm="100000">
                                              <p:val>
                                                <p:strVal val="#ppt_x"/>
                                              </p:val>
                                            </p:tav>
                                          </p:tavLst>
                                        </p:anim>
                                        <p:anim calcmode="lin" valueType="num">
                                          <p:cBhvr additive="base">
                                            <p:cTn id="25" dur="1000" fill="hold"/>
                                            <p:tgtEl>
                                              <p:spTgt spid="2"/>
                                            </p:tgtEl>
                                            <p:attrNameLst>
                                              <p:attrName>ppt_y</p:attrName>
                                            </p:attrNameLst>
                                          </p:cBhvr>
                                          <p:tavLst>
                                            <p:tav tm="0">
                                              <p:val>
                                                <p:strVal val="#ppt_y"/>
                                              </p:val>
                                            </p:tav>
                                            <p:tav tm="100000">
                                              <p:val>
                                                <p:strVal val="#ppt_y"/>
                                              </p:val>
                                            </p:tav>
                                          </p:tavLst>
                                        </p:anim>
                                      </p:childTnLst>
                                    </p:cTn>
                                  </p:par>
                                </p:childTnLst>
                              </p:cTn>
                            </p:par>
                            <p:par>
                              <p:cTn id="26" fill="hold">
                                <p:stCondLst>
                                  <p:cond delay="1750"/>
                                </p:stCondLst>
                                <p:childTnLst>
                                  <p:par>
                                    <p:cTn id="27" presetID="2" presetClass="entr" presetSubtype="2" accel="50000" decel="50000" fill="hold" nodeType="afterEffect">
                                      <p:stCondLst>
                                        <p:cond delay="0"/>
                                      </p:stCondLst>
                                      <p:childTnLst>
                                        <p:set>
                                          <p:cBhvr>
                                            <p:cTn id="28" dur="1" fill="hold">
                                              <p:stCondLst>
                                                <p:cond delay="0"/>
                                              </p:stCondLst>
                                            </p:cTn>
                                            <p:tgtEl>
                                              <p:spTgt spid="4"/>
                                            </p:tgtEl>
                                            <p:attrNameLst>
                                              <p:attrName>style.visibility</p:attrName>
                                            </p:attrNameLst>
                                          </p:cBhvr>
                                          <p:to>
                                            <p:strVal val="visible"/>
                                          </p:to>
                                        </p:set>
                                        <p:anim calcmode="lin" valueType="num">
                                          <p:cBhvr additive="base">
                                            <p:cTn id="29" dur="1000" fill="hold"/>
                                            <p:tgtEl>
                                              <p:spTgt spid="4"/>
                                            </p:tgtEl>
                                            <p:attrNameLst>
                                              <p:attrName>ppt_x</p:attrName>
                                            </p:attrNameLst>
                                          </p:cBhvr>
                                          <p:tavLst>
                                            <p:tav tm="0">
                                              <p:val>
                                                <p:strVal val="1+#ppt_w/2"/>
                                              </p:val>
                                            </p:tav>
                                            <p:tav tm="100000">
                                              <p:val>
                                                <p:strVal val="#ppt_x"/>
                                              </p:val>
                                            </p:tav>
                                          </p:tavLst>
                                        </p:anim>
                                        <p:anim calcmode="lin" valueType="num">
                                          <p:cBhvr additive="base">
                                            <p:cTn id="30" dur="1000" fill="hold"/>
                                            <p:tgtEl>
                                              <p:spTgt spid="4"/>
                                            </p:tgtEl>
                                            <p:attrNameLst>
                                              <p:attrName>ppt_y</p:attrName>
                                            </p:attrNameLst>
                                          </p:cBhvr>
                                          <p:tavLst>
                                            <p:tav tm="0">
                                              <p:val>
                                                <p:strVal val="#ppt_y"/>
                                              </p:val>
                                            </p:tav>
                                            <p:tav tm="100000">
                                              <p:val>
                                                <p:strVal val="#ppt_y"/>
                                              </p:val>
                                            </p:tav>
                                          </p:tavLst>
                                        </p:anim>
                                      </p:childTnLst>
                                    </p:cTn>
                                  </p:par>
                                </p:childTnLst>
                              </p:cTn>
                            </p:par>
                            <p:par>
                              <p:cTn id="31" fill="hold">
                                <p:stCondLst>
                                  <p:cond delay="2750"/>
                                </p:stCondLst>
                                <p:childTnLst>
                                  <p:par>
                                    <p:cTn id="32" presetID="2" presetClass="entr" presetSubtype="8" accel="50000" decel="50000" fill="hold" nodeType="afterEffect">
                                      <p:stCondLst>
                                        <p:cond delay="0"/>
                                      </p:stCondLst>
                                      <p:childTnLst>
                                        <p:set>
                                          <p:cBhvr>
                                            <p:cTn id="33" dur="1" fill="hold">
                                              <p:stCondLst>
                                                <p:cond delay="0"/>
                                              </p:stCondLst>
                                            </p:cTn>
                                            <p:tgtEl>
                                              <p:spTgt spid="6"/>
                                            </p:tgtEl>
                                            <p:attrNameLst>
                                              <p:attrName>style.visibility</p:attrName>
                                            </p:attrNameLst>
                                          </p:cBhvr>
                                          <p:to>
                                            <p:strVal val="visible"/>
                                          </p:to>
                                        </p:set>
                                        <p:anim calcmode="lin" valueType="num">
                                          <p:cBhvr additive="base">
                                            <p:cTn id="34" dur="1000" fill="hold"/>
                                            <p:tgtEl>
                                              <p:spTgt spid="6"/>
                                            </p:tgtEl>
                                            <p:attrNameLst>
                                              <p:attrName>ppt_x</p:attrName>
                                            </p:attrNameLst>
                                          </p:cBhvr>
                                          <p:tavLst>
                                            <p:tav tm="0">
                                              <p:val>
                                                <p:strVal val="0-#ppt_w/2"/>
                                              </p:val>
                                            </p:tav>
                                            <p:tav tm="100000">
                                              <p:val>
                                                <p:strVal val="#ppt_x"/>
                                              </p:val>
                                            </p:tav>
                                          </p:tavLst>
                                        </p:anim>
                                        <p:anim calcmode="lin" valueType="num">
                                          <p:cBhvr additive="base">
                                            <p:cTn id="35" dur="1000" fill="hold"/>
                                            <p:tgtEl>
                                              <p:spTgt spid="6"/>
                                            </p:tgtEl>
                                            <p:attrNameLst>
                                              <p:attrName>ppt_y</p:attrName>
                                            </p:attrNameLst>
                                          </p:cBhvr>
                                          <p:tavLst>
                                            <p:tav tm="0">
                                              <p:val>
                                                <p:strVal val="#ppt_y"/>
                                              </p:val>
                                            </p:tav>
                                            <p:tav tm="100000">
                                              <p:val>
                                                <p:strVal val="#ppt_y"/>
                                              </p:val>
                                            </p:tav>
                                          </p:tavLst>
                                        </p:anim>
                                      </p:childTnLst>
                                    </p:cTn>
                                  </p:par>
                                </p:childTnLst>
                              </p:cTn>
                            </p:par>
                            <p:par>
                              <p:cTn id="36" fill="hold">
                                <p:stCondLst>
                                  <p:cond delay="3750"/>
                                </p:stCondLst>
                                <p:childTnLst>
                                  <p:par>
                                    <p:cTn id="37" presetID="2" presetClass="entr" presetSubtype="2" accel="50000" decel="50000" fill="hold" nodeType="afterEffect">
                                      <p:stCondLst>
                                        <p:cond delay="0"/>
                                      </p:stCondLst>
                                      <p:childTnLst>
                                        <p:set>
                                          <p:cBhvr>
                                            <p:cTn id="38" dur="1" fill="hold">
                                              <p:stCondLst>
                                                <p:cond delay="0"/>
                                              </p:stCondLst>
                                            </p:cTn>
                                            <p:tgtEl>
                                              <p:spTgt spid="7"/>
                                            </p:tgtEl>
                                            <p:attrNameLst>
                                              <p:attrName>style.visibility</p:attrName>
                                            </p:attrNameLst>
                                          </p:cBhvr>
                                          <p:to>
                                            <p:strVal val="visible"/>
                                          </p:to>
                                        </p:set>
                                        <p:anim calcmode="lin" valueType="num">
                                          <p:cBhvr additive="base">
                                            <p:cTn id="39" dur="1000" fill="hold"/>
                                            <p:tgtEl>
                                              <p:spTgt spid="7"/>
                                            </p:tgtEl>
                                            <p:attrNameLst>
                                              <p:attrName>ppt_x</p:attrName>
                                            </p:attrNameLst>
                                          </p:cBhvr>
                                          <p:tavLst>
                                            <p:tav tm="0">
                                              <p:val>
                                                <p:strVal val="1+#ppt_w/2"/>
                                              </p:val>
                                            </p:tav>
                                            <p:tav tm="100000">
                                              <p:val>
                                                <p:strVal val="#ppt_x"/>
                                              </p:val>
                                            </p:tav>
                                          </p:tavLst>
                                        </p:anim>
                                        <p:anim calcmode="lin" valueType="num">
                                          <p:cBhvr additive="base">
                                            <p:cTn id="40" dur="1000" fill="hold"/>
                                            <p:tgtEl>
                                              <p:spTgt spid="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 name="圆角矩形 82"/>
          <p:cNvSpPr/>
          <p:nvPr/>
        </p:nvSpPr>
        <p:spPr>
          <a:xfrm rot="2581990">
            <a:off x="6905419" y="1712266"/>
            <a:ext cx="1198913" cy="1198480"/>
          </a:xfrm>
          <a:prstGeom prst="roundRect">
            <a:avLst>
              <a:gd name="adj" fmla="val 12985"/>
            </a:avLst>
          </a:prstGeom>
          <a:solidFill>
            <a:schemeClr val="accent4"/>
          </a:solidFill>
          <a:ln w="25400">
            <a:gradFill flip="none" rotWithShape="1">
              <a:gsLst>
                <a:gs pos="0">
                  <a:schemeClr val="bg1">
                    <a:lumMod val="75000"/>
                  </a:schemeClr>
                </a:gs>
                <a:gs pos="100000">
                  <a:schemeClr val="bg1"/>
                </a:gs>
              </a:gsLst>
              <a:lin ang="2700000" scaled="1"/>
              <a:tileRect/>
            </a:gradFill>
          </a:ln>
          <a:effectLst>
            <a:innerShdw blurRad="139700" dist="762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 name="圆角矩形 1"/>
          <p:cNvSpPr/>
          <p:nvPr/>
        </p:nvSpPr>
        <p:spPr>
          <a:xfrm rot="2581990">
            <a:off x="1054711" y="1357215"/>
            <a:ext cx="1249797" cy="1249345"/>
          </a:xfrm>
          <a:prstGeom prst="roundRect">
            <a:avLst>
              <a:gd name="adj" fmla="val 12985"/>
            </a:avLst>
          </a:prstGeom>
          <a:solidFill>
            <a:schemeClr val="accent1"/>
          </a:solidFill>
          <a:ln w="25400">
            <a:gradFill flip="none" rotWithShape="1">
              <a:gsLst>
                <a:gs pos="0">
                  <a:schemeClr val="bg1">
                    <a:lumMod val="75000"/>
                  </a:schemeClr>
                </a:gs>
                <a:gs pos="100000">
                  <a:schemeClr val="bg1"/>
                </a:gs>
              </a:gsLst>
              <a:lin ang="2700000" scaled="1"/>
              <a:tileRect/>
            </a:gradFill>
          </a:ln>
          <a:effectLst>
            <a:innerShdw blurRad="139700" dist="762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 name="圆角矩形 4"/>
          <p:cNvSpPr/>
          <p:nvPr/>
        </p:nvSpPr>
        <p:spPr>
          <a:xfrm rot="2581990">
            <a:off x="4943255" y="1350917"/>
            <a:ext cx="1249797" cy="1249345"/>
          </a:xfrm>
          <a:prstGeom prst="roundRect">
            <a:avLst>
              <a:gd name="adj" fmla="val 12985"/>
            </a:avLst>
          </a:prstGeom>
          <a:solidFill>
            <a:schemeClr val="accent3"/>
          </a:solidFill>
          <a:ln w="25400">
            <a:gradFill flip="none" rotWithShape="1">
              <a:gsLst>
                <a:gs pos="0">
                  <a:schemeClr val="bg1">
                    <a:lumMod val="75000"/>
                  </a:schemeClr>
                </a:gs>
                <a:gs pos="100000">
                  <a:schemeClr val="bg1"/>
                </a:gs>
              </a:gsLst>
              <a:lin ang="2700000" scaled="1"/>
              <a:tileRect/>
            </a:gradFill>
          </a:ln>
          <a:effectLst>
            <a:innerShdw blurRad="139700" dist="762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3" name="圆角矩形 2"/>
          <p:cNvSpPr/>
          <p:nvPr/>
        </p:nvSpPr>
        <p:spPr>
          <a:xfrm rot="2581990">
            <a:off x="3024747" y="1807430"/>
            <a:ext cx="1198913" cy="1198480"/>
          </a:xfrm>
          <a:prstGeom prst="roundRect">
            <a:avLst>
              <a:gd name="adj" fmla="val 12985"/>
            </a:avLst>
          </a:prstGeom>
          <a:solidFill>
            <a:schemeClr val="accent2"/>
          </a:solidFill>
          <a:ln w="25400">
            <a:gradFill flip="none" rotWithShape="1">
              <a:gsLst>
                <a:gs pos="0">
                  <a:schemeClr val="bg1">
                    <a:lumMod val="75000"/>
                  </a:schemeClr>
                </a:gs>
                <a:gs pos="100000">
                  <a:schemeClr val="bg1"/>
                </a:gs>
              </a:gsLst>
              <a:lin ang="2700000" scaled="1"/>
              <a:tileRect/>
            </a:gradFill>
          </a:ln>
          <a:effectLst>
            <a:innerShdw blurRad="139700" dist="762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nvGrpSpPr>
          <p:cNvPr id="4" name="组合 3"/>
          <p:cNvGrpSpPr/>
          <p:nvPr/>
        </p:nvGrpSpPr>
        <p:grpSpPr>
          <a:xfrm>
            <a:off x="1068509" y="1622094"/>
            <a:ext cx="1249797" cy="1249345"/>
            <a:chOff x="1424679" y="2162791"/>
            <a:chExt cx="1666396" cy="1665793"/>
          </a:xfrm>
        </p:grpSpPr>
        <p:sp>
          <p:nvSpPr>
            <p:cNvPr id="58" name="圆角矩形 57"/>
            <p:cNvSpPr/>
            <p:nvPr/>
          </p:nvSpPr>
          <p:spPr>
            <a:xfrm rot="2581990">
              <a:off x="1424679" y="2162791"/>
              <a:ext cx="1666396" cy="1665793"/>
            </a:xfrm>
            <a:prstGeom prst="roundRect">
              <a:avLst>
                <a:gd name="adj" fmla="val 12985"/>
              </a:avLst>
            </a:prstGeom>
            <a:gradFill>
              <a:gsLst>
                <a:gs pos="0">
                  <a:schemeClr val="bg1">
                    <a:lumMod val="80000"/>
                  </a:schemeClr>
                </a:gs>
                <a:gs pos="100000">
                  <a:schemeClr val="bg1">
                    <a:lumMod val="97000"/>
                  </a:schemeClr>
                </a:gs>
              </a:gsLst>
              <a:lin ang="2700000" scaled="1"/>
            </a:gradFill>
            <a:ln w="22225">
              <a:gradFill flip="none" rotWithShape="1">
                <a:gsLst>
                  <a:gs pos="0">
                    <a:schemeClr val="bg1"/>
                  </a:gs>
                  <a:gs pos="100000">
                    <a:schemeClr val="bg1">
                      <a:lumMod val="75000"/>
                    </a:schemeClr>
                  </a:gs>
                </a:gsLst>
                <a:lin ang="2700000" scaled="1"/>
                <a:tileRect/>
              </a:gradFill>
            </a:ln>
            <a:effectLst>
              <a:outerShdw blurRad="444500" dist="1778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nvGrpSpPr>
            <p:cNvPr id="73" name="组合 72"/>
            <p:cNvGrpSpPr/>
            <p:nvPr/>
          </p:nvGrpSpPr>
          <p:grpSpPr>
            <a:xfrm>
              <a:off x="2006318" y="2223159"/>
              <a:ext cx="472468" cy="420860"/>
              <a:chOff x="9030568" y="-1120753"/>
              <a:chExt cx="472468" cy="420860"/>
            </a:xfrm>
            <a:solidFill>
              <a:srgbClr val="00B0F0"/>
            </a:solidFill>
          </p:grpSpPr>
          <p:sp>
            <p:nvSpPr>
              <p:cNvPr id="74" name="Freeform 270"/>
              <p:cNvSpPr>
                <a:spLocks noEditPoints="1"/>
              </p:cNvSpPr>
              <p:nvPr/>
            </p:nvSpPr>
            <p:spPr bwMode="auto">
              <a:xfrm>
                <a:off x="9030568" y="-1120753"/>
                <a:ext cx="472468" cy="420860"/>
              </a:xfrm>
              <a:custGeom>
                <a:avLst/>
                <a:gdLst>
                  <a:gd name="T0" fmla="*/ 166 w 171"/>
                  <a:gd name="T1" fmla="*/ 0 h 152"/>
                  <a:gd name="T2" fmla="*/ 5 w 171"/>
                  <a:gd name="T3" fmla="*/ 0 h 152"/>
                  <a:gd name="T4" fmla="*/ 0 w 171"/>
                  <a:gd name="T5" fmla="*/ 5 h 152"/>
                  <a:gd name="T6" fmla="*/ 0 w 171"/>
                  <a:gd name="T7" fmla="*/ 146 h 152"/>
                  <a:gd name="T8" fmla="*/ 5 w 171"/>
                  <a:gd name="T9" fmla="*/ 152 h 152"/>
                  <a:gd name="T10" fmla="*/ 166 w 171"/>
                  <a:gd name="T11" fmla="*/ 152 h 152"/>
                  <a:gd name="T12" fmla="*/ 171 w 171"/>
                  <a:gd name="T13" fmla="*/ 146 h 152"/>
                  <a:gd name="T14" fmla="*/ 171 w 171"/>
                  <a:gd name="T15" fmla="*/ 5 h 152"/>
                  <a:gd name="T16" fmla="*/ 166 w 171"/>
                  <a:gd name="T17" fmla="*/ 0 h 152"/>
                  <a:gd name="T18" fmla="*/ 132 w 171"/>
                  <a:gd name="T19" fmla="*/ 12 h 152"/>
                  <a:gd name="T20" fmla="*/ 139 w 171"/>
                  <a:gd name="T21" fmla="*/ 19 h 152"/>
                  <a:gd name="T22" fmla="*/ 132 w 171"/>
                  <a:gd name="T23" fmla="*/ 26 h 152"/>
                  <a:gd name="T24" fmla="*/ 124 w 171"/>
                  <a:gd name="T25" fmla="*/ 19 h 152"/>
                  <a:gd name="T26" fmla="*/ 132 w 171"/>
                  <a:gd name="T27" fmla="*/ 12 h 152"/>
                  <a:gd name="T28" fmla="*/ 110 w 171"/>
                  <a:gd name="T29" fmla="*/ 12 h 152"/>
                  <a:gd name="T30" fmla="*/ 118 w 171"/>
                  <a:gd name="T31" fmla="*/ 19 h 152"/>
                  <a:gd name="T32" fmla="*/ 110 w 171"/>
                  <a:gd name="T33" fmla="*/ 26 h 152"/>
                  <a:gd name="T34" fmla="*/ 103 w 171"/>
                  <a:gd name="T35" fmla="*/ 19 h 152"/>
                  <a:gd name="T36" fmla="*/ 110 w 171"/>
                  <a:gd name="T37" fmla="*/ 12 h 152"/>
                  <a:gd name="T38" fmla="*/ 160 w 171"/>
                  <a:gd name="T39" fmla="*/ 141 h 152"/>
                  <a:gd name="T40" fmla="*/ 11 w 171"/>
                  <a:gd name="T41" fmla="*/ 141 h 152"/>
                  <a:gd name="T42" fmla="*/ 11 w 171"/>
                  <a:gd name="T43" fmla="*/ 38 h 152"/>
                  <a:gd name="T44" fmla="*/ 160 w 171"/>
                  <a:gd name="T45" fmla="*/ 38 h 152"/>
                  <a:gd name="T46" fmla="*/ 160 w 171"/>
                  <a:gd name="T47" fmla="*/ 141 h 152"/>
                  <a:gd name="T48" fmla="*/ 153 w 171"/>
                  <a:gd name="T49" fmla="*/ 26 h 152"/>
                  <a:gd name="T50" fmla="*/ 146 w 171"/>
                  <a:gd name="T51" fmla="*/ 19 h 152"/>
                  <a:gd name="T52" fmla="*/ 153 w 171"/>
                  <a:gd name="T53" fmla="*/ 12 h 152"/>
                  <a:gd name="T54" fmla="*/ 160 w 171"/>
                  <a:gd name="T55" fmla="*/ 19 h 152"/>
                  <a:gd name="T56" fmla="*/ 153 w 171"/>
                  <a:gd name="T57" fmla="*/ 26 h 1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71" h="152">
                    <a:moveTo>
                      <a:pt x="166" y="0"/>
                    </a:moveTo>
                    <a:cubicBezTo>
                      <a:pt x="5" y="0"/>
                      <a:pt x="5" y="0"/>
                      <a:pt x="5" y="0"/>
                    </a:cubicBezTo>
                    <a:cubicBezTo>
                      <a:pt x="2" y="0"/>
                      <a:pt x="0" y="2"/>
                      <a:pt x="0" y="5"/>
                    </a:cubicBezTo>
                    <a:cubicBezTo>
                      <a:pt x="0" y="146"/>
                      <a:pt x="0" y="146"/>
                      <a:pt x="0" y="146"/>
                    </a:cubicBezTo>
                    <a:cubicBezTo>
                      <a:pt x="0" y="149"/>
                      <a:pt x="2" y="152"/>
                      <a:pt x="5" y="152"/>
                    </a:cubicBezTo>
                    <a:cubicBezTo>
                      <a:pt x="166" y="152"/>
                      <a:pt x="166" y="152"/>
                      <a:pt x="166" y="152"/>
                    </a:cubicBezTo>
                    <a:cubicBezTo>
                      <a:pt x="169" y="152"/>
                      <a:pt x="171" y="149"/>
                      <a:pt x="171" y="146"/>
                    </a:cubicBezTo>
                    <a:cubicBezTo>
                      <a:pt x="171" y="5"/>
                      <a:pt x="171" y="5"/>
                      <a:pt x="171" y="5"/>
                    </a:cubicBezTo>
                    <a:cubicBezTo>
                      <a:pt x="171" y="2"/>
                      <a:pt x="169" y="0"/>
                      <a:pt x="166" y="0"/>
                    </a:cubicBezTo>
                    <a:close/>
                    <a:moveTo>
                      <a:pt x="132" y="12"/>
                    </a:moveTo>
                    <a:cubicBezTo>
                      <a:pt x="136" y="12"/>
                      <a:pt x="139" y="15"/>
                      <a:pt x="139" y="19"/>
                    </a:cubicBezTo>
                    <a:cubicBezTo>
                      <a:pt x="139" y="23"/>
                      <a:pt x="136" y="26"/>
                      <a:pt x="132" y="26"/>
                    </a:cubicBezTo>
                    <a:cubicBezTo>
                      <a:pt x="128" y="26"/>
                      <a:pt x="124" y="23"/>
                      <a:pt x="124" y="19"/>
                    </a:cubicBezTo>
                    <a:cubicBezTo>
                      <a:pt x="124" y="15"/>
                      <a:pt x="128" y="12"/>
                      <a:pt x="132" y="12"/>
                    </a:cubicBezTo>
                    <a:close/>
                    <a:moveTo>
                      <a:pt x="110" y="12"/>
                    </a:moveTo>
                    <a:cubicBezTo>
                      <a:pt x="114" y="12"/>
                      <a:pt x="118" y="15"/>
                      <a:pt x="118" y="19"/>
                    </a:cubicBezTo>
                    <a:cubicBezTo>
                      <a:pt x="118" y="23"/>
                      <a:pt x="114" y="26"/>
                      <a:pt x="110" y="26"/>
                    </a:cubicBezTo>
                    <a:cubicBezTo>
                      <a:pt x="106" y="26"/>
                      <a:pt x="103" y="23"/>
                      <a:pt x="103" y="19"/>
                    </a:cubicBezTo>
                    <a:cubicBezTo>
                      <a:pt x="103" y="15"/>
                      <a:pt x="106" y="12"/>
                      <a:pt x="110" y="12"/>
                    </a:cubicBezTo>
                    <a:close/>
                    <a:moveTo>
                      <a:pt x="160" y="141"/>
                    </a:moveTo>
                    <a:cubicBezTo>
                      <a:pt x="11" y="141"/>
                      <a:pt x="11" y="141"/>
                      <a:pt x="11" y="141"/>
                    </a:cubicBezTo>
                    <a:cubicBezTo>
                      <a:pt x="11" y="38"/>
                      <a:pt x="11" y="38"/>
                      <a:pt x="11" y="38"/>
                    </a:cubicBezTo>
                    <a:cubicBezTo>
                      <a:pt x="160" y="38"/>
                      <a:pt x="160" y="38"/>
                      <a:pt x="160" y="38"/>
                    </a:cubicBezTo>
                    <a:lnTo>
                      <a:pt x="160" y="141"/>
                    </a:lnTo>
                    <a:close/>
                    <a:moveTo>
                      <a:pt x="153" y="26"/>
                    </a:moveTo>
                    <a:cubicBezTo>
                      <a:pt x="149" y="26"/>
                      <a:pt x="146" y="23"/>
                      <a:pt x="146" y="19"/>
                    </a:cubicBezTo>
                    <a:cubicBezTo>
                      <a:pt x="146" y="15"/>
                      <a:pt x="149" y="12"/>
                      <a:pt x="153" y="12"/>
                    </a:cubicBezTo>
                    <a:cubicBezTo>
                      <a:pt x="157" y="12"/>
                      <a:pt x="160" y="15"/>
                      <a:pt x="160" y="19"/>
                    </a:cubicBezTo>
                    <a:cubicBezTo>
                      <a:pt x="160" y="23"/>
                      <a:pt x="157" y="26"/>
                      <a:pt x="153" y="26"/>
                    </a:cubicBezTo>
                    <a:close/>
                  </a:path>
                </a:pathLst>
              </a:custGeom>
              <a:solidFill>
                <a:schemeClr val="accent1"/>
              </a:solidFill>
              <a:ln>
                <a:noFill/>
              </a:ln>
              <a:extLst/>
            </p:spPr>
            <p:txBody>
              <a:bodyPr vert="horz" wrap="square" lIns="68580" tIns="34290" rIns="68580" bIns="34290" numCol="1" anchor="t" anchorCtr="0" compatLnSpc="1">
                <a:prstTxWarp prst="textNoShape">
                  <a:avLst/>
                </a:prstTxWarp>
              </a:bodyPr>
              <a:lstStyle/>
              <a:p>
                <a:endParaRPr lang="zh-CN" altLang="en-US" sz="1013"/>
              </a:p>
            </p:txBody>
          </p:sp>
          <p:sp>
            <p:nvSpPr>
              <p:cNvPr id="75" name="Freeform 271"/>
              <p:cNvSpPr>
                <a:spLocks/>
              </p:cNvSpPr>
              <p:nvPr/>
            </p:nvSpPr>
            <p:spPr bwMode="auto">
              <a:xfrm>
                <a:off x="9156871" y="-960593"/>
                <a:ext cx="216353" cy="185880"/>
              </a:xfrm>
              <a:custGeom>
                <a:avLst/>
                <a:gdLst>
                  <a:gd name="T0" fmla="*/ 57 w 78"/>
                  <a:gd name="T1" fmla="*/ 0 h 67"/>
                  <a:gd name="T2" fmla="*/ 57 w 78"/>
                  <a:gd name="T3" fmla="*/ 0 h 67"/>
                  <a:gd name="T4" fmla="*/ 39 w 78"/>
                  <a:gd name="T5" fmla="*/ 10 h 67"/>
                  <a:gd name="T6" fmla="*/ 21 w 78"/>
                  <a:gd name="T7" fmla="*/ 0 h 67"/>
                  <a:gd name="T8" fmla="*/ 20 w 78"/>
                  <a:gd name="T9" fmla="*/ 0 h 67"/>
                  <a:gd name="T10" fmla="*/ 0 w 78"/>
                  <a:gd name="T11" fmla="*/ 23 h 67"/>
                  <a:gd name="T12" fmla="*/ 1 w 78"/>
                  <a:gd name="T13" fmla="*/ 30 h 67"/>
                  <a:gd name="T14" fmla="*/ 25 w 78"/>
                  <a:gd name="T15" fmla="*/ 56 h 67"/>
                  <a:gd name="T16" fmla="*/ 39 w 78"/>
                  <a:gd name="T17" fmla="*/ 67 h 67"/>
                  <a:gd name="T18" fmla="*/ 53 w 78"/>
                  <a:gd name="T19" fmla="*/ 56 h 67"/>
                  <a:gd name="T20" fmla="*/ 77 w 78"/>
                  <a:gd name="T21" fmla="*/ 29 h 67"/>
                  <a:gd name="T22" fmla="*/ 78 w 78"/>
                  <a:gd name="T23" fmla="*/ 22 h 67"/>
                  <a:gd name="T24" fmla="*/ 57 w 78"/>
                  <a:gd name="T25" fmla="*/ 0 h 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8" h="67">
                    <a:moveTo>
                      <a:pt x="57" y="0"/>
                    </a:moveTo>
                    <a:cubicBezTo>
                      <a:pt x="57" y="0"/>
                      <a:pt x="57" y="0"/>
                      <a:pt x="57" y="0"/>
                    </a:cubicBezTo>
                    <a:cubicBezTo>
                      <a:pt x="49" y="0"/>
                      <a:pt x="42" y="4"/>
                      <a:pt x="39" y="10"/>
                    </a:cubicBezTo>
                    <a:cubicBezTo>
                      <a:pt x="35" y="4"/>
                      <a:pt x="28" y="0"/>
                      <a:pt x="21" y="0"/>
                    </a:cubicBezTo>
                    <a:cubicBezTo>
                      <a:pt x="21" y="0"/>
                      <a:pt x="21" y="0"/>
                      <a:pt x="20" y="0"/>
                    </a:cubicBezTo>
                    <a:cubicBezTo>
                      <a:pt x="9" y="0"/>
                      <a:pt x="0" y="11"/>
                      <a:pt x="0" y="23"/>
                    </a:cubicBezTo>
                    <a:cubicBezTo>
                      <a:pt x="0" y="26"/>
                      <a:pt x="0" y="28"/>
                      <a:pt x="1" y="30"/>
                    </a:cubicBezTo>
                    <a:cubicBezTo>
                      <a:pt x="2" y="37"/>
                      <a:pt x="14" y="48"/>
                      <a:pt x="25" y="56"/>
                    </a:cubicBezTo>
                    <a:cubicBezTo>
                      <a:pt x="30" y="60"/>
                      <a:pt x="39" y="67"/>
                      <a:pt x="39" y="67"/>
                    </a:cubicBezTo>
                    <a:cubicBezTo>
                      <a:pt x="43" y="64"/>
                      <a:pt x="48" y="60"/>
                      <a:pt x="53" y="56"/>
                    </a:cubicBezTo>
                    <a:cubicBezTo>
                      <a:pt x="64" y="47"/>
                      <a:pt x="75" y="36"/>
                      <a:pt x="77" y="29"/>
                    </a:cubicBezTo>
                    <a:cubicBezTo>
                      <a:pt x="78" y="27"/>
                      <a:pt x="78" y="25"/>
                      <a:pt x="78" y="22"/>
                    </a:cubicBezTo>
                    <a:cubicBezTo>
                      <a:pt x="78" y="10"/>
                      <a:pt x="68" y="0"/>
                      <a:pt x="57" y="0"/>
                    </a:cubicBezTo>
                    <a:close/>
                  </a:path>
                </a:pathLst>
              </a:custGeom>
              <a:solidFill>
                <a:schemeClr val="accent1"/>
              </a:solidFill>
              <a:ln>
                <a:noFill/>
              </a:ln>
              <a:extLst/>
            </p:spPr>
            <p:txBody>
              <a:bodyPr vert="horz" wrap="square" lIns="68580" tIns="34290" rIns="68580" bIns="34290" numCol="1" anchor="t" anchorCtr="0" compatLnSpc="1">
                <a:prstTxWarp prst="textNoShape">
                  <a:avLst/>
                </a:prstTxWarp>
              </a:bodyPr>
              <a:lstStyle/>
              <a:p>
                <a:endParaRPr lang="zh-CN" altLang="en-US" sz="1013"/>
              </a:p>
            </p:txBody>
          </p:sp>
        </p:grpSp>
        <p:sp>
          <p:nvSpPr>
            <p:cNvPr id="85" name="文本框 96"/>
            <p:cNvSpPr txBox="1"/>
            <p:nvPr/>
          </p:nvSpPr>
          <p:spPr>
            <a:xfrm>
              <a:off x="1574359" y="2934910"/>
              <a:ext cx="1411849" cy="430887"/>
            </a:xfrm>
            <a:prstGeom prst="rect">
              <a:avLst/>
            </a:prstGeom>
            <a:noFill/>
          </p:spPr>
          <p:txBody>
            <a:bodyPr wrap="square" rtlCol="0">
              <a:spAutoFit/>
            </a:bodyPr>
            <a:lstStyle/>
            <a:p>
              <a:pPr algn="ctr"/>
              <a:r>
                <a:rPr lang="zh-CN" altLang="en-US" sz="1500" dirty="0">
                  <a:latin typeface="微软雅黑" panose="020B0503020204020204" pitchFamily="34" charset="-122"/>
                  <a:ea typeface="微软雅黑" panose="020B0503020204020204" pitchFamily="34" charset="-122"/>
                </a:rPr>
                <a:t>添加标题</a:t>
              </a:r>
            </a:p>
          </p:txBody>
        </p:sp>
      </p:grpSp>
      <p:sp>
        <p:nvSpPr>
          <p:cNvPr id="86" name="文本框 113"/>
          <p:cNvSpPr txBox="1"/>
          <p:nvPr/>
        </p:nvSpPr>
        <p:spPr>
          <a:xfrm>
            <a:off x="988555" y="3457771"/>
            <a:ext cx="1443314" cy="1061829"/>
          </a:xfrm>
          <a:prstGeom prst="rect">
            <a:avLst/>
          </a:prstGeom>
          <a:noFill/>
        </p:spPr>
        <p:txBody>
          <a:bodyPr wrap="square" rtlCol="0">
            <a:spAutoFit/>
          </a:bodyPr>
          <a:lstStyle/>
          <a:p>
            <a:pPr algn="just">
              <a:lnSpc>
                <a:spcPct val="150000"/>
              </a:lnSpc>
            </a:pPr>
            <a:r>
              <a:rPr lang="zh-CN" altLang="en-US" sz="10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单击添加详细文字说明或复制文本黏贴自此右键只保留文字说明详情内容</a:t>
            </a:r>
          </a:p>
        </p:txBody>
      </p:sp>
      <p:grpSp>
        <p:nvGrpSpPr>
          <p:cNvPr id="6" name="组合 5"/>
          <p:cNvGrpSpPr/>
          <p:nvPr/>
        </p:nvGrpSpPr>
        <p:grpSpPr>
          <a:xfrm>
            <a:off x="3072336" y="2052079"/>
            <a:ext cx="1138147" cy="1137737"/>
            <a:chOff x="4096447" y="2736106"/>
            <a:chExt cx="1517529" cy="1516982"/>
          </a:xfrm>
        </p:grpSpPr>
        <p:sp>
          <p:nvSpPr>
            <p:cNvPr id="63" name="圆角矩形 62"/>
            <p:cNvSpPr/>
            <p:nvPr/>
          </p:nvSpPr>
          <p:spPr>
            <a:xfrm rot="2581990">
              <a:off x="4096447" y="2736106"/>
              <a:ext cx="1517529" cy="1516982"/>
            </a:xfrm>
            <a:prstGeom prst="roundRect">
              <a:avLst>
                <a:gd name="adj" fmla="val 12985"/>
              </a:avLst>
            </a:prstGeom>
            <a:gradFill>
              <a:gsLst>
                <a:gs pos="0">
                  <a:schemeClr val="bg1">
                    <a:lumMod val="80000"/>
                  </a:schemeClr>
                </a:gs>
                <a:gs pos="100000">
                  <a:schemeClr val="bg1">
                    <a:lumMod val="97000"/>
                  </a:schemeClr>
                </a:gs>
              </a:gsLst>
              <a:lin ang="2700000" scaled="1"/>
            </a:gradFill>
            <a:ln w="22225">
              <a:gradFill flip="none" rotWithShape="1">
                <a:gsLst>
                  <a:gs pos="0">
                    <a:schemeClr val="bg1"/>
                  </a:gs>
                  <a:gs pos="100000">
                    <a:schemeClr val="bg1">
                      <a:lumMod val="75000"/>
                    </a:schemeClr>
                  </a:gs>
                </a:gsLst>
                <a:lin ang="2700000" scaled="1"/>
                <a:tileRect/>
              </a:gradFill>
            </a:ln>
            <a:effectLst>
              <a:outerShdw blurRad="444500" dist="1778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nvGrpSpPr>
            <p:cNvPr id="76" name="组合 75"/>
            <p:cNvGrpSpPr/>
            <p:nvPr/>
          </p:nvGrpSpPr>
          <p:grpSpPr>
            <a:xfrm>
              <a:off x="4579502" y="2756967"/>
              <a:ext cx="464282" cy="429627"/>
              <a:chOff x="10191858" y="-1173361"/>
              <a:chExt cx="464282" cy="469959"/>
            </a:xfrm>
            <a:solidFill>
              <a:srgbClr val="00B0F0"/>
            </a:solidFill>
          </p:grpSpPr>
          <p:sp>
            <p:nvSpPr>
              <p:cNvPr id="77" name="Freeform 328"/>
              <p:cNvSpPr>
                <a:spLocks/>
              </p:cNvSpPr>
              <p:nvPr/>
            </p:nvSpPr>
            <p:spPr bwMode="auto">
              <a:xfrm>
                <a:off x="10321670" y="-1084513"/>
                <a:ext cx="157880" cy="317982"/>
              </a:xfrm>
              <a:custGeom>
                <a:avLst/>
                <a:gdLst>
                  <a:gd name="T0" fmla="*/ 35 w 135"/>
                  <a:gd name="T1" fmla="*/ 272 h 272"/>
                  <a:gd name="T2" fmla="*/ 99 w 135"/>
                  <a:gd name="T3" fmla="*/ 272 h 272"/>
                  <a:gd name="T4" fmla="*/ 99 w 135"/>
                  <a:gd name="T5" fmla="*/ 68 h 272"/>
                  <a:gd name="T6" fmla="*/ 135 w 135"/>
                  <a:gd name="T7" fmla="*/ 68 h 272"/>
                  <a:gd name="T8" fmla="*/ 66 w 135"/>
                  <a:gd name="T9" fmla="*/ 0 h 272"/>
                  <a:gd name="T10" fmla="*/ 0 w 135"/>
                  <a:gd name="T11" fmla="*/ 68 h 272"/>
                  <a:gd name="T12" fmla="*/ 35 w 135"/>
                  <a:gd name="T13" fmla="*/ 68 h 272"/>
                  <a:gd name="T14" fmla="*/ 35 w 135"/>
                  <a:gd name="T15" fmla="*/ 272 h 27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35" h="272">
                    <a:moveTo>
                      <a:pt x="35" y="272"/>
                    </a:moveTo>
                    <a:lnTo>
                      <a:pt x="99" y="272"/>
                    </a:lnTo>
                    <a:lnTo>
                      <a:pt x="99" y="68"/>
                    </a:lnTo>
                    <a:lnTo>
                      <a:pt x="135" y="68"/>
                    </a:lnTo>
                    <a:lnTo>
                      <a:pt x="66" y="0"/>
                    </a:lnTo>
                    <a:lnTo>
                      <a:pt x="0" y="68"/>
                    </a:lnTo>
                    <a:lnTo>
                      <a:pt x="35" y="68"/>
                    </a:lnTo>
                    <a:lnTo>
                      <a:pt x="35" y="272"/>
                    </a:lnTo>
                    <a:close/>
                  </a:path>
                </a:pathLst>
              </a:custGeom>
              <a:solidFill>
                <a:schemeClr val="accent1"/>
              </a:solidFill>
              <a:ln>
                <a:noFill/>
              </a:ln>
              <a:extLst/>
            </p:spPr>
            <p:txBody>
              <a:bodyPr vert="horz" wrap="square" lIns="68580" tIns="34290" rIns="68580" bIns="34290" numCol="1" anchor="t" anchorCtr="0" compatLnSpc="1">
                <a:prstTxWarp prst="textNoShape">
                  <a:avLst/>
                </a:prstTxWarp>
              </a:bodyPr>
              <a:lstStyle/>
              <a:p>
                <a:endParaRPr lang="zh-CN" altLang="en-US" sz="1013"/>
              </a:p>
            </p:txBody>
          </p:sp>
          <p:sp>
            <p:nvSpPr>
              <p:cNvPr id="78" name="Freeform 329"/>
              <p:cNvSpPr>
                <a:spLocks/>
              </p:cNvSpPr>
              <p:nvPr/>
            </p:nvSpPr>
            <p:spPr bwMode="auto">
              <a:xfrm>
                <a:off x="10194196" y="-960594"/>
                <a:ext cx="155540" cy="194063"/>
              </a:xfrm>
              <a:custGeom>
                <a:avLst/>
                <a:gdLst>
                  <a:gd name="T0" fmla="*/ 36 w 133"/>
                  <a:gd name="T1" fmla="*/ 166 h 166"/>
                  <a:gd name="T2" fmla="*/ 97 w 133"/>
                  <a:gd name="T3" fmla="*/ 166 h 166"/>
                  <a:gd name="T4" fmla="*/ 97 w 133"/>
                  <a:gd name="T5" fmla="*/ 69 h 166"/>
                  <a:gd name="T6" fmla="*/ 133 w 133"/>
                  <a:gd name="T7" fmla="*/ 69 h 166"/>
                  <a:gd name="T8" fmla="*/ 66 w 133"/>
                  <a:gd name="T9" fmla="*/ 0 h 166"/>
                  <a:gd name="T10" fmla="*/ 0 w 133"/>
                  <a:gd name="T11" fmla="*/ 69 h 166"/>
                  <a:gd name="T12" fmla="*/ 36 w 133"/>
                  <a:gd name="T13" fmla="*/ 69 h 166"/>
                  <a:gd name="T14" fmla="*/ 36 w 133"/>
                  <a:gd name="T15" fmla="*/ 166 h 16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33" h="166">
                    <a:moveTo>
                      <a:pt x="36" y="166"/>
                    </a:moveTo>
                    <a:lnTo>
                      <a:pt x="97" y="166"/>
                    </a:lnTo>
                    <a:lnTo>
                      <a:pt x="97" y="69"/>
                    </a:lnTo>
                    <a:lnTo>
                      <a:pt x="133" y="69"/>
                    </a:lnTo>
                    <a:lnTo>
                      <a:pt x="66" y="0"/>
                    </a:lnTo>
                    <a:lnTo>
                      <a:pt x="0" y="69"/>
                    </a:lnTo>
                    <a:lnTo>
                      <a:pt x="36" y="69"/>
                    </a:lnTo>
                    <a:lnTo>
                      <a:pt x="36" y="166"/>
                    </a:lnTo>
                    <a:close/>
                  </a:path>
                </a:pathLst>
              </a:custGeom>
              <a:solidFill>
                <a:schemeClr val="accent1"/>
              </a:solidFill>
              <a:ln>
                <a:noFill/>
              </a:ln>
              <a:extLst/>
            </p:spPr>
            <p:txBody>
              <a:bodyPr vert="horz" wrap="square" lIns="68580" tIns="34290" rIns="68580" bIns="34290" numCol="1" anchor="t" anchorCtr="0" compatLnSpc="1">
                <a:prstTxWarp prst="textNoShape">
                  <a:avLst/>
                </a:prstTxWarp>
              </a:bodyPr>
              <a:lstStyle/>
              <a:p>
                <a:endParaRPr lang="zh-CN" altLang="en-US" sz="1013"/>
              </a:p>
            </p:txBody>
          </p:sp>
          <p:sp>
            <p:nvSpPr>
              <p:cNvPr id="79" name="Rectangle 330"/>
              <p:cNvSpPr>
                <a:spLocks noChangeArrowheads="1"/>
              </p:cNvSpPr>
              <p:nvPr/>
            </p:nvSpPr>
            <p:spPr bwMode="auto">
              <a:xfrm>
                <a:off x="10191858" y="-747826"/>
                <a:ext cx="464282" cy="44424"/>
              </a:xfrm>
              <a:prstGeom prst="rect">
                <a:avLst/>
              </a:prstGeom>
              <a:solidFill>
                <a:schemeClr val="accent1"/>
              </a:solidFill>
              <a:ln>
                <a:noFill/>
              </a:ln>
              <a:extLst/>
            </p:spPr>
            <p:txBody>
              <a:bodyPr vert="horz" wrap="square" lIns="68580" tIns="34290" rIns="68580" bIns="34290" numCol="1" anchor="t" anchorCtr="0" compatLnSpc="1">
                <a:prstTxWarp prst="textNoShape">
                  <a:avLst/>
                </a:prstTxWarp>
              </a:bodyPr>
              <a:lstStyle/>
              <a:p>
                <a:endParaRPr lang="zh-CN" altLang="en-US" sz="1013"/>
              </a:p>
            </p:txBody>
          </p:sp>
          <p:sp>
            <p:nvSpPr>
              <p:cNvPr id="80" name="Oval 331"/>
              <p:cNvSpPr>
                <a:spLocks noChangeArrowheads="1"/>
              </p:cNvSpPr>
              <p:nvPr/>
            </p:nvSpPr>
            <p:spPr bwMode="auto">
              <a:xfrm>
                <a:off x="10532175" y="-1173361"/>
                <a:ext cx="63152" cy="80664"/>
              </a:xfrm>
              <a:prstGeom prst="ellipse">
                <a:avLst/>
              </a:prstGeom>
              <a:solidFill>
                <a:schemeClr val="accent1"/>
              </a:solidFill>
              <a:ln>
                <a:noFill/>
              </a:ln>
              <a:extLst/>
            </p:spPr>
            <p:txBody>
              <a:bodyPr vert="horz" wrap="square" lIns="68580" tIns="34290" rIns="68580" bIns="34290" numCol="1" anchor="t" anchorCtr="0" compatLnSpc="1">
                <a:prstTxWarp prst="textNoShape">
                  <a:avLst/>
                </a:prstTxWarp>
              </a:bodyPr>
              <a:lstStyle/>
              <a:p>
                <a:endParaRPr lang="zh-CN" altLang="en-US" sz="1013"/>
              </a:p>
            </p:txBody>
          </p:sp>
          <p:sp>
            <p:nvSpPr>
              <p:cNvPr id="81" name="Freeform 332"/>
              <p:cNvSpPr>
                <a:spLocks/>
              </p:cNvSpPr>
              <p:nvPr/>
            </p:nvSpPr>
            <p:spPr bwMode="auto">
              <a:xfrm>
                <a:off x="10487736" y="-1088020"/>
                <a:ext cx="149693" cy="321490"/>
              </a:xfrm>
              <a:custGeom>
                <a:avLst/>
                <a:gdLst>
                  <a:gd name="T0" fmla="*/ 7 w 54"/>
                  <a:gd name="T1" fmla="*/ 61 h 116"/>
                  <a:gd name="T2" fmla="*/ 8 w 54"/>
                  <a:gd name="T3" fmla="*/ 61 h 116"/>
                  <a:gd name="T4" fmla="*/ 9 w 54"/>
                  <a:gd name="T5" fmla="*/ 61 h 116"/>
                  <a:gd name="T6" fmla="*/ 11 w 54"/>
                  <a:gd name="T7" fmla="*/ 116 h 116"/>
                  <a:gd name="T8" fmla="*/ 26 w 54"/>
                  <a:gd name="T9" fmla="*/ 116 h 116"/>
                  <a:gd name="T10" fmla="*/ 26 w 54"/>
                  <a:gd name="T11" fmla="*/ 61 h 116"/>
                  <a:gd name="T12" fmla="*/ 28 w 54"/>
                  <a:gd name="T13" fmla="*/ 61 h 116"/>
                  <a:gd name="T14" fmla="*/ 30 w 54"/>
                  <a:gd name="T15" fmla="*/ 116 h 116"/>
                  <a:gd name="T16" fmla="*/ 45 w 54"/>
                  <a:gd name="T17" fmla="*/ 116 h 116"/>
                  <a:gd name="T18" fmla="*/ 45 w 54"/>
                  <a:gd name="T19" fmla="*/ 61 h 116"/>
                  <a:gd name="T20" fmla="*/ 46 w 54"/>
                  <a:gd name="T21" fmla="*/ 61 h 116"/>
                  <a:gd name="T22" fmla="*/ 47 w 54"/>
                  <a:gd name="T23" fmla="*/ 61 h 116"/>
                  <a:gd name="T24" fmla="*/ 47 w 54"/>
                  <a:gd name="T25" fmla="*/ 61 h 116"/>
                  <a:gd name="T26" fmla="*/ 54 w 54"/>
                  <a:gd name="T27" fmla="*/ 61 h 116"/>
                  <a:gd name="T28" fmla="*/ 50 w 54"/>
                  <a:gd name="T29" fmla="*/ 8 h 116"/>
                  <a:gd name="T30" fmla="*/ 43 w 54"/>
                  <a:gd name="T31" fmla="*/ 1 h 116"/>
                  <a:gd name="T32" fmla="*/ 37 w 54"/>
                  <a:gd name="T33" fmla="*/ 0 h 116"/>
                  <a:gd name="T34" fmla="*/ 37 w 54"/>
                  <a:gd name="T35" fmla="*/ 1 h 116"/>
                  <a:gd name="T36" fmla="*/ 41 w 54"/>
                  <a:gd name="T37" fmla="*/ 5 h 116"/>
                  <a:gd name="T38" fmla="*/ 36 w 54"/>
                  <a:gd name="T39" fmla="*/ 8 h 116"/>
                  <a:gd name="T40" fmla="*/ 38 w 54"/>
                  <a:gd name="T41" fmla="*/ 12 h 116"/>
                  <a:gd name="T42" fmla="*/ 31 w 54"/>
                  <a:gd name="T43" fmla="*/ 28 h 116"/>
                  <a:gd name="T44" fmla="*/ 30 w 54"/>
                  <a:gd name="T45" fmla="*/ 6 h 116"/>
                  <a:gd name="T46" fmla="*/ 31 w 54"/>
                  <a:gd name="T47" fmla="*/ 5 h 116"/>
                  <a:gd name="T48" fmla="*/ 30 w 54"/>
                  <a:gd name="T49" fmla="*/ 0 h 116"/>
                  <a:gd name="T50" fmla="*/ 25 w 54"/>
                  <a:gd name="T51" fmla="*/ 0 h 116"/>
                  <a:gd name="T52" fmla="*/ 23 w 54"/>
                  <a:gd name="T53" fmla="*/ 5 h 116"/>
                  <a:gd name="T54" fmla="*/ 24 w 54"/>
                  <a:gd name="T55" fmla="*/ 6 h 116"/>
                  <a:gd name="T56" fmla="*/ 23 w 54"/>
                  <a:gd name="T57" fmla="*/ 29 h 116"/>
                  <a:gd name="T58" fmla="*/ 16 w 54"/>
                  <a:gd name="T59" fmla="*/ 12 h 116"/>
                  <a:gd name="T60" fmla="*/ 18 w 54"/>
                  <a:gd name="T61" fmla="*/ 8 h 116"/>
                  <a:gd name="T62" fmla="*/ 13 w 54"/>
                  <a:gd name="T63" fmla="*/ 5 h 116"/>
                  <a:gd name="T64" fmla="*/ 17 w 54"/>
                  <a:gd name="T65" fmla="*/ 1 h 116"/>
                  <a:gd name="T66" fmla="*/ 17 w 54"/>
                  <a:gd name="T67" fmla="*/ 0 h 116"/>
                  <a:gd name="T68" fmla="*/ 11 w 54"/>
                  <a:gd name="T69" fmla="*/ 1 h 116"/>
                  <a:gd name="T70" fmla="*/ 4 w 54"/>
                  <a:gd name="T71" fmla="*/ 8 h 116"/>
                  <a:gd name="T72" fmla="*/ 0 w 54"/>
                  <a:gd name="T73" fmla="*/ 61 h 116"/>
                  <a:gd name="T74" fmla="*/ 7 w 54"/>
                  <a:gd name="T75" fmla="*/ 61 h 116"/>
                  <a:gd name="T76" fmla="*/ 7 w 54"/>
                  <a:gd name="T77" fmla="*/ 61 h 1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54" h="116">
                    <a:moveTo>
                      <a:pt x="7" y="61"/>
                    </a:moveTo>
                    <a:cubicBezTo>
                      <a:pt x="8" y="61"/>
                      <a:pt x="8" y="61"/>
                      <a:pt x="8" y="61"/>
                    </a:cubicBezTo>
                    <a:cubicBezTo>
                      <a:pt x="8" y="61"/>
                      <a:pt x="9" y="61"/>
                      <a:pt x="9" y="61"/>
                    </a:cubicBezTo>
                    <a:cubicBezTo>
                      <a:pt x="11" y="116"/>
                      <a:pt x="11" y="116"/>
                      <a:pt x="11" y="116"/>
                    </a:cubicBezTo>
                    <a:cubicBezTo>
                      <a:pt x="26" y="116"/>
                      <a:pt x="26" y="116"/>
                      <a:pt x="26" y="116"/>
                    </a:cubicBezTo>
                    <a:cubicBezTo>
                      <a:pt x="27" y="100"/>
                      <a:pt x="27" y="72"/>
                      <a:pt x="26" y="61"/>
                    </a:cubicBezTo>
                    <a:cubicBezTo>
                      <a:pt x="27" y="61"/>
                      <a:pt x="27" y="61"/>
                      <a:pt x="28" y="61"/>
                    </a:cubicBezTo>
                    <a:cubicBezTo>
                      <a:pt x="30" y="116"/>
                      <a:pt x="30" y="116"/>
                      <a:pt x="30" y="116"/>
                    </a:cubicBezTo>
                    <a:cubicBezTo>
                      <a:pt x="45" y="116"/>
                      <a:pt x="45" y="116"/>
                      <a:pt x="45" y="116"/>
                    </a:cubicBezTo>
                    <a:cubicBezTo>
                      <a:pt x="46" y="100"/>
                      <a:pt x="45" y="72"/>
                      <a:pt x="45" y="61"/>
                    </a:cubicBezTo>
                    <a:cubicBezTo>
                      <a:pt x="46" y="61"/>
                      <a:pt x="46" y="61"/>
                      <a:pt x="46" y="61"/>
                    </a:cubicBezTo>
                    <a:cubicBezTo>
                      <a:pt x="46" y="61"/>
                      <a:pt x="47" y="61"/>
                      <a:pt x="47" y="61"/>
                    </a:cubicBezTo>
                    <a:cubicBezTo>
                      <a:pt x="47" y="61"/>
                      <a:pt x="47" y="61"/>
                      <a:pt x="47" y="61"/>
                    </a:cubicBezTo>
                    <a:cubicBezTo>
                      <a:pt x="49" y="61"/>
                      <a:pt x="52" y="61"/>
                      <a:pt x="54" y="61"/>
                    </a:cubicBezTo>
                    <a:cubicBezTo>
                      <a:pt x="50" y="8"/>
                      <a:pt x="50" y="8"/>
                      <a:pt x="50" y="8"/>
                    </a:cubicBezTo>
                    <a:cubicBezTo>
                      <a:pt x="50" y="4"/>
                      <a:pt x="47" y="1"/>
                      <a:pt x="43" y="1"/>
                    </a:cubicBezTo>
                    <a:cubicBezTo>
                      <a:pt x="43" y="1"/>
                      <a:pt x="38" y="1"/>
                      <a:pt x="37" y="0"/>
                    </a:cubicBezTo>
                    <a:cubicBezTo>
                      <a:pt x="37" y="1"/>
                      <a:pt x="37" y="1"/>
                      <a:pt x="37" y="1"/>
                    </a:cubicBezTo>
                    <a:cubicBezTo>
                      <a:pt x="41" y="5"/>
                      <a:pt x="41" y="5"/>
                      <a:pt x="41" y="5"/>
                    </a:cubicBezTo>
                    <a:cubicBezTo>
                      <a:pt x="36" y="8"/>
                      <a:pt x="36" y="8"/>
                      <a:pt x="36" y="8"/>
                    </a:cubicBezTo>
                    <a:cubicBezTo>
                      <a:pt x="38" y="12"/>
                      <a:pt x="38" y="12"/>
                      <a:pt x="38" y="12"/>
                    </a:cubicBezTo>
                    <a:cubicBezTo>
                      <a:pt x="31" y="28"/>
                      <a:pt x="31" y="28"/>
                      <a:pt x="31" y="28"/>
                    </a:cubicBezTo>
                    <a:cubicBezTo>
                      <a:pt x="30" y="6"/>
                      <a:pt x="30" y="6"/>
                      <a:pt x="30" y="6"/>
                    </a:cubicBezTo>
                    <a:cubicBezTo>
                      <a:pt x="31" y="5"/>
                      <a:pt x="31" y="5"/>
                      <a:pt x="31" y="5"/>
                    </a:cubicBezTo>
                    <a:cubicBezTo>
                      <a:pt x="30" y="0"/>
                      <a:pt x="30" y="0"/>
                      <a:pt x="30" y="0"/>
                    </a:cubicBezTo>
                    <a:cubicBezTo>
                      <a:pt x="25" y="0"/>
                      <a:pt x="25" y="0"/>
                      <a:pt x="25" y="0"/>
                    </a:cubicBezTo>
                    <a:cubicBezTo>
                      <a:pt x="23" y="5"/>
                      <a:pt x="23" y="5"/>
                      <a:pt x="23" y="5"/>
                    </a:cubicBezTo>
                    <a:cubicBezTo>
                      <a:pt x="24" y="6"/>
                      <a:pt x="24" y="6"/>
                      <a:pt x="24" y="6"/>
                    </a:cubicBezTo>
                    <a:cubicBezTo>
                      <a:pt x="23" y="29"/>
                      <a:pt x="23" y="29"/>
                      <a:pt x="23" y="29"/>
                    </a:cubicBezTo>
                    <a:cubicBezTo>
                      <a:pt x="16" y="12"/>
                      <a:pt x="16" y="12"/>
                      <a:pt x="16" y="12"/>
                    </a:cubicBezTo>
                    <a:cubicBezTo>
                      <a:pt x="18" y="8"/>
                      <a:pt x="18" y="8"/>
                      <a:pt x="18" y="8"/>
                    </a:cubicBezTo>
                    <a:cubicBezTo>
                      <a:pt x="13" y="5"/>
                      <a:pt x="13" y="5"/>
                      <a:pt x="13" y="5"/>
                    </a:cubicBezTo>
                    <a:cubicBezTo>
                      <a:pt x="17" y="1"/>
                      <a:pt x="17" y="1"/>
                      <a:pt x="17" y="1"/>
                    </a:cubicBezTo>
                    <a:cubicBezTo>
                      <a:pt x="17" y="0"/>
                      <a:pt x="17" y="0"/>
                      <a:pt x="17" y="0"/>
                    </a:cubicBezTo>
                    <a:cubicBezTo>
                      <a:pt x="16" y="1"/>
                      <a:pt x="11" y="1"/>
                      <a:pt x="11" y="1"/>
                    </a:cubicBezTo>
                    <a:cubicBezTo>
                      <a:pt x="8" y="1"/>
                      <a:pt x="5" y="4"/>
                      <a:pt x="4" y="8"/>
                    </a:cubicBezTo>
                    <a:cubicBezTo>
                      <a:pt x="0" y="61"/>
                      <a:pt x="0" y="61"/>
                      <a:pt x="0" y="61"/>
                    </a:cubicBezTo>
                    <a:cubicBezTo>
                      <a:pt x="3" y="61"/>
                      <a:pt x="5" y="61"/>
                      <a:pt x="7" y="61"/>
                    </a:cubicBezTo>
                    <a:cubicBezTo>
                      <a:pt x="7" y="61"/>
                      <a:pt x="7" y="61"/>
                      <a:pt x="7" y="61"/>
                    </a:cubicBezTo>
                    <a:close/>
                  </a:path>
                </a:pathLst>
              </a:custGeom>
              <a:solidFill>
                <a:schemeClr val="accent1"/>
              </a:solidFill>
              <a:ln>
                <a:noFill/>
              </a:ln>
              <a:extLst/>
            </p:spPr>
            <p:txBody>
              <a:bodyPr vert="horz" wrap="square" lIns="68580" tIns="34290" rIns="68580" bIns="34290" numCol="1" anchor="t" anchorCtr="0" compatLnSpc="1">
                <a:prstTxWarp prst="textNoShape">
                  <a:avLst/>
                </a:prstTxWarp>
              </a:bodyPr>
              <a:lstStyle/>
              <a:p>
                <a:endParaRPr lang="zh-CN" altLang="en-US" sz="1013"/>
              </a:p>
            </p:txBody>
          </p:sp>
        </p:grpSp>
        <p:sp>
          <p:nvSpPr>
            <p:cNvPr id="87" name="文本框 96"/>
            <p:cNvSpPr txBox="1"/>
            <p:nvPr/>
          </p:nvSpPr>
          <p:spPr>
            <a:xfrm>
              <a:off x="4149286" y="3466328"/>
              <a:ext cx="1411849" cy="430886"/>
            </a:xfrm>
            <a:prstGeom prst="rect">
              <a:avLst/>
            </a:prstGeom>
            <a:noFill/>
          </p:spPr>
          <p:txBody>
            <a:bodyPr wrap="square" rtlCol="0">
              <a:spAutoFit/>
            </a:bodyPr>
            <a:lstStyle/>
            <a:p>
              <a:pPr algn="ctr"/>
              <a:r>
                <a:rPr lang="zh-CN" altLang="en-US" sz="1500" dirty="0">
                  <a:latin typeface="微软雅黑" panose="020B0503020204020204" pitchFamily="34" charset="-122"/>
                  <a:ea typeface="微软雅黑" panose="020B0503020204020204" pitchFamily="34" charset="-122"/>
                </a:rPr>
                <a:t>添加标题</a:t>
              </a:r>
            </a:p>
          </p:txBody>
        </p:sp>
      </p:grpSp>
      <p:grpSp>
        <p:nvGrpSpPr>
          <p:cNvPr id="8" name="组合 7"/>
          <p:cNvGrpSpPr/>
          <p:nvPr/>
        </p:nvGrpSpPr>
        <p:grpSpPr>
          <a:xfrm>
            <a:off x="4980067" y="1581646"/>
            <a:ext cx="1195289" cy="1194857"/>
            <a:chOff x="6640088" y="2108861"/>
            <a:chExt cx="1593719" cy="1593142"/>
          </a:xfrm>
        </p:grpSpPr>
        <p:sp>
          <p:nvSpPr>
            <p:cNvPr id="64" name="圆角矩形 63"/>
            <p:cNvSpPr/>
            <p:nvPr/>
          </p:nvSpPr>
          <p:spPr>
            <a:xfrm rot="2581990">
              <a:off x="6640088" y="2108861"/>
              <a:ext cx="1593719" cy="1593142"/>
            </a:xfrm>
            <a:prstGeom prst="roundRect">
              <a:avLst>
                <a:gd name="adj" fmla="val 12985"/>
              </a:avLst>
            </a:prstGeom>
            <a:gradFill>
              <a:gsLst>
                <a:gs pos="0">
                  <a:schemeClr val="bg1">
                    <a:lumMod val="80000"/>
                  </a:schemeClr>
                </a:gs>
                <a:gs pos="100000">
                  <a:schemeClr val="bg1">
                    <a:lumMod val="97000"/>
                  </a:schemeClr>
                </a:gs>
              </a:gsLst>
              <a:lin ang="2700000" scaled="1"/>
            </a:gradFill>
            <a:ln w="22225">
              <a:gradFill flip="none" rotWithShape="1">
                <a:gsLst>
                  <a:gs pos="0">
                    <a:schemeClr val="bg1"/>
                  </a:gs>
                  <a:gs pos="100000">
                    <a:schemeClr val="bg1">
                      <a:lumMod val="75000"/>
                    </a:schemeClr>
                  </a:gs>
                </a:gsLst>
                <a:lin ang="2700000" scaled="1"/>
                <a:tileRect/>
              </a:gradFill>
            </a:ln>
            <a:effectLst>
              <a:outerShdw blurRad="444500" dist="1778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nvGrpSpPr>
            <p:cNvPr id="66" name="组合 65"/>
            <p:cNvGrpSpPr/>
            <p:nvPr/>
          </p:nvGrpSpPr>
          <p:grpSpPr>
            <a:xfrm>
              <a:off x="7220910" y="2136075"/>
              <a:ext cx="456334" cy="459254"/>
              <a:chOff x="5042691" y="2273920"/>
              <a:chExt cx="702937" cy="707692"/>
            </a:xfrm>
            <a:solidFill>
              <a:srgbClr val="00B0F0"/>
            </a:solidFill>
          </p:grpSpPr>
          <p:sp>
            <p:nvSpPr>
              <p:cNvPr id="67" name="Freeform 12"/>
              <p:cNvSpPr>
                <a:spLocks/>
              </p:cNvSpPr>
              <p:nvPr/>
            </p:nvSpPr>
            <p:spPr bwMode="auto">
              <a:xfrm>
                <a:off x="5284806" y="2789968"/>
                <a:ext cx="460822" cy="191644"/>
              </a:xfrm>
              <a:custGeom>
                <a:avLst/>
                <a:gdLst>
                  <a:gd name="T0" fmla="*/ 25 w 533"/>
                  <a:gd name="T1" fmla="*/ 165 h 222"/>
                  <a:gd name="T2" fmla="*/ 158 w 533"/>
                  <a:gd name="T3" fmla="*/ 165 h 222"/>
                  <a:gd name="T4" fmla="*/ 158 w 533"/>
                  <a:gd name="T5" fmla="*/ 108 h 222"/>
                  <a:gd name="T6" fmla="*/ 184 w 533"/>
                  <a:gd name="T7" fmla="*/ 83 h 222"/>
                  <a:gd name="T8" fmla="*/ 317 w 533"/>
                  <a:gd name="T9" fmla="*/ 83 h 222"/>
                  <a:gd name="T10" fmla="*/ 317 w 533"/>
                  <a:gd name="T11" fmla="*/ 25 h 222"/>
                  <a:gd name="T12" fmla="*/ 343 w 533"/>
                  <a:gd name="T13" fmla="*/ 0 h 222"/>
                  <a:gd name="T14" fmla="*/ 533 w 533"/>
                  <a:gd name="T15" fmla="*/ 0 h 222"/>
                  <a:gd name="T16" fmla="*/ 533 w 533"/>
                  <a:gd name="T17" fmla="*/ 32 h 222"/>
                  <a:gd name="T18" fmla="*/ 508 w 533"/>
                  <a:gd name="T19" fmla="*/ 57 h 222"/>
                  <a:gd name="T20" fmla="*/ 375 w 533"/>
                  <a:gd name="T21" fmla="*/ 57 h 222"/>
                  <a:gd name="T22" fmla="*/ 375 w 533"/>
                  <a:gd name="T23" fmla="*/ 114 h 222"/>
                  <a:gd name="T24" fmla="*/ 349 w 533"/>
                  <a:gd name="T25" fmla="*/ 140 h 222"/>
                  <a:gd name="T26" fmla="*/ 216 w 533"/>
                  <a:gd name="T27" fmla="*/ 140 h 222"/>
                  <a:gd name="T28" fmla="*/ 216 w 533"/>
                  <a:gd name="T29" fmla="*/ 197 h 222"/>
                  <a:gd name="T30" fmla="*/ 190 w 533"/>
                  <a:gd name="T31" fmla="*/ 222 h 222"/>
                  <a:gd name="T32" fmla="*/ 0 w 533"/>
                  <a:gd name="T33" fmla="*/ 222 h 222"/>
                  <a:gd name="T34" fmla="*/ 0 w 533"/>
                  <a:gd name="T35" fmla="*/ 191 h 222"/>
                  <a:gd name="T36" fmla="*/ 25 w 533"/>
                  <a:gd name="T37" fmla="*/ 165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33" h="222">
                    <a:moveTo>
                      <a:pt x="25" y="165"/>
                    </a:moveTo>
                    <a:cubicBezTo>
                      <a:pt x="158" y="165"/>
                      <a:pt x="158" y="165"/>
                      <a:pt x="158" y="165"/>
                    </a:cubicBezTo>
                    <a:cubicBezTo>
                      <a:pt x="158" y="108"/>
                      <a:pt x="158" y="108"/>
                      <a:pt x="158" y="108"/>
                    </a:cubicBezTo>
                    <a:cubicBezTo>
                      <a:pt x="158" y="94"/>
                      <a:pt x="170" y="83"/>
                      <a:pt x="184" y="83"/>
                    </a:cubicBezTo>
                    <a:cubicBezTo>
                      <a:pt x="317" y="83"/>
                      <a:pt x="317" y="83"/>
                      <a:pt x="317" y="83"/>
                    </a:cubicBezTo>
                    <a:cubicBezTo>
                      <a:pt x="317" y="25"/>
                      <a:pt x="317" y="25"/>
                      <a:pt x="317" y="25"/>
                    </a:cubicBezTo>
                    <a:cubicBezTo>
                      <a:pt x="317" y="11"/>
                      <a:pt x="329" y="0"/>
                      <a:pt x="343" y="0"/>
                    </a:cubicBezTo>
                    <a:cubicBezTo>
                      <a:pt x="533" y="0"/>
                      <a:pt x="533" y="0"/>
                      <a:pt x="533" y="0"/>
                    </a:cubicBezTo>
                    <a:cubicBezTo>
                      <a:pt x="533" y="32"/>
                      <a:pt x="533" y="32"/>
                      <a:pt x="533" y="32"/>
                    </a:cubicBezTo>
                    <a:cubicBezTo>
                      <a:pt x="533" y="46"/>
                      <a:pt x="522" y="57"/>
                      <a:pt x="508" y="57"/>
                    </a:cubicBezTo>
                    <a:cubicBezTo>
                      <a:pt x="375" y="57"/>
                      <a:pt x="375" y="57"/>
                      <a:pt x="375" y="57"/>
                    </a:cubicBezTo>
                    <a:cubicBezTo>
                      <a:pt x="375" y="114"/>
                      <a:pt x="375" y="114"/>
                      <a:pt x="375" y="114"/>
                    </a:cubicBezTo>
                    <a:cubicBezTo>
                      <a:pt x="375" y="128"/>
                      <a:pt x="363" y="140"/>
                      <a:pt x="349" y="140"/>
                    </a:cubicBezTo>
                    <a:cubicBezTo>
                      <a:pt x="216" y="140"/>
                      <a:pt x="216" y="140"/>
                      <a:pt x="216" y="140"/>
                    </a:cubicBezTo>
                    <a:cubicBezTo>
                      <a:pt x="216" y="197"/>
                      <a:pt x="216" y="197"/>
                      <a:pt x="216" y="197"/>
                    </a:cubicBezTo>
                    <a:cubicBezTo>
                      <a:pt x="216" y="211"/>
                      <a:pt x="204" y="222"/>
                      <a:pt x="190" y="222"/>
                    </a:cubicBezTo>
                    <a:cubicBezTo>
                      <a:pt x="0" y="222"/>
                      <a:pt x="0" y="222"/>
                      <a:pt x="0" y="222"/>
                    </a:cubicBezTo>
                    <a:cubicBezTo>
                      <a:pt x="0" y="191"/>
                      <a:pt x="0" y="191"/>
                      <a:pt x="0" y="191"/>
                    </a:cubicBezTo>
                    <a:cubicBezTo>
                      <a:pt x="0" y="177"/>
                      <a:pt x="11" y="165"/>
                      <a:pt x="25" y="165"/>
                    </a:cubicBezTo>
                    <a:close/>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68" name="Freeform 13"/>
              <p:cNvSpPr>
                <a:spLocks noEditPoints="1"/>
              </p:cNvSpPr>
              <p:nvPr/>
            </p:nvSpPr>
            <p:spPr bwMode="auto">
              <a:xfrm>
                <a:off x="5042691" y="2273920"/>
                <a:ext cx="529214" cy="655758"/>
              </a:xfrm>
              <a:custGeom>
                <a:avLst/>
                <a:gdLst>
                  <a:gd name="T0" fmla="*/ 28 w 612"/>
                  <a:gd name="T1" fmla="*/ 504 h 759"/>
                  <a:gd name="T2" fmla="*/ 148 w 612"/>
                  <a:gd name="T3" fmla="*/ 514 h 759"/>
                  <a:gd name="T4" fmla="*/ 179 w 612"/>
                  <a:gd name="T5" fmla="*/ 488 h 759"/>
                  <a:gd name="T6" fmla="*/ 184 w 612"/>
                  <a:gd name="T7" fmla="*/ 423 h 759"/>
                  <a:gd name="T8" fmla="*/ 158 w 612"/>
                  <a:gd name="T9" fmla="*/ 392 h 759"/>
                  <a:gd name="T10" fmla="*/ 38 w 612"/>
                  <a:gd name="T11" fmla="*/ 381 h 759"/>
                  <a:gd name="T12" fmla="*/ 7 w 612"/>
                  <a:gd name="T13" fmla="*/ 407 h 759"/>
                  <a:gd name="T14" fmla="*/ 2 w 612"/>
                  <a:gd name="T15" fmla="*/ 473 h 759"/>
                  <a:gd name="T16" fmla="*/ 28 w 612"/>
                  <a:gd name="T17" fmla="*/ 504 h 759"/>
                  <a:gd name="T18" fmla="*/ 157 w 612"/>
                  <a:gd name="T19" fmla="*/ 669 h 759"/>
                  <a:gd name="T20" fmla="*/ 254 w 612"/>
                  <a:gd name="T21" fmla="*/ 487 h 759"/>
                  <a:gd name="T22" fmla="*/ 334 w 612"/>
                  <a:gd name="T23" fmla="*/ 512 h 759"/>
                  <a:gd name="T24" fmla="*/ 342 w 612"/>
                  <a:gd name="T25" fmla="*/ 515 h 759"/>
                  <a:gd name="T26" fmla="*/ 216 w 612"/>
                  <a:gd name="T27" fmla="*/ 722 h 759"/>
                  <a:gd name="T28" fmla="*/ 157 w 612"/>
                  <a:gd name="T29" fmla="*/ 669 h 759"/>
                  <a:gd name="T30" fmla="*/ 379 w 612"/>
                  <a:gd name="T31" fmla="*/ 7 h 759"/>
                  <a:gd name="T32" fmla="*/ 426 w 612"/>
                  <a:gd name="T33" fmla="*/ 84 h 759"/>
                  <a:gd name="T34" fmla="*/ 349 w 612"/>
                  <a:gd name="T35" fmla="*/ 150 h 759"/>
                  <a:gd name="T36" fmla="*/ 304 w 612"/>
                  <a:gd name="T37" fmla="*/ 59 h 759"/>
                  <a:gd name="T38" fmla="*/ 379 w 612"/>
                  <a:gd name="T39" fmla="*/ 7 h 759"/>
                  <a:gd name="T40" fmla="*/ 371 w 612"/>
                  <a:gd name="T41" fmla="*/ 183 h 759"/>
                  <a:gd name="T42" fmla="*/ 403 w 612"/>
                  <a:gd name="T43" fmla="*/ 199 h 759"/>
                  <a:gd name="T44" fmla="*/ 574 w 612"/>
                  <a:gd name="T45" fmla="*/ 278 h 759"/>
                  <a:gd name="T46" fmla="*/ 579 w 612"/>
                  <a:gd name="T47" fmla="*/ 341 h 759"/>
                  <a:gd name="T48" fmla="*/ 398 w 612"/>
                  <a:gd name="T49" fmla="*/ 296 h 759"/>
                  <a:gd name="T50" fmla="*/ 381 w 612"/>
                  <a:gd name="T51" fmla="*/ 385 h 759"/>
                  <a:gd name="T52" fmla="*/ 390 w 612"/>
                  <a:gd name="T53" fmla="*/ 402 h 759"/>
                  <a:gd name="T54" fmla="*/ 561 w 612"/>
                  <a:gd name="T55" fmla="*/ 593 h 759"/>
                  <a:gd name="T56" fmla="*/ 489 w 612"/>
                  <a:gd name="T57" fmla="*/ 626 h 759"/>
                  <a:gd name="T58" fmla="*/ 233 w 612"/>
                  <a:gd name="T59" fmla="*/ 447 h 759"/>
                  <a:gd name="T60" fmla="*/ 203 w 612"/>
                  <a:gd name="T61" fmla="*/ 392 h 759"/>
                  <a:gd name="T62" fmla="*/ 231 w 612"/>
                  <a:gd name="T63" fmla="*/ 239 h 759"/>
                  <a:gd name="T64" fmla="*/ 157 w 612"/>
                  <a:gd name="T65" fmla="*/ 344 h 759"/>
                  <a:gd name="T66" fmla="*/ 95 w 612"/>
                  <a:gd name="T67" fmla="*/ 332 h 759"/>
                  <a:gd name="T68" fmla="*/ 247 w 612"/>
                  <a:gd name="T69" fmla="*/ 155 h 759"/>
                  <a:gd name="T70" fmla="*/ 313 w 612"/>
                  <a:gd name="T71" fmla="*/ 163 h 759"/>
                  <a:gd name="T72" fmla="*/ 349 w 612"/>
                  <a:gd name="T73" fmla="*/ 227 h 759"/>
                  <a:gd name="T74" fmla="*/ 371 w 612"/>
                  <a:gd name="T75" fmla="*/ 183 h 7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612" h="759">
                    <a:moveTo>
                      <a:pt x="28" y="504"/>
                    </a:moveTo>
                    <a:cubicBezTo>
                      <a:pt x="148" y="514"/>
                      <a:pt x="148" y="514"/>
                      <a:pt x="148" y="514"/>
                    </a:cubicBezTo>
                    <a:cubicBezTo>
                      <a:pt x="164" y="516"/>
                      <a:pt x="177" y="504"/>
                      <a:pt x="179" y="488"/>
                    </a:cubicBezTo>
                    <a:cubicBezTo>
                      <a:pt x="184" y="423"/>
                      <a:pt x="184" y="423"/>
                      <a:pt x="184" y="423"/>
                    </a:cubicBezTo>
                    <a:cubicBezTo>
                      <a:pt x="186" y="407"/>
                      <a:pt x="174" y="393"/>
                      <a:pt x="158" y="392"/>
                    </a:cubicBezTo>
                    <a:cubicBezTo>
                      <a:pt x="38" y="381"/>
                      <a:pt x="38" y="381"/>
                      <a:pt x="38" y="381"/>
                    </a:cubicBezTo>
                    <a:cubicBezTo>
                      <a:pt x="23" y="380"/>
                      <a:pt x="9" y="392"/>
                      <a:pt x="7" y="407"/>
                    </a:cubicBezTo>
                    <a:cubicBezTo>
                      <a:pt x="2" y="473"/>
                      <a:pt x="2" y="473"/>
                      <a:pt x="2" y="473"/>
                    </a:cubicBezTo>
                    <a:cubicBezTo>
                      <a:pt x="0" y="489"/>
                      <a:pt x="12" y="503"/>
                      <a:pt x="28" y="504"/>
                    </a:cubicBezTo>
                    <a:close/>
                    <a:moveTo>
                      <a:pt x="157" y="669"/>
                    </a:moveTo>
                    <a:cubicBezTo>
                      <a:pt x="220" y="595"/>
                      <a:pt x="230" y="592"/>
                      <a:pt x="254" y="487"/>
                    </a:cubicBezTo>
                    <a:cubicBezTo>
                      <a:pt x="280" y="496"/>
                      <a:pt x="307" y="504"/>
                      <a:pt x="334" y="512"/>
                    </a:cubicBezTo>
                    <a:cubicBezTo>
                      <a:pt x="337" y="513"/>
                      <a:pt x="339" y="514"/>
                      <a:pt x="342" y="515"/>
                    </a:cubicBezTo>
                    <a:cubicBezTo>
                      <a:pt x="303" y="633"/>
                      <a:pt x="296" y="637"/>
                      <a:pt x="216" y="722"/>
                    </a:cubicBezTo>
                    <a:cubicBezTo>
                      <a:pt x="180" y="759"/>
                      <a:pt x="122" y="709"/>
                      <a:pt x="157" y="669"/>
                    </a:cubicBezTo>
                    <a:close/>
                    <a:moveTo>
                      <a:pt x="379" y="7"/>
                    </a:moveTo>
                    <a:cubicBezTo>
                      <a:pt x="413" y="15"/>
                      <a:pt x="434" y="49"/>
                      <a:pt x="426" y="84"/>
                    </a:cubicBezTo>
                    <a:cubicBezTo>
                      <a:pt x="419" y="120"/>
                      <a:pt x="383" y="157"/>
                      <a:pt x="349" y="150"/>
                    </a:cubicBezTo>
                    <a:cubicBezTo>
                      <a:pt x="315" y="143"/>
                      <a:pt x="297" y="94"/>
                      <a:pt x="304" y="59"/>
                    </a:cubicBezTo>
                    <a:cubicBezTo>
                      <a:pt x="312" y="23"/>
                      <a:pt x="345" y="0"/>
                      <a:pt x="379" y="7"/>
                    </a:cubicBezTo>
                    <a:close/>
                    <a:moveTo>
                      <a:pt x="371" y="183"/>
                    </a:moveTo>
                    <a:cubicBezTo>
                      <a:pt x="378" y="185"/>
                      <a:pt x="393" y="190"/>
                      <a:pt x="403" y="199"/>
                    </a:cubicBezTo>
                    <a:cubicBezTo>
                      <a:pt x="494" y="286"/>
                      <a:pt x="474" y="282"/>
                      <a:pt x="574" y="278"/>
                    </a:cubicBezTo>
                    <a:cubicBezTo>
                      <a:pt x="612" y="277"/>
                      <a:pt x="611" y="338"/>
                      <a:pt x="579" y="341"/>
                    </a:cubicBezTo>
                    <a:cubicBezTo>
                      <a:pt x="477" y="350"/>
                      <a:pt x="470" y="358"/>
                      <a:pt x="398" y="296"/>
                    </a:cubicBezTo>
                    <a:cubicBezTo>
                      <a:pt x="381" y="385"/>
                      <a:pt x="381" y="385"/>
                      <a:pt x="381" y="385"/>
                    </a:cubicBezTo>
                    <a:cubicBezTo>
                      <a:pt x="380" y="392"/>
                      <a:pt x="383" y="399"/>
                      <a:pt x="390" y="402"/>
                    </a:cubicBezTo>
                    <a:cubicBezTo>
                      <a:pt x="494" y="448"/>
                      <a:pt x="515" y="448"/>
                      <a:pt x="561" y="593"/>
                    </a:cubicBezTo>
                    <a:cubicBezTo>
                      <a:pt x="578" y="638"/>
                      <a:pt x="510" y="668"/>
                      <a:pt x="489" y="626"/>
                    </a:cubicBezTo>
                    <a:cubicBezTo>
                      <a:pt x="417" y="484"/>
                      <a:pt x="405" y="506"/>
                      <a:pt x="233" y="447"/>
                    </a:cubicBezTo>
                    <a:cubicBezTo>
                      <a:pt x="211" y="435"/>
                      <a:pt x="203" y="416"/>
                      <a:pt x="203" y="392"/>
                    </a:cubicBezTo>
                    <a:cubicBezTo>
                      <a:pt x="231" y="239"/>
                      <a:pt x="231" y="239"/>
                      <a:pt x="231" y="239"/>
                    </a:cubicBezTo>
                    <a:cubicBezTo>
                      <a:pt x="164" y="260"/>
                      <a:pt x="171" y="259"/>
                      <a:pt x="157" y="344"/>
                    </a:cubicBezTo>
                    <a:cubicBezTo>
                      <a:pt x="151" y="376"/>
                      <a:pt x="91" y="372"/>
                      <a:pt x="95" y="332"/>
                    </a:cubicBezTo>
                    <a:cubicBezTo>
                      <a:pt x="107" y="207"/>
                      <a:pt x="126" y="199"/>
                      <a:pt x="247" y="155"/>
                    </a:cubicBezTo>
                    <a:cubicBezTo>
                      <a:pt x="264" y="149"/>
                      <a:pt x="304" y="160"/>
                      <a:pt x="313" y="163"/>
                    </a:cubicBezTo>
                    <a:cubicBezTo>
                      <a:pt x="349" y="227"/>
                      <a:pt x="349" y="227"/>
                      <a:pt x="349" y="227"/>
                    </a:cubicBezTo>
                    <a:cubicBezTo>
                      <a:pt x="371" y="183"/>
                      <a:pt x="371" y="183"/>
                      <a:pt x="371" y="183"/>
                    </a:cubicBezTo>
                    <a:close/>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sp>
          <p:nvSpPr>
            <p:cNvPr id="88" name="文本框 96"/>
            <p:cNvSpPr txBox="1"/>
            <p:nvPr/>
          </p:nvSpPr>
          <p:spPr>
            <a:xfrm>
              <a:off x="6731021" y="2827037"/>
              <a:ext cx="1411850" cy="430886"/>
            </a:xfrm>
            <a:prstGeom prst="rect">
              <a:avLst/>
            </a:prstGeom>
            <a:noFill/>
          </p:spPr>
          <p:txBody>
            <a:bodyPr wrap="square" rtlCol="0">
              <a:spAutoFit/>
            </a:bodyPr>
            <a:lstStyle/>
            <a:p>
              <a:pPr algn="ctr"/>
              <a:r>
                <a:rPr lang="zh-CN" altLang="en-US" sz="1500" dirty="0">
                  <a:latin typeface="微软雅黑" panose="020B0503020204020204" pitchFamily="34" charset="-122"/>
                  <a:ea typeface="微软雅黑" panose="020B0503020204020204" pitchFamily="34" charset="-122"/>
                </a:rPr>
                <a:t>添加标题</a:t>
              </a:r>
            </a:p>
          </p:txBody>
        </p:sp>
      </p:grpSp>
      <p:grpSp>
        <p:nvGrpSpPr>
          <p:cNvPr id="7" name="组合 6"/>
          <p:cNvGrpSpPr/>
          <p:nvPr/>
        </p:nvGrpSpPr>
        <p:grpSpPr>
          <a:xfrm>
            <a:off x="6953007" y="1956916"/>
            <a:ext cx="1138147" cy="1137737"/>
            <a:chOff x="9270676" y="2609221"/>
            <a:chExt cx="1517529" cy="1516982"/>
          </a:xfrm>
        </p:grpSpPr>
        <p:sp>
          <p:nvSpPr>
            <p:cNvPr id="84" name="圆角矩形 83"/>
            <p:cNvSpPr/>
            <p:nvPr/>
          </p:nvSpPr>
          <p:spPr>
            <a:xfrm rot="2581990">
              <a:off x="9270676" y="2609221"/>
              <a:ext cx="1517529" cy="1516982"/>
            </a:xfrm>
            <a:prstGeom prst="roundRect">
              <a:avLst>
                <a:gd name="adj" fmla="val 12985"/>
              </a:avLst>
            </a:prstGeom>
            <a:gradFill>
              <a:gsLst>
                <a:gs pos="0">
                  <a:schemeClr val="bg1">
                    <a:lumMod val="80000"/>
                  </a:schemeClr>
                </a:gs>
                <a:gs pos="100000">
                  <a:schemeClr val="bg1">
                    <a:lumMod val="97000"/>
                  </a:schemeClr>
                </a:gs>
              </a:gsLst>
              <a:lin ang="2700000" scaled="1"/>
            </a:gradFill>
            <a:ln w="22225">
              <a:gradFill flip="none" rotWithShape="1">
                <a:gsLst>
                  <a:gs pos="0">
                    <a:schemeClr val="bg1"/>
                  </a:gs>
                  <a:gs pos="100000">
                    <a:schemeClr val="bg1">
                      <a:lumMod val="75000"/>
                    </a:schemeClr>
                  </a:gs>
                </a:gsLst>
                <a:lin ang="2700000" scaled="1"/>
                <a:tileRect/>
              </a:gradFill>
            </a:ln>
            <a:effectLst>
              <a:outerShdw blurRad="444500" dist="1778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nvGrpSpPr>
            <p:cNvPr id="69" name="组合 68"/>
            <p:cNvGrpSpPr/>
            <p:nvPr/>
          </p:nvGrpSpPr>
          <p:grpSpPr>
            <a:xfrm>
              <a:off x="9788728" y="2716635"/>
              <a:ext cx="472468" cy="420860"/>
              <a:chOff x="12534321" y="-1120753"/>
              <a:chExt cx="472468" cy="420860"/>
            </a:xfrm>
            <a:solidFill>
              <a:srgbClr val="00B0F0"/>
            </a:solidFill>
          </p:grpSpPr>
          <p:sp>
            <p:nvSpPr>
              <p:cNvPr id="70" name="Freeform 237"/>
              <p:cNvSpPr>
                <a:spLocks/>
              </p:cNvSpPr>
              <p:nvPr/>
            </p:nvSpPr>
            <p:spPr bwMode="auto">
              <a:xfrm>
                <a:off x="12641911" y="-979298"/>
                <a:ext cx="99406" cy="201077"/>
              </a:xfrm>
              <a:custGeom>
                <a:avLst/>
                <a:gdLst>
                  <a:gd name="T0" fmla="*/ 10 w 36"/>
                  <a:gd name="T1" fmla="*/ 47 h 73"/>
                  <a:gd name="T2" fmla="*/ 18 w 36"/>
                  <a:gd name="T3" fmla="*/ 56 h 73"/>
                  <a:gd name="T4" fmla="*/ 26 w 36"/>
                  <a:gd name="T5" fmla="*/ 49 h 73"/>
                  <a:gd name="T6" fmla="*/ 17 w 36"/>
                  <a:gd name="T7" fmla="*/ 41 h 73"/>
                  <a:gd name="T8" fmla="*/ 6 w 36"/>
                  <a:gd name="T9" fmla="*/ 36 h 73"/>
                  <a:gd name="T10" fmla="*/ 0 w 36"/>
                  <a:gd name="T11" fmla="*/ 24 h 73"/>
                  <a:gd name="T12" fmla="*/ 13 w 36"/>
                  <a:gd name="T13" fmla="*/ 8 h 73"/>
                  <a:gd name="T14" fmla="*/ 13 w 36"/>
                  <a:gd name="T15" fmla="*/ 0 h 73"/>
                  <a:gd name="T16" fmla="*/ 21 w 36"/>
                  <a:gd name="T17" fmla="*/ 0 h 73"/>
                  <a:gd name="T18" fmla="*/ 21 w 36"/>
                  <a:gd name="T19" fmla="*/ 9 h 73"/>
                  <a:gd name="T20" fmla="*/ 26 w 36"/>
                  <a:gd name="T21" fmla="*/ 12 h 73"/>
                  <a:gd name="T22" fmla="*/ 26 w 36"/>
                  <a:gd name="T23" fmla="*/ 9 h 73"/>
                  <a:gd name="T24" fmla="*/ 33 w 36"/>
                  <a:gd name="T25" fmla="*/ 9 h 73"/>
                  <a:gd name="T26" fmla="*/ 33 w 36"/>
                  <a:gd name="T27" fmla="*/ 24 h 73"/>
                  <a:gd name="T28" fmla="*/ 24 w 36"/>
                  <a:gd name="T29" fmla="*/ 24 h 73"/>
                  <a:gd name="T30" fmla="*/ 17 w 36"/>
                  <a:gd name="T31" fmla="*/ 17 h 73"/>
                  <a:gd name="T32" fmla="*/ 10 w 36"/>
                  <a:gd name="T33" fmla="*/ 24 h 73"/>
                  <a:gd name="T34" fmla="*/ 17 w 36"/>
                  <a:gd name="T35" fmla="*/ 31 h 73"/>
                  <a:gd name="T36" fmla="*/ 29 w 36"/>
                  <a:gd name="T37" fmla="*/ 35 h 73"/>
                  <a:gd name="T38" fmla="*/ 36 w 36"/>
                  <a:gd name="T39" fmla="*/ 48 h 73"/>
                  <a:gd name="T40" fmla="*/ 21 w 36"/>
                  <a:gd name="T41" fmla="*/ 65 h 73"/>
                  <a:gd name="T42" fmla="*/ 21 w 36"/>
                  <a:gd name="T43" fmla="*/ 73 h 73"/>
                  <a:gd name="T44" fmla="*/ 13 w 36"/>
                  <a:gd name="T45" fmla="*/ 73 h 73"/>
                  <a:gd name="T46" fmla="*/ 13 w 36"/>
                  <a:gd name="T47" fmla="*/ 63 h 73"/>
                  <a:gd name="T48" fmla="*/ 13 w 36"/>
                  <a:gd name="T49" fmla="*/ 63 h 73"/>
                  <a:gd name="T50" fmla="*/ 8 w 36"/>
                  <a:gd name="T51" fmla="*/ 60 h 73"/>
                  <a:gd name="T52" fmla="*/ 8 w 36"/>
                  <a:gd name="T53" fmla="*/ 63 h 73"/>
                  <a:gd name="T54" fmla="*/ 0 w 36"/>
                  <a:gd name="T55" fmla="*/ 63 h 73"/>
                  <a:gd name="T56" fmla="*/ 0 w 36"/>
                  <a:gd name="T57" fmla="*/ 47 h 73"/>
                  <a:gd name="T58" fmla="*/ 10 w 36"/>
                  <a:gd name="T59" fmla="*/ 47 h 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36" h="73">
                    <a:moveTo>
                      <a:pt x="10" y="47"/>
                    </a:moveTo>
                    <a:cubicBezTo>
                      <a:pt x="9" y="52"/>
                      <a:pt x="13" y="56"/>
                      <a:pt x="18" y="56"/>
                    </a:cubicBezTo>
                    <a:cubicBezTo>
                      <a:pt x="22" y="56"/>
                      <a:pt x="26" y="53"/>
                      <a:pt x="26" y="49"/>
                    </a:cubicBezTo>
                    <a:cubicBezTo>
                      <a:pt x="26" y="44"/>
                      <a:pt x="21" y="42"/>
                      <a:pt x="17" y="41"/>
                    </a:cubicBezTo>
                    <a:cubicBezTo>
                      <a:pt x="13" y="39"/>
                      <a:pt x="9" y="38"/>
                      <a:pt x="6" y="36"/>
                    </a:cubicBezTo>
                    <a:cubicBezTo>
                      <a:pt x="2" y="33"/>
                      <a:pt x="0" y="29"/>
                      <a:pt x="0" y="24"/>
                    </a:cubicBezTo>
                    <a:cubicBezTo>
                      <a:pt x="0" y="16"/>
                      <a:pt x="6" y="9"/>
                      <a:pt x="13" y="8"/>
                    </a:cubicBezTo>
                    <a:cubicBezTo>
                      <a:pt x="13" y="0"/>
                      <a:pt x="13" y="0"/>
                      <a:pt x="13" y="0"/>
                    </a:cubicBezTo>
                    <a:cubicBezTo>
                      <a:pt x="21" y="0"/>
                      <a:pt x="21" y="0"/>
                      <a:pt x="21" y="0"/>
                    </a:cubicBezTo>
                    <a:cubicBezTo>
                      <a:pt x="21" y="9"/>
                      <a:pt x="21" y="9"/>
                      <a:pt x="21" y="9"/>
                    </a:cubicBezTo>
                    <a:cubicBezTo>
                      <a:pt x="23" y="10"/>
                      <a:pt x="25" y="11"/>
                      <a:pt x="26" y="12"/>
                    </a:cubicBezTo>
                    <a:cubicBezTo>
                      <a:pt x="26" y="9"/>
                      <a:pt x="26" y="9"/>
                      <a:pt x="26" y="9"/>
                    </a:cubicBezTo>
                    <a:cubicBezTo>
                      <a:pt x="33" y="9"/>
                      <a:pt x="33" y="9"/>
                      <a:pt x="33" y="9"/>
                    </a:cubicBezTo>
                    <a:cubicBezTo>
                      <a:pt x="33" y="24"/>
                      <a:pt x="33" y="24"/>
                      <a:pt x="33" y="24"/>
                    </a:cubicBezTo>
                    <a:cubicBezTo>
                      <a:pt x="24" y="24"/>
                      <a:pt x="24" y="24"/>
                      <a:pt x="24" y="24"/>
                    </a:cubicBezTo>
                    <a:cubicBezTo>
                      <a:pt x="24" y="20"/>
                      <a:pt x="21" y="17"/>
                      <a:pt x="17" y="17"/>
                    </a:cubicBezTo>
                    <a:cubicBezTo>
                      <a:pt x="13" y="17"/>
                      <a:pt x="10" y="19"/>
                      <a:pt x="10" y="24"/>
                    </a:cubicBezTo>
                    <a:cubicBezTo>
                      <a:pt x="10" y="28"/>
                      <a:pt x="14" y="30"/>
                      <a:pt x="17" y="31"/>
                    </a:cubicBezTo>
                    <a:cubicBezTo>
                      <a:pt x="21" y="32"/>
                      <a:pt x="26" y="33"/>
                      <a:pt x="29" y="35"/>
                    </a:cubicBezTo>
                    <a:cubicBezTo>
                      <a:pt x="34" y="38"/>
                      <a:pt x="36" y="43"/>
                      <a:pt x="36" y="48"/>
                    </a:cubicBezTo>
                    <a:cubicBezTo>
                      <a:pt x="36" y="57"/>
                      <a:pt x="30" y="63"/>
                      <a:pt x="21" y="65"/>
                    </a:cubicBezTo>
                    <a:cubicBezTo>
                      <a:pt x="21" y="73"/>
                      <a:pt x="21" y="73"/>
                      <a:pt x="21" y="73"/>
                    </a:cubicBezTo>
                    <a:cubicBezTo>
                      <a:pt x="13" y="73"/>
                      <a:pt x="13" y="73"/>
                      <a:pt x="13" y="73"/>
                    </a:cubicBezTo>
                    <a:cubicBezTo>
                      <a:pt x="13" y="63"/>
                      <a:pt x="13" y="63"/>
                      <a:pt x="13" y="63"/>
                    </a:cubicBezTo>
                    <a:cubicBezTo>
                      <a:pt x="13" y="63"/>
                      <a:pt x="13" y="63"/>
                      <a:pt x="13" y="63"/>
                    </a:cubicBezTo>
                    <a:cubicBezTo>
                      <a:pt x="10" y="63"/>
                      <a:pt x="10" y="62"/>
                      <a:pt x="8" y="60"/>
                    </a:cubicBezTo>
                    <a:cubicBezTo>
                      <a:pt x="8" y="63"/>
                      <a:pt x="8" y="63"/>
                      <a:pt x="8" y="63"/>
                    </a:cubicBezTo>
                    <a:cubicBezTo>
                      <a:pt x="0" y="63"/>
                      <a:pt x="0" y="63"/>
                      <a:pt x="0" y="63"/>
                    </a:cubicBezTo>
                    <a:cubicBezTo>
                      <a:pt x="0" y="47"/>
                      <a:pt x="0" y="47"/>
                      <a:pt x="0" y="47"/>
                    </a:cubicBezTo>
                    <a:lnTo>
                      <a:pt x="10" y="47"/>
                    </a:lnTo>
                    <a:close/>
                  </a:path>
                </a:pathLst>
              </a:custGeom>
              <a:solidFill>
                <a:schemeClr val="accent4"/>
              </a:solidFill>
              <a:ln>
                <a:noFill/>
              </a:ln>
              <a:extLst/>
            </p:spPr>
            <p:txBody>
              <a:bodyPr vert="horz" wrap="square" lIns="68580" tIns="34290" rIns="68580" bIns="34290" numCol="1" anchor="t" anchorCtr="0" compatLnSpc="1">
                <a:prstTxWarp prst="textNoShape">
                  <a:avLst/>
                </a:prstTxWarp>
              </a:bodyPr>
              <a:lstStyle/>
              <a:p>
                <a:endParaRPr lang="zh-CN" altLang="en-US" sz="1013"/>
              </a:p>
            </p:txBody>
          </p:sp>
          <p:sp>
            <p:nvSpPr>
              <p:cNvPr id="71" name="Freeform 238"/>
              <p:cNvSpPr>
                <a:spLocks/>
              </p:cNvSpPr>
              <p:nvPr/>
            </p:nvSpPr>
            <p:spPr bwMode="auto">
              <a:xfrm>
                <a:off x="12796282" y="-907985"/>
                <a:ext cx="143846" cy="143794"/>
              </a:xfrm>
              <a:custGeom>
                <a:avLst/>
                <a:gdLst>
                  <a:gd name="T0" fmla="*/ 123 w 123"/>
                  <a:gd name="T1" fmla="*/ 92 h 123"/>
                  <a:gd name="T2" fmla="*/ 93 w 123"/>
                  <a:gd name="T3" fmla="*/ 123 h 123"/>
                  <a:gd name="T4" fmla="*/ 52 w 123"/>
                  <a:gd name="T5" fmla="*/ 85 h 123"/>
                  <a:gd name="T6" fmla="*/ 31 w 123"/>
                  <a:gd name="T7" fmla="*/ 123 h 123"/>
                  <a:gd name="T8" fmla="*/ 0 w 123"/>
                  <a:gd name="T9" fmla="*/ 0 h 123"/>
                  <a:gd name="T10" fmla="*/ 123 w 123"/>
                  <a:gd name="T11" fmla="*/ 33 h 123"/>
                  <a:gd name="T12" fmla="*/ 83 w 123"/>
                  <a:gd name="T13" fmla="*/ 55 h 123"/>
                  <a:gd name="T14" fmla="*/ 123 w 123"/>
                  <a:gd name="T15" fmla="*/ 92 h 12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3" h="123">
                    <a:moveTo>
                      <a:pt x="123" y="92"/>
                    </a:moveTo>
                    <a:lnTo>
                      <a:pt x="93" y="123"/>
                    </a:lnTo>
                    <a:lnTo>
                      <a:pt x="52" y="85"/>
                    </a:lnTo>
                    <a:lnTo>
                      <a:pt x="31" y="123"/>
                    </a:lnTo>
                    <a:lnTo>
                      <a:pt x="0" y="0"/>
                    </a:lnTo>
                    <a:lnTo>
                      <a:pt x="123" y="33"/>
                    </a:lnTo>
                    <a:lnTo>
                      <a:pt x="83" y="55"/>
                    </a:lnTo>
                    <a:lnTo>
                      <a:pt x="123" y="92"/>
                    </a:lnTo>
                    <a:close/>
                  </a:path>
                </a:pathLst>
              </a:custGeom>
              <a:solidFill>
                <a:schemeClr val="accent4"/>
              </a:solidFill>
              <a:ln>
                <a:noFill/>
              </a:ln>
              <a:extLst/>
            </p:spPr>
            <p:txBody>
              <a:bodyPr vert="horz" wrap="square" lIns="68580" tIns="34290" rIns="68580" bIns="34290" numCol="1" anchor="t" anchorCtr="0" compatLnSpc="1">
                <a:prstTxWarp prst="textNoShape">
                  <a:avLst/>
                </a:prstTxWarp>
              </a:bodyPr>
              <a:lstStyle/>
              <a:p>
                <a:endParaRPr lang="zh-CN" altLang="en-US" sz="1013"/>
              </a:p>
            </p:txBody>
          </p:sp>
          <p:sp>
            <p:nvSpPr>
              <p:cNvPr id="72" name="Freeform 239"/>
              <p:cNvSpPr>
                <a:spLocks noEditPoints="1"/>
              </p:cNvSpPr>
              <p:nvPr/>
            </p:nvSpPr>
            <p:spPr bwMode="auto">
              <a:xfrm>
                <a:off x="12534321" y="-1120753"/>
                <a:ext cx="472468" cy="420860"/>
              </a:xfrm>
              <a:custGeom>
                <a:avLst/>
                <a:gdLst>
                  <a:gd name="T0" fmla="*/ 166 w 171"/>
                  <a:gd name="T1" fmla="*/ 0 h 152"/>
                  <a:gd name="T2" fmla="*/ 6 w 171"/>
                  <a:gd name="T3" fmla="*/ 0 h 152"/>
                  <a:gd name="T4" fmla="*/ 0 w 171"/>
                  <a:gd name="T5" fmla="*/ 5 h 152"/>
                  <a:gd name="T6" fmla="*/ 0 w 171"/>
                  <a:gd name="T7" fmla="*/ 146 h 152"/>
                  <a:gd name="T8" fmla="*/ 6 w 171"/>
                  <a:gd name="T9" fmla="*/ 152 h 152"/>
                  <a:gd name="T10" fmla="*/ 166 w 171"/>
                  <a:gd name="T11" fmla="*/ 152 h 152"/>
                  <a:gd name="T12" fmla="*/ 171 w 171"/>
                  <a:gd name="T13" fmla="*/ 146 h 152"/>
                  <a:gd name="T14" fmla="*/ 171 w 171"/>
                  <a:gd name="T15" fmla="*/ 5 h 152"/>
                  <a:gd name="T16" fmla="*/ 166 w 171"/>
                  <a:gd name="T17" fmla="*/ 0 h 152"/>
                  <a:gd name="T18" fmla="*/ 132 w 171"/>
                  <a:gd name="T19" fmla="*/ 12 h 152"/>
                  <a:gd name="T20" fmla="*/ 139 w 171"/>
                  <a:gd name="T21" fmla="*/ 19 h 152"/>
                  <a:gd name="T22" fmla="*/ 132 w 171"/>
                  <a:gd name="T23" fmla="*/ 26 h 152"/>
                  <a:gd name="T24" fmla="*/ 125 w 171"/>
                  <a:gd name="T25" fmla="*/ 19 h 152"/>
                  <a:gd name="T26" fmla="*/ 132 w 171"/>
                  <a:gd name="T27" fmla="*/ 12 h 152"/>
                  <a:gd name="T28" fmla="*/ 111 w 171"/>
                  <a:gd name="T29" fmla="*/ 12 h 152"/>
                  <a:gd name="T30" fmla="*/ 118 w 171"/>
                  <a:gd name="T31" fmla="*/ 19 h 152"/>
                  <a:gd name="T32" fmla="*/ 111 w 171"/>
                  <a:gd name="T33" fmla="*/ 26 h 152"/>
                  <a:gd name="T34" fmla="*/ 103 w 171"/>
                  <a:gd name="T35" fmla="*/ 19 h 152"/>
                  <a:gd name="T36" fmla="*/ 111 w 171"/>
                  <a:gd name="T37" fmla="*/ 12 h 152"/>
                  <a:gd name="T38" fmla="*/ 160 w 171"/>
                  <a:gd name="T39" fmla="*/ 141 h 152"/>
                  <a:gd name="T40" fmla="*/ 11 w 171"/>
                  <a:gd name="T41" fmla="*/ 141 h 152"/>
                  <a:gd name="T42" fmla="*/ 11 w 171"/>
                  <a:gd name="T43" fmla="*/ 38 h 152"/>
                  <a:gd name="T44" fmla="*/ 160 w 171"/>
                  <a:gd name="T45" fmla="*/ 38 h 152"/>
                  <a:gd name="T46" fmla="*/ 160 w 171"/>
                  <a:gd name="T47" fmla="*/ 141 h 152"/>
                  <a:gd name="T48" fmla="*/ 153 w 171"/>
                  <a:gd name="T49" fmla="*/ 26 h 152"/>
                  <a:gd name="T50" fmla="*/ 146 w 171"/>
                  <a:gd name="T51" fmla="*/ 19 h 152"/>
                  <a:gd name="T52" fmla="*/ 153 w 171"/>
                  <a:gd name="T53" fmla="*/ 12 h 152"/>
                  <a:gd name="T54" fmla="*/ 160 w 171"/>
                  <a:gd name="T55" fmla="*/ 19 h 152"/>
                  <a:gd name="T56" fmla="*/ 153 w 171"/>
                  <a:gd name="T57" fmla="*/ 26 h 1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71" h="152">
                    <a:moveTo>
                      <a:pt x="166" y="0"/>
                    </a:moveTo>
                    <a:cubicBezTo>
                      <a:pt x="6" y="0"/>
                      <a:pt x="6" y="0"/>
                      <a:pt x="6" y="0"/>
                    </a:cubicBezTo>
                    <a:cubicBezTo>
                      <a:pt x="3" y="0"/>
                      <a:pt x="0" y="2"/>
                      <a:pt x="0" y="5"/>
                    </a:cubicBezTo>
                    <a:cubicBezTo>
                      <a:pt x="0" y="146"/>
                      <a:pt x="0" y="146"/>
                      <a:pt x="0" y="146"/>
                    </a:cubicBezTo>
                    <a:cubicBezTo>
                      <a:pt x="0" y="149"/>
                      <a:pt x="3" y="152"/>
                      <a:pt x="6" y="152"/>
                    </a:cubicBezTo>
                    <a:cubicBezTo>
                      <a:pt x="166" y="152"/>
                      <a:pt x="166" y="152"/>
                      <a:pt x="166" y="152"/>
                    </a:cubicBezTo>
                    <a:cubicBezTo>
                      <a:pt x="169" y="152"/>
                      <a:pt x="171" y="149"/>
                      <a:pt x="171" y="146"/>
                    </a:cubicBezTo>
                    <a:cubicBezTo>
                      <a:pt x="171" y="5"/>
                      <a:pt x="171" y="5"/>
                      <a:pt x="171" y="5"/>
                    </a:cubicBezTo>
                    <a:cubicBezTo>
                      <a:pt x="171" y="2"/>
                      <a:pt x="169" y="0"/>
                      <a:pt x="166" y="0"/>
                    </a:cubicBezTo>
                    <a:close/>
                    <a:moveTo>
                      <a:pt x="132" y="12"/>
                    </a:moveTo>
                    <a:cubicBezTo>
                      <a:pt x="136" y="12"/>
                      <a:pt x="139" y="15"/>
                      <a:pt x="139" y="19"/>
                    </a:cubicBezTo>
                    <a:cubicBezTo>
                      <a:pt x="139" y="23"/>
                      <a:pt x="136" y="26"/>
                      <a:pt x="132" y="26"/>
                    </a:cubicBezTo>
                    <a:cubicBezTo>
                      <a:pt x="128" y="26"/>
                      <a:pt x="125" y="23"/>
                      <a:pt x="125" y="19"/>
                    </a:cubicBezTo>
                    <a:cubicBezTo>
                      <a:pt x="125" y="15"/>
                      <a:pt x="128" y="12"/>
                      <a:pt x="132" y="12"/>
                    </a:cubicBezTo>
                    <a:close/>
                    <a:moveTo>
                      <a:pt x="111" y="12"/>
                    </a:moveTo>
                    <a:cubicBezTo>
                      <a:pt x="115" y="12"/>
                      <a:pt x="118" y="15"/>
                      <a:pt x="118" y="19"/>
                    </a:cubicBezTo>
                    <a:cubicBezTo>
                      <a:pt x="118" y="23"/>
                      <a:pt x="115" y="26"/>
                      <a:pt x="111" y="26"/>
                    </a:cubicBezTo>
                    <a:cubicBezTo>
                      <a:pt x="107" y="26"/>
                      <a:pt x="103" y="23"/>
                      <a:pt x="103" y="19"/>
                    </a:cubicBezTo>
                    <a:cubicBezTo>
                      <a:pt x="103" y="15"/>
                      <a:pt x="107" y="12"/>
                      <a:pt x="111" y="12"/>
                    </a:cubicBezTo>
                    <a:close/>
                    <a:moveTo>
                      <a:pt x="160" y="141"/>
                    </a:moveTo>
                    <a:cubicBezTo>
                      <a:pt x="11" y="141"/>
                      <a:pt x="11" y="141"/>
                      <a:pt x="11" y="141"/>
                    </a:cubicBezTo>
                    <a:cubicBezTo>
                      <a:pt x="11" y="38"/>
                      <a:pt x="11" y="38"/>
                      <a:pt x="11" y="38"/>
                    </a:cubicBezTo>
                    <a:cubicBezTo>
                      <a:pt x="160" y="38"/>
                      <a:pt x="160" y="38"/>
                      <a:pt x="160" y="38"/>
                    </a:cubicBezTo>
                    <a:lnTo>
                      <a:pt x="160" y="141"/>
                    </a:lnTo>
                    <a:close/>
                    <a:moveTo>
                      <a:pt x="153" y="26"/>
                    </a:moveTo>
                    <a:cubicBezTo>
                      <a:pt x="149" y="26"/>
                      <a:pt x="146" y="23"/>
                      <a:pt x="146" y="19"/>
                    </a:cubicBezTo>
                    <a:cubicBezTo>
                      <a:pt x="146" y="15"/>
                      <a:pt x="149" y="12"/>
                      <a:pt x="153" y="12"/>
                    </a:cubicBezTo>
                    <a:cubicBezTo>
                      <a:pt x="157" y="12"/>
                      <a:pt x="160" y="15"/>
                      <a:pt x="160" y="19"/>
                    </a:cubicBezTo>
                    <a:cubicBezTo>
                      <a:pt x="160" y="23"/>
                      <a:pt x="157" y="26"/>
                      <a:pt x="153" y="26"/>
                    </a:cubicBezTo>
                    <a:close/>
                  </a:path>
                </a:pathLst>
              </a:custGeom>
              <a:solidFill>
                <a:schemeClr val="accent4"/>
              </a:solidFill>
              <a:ln>
                <a:noFill/>
              </a:ln>
              <a:extLst/>
            </p:spPr>
            <p:txBody>
              <a:bodyPr vert="horz" wrap="square" lIns="68580" tIns="34290" rIns="68580" bIns="34290" numCol="1" anchor="t" anchorCtr="0" compatLnSpc="1">
                <a:prstTxWarp prst="textNoShape">
                  <a:avLst/>
                </a:prstTxWarp>
              </a:bodyPr>
              <a:lstStyle/>
              <a:p>
                <a:endParaRPr lang="zh-CN" altLang="en-US" sz="1013"/>
              </a:p>
            </p:txBody>
          </p:sp>
        </p:grpSp>
        <p:sp>
          <p:nvSpPr>
            <p:cNvPr id="89" name="文本框 96"/>
            <p:cNvSpPr txBox="1"/>
            <p:nvPr/>
          </p:nvSpPr>
          <p:spPr>
            <a:xfrm>
              <a:off x="9319037" y="3335019"/>
              <a:ext cx="1411849" cy="430886"/>
            </a:xfrm>
            <a:prstGeom prst="rect">
              <a:avLst/>
            </a:prstGeom>
            <a:noFill/>
          </p:spPr>
          <p:txBody>
            <a:bodyPr wrap="square" rtlCol="0">
              <a:spAutoFit/>
            </a:bodyPr>
            <a:lstStyle/>
            <a:p>
              <a:pPr algn="ctr"/>
              <a:r>
                <a:rPr lang="zh-CN" altLang="en-US" sz="1500" dirty="0">
                  <a:latin typeface="微软雅黑" panose="020B0503020204020204" pitchFamily="34" charset="-122"/>
                  <a:ea typeface="微软雅黑" panose="020B0503020204020204" pitchFamily="34" charset="-122"/>
                </a:rPr>
                <a:t>添加标题</a:t>
              </a:r>
            </a:p>
          </p:txBody>
        </p:sp>
      </p:grpSp>
      <p:sp>
        <p:nvSpPr>
          <p:cNvPr id="90" name="文本框 113"/>
          <p:cNvSpPr txBox="1"/>
          <p:nvPr/>
        </p:nvSpPr>
        <p:spPr>
          <a:xfrm>
            <a:off x="2919751" y="3457771"/>
            <a:ext cx="1443314" cy="1061829"/>
          </a:xfrm>
          <a:prstGeom prst="rect">
            <a:avLst/>
          </a:prstGeom>
          <a:noFill/>
        </p:spPr>
        <p:txBody>
          <a:bodyPr wrap="square" rtlCol="0">
            <a:spAutoFit/>
          </a:bodyPr>
          <a:lstStyle/>
          <a:p>
            <a:pPr algn="just">
              <a:lnSpc>
                <a:spcPct val="150000"/>
              </a:lnSpc>
            </a:pPr>
            <a:r>
              <a:rPr lang="zh-CN" altLang="en-US" sz="10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单击添加详细文字说明或复制文本黏贴自此右键只保留文字说明详情内容</a:t>
            </a:r>
          </a:p>
        </p:txBody>
      </p:sp>
      <p:sp>
        <p:nvSpPr>
          <p:cNvPr id="91" name="文本框 113"/>
          <p:cNvSpPr txBox="1"/>
          <p:nvPr/>
        </p:nvSpPr>
        <p:spPr>
          <a:xfrm>
            <a:off x="4856053" y="3457771"/>
            <a:ext cx="1443314" cy="1061829"/>
          </a:xfrm>
          <a:prstGeom prst="rect">
            <a:avLst/>
          </a:prstGeom>
          <a:noFill/>
        </p:spPr>
        <p:txBody>
          <a:bodyPr wrap="square" rtlCol="0">
            <a:spAutoFit/>
          </a:bodyPr>
          <a:lstStyle/>
          <a:p>
            <a:pPr algn="just">
              <a:lnSpc>
                <a:spcPct val="150000"/>
              </a:lnSpc>
            </a:pPr>
            <a:r>
              <a:rPr lang="zh-CN" altLang="en-US" sz="10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单击添加详细文字说明或复制文本黏贴自此右键只保留文字说明详情内容</a:t>
            </a:r>
          </a:p>
        </p:txBody>
      </p:sp>
      <p:sp>
        <p:nvSpPr>
          <p:cNvPr id="92" name="文本框 113"/>
          <p:cNvSpPr txBox="1"/>
          <p:nvPr/>
        </p:nvSpPr>
        <p:spPr>
          <a:xfrm>
            <a:off x="6816360" y="3457771"/>
            <a:ext cx="1443314" cy="1061829"/>
          </a:xfrm>
          <a:prstGeom prst="rect">
            <a:avLst/>
          </a:prstGeom>
          <a:noFill/>
        </p:spPr>
        <p:txBody>
          <a:bodyPr wrap="square" rtlCol="0">
            <a:spAutoFit/>
          </a:bodyPr>
          <a:lstStyle/>
          <a:p>
            <a:pPr algn="just">
              <a:lnSpc>
                <a:spcPct val="150000"/>
              </a:lnSpc>
            </a:pPr>
            <a:r>
              <a:rPr lang="zh-CN" altLang="en-US" sz="10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单击添加详细文字说明或复制文本黏贴自此右键只保留文字说明详情内容</a:t>
            </a:r>
          </a:p>
        </p:txBody>
      </p:sp>
      <p:sp>
        <p:nvSpPr>
          <p:cNvPr id="9" name="标题 8"/>
          <p:cNvSpPr>
            <a:spLocks noGrp="1"/>
          </p:cNvSpPr>
          <p:nvPr>
            <p:ph type="title"/>
          </p:nvPr>
        </p:nvSpPr>
        <p:spPr/>
        <p:txBody>
          <a:bodyPr/>
          <a:lstStyle/>
          <a:p>
            <a:endParaRPr lang="zh-CN" altLang="en-US"/>
          </a:p>
        </p:txBody>
      </p:sp>
    </p:spTree>
    <p:extLst>
      <p:ext uri="{BB962C8B-B14F-4D97-AF65-F5344CB8AC3E}">
        <p14:creationId xmlns:p14="http://schemas.microsoft.com/office/powerpoint/2010/main" val="2134743406"/>
      </p:ext>
    </p:extLst>
  </p:cSld>
  <p:clrMapOvr>
    <a:masterClrMapping/>
  </p:clrMapOvr>
  <mc:AlternateContent xmlns:mc="http://schemas.openxmlformats.org/markup-compatibility/2006" xmlns:p14="http://schemas.microsoft.com/office/powerpoint/2010/main">
    <mc:Choice Requires="p14">
      <p:transition spd="slow" p14:dur="1600" advClick="0" advTm="0">
        <p14:prism isInverted="1"/>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750"/>
                                        <p:tgtEl>
                                          <p:spTgt spid="2"/>
                                        </p:tgtEl>
                                      </p:cBhvr>
                                    </p:animEffect>
                                    <p:anim calcmode="lin" valueType="num">
                                      <p:cBhvr>
                                        <p:cTn id="8" dur="750" fill="hold"/>
                                        <p:tgtEl>
                                          <p:spTgt spid="2"/>
                                        </p:tgtEl>
                                        <p:attrNameLst>
                                          <p:attrName>ppt_x</p:attrName>
                                        </p:attrNameLst>
                                      </p:cBhvr>
                                      <p:tavLst>
                                        <p:tav tm="0">
                                          <p:val>
                                            <p:strVal val="#ppt_x"/>
                                          </p:val>
                                        </p:tav>
                                        <p:tav tm="100000">
                                          <p:val>
                                            <p:strVal val="#ppt_x"/>
                                          </p:val>
                                        </p:tav>
                                      </p:tavLst>
                                    </p:anim>
                                    <p:anim calcmode="lin" valueType="num">
                                      <p:cBhvr>
                                        <p:cTn id="9" dur="750" fill="hold"/>
                                        <p:tgtEl>
                                          <p:spTgt spid="2"/>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50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750"/>
                                        <p:tgtEl>
                                          <p:spTgt spid="3"/>
                                        </p:tgtEl>
                                      </p:cBhvr>
                                    </p:animEffect>
                                    <p:anim calcmode="lin" valueType="num">
                                      <p:cBhvr>
                                        <p:cTn id="13" dur="750" fill="hold"/>
                                        <p:tgtEl>
                                          <p:spTgt spid="3"/>
                                        </p:tgtEl>
                                        <p:attrNameLst>
                                          <p:attrName>ppt_x</p:attrName>
                                        </p:attrNameLst>
                                      </p:cBhvr>
                                      <p:tavLst>
                                        <p:tav tm="0">
                                          <p:val>
                                            <p:strVal val="#ppt_x"/>
                                          </p:val>
                                        </p:tav>
                                        <p:tav tm="100000">
                                          <p:val>
                                            <p:strVal val="#ppt_x"/>
                                          </p:val>
                                        </p:tav>
                                      </p:tavLst>
                                    </p:anim>
                                    <p:anim calcmode="lin" valueType="num">
                                      <p:cBhvr>
                                        <p:cTn id="14" dur="750" fill="hold"/>
                                        <p:tgtEl>
                                          <p:spTgt spid="3"/>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1000"/>
                                  </p:stCondLst>
                                  <p:childTnLst>
                                    <p:set>
                                      <p:cBhvr>
                                        <p:cTn id="16" dur="1" fill="hold">
                                          <p:stCondLst>
                                            <p:cond delay="0"/>
                                          </p:stCondLst>
                                        </p:cTn>
                                        <p:tgtEl>
                                          <p:spTgt spid="5"/>
                                        </p:tgtEl>
                                        <p:attrNameLst>
                                          <p:attrName>style.visibility</p:attrName>
                                        </p:attrNameLst>
                                      </p:cBhvr>
                                      <p:to>
                                        <p:strVal val="visible"/>
                                      </p:to>
                                    </p:set>
                                    <p:animEffect transition="in" filter="fade">
                                      <p:cBhvr>
                                        <p:cTn id="17" dur="750"/>
                                        <p:tgtEl>
                                          <p:spTgt spid="5"/>
                                        </p:tgtEl>
                                      </p:cBhvr>
                                    </p:animEffect>
                                    <p:anim calcmode="lin" valueType="num">
                                      <p:cBhvr>
                                        <p:cTn id="18" dur="750" fill="hold"/>
                                        <p:tgtEl>
                                          <p:spTgt spid="5"/>
                                        </p:tgtEl>
                                        <p:attrNameLst>
                                          <p:attrName>ppt_x</p:attrName>
                                        </p:attrNameLst>
                                      </p:cBhvr>
                                      <p:tavLst>
                                        <p:tav tm="0">
                                          <p:val>
                                            <p:strVal val="#ppt_x"/>
                                          </p:val>
                                        </p:tav>
                                        <p:tav tm="100000">
                                          <p:val>
                                            <p:strVal val="#ppt_x"/>
                                          </p:val>
                                        </p:tav>
                                      </p:tavLst>
                                    </p:anim>
                                    <p:anim calcmode="lin" valueType="num">
                                      <p:cBhvr>
                                        <p:cTn id="19" dur="750" fill="hold"/>
                                        <p:tgtEl>
                                          <p:spTgt spid="5"/>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1500"/>
                                  </p:stCondLst>
                                  <p:childTnLst>
                                    <p:set>
                                      <p:cBhvr>
                                        <p:cTn id="21" dur="1" fill="hold">
                                          <p:stCondLst>
                                            <p:cond delay="0"/>
                                          </p:stCondLst>
                                        </p:cTn>
                                        <p:tgtEl>
                                          <p:spTgt spid="83"/>
                                        </p:tgtEl>
                                        <p:attrNameLst>
                                          <p:attrName>style.visibility</p:attrName>
                                        </p:attrNameLst>
                                      </p:cBhvr>
                                      <p:to>
                                        <p:strVal val="visible"/>
                                      </p:to>
                                    </p:set>
                                    <p:animEffect transition="in" filter="fade">
                                      <p:cBhvr>
                                        <p:cTn id="22" dur="750"/>
                                        <p:tgtEl>
                                          <p:spTgt spid="83"/>
                                        </p:tgtEl>
                                      </p:cBhvr>
                                    </p:animEffect>
                                    <p:anim calcmode="lin" valueType="num">
                                      <p:cBhvr>
                                        <p:cTn id="23" dur="750" fill="hold"/>
                                        <p:tgtEl>
                                          <p:spTgt spid="83"/>
                                        </p:tgtEl>
                                        <p:attrNameLst>
                                          <p:attrName>ppt_x</p:attrName>
                                        </p:attrNameLst>
                                      </p:cBhvr>
                                      <p:tavLst>
                                        <p:tav tm="0">
                                          <p:val>
                                            <p:strVal val="#ppt_x"/>
                                          </p:val>
                                        </p:tav>
                                        <p:tav tm="100000">
                                          <p:val>
                                            <p:strVal val="#ppt_x"/>
                                          </p:val>
                                        </p:tav>
                                      </p:tavLst>
                                    </p:anim>
                                    <p:anim calcmode="lin" valueType="num">
                                      <p:cBhvr>
                                        <p:cTn id="24" dur="750" fill="hold"/>
                                        <p:tgtEl>
                                          <p:spTgt spid="83"/>
                                        </p:tgtEl>
                                        <p:attrNameLst>
                                          <p:attrName>ppt_y</p:attrName>
                                        </p:attrNameLst>
                                      </p:cBhvr>
                                      <p:tavLst>
                                        <p:tav tm="0">
                                          <p:val>
                                            <p:strVal val="#ppt_y+.1"/>
                                          </p:val>
                                        </p:tav>
                                        <p:tav tm="100000">
                                          <p:val>
                                            <p:strVal val="#ppt_y"/>
                                          </p:val>
                                        </p:tav>
                                      </p:tavLst>
                                    </p:anim>
                                  </p:childTnLst>
                                </p:cTn>
                              </p:par>
                              <p:par>
                                <p:cTn id="25" presetID="47" presetClass="entr" presetSubtype="0" fill="hold" nodeType="withEffect">
                                  <p:stCondLst>
                                    <p:cond delay="2000"/>
                                  </p:stCondLst>
                                  <p:childTnLst>
                                    <p:set>
                                      <p:cBhvr>
                                        <p:cTn id="26" dur="1" fill="hold">
                                          <p:stCondLst>
                                            <p:cond delay="0"/>
                                          </p:stCondLst>
                                        </p:cTn>
                                        <p:tgtEl>
                                          <p:spTgt spid="4"/>
                                        </p:tgtEl>
                                        <p:attrNameLst>
                                          <p:attrName>style.visibility</p:attrName>
                                        </p:attrNameLst>
                                      </p:cBhvr>
                                      <p:to>
                                        <p:strVal val="visible"/>
                                      </p:to>
                                    </p:set>
                                    <p:animEffect transition="in" filter="fade">
                                      <p:cBhvr>
                                        <p:cTn id="27" dur="750"/>
                                        <p:tgtEl>
                                          <p:spTgt spid="4"/>
                                        </p:tgtEl>
                                      </p:cBhvr>
                                    </p:animEffect>
                                    <p:anim calcmode="lin" valueType="num">
                                      <p:cBhvr>
                                        <p:cTn id="28" dur="750" fill="hold"/>
                                        <p:tgtEl>
                                          <p:spTgt spid="4"/>
                                        </p:tgtEl>
                                        <p:attrNameLst>
                                          <p:attrName>ppt_x</p:attrName>
                                        </p:attrNameLst>
                                      </p:cBhvr>
                                      <p:tavLst>
                                        <p:tav tm="0">
                                          <p:val>
                                            <p:strVal val="#ppt_x"/>
                                          </p:val>
                                        </p:tav>
                                        <p:tav tm="100000">
                                          <p:val>
                                            <p:strVal val="#ppt_x"/>
                                          </p:val>
                                        </p:tav>
                                      </p:tavLst>
                                    </p:anim>
                                    <p:anim calcmode="lin" valueType="num">
                                      <p:cBhvr>
                                        <p:cTn id="29" dur="750" fill="hold"/>
                                        <p:tgtEl>
                                          <p:spTgt spid="4"/>
                                        </p:tgtEl>
                                        <p:attrNameLst>
                                          <p:attrName>ppt_y</p:attrName>
                                        </p:attrNameLst>
                                      </p:cBhvr>
                                      <p:tavLst>
                                        <p:tav tm="0">
                                          <p:val>
                                            <p:strVal val="#ppt_y-.1"/>
                                          </p:val>
                                        </p:tav>
                                        <p:tav tm="100000">
                                          <p:val>
                                            <p:strVal val="#ppt_y"/>
                                          </p:val>
                                        </p:tav>
                                      </p:tavLst>
                                    </p:anim>
                                  </p:childTnLst>
                                </p:cTn>
                              </p:par>
                              <p:par>
                                <p:cTn id="30" presetID="47" presetClass="entr" presetSubtype="0" fill="hold" nodeType="withEffect">
                                  <p:stCondLst>
                                    <p:cond delay="2500"/>
                                  </p:stCondLst>
                                  <p:childTnLst>
                                    <p:set>
                                      <p:cBhvr>
                                        <p:cTn id="31" dur="1" fill="hold">
                                          <p:stCondLst>
                                            <p:cond delay="0"/>
                                          </p:stCondLst>
                                        </p:cTn>
                                        <p:tgtEl>
                                          <p:spTgt spid="6"/>
                                        </p:tgtEl>
                                        <p:attrNameLst>
                                          <p:attrName>style.visibility</p:attrName>
                                        </p:attrNameLst>
                                      </p:cBhvr>
                                      <p:to>
                                        <p:strVal val="visible"/>
                                      </p:to>
                                    </p:set>
                                    <p:animEffect transition="in" filter="fade">
                                      <p:cBhvr>
                                        <p:cTn id="32" dur="750"/>
                                        <p:tgtEl>
                                          <p:spTgt spid="6"/>
                                        </p:tgtEl>
                                      </p:cBhvr>
                                    </p:animEffect>
                                    <p:anim calcmode="lin" valueType="num">
                                      <p:cBhvr>
                                        <p:cTn id="33" dur="750" fill="hold"/>
                                        <p:tgtEl>
                                          <p:spTgt spid="6"/>
                                        </p:tgtEl>
                                        <p:attrNameLst>
                                          <p:attrName>ppt_x</p:attrName>
                                        </p:attrNameLst>
                                      </p:cBhvr>
                                      <p:tavLst>
                                        <p:tav tm="0">
                                          <p:val>
                                            <p:strVal val="#ppt_x"/>
                                          </p:val>
                                        </p:tav>
                                        <p:tav tm="100000">
                                          <p:val>
                                            <p:strVal val="#ppt_x"/>
                                          </p:val>
                                        </p:tav>
                                      </p:tavLst>
                                    </p:anim>
                                    <p:anim calcmode="lin" valueType="num">
                                      <p:cBhvr>
                                        <p:cTn id="34" dur="750" fill="hold"/>
                                        <p:tgtEl>
                                          <p:spTgt spid="6"/>
                                        </p:tgtEl>
                                        <p:attrNameLst>
                                          <p:attrName>ppt_y</p:attrName>
                                        </p:attrNameLst>
                                      </p:cBhvr>
                                      <p:tavLst>
                                        <p:tav tm="0">
                                          <p:val>
                                            <p:strVal val="#ppt_y-.1"/>
                                          </p:val>
                                        </p:tav>
                                        <p:tav tm="100000">
                                          <p:val>
                                            <p:strVal val="#ppt_y"/>
                                          </p:val>
                                        </p:tav>
                                      </p:tavLst>
                                    </p:anim>
                                  </p:childTnLst>
                                </p:cTn>
                              </p:par>
                              <p:par>
                                <p:cTn id="35" presetID="47" presetClass="entr" presetSubtype="0" fill="hold" nodeType="withEffect">
                                  <p:stCondLst>
                                    <p:cond delay="3000"/>
                                  </p:stCondLst>
                                  <p:childTnLst>
                                    <p:set>
                                      <p:cBhvr>
                                        <p:cTn id="36" dur="1" fill="hold">
                                          <p:stCondLst>
                                            <p:cond delay="0"/>
                                          </p:stCondLst>
                                        </p:cTn>
                                        <p:tgtEl>
                                          <p:spTgt spid="8"/>
                                        </p:tgtEl>
                                        <p:attrNameLst>
                                          <p:attrName>style.visibility</p:attrName>
                                        </p:attrNameLst>
                                      </p:cBhvr>
                                      <p:to>
                                        <p:strVal val="visible"/>
                                      </p:to>
                                    </p:set>
                                    <p:animEffect transition="in" filter="fade">
                                      <p:cBhvr>
                                        <p:cTn id="37" dur="750"/>
                                        <p:tgtEl>
                                          <p:spTgt spid="8"/>
                                        </p:tgtEl>
                                      </p:cBhvr>
                                    </p:animEffect>
                                    <p:anim calcmode="lin" valueType="num">
                                      <p:cBhvr>
                                        <p:cTn id="38" dur="750" fill="hold"/>
                                        <p:tgtEl>
                                          <p:spTgt spid="8"/>
                                        </p:tgtEl>
                                        <p:attrNameLst>
                                          <p:attrName>ppt_x</p:attrName>
                                        </p:attrNameLst>
                                      </p:cBhvr>
                                      <p:tavLst>
                                        <p:tav tm="0">
                                          <p:val>
                                            <p:strVal val="#ppt_x"/>
                                          </p:val>
                                        </p:tav>
                                        <p:tav tm="100000">
                                          <p:val>
                                            <p:strVal val="#ppt_x"/>
                                          </p:val>
                                        </p:tav>
                                      </p:tavLst>
                                    </p:anim>
                                    <p:anim calcmode="lin" valueType="num">
                                      <p:cBhvr>
                                        <p:cTn id="39" dur="750" fill="hold"/>
                                        <p:tgtEl>
                                          <p:spTgt spid="8"/>
                                        </p:tgtEl>
                                        <p:attrNameLst>
                                          <p:attrName>ppt_y</p:attrName>
                                        </p:attrNameLst>
                                      </p:cBhvr>
                                      <p:tavLst>
                                        <p:tav tm="0">
                                          <p:val>
                                            <p:strVal val="#ppt_y-.1"/>
                                          </p:val>
                                        </p:tav>
                                        <p:tav tm="100000">
                                          <p:val>
                                            <p:strVal val="#ppt_y"/>
                                          </p:val>
                                        </p:tav>
                                      </p:tavLst>
                                    </p:anim>
                                  </p:childTnLst>
                                </p:cTn>
                              </p:par>
                              <p:par>
                                <p:cTn id="40" presetID="47" presetClass="entr" presetSubtype="0" fill="hold" nodeType="withEffect">
                                  <p:stCondLst>
                                    <p:cond delay="3500"/>
                                  </p:stCondLst>
                                  <p:childTnLst>
                                    <p:set>
                                      <p:cBhvr>
                                        <p:cTn id="41" dur="1" fill="hold">
                                          <p:stCondLst>
                                            <p:cond delay="0"/>
                                          </p:stCondLst>
                                        </p:cTn>
                                        <p:tgtEl>
                                          <p:spTgt spid="7"/>
                                        </p:tgtEl>
                                        <p:attrNameLst>
                                          <p:attrName>style.visibility</p:attrName>
                                        </p:attrNameLst>
                                      </p:cBhvr>
                                      <p:to>
                                        <p:strVal val="visible"/>
                                      </p:to>
                                    </p:set>
                                    <p:animEffect transition="in" filter="fade">
                                      <p:cBhvr>
                                        <p:cTn id="42" dur="750"/>
                                        <p:tgtEl>
                                          <p:spTgt spid="7"/>
                                        </p:tgtEl>
                                      </p:cBhvr>
                                    </p:animEffect>
                                    <p:anim calcmode="lin" valueType="num">
                                      <p:cBhvr>
                                        <p:cTn id="43" dur="750" fill="hold"/>
                                        <p:tgtEl>
                                          <p:spTgt spid="7"/>
                                        </p:tgtEl>
                                        <p:attrNameLst>
                                          <p:attrName>ppt_x</p:attrName>
                                        </p:attrNameLst>
                                      </p:cBhvr>
                                      <p:tavLst>
                                        <p:tav tm="0">
                                          <p:val>
                                            <p:strVal val="#ppt_x"/>
                                          </p:val>
                                        </p:tav>
                                        <p:tav tm="100000">
                                          <p:val>
                                            <p:strVal val="#ppt_x"/>
                                          </p:val>
                                        </p:tav>
                                      </p:tavLst>
                                    </p:anim>
                                    <p:anim calcmode="lin" valueType="num">
                                      <p:cBhvr>
                                        <p:cTn id="44" dur="750" fill="hold"/>
                                        <p:tgtEl>
                                          <p:spTgt spid="7"/>
                                        </p:tgtEl>
                                        <p:attrNameLst>
                                          <p:attrName>ppt_y</p:attrName>
                                        </p:attrNameLst>
                                      </p:cBhvr>
                                      <p:tavLst>
                                        <p:tav tm="0">
                                          <p:val>
                                            <p:strVal val="#ppt_y-.1"/>
                                          </p:val>
                                        </p:tav>
                                        <p:tav tm="100000">
                                          <p:val>
                                            <p:strVal val="#ppt_y"/>
                                          </p:val>
                                        </p:tav>
                                      </p:tavLst>
                                    </p:anim>
                                  </p:childTnLst>
                                </p:cTn>
                              </p:par>
                            </p:childTnLst>
                          </p:cTn>
                        </p:par>
                        <p:par>
                          <p:cTn id="45" fill="hold">
                            <p:stCondLst>
                              <p:cond delay="4250"/>
                            </p:stCondLst>
                            <p:childTnLst>
                              <p:par>
                                <p:cTn id="46" presetID="14" presetClass="entr" presetSubtype="10" fill="hold" grpId="0" nodeType="afterEffect">
                                  <p:stCondLst>
                                    <p:cond delay="0"/>
                                  </p:stCondLst>
                                  <p:childTnLst>
                                    <p:set>
                                      <p:cBhvr>
                                        <p:cTn id="47" dur="1" fill="hold">
                                          <p:stCondLst>
                                            <p:cond delay="0"/>
                                          </p:stCondLst>
                                        </p:cTn>
                                        <p:tgtEl>
                                          <p:spTgt spid="86"/>
                                        </p:tgtEl>
                                        <p:attrNameLst>
                                          <p:attrName>style.visibility</p:attrName>
                                        </p:attrNameLst>
                                      </p:cBhvr>
                                      <p:to>
                                        <p:strVal val="visible"/>
                                      </p:to>
                                    </p:set>
                                    <p:animEffect transition="in" filter="randombar(horizontal)">
                                      <p:cBhvr>
                                        <p:cTn id="48" dur="500"/>
                                        <p:tgtEl>
                                          <p:spTgt spid="86"/>
                                        </p:tgtEl>
                                      </p:cBhvr>
                                    </p:animEffect>
                                  </p:childTnLst>
                                </p:cTn>
                              </p:par>
                            </p:childTnLst>
                          </p:cTn>
                        </p:par>
                        <p:par>
                          <p:cTn id="49" fill="hold">
                            <p:stCondLst>
                              <p:cond delay="4750"/>
                            </p:stCondLst>
                            <p:childTnLst>
                              <p:par>
                                <p:cTn id="50" presetID="14" presetClass="entr" presetSubtype="10" fill="hold" grpId="0" nodeType="afterEffect">
                                  <p:stCondLst>
                                    <p:cond delay="0"/>
                                  </p:stCondLst>
                                  <p:childTnLst>
                                    <p:set>
                                      <p:cBhvr>
                                        <p:cTn id="51" dur="1" fill="hold">
                                          <p:stCondLst>
                                            <p:cond delay="0"/>
                                          </p:stCondLst>
                                        </p:cTn>
                                        <p:tgtEl>
                                          <p:spTgt spid="90"/>
                                        </p:tgtEl>
                                        <p:attrNameLst>
                                          <p:attrName>style.visibility</p:attrName>
                                        </p:attrNameLst>
                                      </p:cBhvr>
                                      <p:to>
                                        <p:strVal val="visible"/>
                                      </p:to>
                                    </p:set>
                                    <p:animEffect transition="in" filter="randombar(horizontal)">
                                      <p:cBhvr>
                                        <p:cTn id="52" dur="500"/>
                                        <p:tgtEl>
                                          <p:spTgt spid="90"/>
                                        </p:tgtEl>
                                      </p:cBhvr>
                                    </p:animEffect>
                                  </p:childTnLst>
                                </p:cTn>
                              </p:par>
                            </p:childTnLst>
                          </p:cTn>
                        </p:par>
                        <p:par>
                          <p:cTn id="53" fill="hold">
                            <p:stCondLst>
                              <p:cond delay="5250"/>
                            </p:stCondLst>
                            <p:childTnLst>
                              <p:par>
                                <p:cTn id="54" presetID="14" presetClass="entr" presetSubtype="10" fill="hold" grpId="0" nodeType="afterEffect">
                                  <p:stCondLst>
                                    <p:cond delay="0"/>
                                  </p:stCondLst>
                                  <p:childTnLst>
                                    <p:set>
                                      <p:cBhvr>
                                        <p:cTn id="55" dur="1" fill="hold">
                                          <p:stCondLst>
                                            <p:cond delay="0"/>
                                          </p:stCondLst>
                                        </p:cTn>
                                        <p:tgtEl>
                                          <p:spTgt spid="91"/>
                                        </p:tgtEl>
                                        <p:attrNameLst>
                                          <p:attrName>style.visibility</p:attrName>
                                        </p:attrNameLst>
                                      </p:cBhvr>
                                      <p:to>
                                        <p:strVal val="visible"/>
                                      </p:to>
                                    </p:set>
                                    <p:animEffect transition="in" filter="randombar(horizontal)">
                                      <p:cBhvr>
                                        <p:cTn id="56" dur="500"/>
                                        <p:tgtEl>
                                          <p:spTgt spid="91"/>
                                        </p:tgtEl>
                                      </p:cBhvr>
                                    </p:animEffect>
                                  </p:childTnLst>
                                </p:cTn>
                              </p:par>
                            </p:childTnLst>
                          </p:cTn>
                        </p:par>
                        <p:par>
                          <p:cTn id="57" fill="hold">
                            <p:stCondLst>
                              <p:cond delay="5750"/>
                            </p:stCondLst>
                            <p:childTnLst>
                              <p:par>
                                <p:cTn id="58" presetID="14" presetClass="entr" presetSubtype="10" fill="hold" grpId="0" nodeType="afterEffect">
                                  <p:stCondLst>
                                    <p:cond delay="0"/>
                                  </p:stCondLst>
                                  <p:childTnLst>
                                    <p:set>
                                      <p:cBhvr>
                                        <p:cTn id="59" dur="1" fill="hold">
                                          <p:stCondLst>
                                            <p:cond delay="0"/>
                                          </p:stCondLst>
                                        </p:cTn>
                                        <p:tgtEl>
                                          <p:spTgt spid="92"/>
                                        </p:tgtEl>
                                        <p:attrNameLst>
                                          <p:attrName>style.visibility</p:attrName>
                                        </p:attrNameLst>
                                      </p:cBhvr>
                                      <p:to>
                                        <p:strVal val="visible"/>
                                      </p:to>
                                    </p:set>
                                    <p:animEffect transition="in" filter="randombar(horizontal)">
                                      <p:cBhvr>
                                        <p:cTn id="60" dur="500"/>
                                        <p:tgtEl>
                                          <p:spTgt spid="9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3" grpId="0" animBg="1"/>
      <p:bldP spid="2" grpId="0" animBg="1"/>
      <p:bldP spid="5" grpId="0" animBg="1"/>
      <p:bldP spid="3" grpId="0" animBg="1"/>
      <p:bldP spid="86" grpId="0"/>
      <p:bldP spid="90" grpId="0"/>
      <p:bldP spid="91" grpId="0"/>
      <p:bldP spid="92"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5" name="组合 74"/>
          <p:cNvGrpSpPr/>
          <p:nvPr/>
        </p:nvGrpSpPr>
        <p:grpSpPr>
          <a:xfrm>
            <a:off x="3600669" y="1787565"/>
            <a:ext cx="1903864" cy="1903864"/>
            <a:chOff x="1200760" y="3842074"/>
            <a:chExt cx="1784148" cy="1784148"/>
          </a:xfrm>
        </p:grpSpPr>
        <p:sp>
          <p:nvSpPr>
            <p:cNvPr id="76" name="椭圆 75"/>
            <p:cNvSpPr/>
            <p:nvPr/>
          </p:nvSpPr>
          <p:spPr>
            <a:xfrm>
              <a:off x="1200760" y="3842074"/>
              <a:ext cx="1784148" cy="1784148"/>
            </a:xfrm>
            <a:prstGeom prst="ellipse">
              <a:avLst/>
            </a:prstGeom>
            <a:gradFill flip="none" rotWithShape="1">
              <a:gsLst>
                <a:gs pos="0">
                  <a:srgbClr val="CBCBCB"/>
                </a:gs>
                <a:gs pos="100000">
                  <a:srgbClr val="F3F3F3"/>
                </a:gs>
              </a:gsLst>
              <a:lin ang="2700000" scaled="1"/>
              <a:tileRect/>
            </a:gradFill>
            <a:ln w="31750">
              <a:gradFill flip="none" rotWithShape="1">
                <a:gsLst>
                  <a:gs pos="0">
                    <a:schemeClr val="bg1"/>
                  </a:gs>
                  <a:gs pos="100000">
                    <a:srgbClr val="CBCBCB"/>
                  </a:gs>
                </a:gsLst>
                <a:lin ang="2700000" scaled="1"/>
                <a:tileRect/>
              </a:gradFill>
            </a:ln>
            <a:effectLst>
              <a:outerShdw blurRad="127000" dist="762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77" name="椭圆 76"/>
            <p:cNvSpPr/>
            <p:nvPr/>
          </p:nvSpPr>
          <p:spPr>
            <a:xfrm>
              <a:off x="1314785" y="3941671"/>
              <a:ext cx="1584954" cy="1584954"/>
            </a:xfrm>
            <a:prstGeom prst="ellipse">
              <a:avLst/>
            </a:prstGeom>
            <a:blipFill dpi="0" rotWithShape="0">
              <a:blip r:embed="rId3" cstate="screen">
                <a:duotone>
                  <a:schemeClr val="accent4">
                    <a:shade val="45000"/>
                    <a:satMod val="135000"/>
                  </a:schemeClr>
                  <a:prstClr val="white"/>
                </a:duotone>
                <a:extLst>
                  <a:ext uri="{28A0092B-C50C-407E-A947-70E740481C1C}">
                    <a14:useLocalDpi xmlns:a14="http://schemas.microsoft.com/office/drawing/2010/main"/>
                  </a:ext>
                </a:extLst>
              </a:blip>
              <a:srcRect/>
              <a:stretch>
                <a:fillRect/>
              </a:stretch>
            </a:blipFill>
            <a:ln>
              <a:noFill/>
            </a:ln>
            <a:effectLst>
              <a:innerShdw blurRad="1016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102" name="组合 101"/>
          <p:cNvGrpSpPr/>
          <p:nvPr/>
        </p:nvGrpSpPr>
        <p:grpSpPr>
          <a:xfrm>
            <a:off x="5590485" y="3357599"/>
            <a:ext cx="917466" cy="917466"/>
            <a:chOff x="6823130" y="4807855"/>
            <a:chExt cx="1223288" cy="1223288"/>
          </a:xfrm>
        </p:grpSpPr>
        <p:grpSp>
          <p:nvGrpSpPr>
            <p:cNvPr id="103" name="组合 102"/>
            <p:cNvGrpSpPr/>
            <p:nvPr/>
          </p:nvGrpSpPr>
          <p:grpSpPr>
            <a:xfrm>
              <a:off x="6823130" y="4807855"/>
              <a:ext cx="1223288" cy="1223288"/>
              <a:chOff x="1200760" y="3842075"/>
              <a:chExt cx="1784148" cy="1784148"/>
            </a:xfrm>
          </p:grpSpPr>
          <p:sp>
            <p:nvSpPr>
              <p:cNvPr id="105" name="椭圆 104"/>
              <p:cNvSpPr/>
              <p:nvPr/>
            </p:nvSpPr>
            <p:spPr>
              <a:xfrm>
                <a:off x="1200760" y="3842075"/>
                <a:ext cx="1784148" cy="1784148"/>
              </a:xfrm>
              <a:prstGeom prst="ellipse">
                <a:avLst/>
              </a:prstGeom>
              <a:gradFill flip="none" rotWithShape="1">
                <a:gsLst>
                  <a:gs pos="0">
                    <a:srgbClr val="CBCBCB"/>
                  </a:gs>
                  <a:gs pos="100000">
                    <a:srgbClr val="F3F3F3"/>
                  </a:gs>
                </a:gsLst>
                <a:lin ang="2700000" scaled="1"/>
                <a:tileRect/>
              </a:gradFill>
              <a:ln w="31750">
                <a:gradFill flip="none" rotWithShape="1">
                  <a:gsLst>
                    <a:gs pos="0">
                      <a:schemeClr val="bg1"/>
                    </a:gs>
                    <a:gs pos="100000">
                      <a:srgbClr val="CBCBCB"/>
                    </a:gs>
                  </a:gsLst>
                  <a:lin ang="2700000" scaled="1"/>
                  <a:tileRect/>
                </a:gradFill>
              </a:ln>
              <a:effectLst>
                <a:outerShdw blurRad="127000" dist="762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06" name="椭圆 105"/>
              <p:cNvSpPr/>
              <p:nvPr/>
            </p:nvSpPr>
            <p:spPr>
              <a:xfrm>
                <a:off x="1342074" y="3983389"/>
                <a:ext cx="1501520" cy="1501520"/>
              </a:xfrm>
              <a:prstGeom prst="ellipse">
                <a:avLst/>
              </a:prstGeom>
              <a:solidFill>
                <a:schemeClr val="accent3"/>
              </a:solidFill>
              <a:ln>
                <a:noFill/>
              </a:ln>
              <a:effectLst>
                <a:innerShdw blurRad="1016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sp>
          <p:nvSpPr>
            <p:cNvPr id="104" name="文本框 168"/>
            <p:cNvSpPr txBox="1"/>
            <p:nvPr/>
          </p:nvSpPr>
          <p:spPr>
            <a:xfrm>
              <a:off x="7096369" y="5064892"/>
              <a:ext cx="877081" cy="738664"/>
            </a:xfrm>
            <a:prstGeom prst="rect">
              <a:avLst/>
            </a:prstGeom>
            <a:noFill/>
          </p:spPr>
          <p:txBody>
            <a:bodyPr wrap="square" rtlCol="0">
              <a:spAutoFit/>
            </a:bodyPr>
            <a:lstStyle/>
            <a:p>
              <a:r>
                <a:rPr lang="zh-CN" altLang="en-US" sz="1500" b="1" dirty="0">
                  <a:solidFill>
                    <a:schemeClr val="bg1"/>
                  </a:solidFill>
                  <a:latin typeface="+mn-ea"/>
                </a:rPr>
                <a:t>添加标题</a:t>
              </a:r>
            </a:p>
          </p:txBody>
        </p:sp>
      </p:grpSp>
      <p:grpSp>
        <p:nvGrpSpPr>
          <p:cNvPr id="107" name="组合 106"/>
          <p:cNvGrpSpPr/>
          <p:nvPr/>
        </p:nvGrpSpPr>
        <p:grpSpPr>
          <a:xfrm>
            <a:off x="5577857" y="971523"/>
            <a:ext cx="1187471" cy="1187471"/>
            <a:chOff x="6886003" y="2716386"/>
            <a:chExt cx="1943712" cy="1943712"/>
          </a:xfrm>
        </p:grpSpPr>
        <p:grpSp>
          <p:nvGrpSpPr>
            <p:cNvPr id="108" name="组合 107"/>
            <p:cNvGrpSpPr/>
            <p:nvPr/>
          </p:nvGrpSpPr>
          <p:grpSpPr>
            <a:xfrm>
              <a:off x="6886003" y="2716386"/>
              <a:ext cx="1943712" cy="1943712"/>
              <a:chOff x="1200760" y="3842075"/>
              <a:chExt cx="1784148" cy="1784148"/>
            </a:xfrm>
          </p:grpSpPr>
          <p:sp>
            <p:nvSpPr>
              <p:cNvPr id="110" name="椭圆 109"/>
              <p:cNvSpPr/>
              <p:nvPr/>
            </p:nvSpPr>
            <p:spPr>
              <a:xfrm>
                <a:off x="1200760" y="3842075"/>
                <a:ext cx="1784148" cy="1784148"/>
              </a:xfrm>
              <a:prstGeom prst="ellipse">
                <a:avLst/>
              </a:prstGeom>
              <a:gradFill flip="none" rotWithShape="1">
                <a:gsLst>
                  <a:gs pos="0">
                    <a:srgbClr val="CBCBCB"/>
                  </a:gs>
                  <a:gs pos="100000">
                    <a:srgbClr val="F3F3F3"/>
                  </a:gs>
                </a:gsLst>
                <a:lin ang="2700000" scaled="1"/>
                <a:tileRect/>
              </a:gradFill>
              <a:ln w="31750">
                <a:gradFill flip="none" rotWithShape="1">
                  <a:gsLst>
                    <a:gs pos="0">
                      <a:schemeClr val="bg1"/>
                    </a:gs>
                    <a:gs pos="100000">
                      <a:srgbClr val="CBCBCB"/>
                    </a:gs>
                  </a:gsLst>
                  <a:lin ang="2700000" scaled="1"/>
                  <a:tileRect/>
                </a:gradFill>
              </a:ln>
              <a:effectLst>
                <a:outerShdw blurRad="127000" dist="762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11" name="椭圆 110"/>
              <p:cNvSpPr/>
              <p:nvPr/>
            </p:nvSpPr>
            <p:spPr>
              <a:xfrm>
                <a:off x="1304632" y="3945947"/>
                <a:ext cx="1576402" cy="1576402"/>
              </a:xfrm>
              <a:prstGeom prst="ellipse">
                <a:avLst/>
              </a:prstGeom>
              <a:solidFill>
                <a:schemeClr val="accent2"/>
              </a:solidFill>
              <a:ln>
                <a:noFill/>
              </a:ln>
              <a:effectLst>
                <a:innerShdw blurRad="1016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sp>
          <p:nvSpPr>
            <p:cNvPr id="109" name="文本框 168"/>
            <p:cNvSpPr txBox="1"/>
            <p:nvPr/>
          </p:nvSpPr>
          <p:spPr>
            <a:xfrm>
              <a:off x="7307291" y="3253728"/>
              <a:ext cx="1069955" cy="906812"/>
            </a:xfrm>
            <a:prstGeom prst="rect">
              <a:avLst/>
            </a:prstGeom>
            <a:noFill/>
          </p:spPr>
          <p:txBody>
            <a:bodyPr wrap="square" rtlCol="0">
              <a:spAutoFit/>
            </a:bodyPr>
            <a:lstStyle/>
            <a:p>
              <a:pPr algn="ctr"/>
              <a:r>
                <a:rPr lang="zh-CN" altLang="en-US" sz="1500" dirty="0">
                  <a:solidFill>
                    <a:schemeClr val="bg1"/>
                  </a:solidFill>
                  <a:latin typeface="微软雅黑" panose="020B0503020204020204" pitchFamily="34" charset="-122"/>
                  <a:ea typeface="微软雅黑" panose="020B0503020204020204" pitchFamily="34" charset="-122"/>
                </a:rPr>
                <a:t>添加标题</a:t>
              </a:r>
            </a:p>
          </p:txBody>
        </p:sp>
      </p:grpSp>
      <p:grpSp>
        <p:nvGrpSpPr>
          <p:cNvPr id="112" name="组合 111"/>
          <p:cNvGrpSpPr/>
          <p:nvPr/>
        </p:nvGrpSpPr>
        <p:grpSpPr>
          <a:xfrm>
            <a:off x="2321162" y="1258067"/>
            <a:ext cx="1145298" cy="1145298"/>
            <a:chOff x="2921917" y="2223151"/>
            <a:chExt cx="1527064" cy="1527064"/>
          </a:xfrm>
        </p:grpSpPr>
        <p:grpSp>
          <p:nvGrpSpPr>
            <p:cNvPr id="113" name="组合 112"/>
            <p:cNvGrpSpPr/>
            <p:nvPr/>
          </p:nvGrpSpPr>
          <p:grpSpPr>
            <a:xfrm>
              <a:off x="2921917" y="2223151"/>
              <a:ext cx="1527064" cy="1527064"/>
              <a:chOff x="1200760" y="3842075"/>
              <a:chExt cx="1784148" cy="1784148"/>
            </a:xfrm>
          </p:grpSpPr>
          <p:sp>
            <p:nvSpPr>
              <p:cNvPr id="115" name="椭圆 114"/>
              <p:cNvSpPr/>
              <p:nvPr/>
            </p:nvSpPr>
            <p:spPr>
              <a:xfrm>
                <a:off x="1200760" y="3842075"/>
                <a:ext cx="1784148" cy="1784148"/>
              </a:xfrm>
              <a:prstGeom prst="ellipse">
                <a:avLst/>
              </a:prstGeom>
              <a:gradFill flip="none" rotWithShape="1">
                <a:gsLst>
                  <a:gs pos="0">
                    <a:srgbClr val="CBCBCB"/>
                  </a:gs>
                  <a:gs pos="100000">
                    <a:srgbClr val="F3F3F3"/>
                  </a:gs>
                </a:gsLst>
                <a:lin ang="2700000" scaled="1"/>
                <a:tileRect/>
              </a:gradFill>
              <a:ln w="31750">
                <a:gradFill flip="none" rotWithShape="1">
                  <a:gsLst>
                    <a:gs pos="0">
                      <a:schemeClr val="bg1"/>
                    </a:gs>
                    <a:gs pos="100000">
                      <a:srgbClr val="CBCBCB"/>
                    </a:gs>
                  </a:gsLst>
                  <a:lin ang="2700000" scaled="1"/>
                  <a:tileRect/>
                </a:gradFill>
              </a:ln>
              <a:effectLst>
                <a:outerShdw blurRad="127000" dist="762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16" name="椭圆 115"/>
              <p:cNvSpPr/>
              <p:nvPr/>
            </p:nvSpPr>
            <p:spPr>
              <a:xfrm>
                <a:off x="1331074" y="3972389"/>
                <a:ext cx="1523519" cy="1523519"/>
              </a:xfrm>
              <a:prstGeom prst="ellipse">
                <a:avLst/>
              </a:prstGeom>
              <a:solidFill>
                <a:schemeClr val="accent1"/>
              </a:solidFill>
              <a:ln>
                <a:noFill/>
              </a:ln>
              <a:effectLst>
                <a:innerShdw blurRad="1016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sp>
          <p:nvSpPr>
            <p:cNvPr id="114" name="文本框 168"/>
            <p:cNvSpPr txBox="1"/>
            <p:nvPr/>
          </p:nvSpPr>
          <p:spPr>
            <a:xfrm>
              <a:off x="3280020" y="2632740"/>
              <a:ext cx="810860" cy="738664"/>
            </a:xfrm>
            <a:prstGeom prst="rect">
              <a:avLst/>
            </a:prstGeom>
            <a:noFill/>
          </p:spPr>
          <p:txBody>
            <a:bodyPr wrap="square" rtlCol="0">
              <a:spAutoFit/>
            </a:bodyPr>
            <a:lstStyle/>
            <a:p>
              <a:pPr algn="ctr"/>
              <a:r>
                <a:rPr lang="zh-CN" altLang="en-US" sz="1500" dirty="0">
                  <a:solidFill>
                    <a:schemeClr val="bg1"/>
                  </a:solidFill>
                  <a:latin typeface="微软雅黑" panose="020B0503020204020204" pitchFamily="34" charset="-122"/>
                  <a:ea typeface="微软雅黑" panose="020B0503020204020204" pitchFamily="34" charset="-122"/>
                </a:rPr>
                <a:t>添加</a:t>
              </a:r>
              <a:endParaRPr lang="en-US" altLang="zh-CN" sz="1500" dirty="0">
                <a:solidFill>
                  <a:schemeClr val="bg1"/>
                </a:solidFill>
                <a:latin typeface="微软雅黑" panose="020B0503020204020204" pitchFamily="34" charset="-122"/>
                <a:ea typeface="微软雅黑" panose="020B0503020204020204" pitchFamily="34" charset="-122"/>
              </a:endParaRPr>
            </a:p>
            <a:p>
              <a:pPr algn="ctr"/>
              <a:r>
                <a:rPr lang="zh-CN" altLang="en-US" sz="1500" dirty="0">
                  <a:solidFill>
                    <a:schemeClr val="bg1"/>
                  </a:solidFill>
                  <a:latin typeface="微软雅黑" panose="020B0503020204020204" pitchFamily="34" charset="-122"/>
                  <a:ea typeface="微软雅黑" panose="020B0503020204020204" pitchFamily="34" charset="-122"/>
                </a:rPr>
                <a:t>标题</a:t>
              </a:r>
            </a:p>
          </p:txBody>
        </p:sp>
      </p:grpSp>
      <p:grpSp>
        <p:nvGrpSpPr>
          <p:cNvPr id="117" name="组合 116"/>
          <p:cNvGrpSpPr/>
          <p:nvPr/>
        </p:nvGrpSpPr>
        <p:grpSpPr>
          <a:xfrm>
            <a:off x="2348214" y="3299017"/>
            <a:ext cx="1301325" cy="1301325"/>
            <a:chOff x="2419539" y="4096106"/>
            <a:chExt cx="1735100" cy="1735100"/>
          </a:xfrm>
        </p:grpSpPr>
        <p:grpSp>
          <p:nvGrpSpPr>
            <p:cNvPr id="118" name="组合 117"/>
            <p:cNvGrpSpPr/>
            <p:nvPr/>
          </p:nvGrpSpPr>
          <p:grpSpPr>
            <a:xfrm>
              <a:off x="2419539" y="4096106"/>
              <a:ext cx="1735100" cy="1735100"/>
              <a:chOff x="1200760" y="3842075"/>
              <a:chExt cx="1784148" cy="1784148"/>
            </a:xfrm>
          </p:grpSpPr>
          <p:sp>
            <p:nvSpPr>
              <p:cNvPr id="120" name="椭圆 119"/>
              <p:cNvSpPr/>
              <p:nvPr/>
            </p:nvSpPr>
            <p:spPr>
              <a:xfrm>
                <a:off x="1200760" y="3842075"/>
                <a:ext cx="1784148" cy="1784148"/>
              </a:xfrm>
              <a:prstGeom prst="ellipse">
                <a:avLst/>
              </a:prstGeom>
              <a:gradFill flip="none" rotWithShape="1">
                <a:gsLst>
                  <a:gs pos="0">
                    <a:srgbClr val="CBCBCB"/>
                  </a:gs>
                  <a:gs pos="100000">
                    <a:srgbClr val="F3F3F3"/>
                  </a:gs>
                </a:gsLst>
                <a:lin ang="2700000" scaled="1"/>
                <a:tileRect/>
              </a:gradFill>
              <a:ln w="31750">
                <a:gradFill flip="none" rotWithShape="1">
                  <a:gsLst>
                    <a:gs pos="0">
                      <a:schemeClr val="bg1"/>
                    </a:gs>
                    <a:gs pos="100000">
                      <a:srgbClr val="CBCBCB"/>
                    </a:gs>
                  </a:gsLst>
                  <a:lin ang="2700000" scaled="1"/>
                  <a:tileRect/>
                </a:gradFill>
              </a:ln>
              <a:effectLst>
                <a:outerShdw blurRad="127000" dist="762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21" name="椭圆 120"/>
              <p:cNvSpPr/>
              <p:nvPr/>
            </p:nvSpPr>
            <p:spPr>
              <a:xfrm>
                <a:off x="1320251" y="3961566"/>
                <a:ext cx="1545166" cy="1545166"/>
              </a:xfrm>
              <a:prstGeom prst="ellipse">
                <a:avLst/>
              </a:prstGeom>
              <a:solidFill>
                <a:schemeClr val="accent4"/>
              </a:solidFill>
              <a:ln>
                <a:noFill/>
              </a:ln>
              <a:effectLst>
                <a:innerShdw blurRad="1016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sp>
          <p:nvSpPr>
            <p:cNvPr id="119" name="文本框 168"/>
            <p:cNvSpPr txBox="1"/>
            <p:nvPr/>
          </p:nvSpPr>
          <p:spPr>
            <a:xfrm>
              <a:off x="2903771" y="4628757"/>
              <a:ext cx="766635" cy="738664"/>
            </a:xfrm>
            <a:prstGeom prst="rect">
              <a:avLst/>
            </a:prstGeom>
            <a:noFill/>
          </p:spPr>
          <p:txBody>
            <a:bodyPr wrap="square" rtlCol="0">
              <a:spAutoFit/>
            </a:bodyPr>
            <a:lstStyle/>
            <a:p>
              <a:pPr algn="ctr"/>
              <a:r>
                <a:rPr lang="zh-CN" altLang="en-US" sz="1500" dirty="0">
                  <a:solidFill>
                    <a:schemeClr val="bg1"/>
                  </a:solidFill>
                  <a:latin typeface="微软雅黑" panose="020B0503020204020204" pitchFamily="34" charset="-122"/>
                  <a:ea typeface="微软雅黑" panose="020B0503020204020204" pitchFamily="34" charset="-122"/>
                </a:rPr>
                <a:t>添加</a:t>
              </a:r>
              <a:endParaRPr lang="en-US" altLang="zh-CN" sz="1500" dirty="0">
                <a:solidFill>
                  <a:schemeClr val="bg1"/>
                </a:solidFill>
                <a:latin typeface="微软雅黑" panose="020B0503020204020204" pitchFamily="34" charset="-122"/>
                <a:ea typeface="微软雅黑" panose="020B0503020204020204" pitchFamily="34" charset="-122"/>
              </a:endParaRPr>
            </a:p>
            <a:p>
              <a:pPr algn="ctr"/>
              <a:r>
                <a:rPr lang="zh-CN" altLang="en-US" sz="1500" dirty="0">
                  <a:solidFill>
                    <a:schemeClr val="bg1"/>
                  </a:solidFill>
                  <a:latin typeface="微软雅黑" panose="020B0503020204020204" pitchFamily="34" charset="-122"/>
                  <a:ea typeface="微软雅黑" panose="020B0503020204020204" pitchFamily="34" charset="-122"/>
                </a:rPr>
                <a:t>标题</a:t>
              </a:r>
            </a:p>
          </p:txBody>
        </p:sp>
      </p:grpSp>
      <p:sp>
        <p:nvSpPr>
          <p:cNvPr id="122" name="矩形 47"/>
          <p:cNvSpPr>
            <a:spLocks noChangeArrowheads="1"/>
          </p:cNvSpPr>
          <p:nvPr/>
        </p:nvSpPr>
        <p:spPr bwMode="auto">
          <a:xfrm>
            <a:off x="686094" y="1496647"/>
            <a:ext cx="1681663" cy="5920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51430" tIns="25715" rIns="51430" bIns="25715">
            <a:spAutoFit/>
          </a:bodyPr>
          <a:lstStyle/>
          <a:p>
            <a:pPr>
              <a:lnSpc>
                <a:spcPct val="130000"/>
              </a:lnSpc>
              <a:spcBef>
                <a:spcPct val="0"/>
              </a:spcBef>
            </a:pPr>
            <a:r>
              <a:rPr lang="zh-CN" altLang="en-US" sz="900" dirty="0">
                <a:solidFill>
                  <a:schemeClr val="tx1">
                    <a:lumMod val="75000"/>
                    <a:lumOff val="25000"/>
                  </a:schemeClr>
                </a:solidFill>
                <a:latin typeface="微软雅黑" pitchFamily="34" charset="-122"/>
                <a:ea typeface="微软雅黑" pitchFamily="34" charset="-122"/>
              </a:rPr>
              <a:t>您的内容打在这里或者通过复制您的文本后，在此框中选择粘贴，并选择只保留文字。</a:t>
            </a:r>
            <a:endParaRPr lang="en-US" altLang="zh-CN" sz="900" dirty="0">
              <a:solidFill>
                <a:schemeClr val="tx1">
                  <a:lumMod val="75000"/>
                  <a:lumOff val="25000"/>
                </a:schemeClr>
              </a:solidFill>
              <a:latin typeface="微软雅黑" pitchFamily="34" charset="-122"/>
              <a:ea typeface="微软雅黑" pitchFamily="34" charset="-122"/>
              <a:sym typeface="微软雅黑" pitchFamily="34" charset="-122"/>
            </a:endParaRPr>
          </a:p>
        </p:txBody>
      </p:sp>
      <p:sp>
        <p:nvSpPr>
          <p:cNvPr id="123" name="矩形 47"/>
          <p:cNvSpPr>
            <a:spLocks noChangeArrowheads="1"/>
          </p:cNvSpPr>
          <p:nvPr/>
        </p:nvSpPr>
        <p:spPr bwMode="auto">
          <a:xfrm>
            <a:off x="646514" y="3536759"/>
            <a:ext cx="1608423" cy="5920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51430" tIns="25715" rIns="51430" bIns="25715">
            <a:spAutoFit/>
          </a:bodyPr>
          <a:lstStyle/>
          <a:p>
            <a:pPr>
              <a:lnSpc>
                <a:spcPct val="130000"/>
              </a:lnSpc>
              <a:spcBef>
                <a:spcPct val="0"/>
              </a:spcBef>
            </a:pPr>
            <a:r>
              <a:rPr lang="zh-CN" altLang="en-US" sz="900" dirty="0">
                <a:solidFill>
                  <a:schemeClr val="tx1">
                    <a:lumMod val="75000"/>
                    <a:lumOff val="25000"/>
                  </a:schemeClr>
                </a:solidFill>
                <a:latin typeface="微软雅黑" pitchFamily="34" charset="-122"/>
                <a:ea typeface="微软雅黑" pitchFamily="34" charset="-122"/>
              </a:rPr>
              <a:t>您的内容打在这里或者通过复制您的文本后，在此框中选择粘贴，并选择只保留文字。</a:t>
            </a:r>
            <a:endParaRPr lang="en-US" altLang="zh-CN" sz="900" dirty="0">
              <a:solidFill>
                <a:schemeClr val="tx1">
                  <a:lumMod val="75000"/>
                  <a:lumOff val="25000"/>
                </a:schemeClr>
              </a:solidFill>
              <a:latin typeface="微软雅黑" pitchFamily="34" charset="-122"/>
              <a:ea typeface="微软雅黑" pitchFamily="34" charset="-122"/>
              <a:sym typeface="微软雅黑" pitchFamily="34" charset="-122"/>
            </a:endParaRPr>
          </a:p>
        </p:txBody>
      </p:sp>
      <p:sp>
        <p:nvSpPr>
          <p:cNvPr id="124" name="矩形 47"/>
          <p:cNvSpPr>
            <a:spLocks noChangeArrowheads="1"/>
          </p:cNvSpPr>
          <p:nvPr/>
        </p:nvSpPr>
        <p:spPr bwMode="auto">
          <a:xfrm>
            <a:off x="6851658" y="1266340"/>
            <a:ext cx="1662953" cy="5920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51430" tIns="25715" rIns="51430" bIns="25715">
            <a:spAutoFit/>
          </a:bodyPr>
          <a:lstStyle/>
          <a:p>
            <a:pPr>
              <a:lnSpc>
                <a:spcPct val="130000"/>
              </a:lnSpc>
              <a:spcBef>
                <a:spcPct val="0"/>
              </a:spcBef>
            </a:pPr>
            <a:r>
              <a:rPr lang="zh-CN" altLang="en-US" sz="900" dirty="0">
                <a:solidFill>
                  <a:schemeClr val="tx1">
                    <a:lumMod val="75000"/>
                    <a:lumOff val="25000"/>
                  </a:schemeClr>
                </a:solidFill>
                <a:latin typeface="微软雅黑" pitchFamily="34" charset="-122"/>
                <a:ea typeface="微软雅黑" pitchFamily="34" charset="-122"/>
              </a:rPr>
              <a:t>您的内容打在这里或者通过复制您的文本后，在此框中选择粘贴，并选择只保留文字。</a:t>
            </a:r>
            <a:endParaRPr lang="en-US" altLang="zh-CN" sz="900" dirty="0">
              <a:solidFill>
                <a:schemeClr val="tx1">
                  <a:lumMod val="75000"/>
                  <a:lumOff val="25000"/>
                </a:schemeClr>
              </a:solidFill>
              <a:latin typeface="微软雅黑" pitchFamily="34" charset="-122"/>
              <a:ea typeface="微软雅黑" pitchFamily="34" charset="-122"/>
              <a:sym typeface="微软雅黑" pitchFamily="34" charset="-122"/>
            </a:endParaRPr>
          </a:p>
        </p:txBody>
      </p:sp>
      <p:sp>
        <p:nvSpPr>
          <p:cNvPr id="125" name="矩形 47"/>
          <p:cNvSpPr>
            <a:spLocks noChangeArrowheads="1"/>
          </p:cNvSpPr>
          <p:nvPr/>
        </p:nvSpPr>
        <p:spPr bwMode="auto">
          <a:xfrm>
            <a:off x="6713053" y="3357599"/>
            <a:ext cx="1641852" cy="5920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51430" tIns="25715" rIns="51430" bIns="25715">
            <a:spAutoFit/>
          </a:bodyPr>
          <a:lstStyle/>
          <a:p>
            <a:pPr>
              <a:lnSpc>
                <a:spcPct val="130000"/>
              </a:lnSpc>
              <a:spcBef>
                <a:spcPct val="0"/>
              </a:spcBef>
            </a:pPr>
            <a:r>
              <a:rPr lang="zh-CN" altLang="en-US" sz="900" dirty="0">
                <a:solidFill>
                  <a:schemeClr val="tx1">
                    <a:lumMod val="75000"/>
                    <a:lumOff val="25000"/>
                  </a:schemeClr>
                </a:solidFill>
                <a:latin typeface="微软雅黑" pitchFamily="34" charset="-122"/>
                <a:ea typeface="微软雅黑" pitchFamily="34" charset="-122"/>
              </a:rPr>
              <a:t>您的内容打在这里或者通过复制您的文本后，在此框中选择粘贴，并选择只保留文字。</a:t>
            </a:r>
            <a:endParaRPr lang="en-US" altLang="zh-CN" sz="900" dirty="0">
              <a:solidFill>
                <a:schemeClr val="tx1">
                  <a:lumMod val="75000"/>
                  <a:lumOff val="25000"/>
                </a:schemeClr>
              </a:solidFill>
              <a:latin typeface="微软雅黑" pitchFamily="34" charset="-122"/>
              <a:ea typeface="微软雅黑" pitchFamily="34" charset="-122"/>
              <a:sym typeface="微软雅黑" pitchFamily="34" charset="-122"/>
            </a:endParaRPr>
          </a:p>
        </p:txBody>
      </p:sp>
      <p:grpSp>
        <p:nvGrpSpPr>
          <p:cNvPr id="2" name="组合 1"/>
          <p:cNvGrpSpPr/>
          <p:nvPr/>
        </p:nvGrpSpPr>
        <p:grpSpPr>
          <a:xfrm>
            <a:off x="3466460" y="1985093"/>
            <a:ext cx="2247198" cy="1551667"/>
            <a:chOff x="4621947" y="2646790"/>
            <a:chExt cx="2996264" cy="2068889"/>
          </a:xfrm>
        </p:grpSpPr>
        <p:cxnSp>
          <p:nvCxnSpPr>
            <p:cNvPr id="5" name="直接箭头连接符 4"/>
            <p:cNvCxnSpPr/>
            <p:nvPr/>
          </p:nvCxnSpPr>
          <p:spPr>
            <a:xfrm flipV="1">
              <a:off x="7167399" y="2646790"/>
              <a:ext cx="450812" cy="231868"/>
            </a:xfrm>
            <a:prstGeom prst="straightConnector1">
              <a:avLst/>
            </a:prstGeom>
            <a:ln w="28575">
              <a:solidFill>
                <a:schemeClr val="tx1">
                  <a:lumMod val="50000"/>
                  <a:lumOff val="50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39" name="直接箭头连接符 38"/>
            <p:cNvCxnSpPr/>
            <p:nvPr/>
          </p:nvCxnSpPr>
          <p:spPr>
            <a:xfrm>
              <a:off x="7158378" y="4514895"/>
              <a:ext cx="295602" cy="200784"/>
            </a:xfrm>
            <a:prstGeom prst="straightConnector1">
              <a:avLst/>
            </a:prstGeom>
            <a:ln w="28575">
              <a:solidFill>
                <a:schemeClr val="tx1">
                  <a:lumMod val="50000"/>
                  <a:lumOff val="50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41" name="直接箭头连接符 40"/>
            <p:cNvCxnSpPr/>
            <p:nvPr/>
          </p:nvCxnSpPr>
          <p:spPr>
            <a:xfrm flipH="1" flipV="1">
              <a:off x="4621947" y="2794897"/>
              <a:ext cx="341180" cy="115934"/>
            </a:xfrm>
            <a:prstGeom prst="straightConnector1">
              <a:avLst/>
            </a:prstGeom>
            <a:ln w="28575">
              <a:solidFill>
                <a:schemeClr val="tx1">
                  <a:lumMod val="50000"/>
                  <a:lumOff val="50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43" name="直接箭头连接符 42"/>
            <p:cNvCxnSpPr/>
            <p:nvPr/>
          </p:nvCxnSpPr>
          <p:spPr>
            <a:xfrm flipH="1">
              <a:off x="4749846" y="4419690"/>
              <a:ext cx="213281" cy="195597"/>
            </a:xfrm>
            <a:prstGeom prst="straightConnector1">
              <a:avLst/>
            </a:prstGeom>
            <a:ln w="28575">
              <a:solidFill>
                <a:schemeClr val="tx1">
                  <a:lumMod val="50000"/>
                  <a:lumOff val="50000"/>
                </a:schemeClr>
              </a:solidFill>
              <a:tailEnd type="arrow"/>
            </a:ln>
          </p:spPr>
          <p:style>
            <a:lnRef idx="1">
              <a:schemeClr val="accent1"/>
            </a:lnRef>
            <a:fillRef idx="0">
              <a:schemeClr val="accent1"/>
            </a:fillRef>
            <a:effectRef idx="0">
              <a:schemeClr val="accent1"/>
            </a:effectRef>
            <a:fontRef idx="minor">
              <a:schemeClr val="tx1"/>
            </a:fontRef>
          </p:style>
        </p:cxnSp>
      </p:grpSp>
      <p:sp>
        <p:nvSpPr>
          <p:cNvPr id="3" name="标题 2"/>
          <p:cNvSpPr>
            <a:spLocks noGrp="1"/>
          </p:cNvSpPr>
          <p:nvPr>
            <p:ph type="title"/>
          </p:nvPr>
        </p:nvSpPr>
        <p:spPr/>
        <p:txBody>
          <a:bodyPr/>
          <a:lstStyle/>
          <a:p>
            <a:endParaRPr lang="zh-CN" altLang="en-US"/>
          </a:p>
        </p:txBody>
      </p:sp>
    </p:spTree>
    <p:extLst>
      <p:ext uri="{BB962C8B-B14F-4D97-AF65-F5344CB8AC3E}">
        <p14:creationId xmlns:p14="http://schemas.microsoft.com/office/powerpoint/2010/main" val="1245770155"/>
      </p:ext>
    </p:extLst>
  </p:cSld>
  <p:clrMapOvr>
    <a:masterClrMapping/>
  </p:clrMapOvr>
  <mc:AlternateContent xmlns:mc="http://schemas.openxmlformats.org/markup-compatibility/2006" xmlns:p14="http://schemas.microsoft.com/office/powerpoint/2010/main">
    <mc:Choice Requires="p14">
      <p:transition spd="slow" p14:dur="1600" advClick="0" advTm="0">
        <p14:prism isInverted="1"/>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75"/>
                                        </p:tgtEl>
                                        <p:attrNameLst>
                                          <p:attrName>style.visibility</p:attrName>
                                        </p:attrNameLst>
                                      </p:cBhvr>
                                      <p:to>
                                        <p:strVal val="visible"/>
                                      </p:to>
                                    </p:set>
                                    <p:anim calcmode="lin" valueType="num">
                                      <p:cBhvr>
                                        <p:cTn id="7" dur="100" fill="hold"/>
                                        <p:tgtEl>
                                          <p:spTgt spid="75"/>
                                        </p:tgtEl>
                                        <p:attrNameLst>
                                          <p:attrName>ppt_w</p:attrName>
                                        </p:attrNameLst>
                                      </p:cBhvr>
                                      <p:tavLst>
                                        <p:tav tm="0">
                                          <p:val>
                                            <p:fltVal val="0"/>
                                          </p:val>
                                        </p:tav>
                                        <p:tav tm="100000">
                                          <p:val>
                                            <p:strVal val="#ppt_w"/>
                                          </p:val>
                                        </p:tav>
                                      </p:tavLst>
                                    </p:anim>
                                    <p:anim calcmode="lin" valueType="num">
                                      <p:cBhvr>
                                        <p:cTn id="8" dur="100" fill="hold"/>
                                        <p:tgtEl>
                                          <p:spTgt spid="75"/>
                                        </p:tgtEl>
                                        <p:attrNameLst>
                                          <p:attrName>ppt_h</p:attrName>
                                        </p:attrNameLst>
                                      </p:cBhvr>
                                      <p:tavLst>
                                        <p:tav tm="0">
                                          <p:val>
                                            <p:fltVal val="0"/>
                                          </p:val>
                                        </p:tav>
                                        <p:tav tm="100000">
                                          <p:val>
                                            <p:strVal val="#ppt_h"/>
                                          </p:val>
                                        </p:tav>
                                      </p:tavLst>
                                    </p:anim>
                                    <p:animEffect transition="in" filter="fade">
                                      <p:cBhvr>
                                        <p:cTn id="9" dur="100"/>
                                        <p:tgtEl>
                                          <p:spTgt spid="75"/>
                                        </p:tgtEl>
                                      </p:cBhvr>
                                    </p:animEffect>
                                  </p:childTnLst>
                                </p:cTn>
                              </p:par>
                              <p:par>
                                <p:cTn id="10" presetID="6" presetClass="emph" presetSubtype="0" fill="hold" nodeType="withEffect">
                                  <p:stCondLst>
                                    <p:cond delay="100"/>
                                  </p:stCondLst>
                                  <p:childTnLst>
                                    <p:animScale>
                                      <p:cBhvr>
                                        <p:cTn id="11" dur="100" fill="hold"/>
                                        <p:tgtEl>
                                          <p:spTgt spid="75"/>
                                        </p:tgtEl>
                                      </p:cBhvr>
                                      <p:by x="110000" y="110000"/>
                                    </p:animScale>
                                  </p:childTnLst>
                                </p:cTn>
                              </p:par>
                              <p:par>
                                <p:cTn id="12" presetID="6" presetClass="emph" presetSubtype="0" fill="hold" nodeType="withEffect">
                                  <p:stCondLst>
                                    <p:cond delay="200"/>
                                  </p:stCondLst>
                                  <p:childTnLst>
                                    <p:animScale>
                                      <p:cBhvr>
                                        <p:cTn id="13" dur="200" fill="hold"/>
                                        <p:tgtEl>
                                          <p:spTgt spid="75"/>
                                        </p:tgtEl>
                                      </p:cBhvr>
                                      <p:by x="90000" y="90000"/>
                                    </p:animScale>
                                  </p:childTnLst>
                                </p:cTn>
                              </p:par>
                              <p:par>
                                <p:cTn id="14" presetID="6" presetClass="emph" presetSubtype="0" fill="hold" nodeType="withEffect">
                                  <p:stCondLst>
                                    <p:cond delay="400"/>
                                  </p:stCondLst>
                                  <p:childTnLst>
                                    <p:animScale>
                                      <p:cBhvr>
                                        <p:cTn id="15" dur="100" fill="hold"/>
                                        <p:tgtEl>
                                          <p:spTgt spid="75"/>
                                        </p:tgtEl>
                                      </p:cBhvr>
                                      <p:by x="105000" y="105000"/>
                                    </p:animScale>
                                  </p:childTnLst>
                                </p:cTn>
                              </p:par>
                              <p:par>
                                <p:cTn id="16" presetID="6" presetClass="emph" presetSubtype="0" fill="hold" nodeType="withEffect">
                                  <p:stCondLst>
                                    <p:cond delay="500"/>
                                  </p:stCondLst>
                                  <p:childTnLst>
                                    <p:animScale>
                                      <p:cBhvr>
                                        <p:cTn id="17" dur="200" fill="hold"/>
                                        <p:tgtEl>
                                          <p:spTgt spid="75"/>
                                        </p:tgtEl>
                                      </p:cBhvr>
                                      <p:by x="95000" y="95000"/>
                                    </p:animScale>
                                  </p:childTnLst>
                                </p:cTn>
                              </p:par>
                            </p:childTnLst>
                          </p:cTn>
                        </p:par>
                        <p:par>
                          <p:cTn id="18" fill="hold">
                            <p:stCondLst>
                              <p:cond delay="700"/>
                            </p:stCondLst>
                            <p:childTnLst>
                              <p:par>
                                <p:cTn id="19" presetID="53" presetClass="entr" presetSubtype="16" fill="hold" nodeType="afterEffect">
                                  <p:stCondLst>
                                    <p:cond delay="0"/>
                                  </p:stCondLst>
                                  <p:childTnLst>
                                    <p:set>
                                      <p:cBhvr>
                                        <p:cTn id="20" dur="1" fill="hold">
                                          <p:stCondLst>
                                            <p:cond delay="0"/>
                                          </p:stCondLst>
                                        </p:cTn>
                                        <p:tgtEl>
                                          <p:spTgt spid="2"/>
                                        </p:tgtEl>
                                        <p:attrNameLst>
                                          <p:attrName>style.visibility</p:attrName>
                                        </p:attrNameLst>
                                      </p:cBhvr>
                                      <p:to>
                                        <p:strVal val="visible"/>
                                      </p:to>
                                    </p:set>
                                    <p:anim calcmode="lin" valueType="num">
                                      <p:cBhvr>
                                        <p:cTn id="21" dur="500" fill="hold"/>
                                        <p:tgtEl>
                                          <p:spTgt spid="2"/>
                                        </p:tgtEl>
                                        <p:attrNameLst>
                                          <p:attrName>ppt_w</p:attrName>
                                        </p:attrNameLst>
                                      </p:cBhvr>
                                      <p:tavLst>
                                        <p:tav tm="0">
                                          <p:val>
                                            <p:fltVal val="0"/>
                                          </p:val>
                                        </p:tav>
                                        <p:tav tm="100000">
                                          <p:val>
                                            <p:strVal val="#ppt_w"/>
                                          </p:val>
                                        </p:tav>
                                      </p:tavLst>
                                    </p:anim>
                                    <p:anim calcmode="lin" valueType="num">
                                      <p:cBhvr>
                                        <p:cTn id="22" dur="500" fill="hold"/>
                                        <p:tgtEl>
                                          <p:spTgt spid="2"/>
                                        </p:tgtEl>
                                        <p:attrNameLst>
                                          <p:attrName>ppt_h</p:attrName>
                                        </p:attrNameLst>
                                      </p:cBhvr>
                                      <p:tavLst>
                                        <p:tav tm="0">
                                          <p:val>
                                            <p:fltVal val="0"/>
                                          </p:val>
                                        </p:tav>
                                        <p:tav tm="100000">
                                          <p:val>
                                            <p:strVal val="#ppt_h"/>
                                          </p:val>
                                        </p:tav>
                                      </p:tavLst>
                                    </p:anim>
                                    <p:animEffect transition="in" filter="fade">
                                      <p:cBhvr>
                                        <p:cTn id="23" dur="500"/>
                                        <p:tgtEl>
                                          <p:spTgt spid="2"/>
                                        </p:tgtEl>
                                      </p:cBhvr>
                                    </p:animEffect>
                                  </p:childTnLst>
                                </p:cTn>
                              </p:par>
                            </p:childTnLst>
                          </p:cTn>
                        </p:par>
                        <p:par>
                          <p:cTn id="24" fill="hold">
                            <p:stCondLst>
                              <p:cond delay="1200"/>
                            </p:stCondLst>
                            <p:childTnLst>
                              <p:par>
                                <p:cTn id="25" presetID="53" presetClass="entr" presetSubtype="16" fill="hold" nodeType="afterEffect">
                                  <p:stCondLst>
                                    <p:cond delay="0"/>
                                  </p:stCondLst>
                                  <p:childTnLst>
                                    <p:set>
                                      <p:cBhvr>
                                        <p:cTn id="26" dur="1" fill="hold">
                                          <p:stCondLst>
                                            <p:cond delay="0"/>
                                          </p:stCondLst>
                                        </p:cTn>
                                        <p:tgtEl>
                                          <p:spTgt spid="112"/>
                                        </p:tgtEl>
                                        <p:attrNameLst>
                                          <p:attrName>style.visibility</p:attrName>
                                        </p:attrNameLst>
                                      </p:cBhvr>
                                      <p:to>
                                        <p:strVal val="visible"/>
                                      </p:to>
                                    </p:set>
                                    <p:anim calcmode="lin" valueType="num">
                                      <p:cBhvr>
                                        <p:cTn id="27" dur="500" fill="hold"/>
                                        <p:tgtEl>
                                          <p:spTgt spid="112"/>
                                        </p:tgtEl>
                                        <p:attrNameLst>
                                          <p:attrName>ppt_w</p:attrName>
                                        </p:attrNameLst>
                                      </p:cBhvr>
                                      <p:tavLst>
                                        <p:tav tm="0">
                                          <p:val>
                                            <p:fltVal val="0"/>
                                          </p:val>
                                        </p:tav>
                                        <p:tav tm="100000">
                                          <p:val>
                                            <p:strVal val="#ppt_w"/>
                                          </p:val>
                                        </p:tav>
                                      </p:tavLst>
                                    </p:anim>
                                    <p:anim calcmode="lin" valueType="num">
                                      <p:cBhvr>
                                        <p:cTn id="28" dur="500" fill="hold"/>
                                        <p:tgtEl>
                                          <p:spTgt spid="112"/>
                                        </p:tgtEl>
                                        <p:attrNameLst>
                                          <p:attrName>ppt_h</p:attrName>
                                        </p:attrNameLst>
                                      </p:cBhvr>
                                      <p:tavLst>
                                        <p:tav tm="0">
                                          <p:val>
                                            <p:fltVal val="0"/>
                                          </p:val>
                                        </p:tav>
                                        <p:tav tm="100000">
                                          <p:val>
                                            <p:strVal val="#ppt_h"/>
                                          </p:val>
                                        </p:tav>
                                      </p:tavLst>
                                    </p:anim>
                                    <p:animEffect transition="in" filter="fade">
                                      <p:cBhvr>
                                        <p:cTn id="29" dur="500"/>
                                        <p:tgtEl>
                                          <p:spTgt spid="112"/>
                                        </p:tgtEl>
                                      </p:cBhvr>
                                    </p:animEffect>
                                  </p:childTnLst>
                                </p:cTn>
                              </p:par>
                            </p:childTnLst>
                          </p:cTn>
                        </p:par>
                        <p:par>
                          <p:cTn id="30" fill="hold">
                            <p:stCondLst>
                              <p:cond delay="1700"/>
                            </p:stCondLst>
                            <p:childTnLst>
                              <p:par>
                                <p:cTn id="31" presetID="53" presetClass="entr" presetSubtype="16" fill="hold" nodeType="afterEffect">
                                  <p:stCondLst>
                                    <p:cond delay="0"/>
                                  </p:stCondLst>
                                  <p:childTnLst>
                                    <p:set>
                                      <p:cBhvr>
                                        <p:cTn id="32" dur="1" fill="hold">
                                          <p:stCondLst>
                                            <p:cond delay="0"/>
                                          </p:stCondLst>
                                        </p:cTn>
                                        <p:tgtEl>
                                          <p:spTgt spid="102"/>
                                        </p:tgtEl>
                                        <p:attrNameLst>
                                          <p:attrName>style.visibility</p:attrName>
                                        </p:attrNameLst>
                                      </p:cBhvr>
                                      <p:to>
                                        <p:strVal val="visible"/>
                                      </p:to>
                                    </p:set>
                                    <p:anim calcmode="lin" valueType="num">
                                      <p:cBhvr>
                                        <p:cTn id="33" dur="500" fill="hold"/>
                                        <p:tgtEl>
                                          <p:spTgt spid="102"/>
                                        </p:tgtEl>
                                        <p:attrNameLst>
                                          <p:attrName>ppt_w</p:attrName>
                                        </p:attrNameLst>
                                      </p:cBhvr>
                                      <p:tavLst>
                                        <p:tav tm="0">
                                          <p:val>
                                            <p:fltVal val="0"/>
                                          </p:val>
                                        </p:tav>
                                        <p:tav tm="100000">
                                          <p:val>
                                            <p:strVal val="#ppt_w"/>
                                          </p:val>
                                        </p:tav>
                                      </p:tavLst>
                                    </p:anim>
                                    <p:anim calcmode="lin" valueType="num">
                                      <p:cBhvr>
                                        <p:cTn id="34" dur="500" fill="hold"/>
                                        <p:tgtEl>
                                          <p:spTgt spid="102"/>
                                        </p:tgtEl>
                                        <p:attrNameLst>
                                          <p:attrName>ppt_h</p:attrName>
                                        </p:attrNameLst>
                                      </p:cBhvr>
                                      <p:tavLst>
                                        <p:tav tm="0">
                                          <p:val>
                                            <p:fltVal val="0"/>
                                          </p:val>
                                        </p:tav>
                                        <p:tav tm="100000">
                                          <p:val>
                                            <p:strVal val="#ppt_h"/>
                                          </p:val>
                                        </p:tav>
                                      </p:tavLst>
                                    </p:anim>
                                    <p:animEffect transition="in" filter="fade">
                                      <p:cBhvr>
                                        <p:cTn id="35" dur="500"/>
                                        <p:tgtEl>
                                          <p:spTgt spid="102"/>
                                        </p:tgtEl>
                                      </p:cBhvr>
                                    </p:animEffect>
                                  </p:childTnLst>
                                </p:cTn>
                              </p:par>
                            </p:childTnLst>
                          </p:cTn>
                        </p:par>
                        <p:par>
                          <p:cTn id="36" fill="hold">
                            <p:stCondLst>
                              <p:cond delay="2200"/>
                            </p:stCondLst>
                            <p:childTnLst>
                              <p:par>
                                <p:cTn id="37" presetID="53" presetClass="entr" presetSubtype="16" fill="hold" nodeType="afterEffect">
                                  <p:stCondLst>
                                    <p:cond delay="0"/>
                                  </p:stCondLst>
                                  <p:childTnLst>
                                    <p:set>
                                      <p:cBhvr>
                                        <p:cTn id="38" dur="1" fill="hold">
                                          <p:stCondLst>
                                            <p:cond delay="0"/>
                                          </p:stCondLst>
                                        </p:cTn>
                                        <p:tgtEl>
                                          <p:spTgt spid="117"/>
                                        </p:tgtEl>
                                        <p:attrNameLst>
                                          <p:attrName>style.visibility</p:attrName>
                                        </p:attrNameLst>
                                      </p:cBhvr>
                                      <p:to>
                                        <p:strVal val="visible"/>
                                      </p:to>
                                    </p:set>
                                    <p:anim calcmode="lin" valueType="num">
                                      <p:cBhvr>
                                        <p:cTn id="39" dur="500" fill="hold"/>
                                        <p:tgtEl>
                                          <p:spTgt spid="117"/>
                                        </p:tgtEl>
                                        <p:attrNameLst>
                                          <p:attrName>ppt_w</p:attrName>
                                        </p:attrNameLst>
                                      </p:cBhvr>
                                      <p:tavLst>
                                        <p:tav tm="0">
                                          <p:val>
                                            <p:fltVal val="0"/>
                                          </p:val>
                                        </p:tav>
                                        <p:tav tm="100000">
                                          <p:val>
                                            <p:strVal val="#ppt_w"/>
                                          </p:val>
                                        </p:tav>
                                      </p:tavLst>
                                    </p:anim>
                                    <p:anim calcmode="lin" valueType="num">
                                      <p:cBhvr>
                                        <p:cTn id="40" dur="500" fill="hold"/>
                                        <p:tgtEl>
                                          <p:spTgt spid="117"/>
                                        </p:tgtEl>
                                        <p:attrNameLst>
                                          <p:attrName>ppt_h</p:attrName>
                                        </p:attrNameLst>
                                      </p:cBhvr>
                                      <p:tavLst>
                                        <p:tav tm="0">
                                          <p:val>
                                            <p:fltVal val="0"/>
                                          </p:val>
                                        </p:tav>
                                        <p:tav tm="100000">
                                          <p:val>
                                            <p:strVal val="#ppt_h"/>
                                          </p:val>
                                        </p:tav>
                                      </p:tavLst>
                                    </p:anim>
                                    <p:animEffect transition="in" filter="fade">
                                      <p:cBhvr>
                                        <p:cTn id="41" dur="500"/>
                                        <p:tgtEl>
                                          <p:spTgt spid="117"/>
                                        </p:tgtEl>
                                      </p:cBhvr>
                                    </p:animEffect>
                                  </p:childTnLst>
                                </p:cTn>
                              </p:par>
                            </p:childTnLst>
                          </p:cTn>
                        </p:par>
                        <p:par>
                          <p:cTn id="42" fill="hold">
                            <p:stCondLst>
                              <p:cond delay="2700"/>
                            </p:stCondLst>
                            <p:childTnLst>
                              <p:par>
                                <p:cTn id="43" presetID="53" presetClass="entr" presetSubtype="16" fill="hold" nodeType="afterEffect">
                                  <p:stCondLst>
                                    <p:cond delay="0"/>
                                  </p:stCondLst>
                                  <p:childTnLst>
                                    <p:set>
                                      <p:cBhvr>
                                        <p:cTn id="44" dur="1" fill="hold">
                                          <p:stCondLst>
                                            <p:cond delay="0"/>
                                          </p:stCondLst>
                                        </p:cTn>
                                        <p:tgtEl>
                                          <p:spTgt spid="107"/>
                                        </p:tgtEl>
                                        <p:attrNameLst>
                                          <p:attrName>style.visibility</p:attrName>
                                        </p:attrNameLst>
                                      </p:cBhvr>
                                      <p:to>
                                        <p:strVal val="visible"/>
                                      </p:to>
                                    </p:set>
                                    <p:anim calcmode="lin" valueType="num">
                                      <p:cBhvr>
                                        <p:cTn id="45" dur="500" fill="hold"/>
                                        <p:tgtEl>
                                          <p:spTgt spid="107"/>
                                        </p:tgtEl>
                                        <p:attrNameLst>
                                          <p:attrName>ppt_w</p:attrName>
                                        </p:attrNameLst>
                                      </p:cBhvr>
                                      <p:tavLst>
                                        <p:tav tm="0">
                                          <p:val>
                                            <p:fltVal val="0"/>
                                          </p:val>
                                        </p:tav>
                                        <p:tav tm="100000">
                                          <p:val>
                                            <p:strVal val="#ppt_w"/>
                                          </p:val>
                                        </p:tav>
                                      </p:tavLst>
                                    </p:anim>
                                    <p:anim calcmode="lin" valueType="num">
                                      <p:cBhvr>
                                        <p:cTn id="46" dur="500" fill="hold"/>
                                        <p:tgtEl>
                                          <p:spTgt spid="107"/>
                                        </p:tgtEl>
                                        <p:attrNameLst>
                                          <p:attrName>ppt_h</p:attrName>
                                        </p:attrNameLst>
                                      </p:cBhvr>
                                      <p:tavLst>
                                        <p:tav tm="0">
                                          <p:val>
                                            <p:fltVal val="0"/>
                                          </p:val>
                                        </p:tav>
                                        <p:tav tm="100000">
                                          <p:val>
                                            <p:strVal val="#ppt_h"/>
                                          </p:val>
                                        </p:tav>
                                      </p:tavLst>
                                    </p:anim>
                                    <p:animEffect transition="in" filter="fade">
                                      <p:cBhvr>
                                        <p:cTn id="47" dur="500"/>
                                        <p:tgtEl>
                                          <p:spTgt spid="107"/>
                                        </p:tgtEl>
                                      </p:cBhvr>
                                    </p:animEffect>
                                  </p:childTnLst>
                                </p:cTn>
                              </p:par>
                            </p:childTnLst>
                          </p:cTn>
                        </p:par>
                        <p:par>
                          <p:cTn id="48" fill="hold">
                            <p:stCondLst>
                              <p:cond delay="3200"/>
                            </p:stCondLst>
                            <p:childTnLst>
                              <p:par>
                                <p:cTn id="49" presetID="14" presetClass="entr" presetSubtype="10" fill="hold" grpId="0" nodeType="afterEffect">
                                  <p:stCondLst>
                                    <p:cond delay="0"/>
                                  </p:stCondLst>
                                  <p:childTnLst>
                                    <p:set>
                                      <p:cBhvr>
                                        <p:cTn id="50" dur="1" fill="hold">
                                          <p:stCondLst>
                                            <p:cond delay="0"/>
                                          </p:stCondLst>
                                        </p:cTn>
                                        <p:tgtEl>
                                          <p:spTgt spid="122"/>
                                        </p:tgtEl>
                                        <p:attrNameLst>
                                          <p:attrName>style.visibility</p:attrName>
                                        </p:attrNameLst>
                                      </p:cBhvr>
                                      <p:to>
                                        <p:strVal val="visible"/>
                                      </p:to>
                                    </p:set>
                                    <p:animEffect transition="in" filter="randombar(horizontal)">
                                      <p:cBhvr>
                                        <p:cTn id="51" dur="500"/>
                                        <p:tgtEl>
                                          <p:spTgt spid="122"/>
                                        </p:tgtEl>
                                      </p:cBhvr>
                                    </p:animEffect>
                                  </p:childTnLst>
                                </p:cTn>
                              </p:par>
                              <p:par>
                                <p:cTn id="52" presetID="14" presetClass="entr" presetSubtype="10" fill="hold" grpId="0" nodeType="withEffect">
                                  <p:stCondLst>
                                    <p:cond delay="0"/>
                                  </p:stCondLst>
                                  <p:childTnLst>
                                    <p:set>
                                      <p:cBhvr>
                                        <p:cTn id="53" dur="1" fill="hold">
                                          <p:stCondLst>
                                            <p:cond delay="0"/>
                                          </p:stCondLst>
                                        </p:cTn>
                                        <p:tgtEl>
                                          <p:spTgt spid="123"/>
                                        </p:tgtEl>
                                        <p:attrNameLst>
                                          <p:attrName>style.visibility</p:attrName>
                                        </p:attrNameLst>
                                      </p:cBhvr>
                                      <p:to>
                                        <p:strVal val="visible"/>
                                      </p:to>
                                    </p:set>
                                    <p:animEffect transition="in" filter="randombar(horizontal)">
                                      <p:cBhvr>
                                        <p:cTn id="54" dur="500"/>
                                        <p:tgtEl>
                                          <p:spTgt spid="123"/>
                                        </p:tgtEl>
                                      </p:cBhvr>
                                    </p:animEffect>
                                  </p:childTnLst>
                                </p:cTn>
                              </p:par>
                              <p:par>
                                <p:cTn id="55" presetID="14" presetClass="entr" presetSubtype="10" fill="hold" grpId="0" nodeType="withEffect">
                                  <p:stCondLst>
                                    <p:cond delay="0"/>
                                  </p:stCondLst>
                                  <p:childTnLst>
                                    <p:set>
                                      <p:cBhvr>
                                        <p:cTn id="56" dur="1" fill="hold">
                                          <p:stCondLst>
                                            <p:cond delay="0"/>
                                          </p:stCondLst>
                                        </p:cTn>
                                        <p:tgtEl>
                                          <p:spTgt spid="124"/>
                                        </p:tgtEl>
                                        <p:attrNameLst>
                                          <p:attrName>style.visibility</p:attrName>
                                        </p:attrNameLst>
                                      </p:cBhvr>
                                      <p:to>
                                        <p:strVal val="visible"/>
                                      </p:to>
                                    </p:set>
                                    <p:animEffect transition="in" filter="randombar(horizontal)">
                                      <p:cBhvr>
                                        <p:cTn id="57" dur="500"/>
                                        <p:tgtEl>
                                          <p:spTgt spid="124"/>
                                        </p:tgtEl>
                                      </p:cBhvr>
                                    </p:animEffect>
                                  </p:childTnLst>
                                </p:cTn>
                              </p:par>
                              <p:par>
                                <p:cTn id="58" presetID="14" presetClass="entr" presetSubtype="10" fill="hold" grpId="0" nodeType="withEffect">
                                  <p:stCondLst>
                                    <p:cond delay="0"/>
                                  </p:stCondLst>
                                  <p:childTnLst>
                                    <p:set>
                                      <p:cBhvr>
                                        <p:cTn id="59" dur="1" fill="hold">
                                          <p:stCondLst>
                                            <p:cond delay="0"/>
                                          </p:stCondLst>
                                        </p:cTn>
                                        <p:tgtEl>
                                          <p:spTgt spid="125"/>
                                        </p:tgtEl>
                                        <p:attrNameLst>
                                          <p:attrName>style.visibility</p:attrName>
                                        </p:attrNameLst>
                                      </p:cBhvr>
                                      <p:to>
                                        <p:strVal val="visible"/>
                                      </p:to>
                                    </p:set>
                                    <p:animEffect transition="in" filter="randombar(horizontal)">
                                      <p:cBhvr>
                                        <p:cTn id="60" dur="500"/>
                                        <p:tgtEl>
                                          <p:spTgt spid="1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2" grpId="0"/>
      <p:bldP spid="123" grpId="0"/>
      <p:bldP spid="124" grpId="0"/>
      <p:bldP spid="125"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1008627" y="1133475"/>
            <a:ext cx="7184496" cy="3286125"/>
            <a:chOff x="1344836" y="1511300"/>
            <a:chExt cx="9579328" cy="4381500"/>
          </a:xfrm>
        </p:grpSpPr>
        <p:sp>
          <p:nvSpPr>
            <p:cNvPr id="65" name="圆角矩形 64"/>
            <p:cNvSpPr/>
            <p:nvPr/>
          </p:nvSpPr>
          <p:spPr>
            <a:xfrm>
              <a:off x="1600200" y="1511300"/>
              <a:ext cx="1968500" cy="4381500"/>
            </a:xfrm>
            <a:prstGeom prst="roundRect">
              <a:avLst>
                <a:gd name="adj" fmla="val 6990"/>
              </a:avLst>
            </a:prstGeom>
            <a:solidFill>
              <a:schemeClr val="bg1">
                <a:lumMod val="95000"/>
              </a:schemeClr>
            </a:solidFill>
            <a:ln>
              <a:noFill/>
            </a:ln>
            <a:effectLst>
              <a:outerShdw blurRad="279400" dist="1270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66" name="矩形 65"/>
            <p:cNvSpPr/>
            <p:nvPr/>
          </p:nvSpPr>
          <p:spPr>
            <a:xfrm>
              <a:off x="1600200" y="3683000"/>
              <a:ext cx="1968500" cy="838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67" name="矩形 66"/>
            <p:cNvSpPr/>
            <p:nvPr/>
          </p:nvSpPr>
          <p:spPr>
            <a:xfrm>
              <a:off x="1600200" y="3492500"/>
              <a:ext cx="1968500" cy="190500"/>
            </a:xfrm>
            <a:prstGeom prst="rect">
              <a:avLst/>
            </a:prstGeom>
            <a:solidFill>
              <a:schemeClr val="bg1">
                <a:lumMod val="95000"/>
              </a:schemeClr>
            </a:solidFill>
            <a:ln>
              <a:noFill/>
            </a:ln>
            <a:effectLst>
              <a:outerShdw blurRad="76200" dist="50800" dir="5400000" sx="97000" sy="97000" algn="t"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68" name="矩形 67"/>
            <p:cNvSpPr/>
            <p:nvPr/>
          </p:nvSpPr>
          <p:spPr>
            <a:xfrm rot="10800000">
              <a:off x="1600200" y="4521200"/>
              <a:ext cx="1968500" cy="190500"/>
            </a:xfrm>
            <a:prstGeom prst="rect">
              <a:avLst/>
            </a:prstGeom>
            <a:solidFill>
              <a:schemeClr val="bg1">
                <a:lumMod val="95000"/>
              </a:schemeClr>
            </a:solidFill>
            <a:ln>
              <a:noFill/>
            </a:ln>
            <a:effectLst>
              <a:outerShdw blurRad="76200" dist="50800" dir="16200000" sx="97000" sy="97000"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grpSp>
          <p:nvGrpSpPr>
            <p:cNvPr id="69" name="组合 68"/>
            <p:cNvGrpSpPr/>
            <p:nvPr/>
          </p:nvGrpSpPr>
          <p:grpSpPr>
            <a:xfrm flipV="1">
              <a:off x="1344836" y="1553386"/>
              <a:ext cx="2479228" cy="1113607"/>
              <a:chOff x="837732" y="2078700"/>
              <a:chExt cx="4394668" cy="1766999"/>
            </a:xfrm>
          </p:grpSpPr>
          <p:sp>
            <p:nvSpPr>
              <p:cNvPr id="70" name="椭圆 69"/>
              <p:cNvSpPr/>
              <p:nvPr/>
            </p:nvSpPr>
            <p:spPr>
              <a:xfrm>
                <a:off x="837732" y="2078700"/>
                <a:ext cx="4394668" cy="1110829"/>
              </a:xfrm>
              <a:prstGeom prst="ellipse">
                <a:avLst/>
              </a:prstGeom>
              <a:gradFill flip="none" rotWithShape="1">
                <a:gsLst>
                  <a:gs pos="86000">
                    <a:schemeClr val="bg1">
                      <a:alpha val="0"/>
                    </a:schemeClr>
                  </a:gs>
                  <a:gs pos="15000">
                    <a:schemeClr val="tx1">
                      <a:lumMod val="50000"/>
                      <a:lumOff val="50000"/>
                    </a:schemeClr>
                  </a:gs>
                </a:gsLst>
                <a:path path="shape">
                  <a:fillToRect l="50000" t="50000" r="50000" b="50000"/>
                </a:path>
                <a:tileRect/>
              </a:gra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schemeClr val="tx1">
                      <a:lumMod val="65000"/>
                      <a:lumOff val="35000"/>
                    </a:schemeClr>
                  </a:solidFill>
                </a:endParaRPr>
              </a:p>
            </p:txBody>
          </p:sp>
          <p:sp>
            <p:nvSpPr>
              <p:cNvPr id="71" name="椭圆 70"/>
              <p:cNvSpPr/>
              <p:nvPr/>
            </p:nvSpPr>
            <p:spPr>
              <a:xfrm>
                <a:off x="837732" y="2734869"/>
                <a:ext cx="4394668" cy="1110830"/>
              </a:xfrm>
              <a:prstGeom prst="ellipse">
                <a:avLst/>
              </a:prstGeom>
              <a:gradFill flip="none" rotWithShape="1">
                <a:gsLst>
                  <a:gs pos="86000">
                    <a:schemeClr val="bg1">
                      <a:alpha val="0"/>
                    </a:schemeClr>
                  </a:gs>
                  <a:gs pos="15000">
                    <a:schemeClr val="tx1">
                      <a:lumMod val="50000"/>
                      <a:lumOff val="50000"/>
                    </a:schemeClr>
                  </a:gs>
                </a:gsLst>
                <a:path path="shape">
                  <a:fillToRect l="50000" t="50000" r="50000" b="50000"/>
                </a:path>
                <a:tileRect/>
              </a:gra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schemeClr val="tx1">
                      <a:lumMod val="65000"/>
                      <a:lumOff val="35000"/>
                    </a:schemeClr>
                  </a:solidFill>
                </a:endParaRPr>
              </a:p>
            </p:txBody>
          </p:sp>
          <p:sp>
            <p:nvSpPr>
              <p:cNvPr id="72" name="矩形 71"/>
              <p:cNvSpPr/>
              <p:nvPr/>
            </p:nvSpPr>
            <p:spPr>
              <a:xfrm>
                <a:off x="1290389" y="2513202"/>
                <a:ext cx="3489354" cy="953104"/>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schemeClr val="tx1">
                      <a:lumMod val="65000"/>
                      <a:lumOff val="35000"/>
                    </a:schemeClr>
                  </a:solidFill>
                </a:endParaRPr>
              </a:p>
            </p:txBody>
          </p:sp>
        </p:grpSp>
        <p:sp>
          <p:nvSpPr>
            <p:cNvPr id="73" name="文本框 10"/>
            <p:cNvSpPr txBox="1"/>
            <p:nvPr/>
          </p:nvSpPr>
          <p:spPr>
            <a:xfrm>
              <a:off x="2142831" y="1930204"/>
              <a:ext cx="938719" cy="330945"/>
            </a:xfrm>
            <a:prstGeom prst="rect">
              <a:avLst/>
            </a:prstGeom>
            <a:noFill/>
          </p:spPr>
          <p:txBody>
            <a:bodyPr wrap="none" rtlCol="0">
              <a:spAutoFit/>
            </a:bodyPr>
            <a:lstStyle/>
            <a:p>
              <a:r>
                <a:rPr lang="zh-CN" altLang="en-US" sz="1013" b="1" dirty="0">
                  <a:solidFill>
                    <a:schemeClr val="bg1">
                      <a:lumMod val="50000"/>
                    </a:schemeClr>
                  </a:solidFill>
                  <a:latin typeface="微软雅黑" panose="020B0503020204020204" pitchFamily="34" charset="-122"/>
                  <a:ea typeface="微软雅黑" panose="020B0503020204020204" pitchFamily="34" charset="-122"/>
                </a:rPr>
                <a:t>添加标题</a:t>
              </a:r>
            </a:p>
          </p:txBody>
        </p:sp>
        <p:grpSp>
          <p:nvGrpSpPr>
            <p:cNvPr id="76" name="组合 75"/>
            <p:cNvGrpSpPr/>
            <p:nvPr/>
          </p:nvGrpSpPr>
          <p:grpSpPr>
            <a:xfrm flipV="1">
              <a:off x="1344836" y="4540936"/>
              <a:ext cx="2479228" cy="1113607"/>
              <a:chOff x="837732" y="2078700"/>
              <a:chExt cx="4394668" cy="1766999"/>
            </a:xfrm>
          </p:grpSpPr>
          <p:sp>
            <p:nvSpPr>
              <p:cNvPr id="77" name="椭圆 76"/>
              <p:cNvSpPr/>
              <p:nvPr/>
            </p:nvSpPr>
            <p:spPr>
              <a:xfrm>
                <a:off x="837732" y="2078700"/>
                <a:ext cx="4394668" cy="1110829"/>
              </a:xfrm>
              <a:prstGeom prst="ellipse">
                <a:avLst/>
              </a:prstGeom>
              <a:gradFill flip="none" rotWithShape="1">
                <a:gsLst>
                  <a:gs pos="86000">
                    <a:schemeClr val="bg1">
                      <a:alpha val="0"/>
                    </a:schemeClr>
                  </a:gs>
                  <a:gs pos="15000">
                    <a:schemeClr val="tx1">
                      <a:lumMod val="50000"/>
                      <a:lumOff val="50000"/>
                    </a:schemeClr>
                  </a:gs>
                </a:gsLst>
                <a:path path="shape">
                  <a:fillToRect l="50000" t="50000" r="50000" b="50000"/>
                </a:path>
                <a:tileRect/>
              </a:gra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schemeClr val="tx1">
                      <a:lumMod val="65000"/>
                      <a:lumOff val="35000"/>
                    </a:schemeClr>
                  </a:solidFill>
                </a:endParaRPr>
              </a:p>
            </p:txBody>
          </p:sp>
          <p:sp>
            <p:nvSpPr>
              <p:cNvPr id="78" name="椭圆 77"/>
              <p:cNvSpPr/>
              <p:nvPr/>
            </p:nvSpPr>
            <p:spPr>
              <a:xfrm>
                <a:off x="837732" y="2734869"/>
                <a:ext cx="4394668" cy="1110830"/>
              </a:xfrm>
              <a:prstGeom prst="ellipse">
                <a:avLst/>
              </a:prstGeom>
              <a:gradFill flip="none" rotWithShape="1">
                <a:gsLst>
                  <a:gs pos="86000">
                    <a:schemeClr val="bg1">
                      <a:alpha val="0"/>
                    </a:schemeClr>
                  </a:gs>
                  <a:gs pos="15000">
                    <a:schemeClr val="tx1">
                      <a:lumMod val="50000"/>
                      <a:lumOff val="50000"/>
                    </a:schemeClr>
                  </a:gs>
                </a:gsLst>
                <a:path path="shape">
                  <a:fillToRect l="50000" t="50000" r="50000" b="50000"/>
                </a:path>
                <a:tileRect/>
              </a:gra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schemeClr val="tx1">
                      <a:lumMod val="65000"/>
                      <a:lumOff val="35000"/>
                    </a:schemeClr>
                  </a:solidFill>
                </a:endParaRPr>
              </a:p>
            </p:txBody>
          </p:sp>
          <p:sp>
            <p:nvSpPr>
              <p:cNvPr id="79" name="矩形 78"/>
              <p:cNvSpPr/>
              <p:nvPr/>
            </p:nvSpPr>
            <p:spPr>
              <a:xfrm>
                <a:off x="1290389" y="2513202"/>
                <a:ext cx="3489354" cy="953104"/>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schemeClr val="tx1">
                      <a:lumMod val="65000"/>
                      <a:lumOff val="35000"/>
                    </a:schemeClr>
                  </a:solidFill>
                </a:endParaRPr>
              </a:p>
            </p:txBody>
          </p:sp>
        </p:grpSp>
        <p:sp>
          <p:nvSpPr>
            <p:cNvPr id="80" name="Freeform 123"/>
            <p:cNvSpPr>
              <a:spLocks noEditPoints="1"/>
            </p:cNvSpPr>
            <p:nvPr/>
          </p:nvSpPr>
          <p:spPr bwMode="auto">
            <a:xfrm>
              <a:off x="2426062" y="4887974"/>
              <a:ext cx="316777" cy="353035"/>
            </a:xfrm>
            <a:custGeom>
              <a:avLst/>
              <a:gdLst>
                <a:gd name="T0" fmla="*/ 13 w 77"/>
                <a:gd name="T1" fmla="*/ 8 h 86"/>
                <a:gd name="T2" fmla="*/ 38 w 77"/>
                <a:gd name="T3" fmla="*/ 1 h 86"/>
                <a:gd name="T4" fmla="*/ 59 w 77"/>
                <a:gd name="T5" fmla="*/ 13 h 86"/>
                <a:gd name="T6" fmla="*/ 66 w 77"/>
                <a:gd name="T7" fmla="*/ 38 h 86"/>
                <a:gd name="T8" fmla="*/ 58 w 77"/>
                <a:gd name="T9" fmla="*/ 55 h 86"/>
                <a:gd name="T10" fmla="*/ 64 w 77"/>
                <a:gd name="T11" fmla="*/ 59 h 86"/>
                <a:gd name="T12" fmla="*/ 74 w 77"/>
                <a:gd name="T13" fmla="*/ 72 h 86"/>
                <a:gd name="T14" fmla="*/ 73 w 77"/>
                <a:gd name="T15" fmla="*/ 84 h 86"/>
                <a:gd name="T16" fmla="*/ 73 w 77"/>
                <a:gd name="T17" fmla="*/ 84 h 86"/>
                <a:gd name="T18" fmla="*/ 62 w 77"/>
                <a:gd name="T19" fmla="*/ 82 h 86"/>
                <a:gd name="T20" fmla="*/ 51 w 77"/>
                <a:gd name="T21" fmla="*/ 68 h 86"/>
                <a:gd name="T22" fmla="*/ 49 w 77"/>
                <a:gd name="T23" fmla="*/ 63 h 86"/>
                <a:gd name="T24" fmla="*/ 30 w 77"/>
                <a:gd name="T25" fmla="*/ 66 h 86"/>
                <a:gd name="T26" fmla="*/ 8 w 77"/>
                <a:gd name="T27" fmla="*/ 54 h 86"/>
                <a:gd name="T28" fmla="*/ 1 w 77"/>
                <a:gd name="T29" fmla="*/ 30 h 86"/>
                <a:gd name="T30" fmla="*/ 13 w 77"/>
                <a:gd name="T31" fmla="*/ 8 h 86"/>
                <a:gd name="T32" fmla="*/ 30 w 77"/>
                <a:gd name="T33" fmla="*/ 49 h 86"/>
                <a:gd name="T34" fmla="*/ 38 w 77"/>
                <a:gd name="T35" fmla="*/ 49 h 86"/>
                <a:gd name="T36" fmla="*/ 38 w 77"/>
                <a:gd name="T37" fmla="*/ 40 h 86"/>
                <a:gd name="T38" fmla="*/ 47 w 77"/>
                <a:gd name="T39" fmla="*/ 40 h 86"/>
                <a:gd name="T40" fmla="*/ 47 w 77"/>
                <a:gd name="T41" fmla="*/ 32 h 86"/>
                <a:gd name="T42" fmla="*/ 38 w 77"/>
                <a:gd name="T43" fmla="*/ 32 h 86"/>
                <a:gd name="T44" fmla="*/ 38 w 77"/>
                <a:gd name="T45" fmla="*/ 23 h 86"/>
                <a:gd name="T46" fmla="*/ 30 w 77"/>
                <a:gd name="T47" fmla="*/ 23 h 86"/>
                <a:gd name="T48" fmla="*/ 30 w 77"/>
                <a:gd name="T49" fmla="*/ 32 h 86"/>
                <a:gd name="T50" fmla="*/ 21 w 77"/>
                <a:gd name="T51" fmla="*/ 32 h 86"/>
                <a:gd name="T52" fmla="*/ 21 w 77"/>
                <a:gd name="T53" fmla="*/ 40 h 86"/>
                <a:gd name="T54" fmla="*/ 30 w 77"/>
                <a:gd name="T55" fmla="*/ 40 h 86"/>
                <a:gd name="T56" fmla="*/ 30 w 77"/>
                <a:gd name="T57" fmla="*/ 49 h 86"/>
                <a:gd name="T58" fmla="*/ 18 w 77"/>
                <a:gd name="T59" fmla="*/ 36 h 86"/>
                <a:gd name="T60" fmla="*/ 43 w 77"/>
                <a:gd name="T61" fmla="*/ 19 h 86"/>
                <a:gd name="T62" fmla="*/ 18 w 77"/>
                <a:gd name="T63" fmla="*/ 36 h 86"/>
                <a:gd name="T64" fmla="*/ 36 w 77"/>
                <a:gd name="T65" fmla="*/ 12 h 86"/>
                <a:gd name="T66" fmla="*/ 20 w 77"/>
                <a:gd name="T67" fmla="*/ 16 h 86"/>
                <a:gd name="T68" fmla="*/ 12 w 77"/>
                <a:gd name="T69" fmla="*/ 31 h 86"/>
                <a:gd name="T70" fmla="*/ 16 w 77"/>
                <a:gd name="T71" fmla="*/ 47 h 86"/>
                <a:gd name="T72" fmla="*/ 31 w 77"/>
                <a:gd name="T73" fmla="*/ 55 h 86"/>
                <a:gd name="T74" fmla="*/ 47 w 77"/>
                <a:gd name="T75" fmla="*/ 51 h 86"/>
                <a:gd name="T76" fmla="*/ 55 w 77"/>
                <a:gd name="T77" fmla="*/ 36 h 86"/>
                <a:gd name="T78" fmla="*/ 51 w 77"/>
                <a:gd name="T79" fmla="*/ 20 h 86"/>
                <a:gd name="T80" fmla="*/ 36 w 77"/>
                <a:gd name="T81" fmla="*/ 12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77" h="86">
                  <a:moveTo>
                    <a:pt x="13" y="8"/>
                  </a:moveTo>
                  <a:cubicBezTo>
                    <a:pt x="20" y="2"/>
                    <a:pt x="29" y="0"/>
                    <a:pt x="38" y="1"/>
                  </a:cubicBezTo>
                  <a:cubicBezTo>
                    <a:pt x="46" y="2"/>
                    <a:pt x="54" y="6"/>
                    <a:pt x="59" y="13"/>
                  </a:cubicBezTo>
                  <a:cubicBezTo>
                    <a:pt x="65" y="21"/>
                    <a:pt x="67" y="29"/>
                    <a:pt x="66" y="38"/>
                  </a:cubicBezTo>
                  <a:cubicBezTo>
                    <a:pt x="65" y="44"/>
                    <a:pt x="63" y="50"/>
                    <a:pt x="58" y="55"/>
                  </a:cubicBezTo>
                  <a:cubicBezTo>
                    <a:pt x="60" y="56"/>
                    <a:pt x="62" y="57"/>
                    <a:pt x="64" y="59"/>
                  </a:cubicBezTo>
                  <a:cubicBezTo>
                    <a:pt x="74" y="72"/>
                    <a:pt x="74" y="72"/>
                    <a:pt x="74" y="72"/>
                  </a:cubicBezTo>
                  <a:cubicBezTo>
                    <a:pt x="77" y="76"/>
                    <a:pt x="76" y="81"/>
                    <a:pt x="73" y="84"/>
                  </a:cubicBezTo>
                  <a:cubicBezTo>
                    <a:pt x="73" y="84"/>
                    <a:pt x="73" y="84"/>
                    <a:pt x="73" y="84"/>
                  </a:cubicBezTo>
                  <a:cubicBezTo>
                    <a:pt x="69" y="86"/>
                    <a:pt x="64" y="86"/>
                    <a:pt x="62" y="82"/>
                  </a:cubicBezTo>
                  <a:cubicBezTo>
                    <a:pt x="51" y="68"/>
                    <a:pt x="51" y="68"/>
                    <a:pt x="51" y="68"/>
                  </a:cubicBezTo>
                  <a:cubicBezTo>
                    <a:pt x="50" y="67"/>
                    <a:pt x="49" y="65"/>
                    <a:pt x="49" y="63"/>
                  </a:cubicBezTo>
                  <a:cubicBezTo>
                    <a:pt x="43" y="66"/>
                    <a:pt x="36" y="67"/>
                    <a:pt x="30" y="66"/>
                  </a:cubicBezTo>
                  <a:cubicBezTo>
                    <a:pt x="21" y="65"/>
                    <a:pt x="13" y="61"/>
                    <a:pt x="8" y="54"/>
                  </a:cubicBezTo>
                  <a:cubicBezTo>
                    <a:pt x="2" y="47"/>
                    <a:pt x="0" y="38"/>
                    <a:pt x="1" y="30"/>
                  </a:cubicBezTo>
                  <a:cubicBezTo>
                    <a:pt x="2" y="21"/>
                    <a:pt x="6" y="13"/>
                    <a:pt x="13" y="8"/>
                  </a:cubicBezTo>
                  <a:close/>
                  <a:moveTo>
                    <a:pt x="30" y="49"/>
                  </a:moveTo>
                  <a:cubicBezTo>
                    <a:pt x="38" y="49"/>
                    <a:pt x="38" y="49"/>
                    <a:pt x="38" y="49"/>
                  </a:cubicBezTo>
                  <a:cubicBezTo>
                    <a:pt x="38" y="40"/>
                    <a:pt x="38" y="40"/>
                    <a:pt x="38" y="40"/>
                  </a:cubicBezTo>
                  <a:cubicBezTo>
                    <a:pt x="47" y="40"/>
                    <a:pt x="47" y="40"/>
                    <a:pt x="47" y="40"/>
                  </a:cubicBezTo>
                  <a:cubicBezTo>
                    <a:pt x="47" y="32"/>
                    <a:pt x="47" y="32"/>
                    <a:pt x="47" y="32"/>
                  </a:cubicBezTo>
                  <a:cubicBezTo>
                    <a:pt x="38" y="32"/>
                    <a:pt x="38" y="32"/>
                    <a:pt x="38" y="32"/>
                  </a:cubicBezTo>
                  <a:cubicBezTo>
                    <a:pt x="38" y="23"/>
                    <a:pt x="38" y="23"/>
                    <a:pt x="38" y="23"/>
                  </a:cubicBezTo>
                  <a:cubicBezTo>
                    <a:pt x="30" y="23"/>
                    <a:pt x="30" y="23"/>
                    <a:pt x="30" y="23"/>
                  </a:cubicBezTo>
                  <a:cubicBezTo>
                    <a:pt x="30" y="32"/>
                    <a:pt x="30" y="32"/>
                    <a:pt x="30" y="32"/>
                  </a:cubicBezTo>
                  <a:cubicBezTo>
                    <a:pt x="21" y="32"/>
                    <a:pt x="21" y="32"/>
                    <a:pt x="21" y="32"/>
                  </a:cubicBezTo>
                  <a:cubicBezTo>
                    <a:pt x="21" y="40"/>
                    <a:pt x="21" y="40"/>
                    <a:pt x="21" y="40"/>
                  </a:cubicBezTo>
                  <a:cubicBezTo>
                    <a:pt x="30" y="40"/>
                    <a:pt x="30" y="40"/>
                    <a:pt x="30" y="40"/>
                  </a:cubicBezTo>
                  <a:cubicBezTo>
                    <a:pt x="30" y="49"/>
                    <a:pt x="30" y="49"/>
                    <a:pt x="30" y="49"/>
                  </a:cubicBezTo>
                  <a:close/>
                  <a:moveTo>
                    <a:pt x="18" y="36"/>
                  </a:moveTo>
                  <a:cubicBezTo>
                    <a:pt x="22" y="26"/>
                    <a:pt x="31" y="21"/>
                    <a:pt x="43" y="19"/>
                  </a:cubicBezTo>
                  <a:cubicBezTo>
                    <a:pt x="31" y="11"/>
                    <a:pt x="16" y="22"/>
                    <a:pt x="18" y="36"/>
                  </a:cubicBezTo>
                  <a:close/>
                  <a:moveTo>
                    <a:pt x="36" y="12"/>
                  </a:moveTo>
                  <a:cubicBezTo>
                    <a:pt x="31" y="11"/>
                    <a:pt x="25" y="13"/>
                    <a:pt x="20" y="16"/>
                  </a:cubicBezTo>
                  <a:cubicBezTo>
                    <a:pt x="15" y="20"/>
                    <a:pt x="13" y="25"/>
                    <a:pt x="12" y="31"/>
                  </a:cubicBezTo>
                  <a:cubicBezTo>
                    <a:pt x="11" y="37"/>
                    <a:pt x="13" y="42"/>
                    <a:pt x="16" y="47"/>
                  </a:cubicBezTo>
                  <a:cubicBezTo>
                    <a:pt x="20" y="52"/>
                    <a:pt x="25" y="55"/>
                    <a:pt x="31" y="55"/>
                  </a:cubicBezTo>
                  <a:cubicBezTo>
                    <a:pt x="36" y="56"/>
                    <a:pt x="42" y="55"/>
                    <a:pt x="47" y="51"/>
                  </a:cubicBezTo>
                  <a:cubicBezTo>
                    <a:pt x="52" y="47"/>
                    <a:pt x="55" y="42"/>
                    <a:pt x="55" y="36"/>
                  </a:cubicBezTo>
                  <a:cubicBezTo>
                    <a:pt x="56" y="31"/>
                    <a:pt x="54" y="25"/>
                    <a:pt x="51" y="20"/>
                  </a:cubicBezTo>
                  <a:cubicBezTo>
                    <a:pt x="47" y="15"/>
                    <a:pt x="42" y="13"/>
                    <a:pt x="36" y="12"/>
                  </a:cubicBezTo>
                  <a:close/>
                </a:path>
              </a:pathLst>
            </a:custGeom>
            <a:solidFill>
              <a:schemeClr val="bg1">
                <a:lumMod val="50000"/>
              </a:schemeClr>
            </a:solidFill>
            <a:ln>
              <a:noFill/>
            </a:ln>
          </p:spPr>
          <p:txBody>
            <a:bodyPr vert="horz" wrap="square" lIns="68580" tIns="34290" rIns="68580" bIns="34290" numCol="1" anchor="t" anchorCtr="0" compatLnSpc="1">
              <a:prstTxWarp prst="textNoShape">
                <a:avLst/>
              </a:prstTxWarp>
            </a:bodyPr>
            <a:lstStyle/>
            <a:p>
              <a:endParaRPr lang="zh-CN" altLang="en-US" sz="1013"/>
            </a:p>
          </p:txBody>
        </p:sp>
        <p:sp>
          <p:nvSpPr>
            <p:cNvPr id="81" name="文本框 18"/>
            <p:cNvSpPr txBox="1"/>
            <p:nvPr/>
          </p:nvSpPr>
          <p:spPr>
            <a:xfrm>
              <a:off x="2080893" y="3703361"/>
              <a:ext cx="1007115" cy="861775"/>
            </a:xfrm>
            <a:prstGeom prst="rect">
              <a:avLst/>
            </a:prstGeom>
            <a:noFill/>
          </p:spPr>
          <p:txBody>
            <a:bodyPr wrap="none" rtlCol="0">
              <a:spAutoFit/>
            </a:bodyPr>
            <a:lstStyle/>
            <a:p>
              <a:pPr algn="ctr"/>
              <a:r>
                <a:rPr lang="en-US" altLang="zh-CN" sz="3600"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01</a:t>
              </a:r>
              <a:endParaRPr lang="zh-CN" altLang="en-US" sz="3600"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sp>
          <p:nvSpPr>
            <p:cNvPr id="82" name="圆角矩形 81"/>
            <p:cNvSpPr/>
            <p:nvPr/>
          </p:nvSpPr>
          <p:spPr>
            <a:xfrm>
              <a:off x="3952794" y="1511300"/>
              <a:ext cx="1968500" cy="4381500"/>
            </a:xfrm>
            <a:prstGeom prst="roundRect">
              <a:avLst>
                <a:gd name="adj" fmla="val 6990"/>
              </a:avLst>
            </a:prstGeom>
            <a:solidFill>
              <a:schemeClr val="bg1">
                <a:lumMod val="95000"/>
              </a:schemeClr>
            </a:solidFill>
            <a:ln>
              <a:noFill/>
            </a:ln>
            <a:effectLst>
              <a:outerShdw blurRad="279400" dist="1270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83" name="矩形 82"/>
            <p:cNvSpPr/>
            <p:nvPr/>
          </p:nvSpPr>
          <p:spPr>
            <a:xfrm>
              <a:off x="3952794" y="3683000"/>
              <a:ext cx="1968500" cy="838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84" name="矩形 83"/>
            <p:cNvSpPr/>
            <p:nvPr/>
          </p:nvSpPr>
          <p:spPr>
            <a:xfrm>
              <a:off x="3952794" y="3492500"/>
              <a:ext cx="1968500" cy="190500"/>
            </a:xfrm>
            <a:prstGeom prst="rect">
              <a:avLst/>
            </a:prstGeom>
            <a:solidFill>
              <a:schemeClr val="bg1">
                <a:lumMod val="95000"/>
              </a:schemeClr>
            </a:solidFill>
            <a:ln>
              <a:noFill/>
            </a:ln>
            <a:effectLst>
              <a:outerShdw blurRad="76200" dist="50800" dir="5400000" sx="97000" sy="97000" algn="t"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85" name="矩形 84"/>
            <p:cNvSpPr/>
            <p:nvPr/>
          </p:nvSpPr>
          <p:spPr>
            <a:xfrm rot="10800000">
              <a:off x="3952794" y="4521200"/>
              <a:ext cx="1968500" cy="190500"/>
            </a:xfrm>
            <a:prstGeom prst="rect">
              <a:avLst/>
            </a:prstGeom>
            <a:solidFill>
              <a:schemeClr val="bg1">
                <a:lumMod val="95000"/>
              </a:schemeClr>
            </a:solidFill>
            <a:ln>
              <a:noFill/>
            </a:ln>
            <a:effectLst>
              <a:outerShdw blurRad="76200" dist="50800" dir="16200000" sx="97000" sy="97000"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grpSp>
          <p:nvGrpSpPr>
            <p:cNvPr id="86" name="组合 85"/>
            <p:cNvGrpSpPr/>
            <p:nvPr/>
          </p:nvGrpSpPr>
          <p:grpSpPr>
            <a:xfrm flipV="1">
              <a:off x="3697430" y="1553386"/>
              <a:ext cx="2479228" cy="1113607"/>
              <a:chOff x="837732" y="2078700"/>
              <a:chExt cx="4394668" cy="1766999"/>
            </a:xfrm>
          </p:grpSpPr>
          <p:sp>
            <p:nvSpPr>
              <p:cNvPr id="87" name="椭圆 86"/>
              <p:cNvSpPr/>
              <p:nvPr/>
            </p:nvSpPr>
            <p:spPr>
              <a:xfrm>
                <a:off x="837732" y="2078700"/>
                <a:ext cx="4394668" cy="1110829"/>
              </a:xfrm>
              <a:prstGeom prst="ellipse">
                <a:avLst/>
              </a:prstGeom>
              <a:gradFill flip="none" rotWithShape="1">
                <a:gsLst>
                  <a:gs pos="86000">
                    <a:schemeClr val="bg1">
                      <a:alpha val="0"/>
                    </a:schemeClr>
                  </a:gs>
                  <a:gs pos="15000">
                    <a:schemeClr val="tx1">
                      <a:lumMod val="50000"/>
                      <a:lumOff val="50000"/>
                    </a:schemeClr>
                  </a:gs>
                </a:gsLst>
                <a:path path="shape">
                  <a:fillToRect l="50000" t="50000" r="50000" b="50000"/>
                </a:path>
                <a:tileRect/>
              </a:gra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schemeClr val="tx1">
                      <a:lumMod val="65000"/>
                      <a:lumOff val="35000"/>
                    </a:schemeClr>
                  </a:solidFill>
                </a:endParaRPr>
              </a:p>
            </p:txBody>
          </p:sp>
          <p:sp>
            <p:nvSpPr>
              <p:cNvPr id="88" name="椭圆 87"/>
              <p:cNvSpPr/>
              <p:nvPr/>
            </p:nvSpPr>
            <p:spPr>
              <a:xfrm>
                <a:off x="837732" y="2734869"/>
                <a:ext cx="4394668" cy="1110830"/>
              </a:xfrm>
              <a:prstGeom prst="ellipse">
                <a:avLst/>
              </a:prstGeom>
              <a:gradFill flip="none" rotWithShape="1">
                <a:gsLst>
                  <a:gs pos="86000">
                    <a:schemeClr val="bg1">
                      <a:alpha val="0"/>
                    </a:schemeClr>
                  </a:gs>
                  <a:gs pos="15000">
                    <a:schemeClr val="tx1">
                      <a:lumMod val="50000"/>
                      <a:lumOff val="50000"/>
                    </a:schemeClr>
                  </a:gs>
                </a:gsLst>
                <a:path path="shape">
                  <a:fillToRect l="50000" t="50000" r="50000" b="50000"/>
                </a:path>
                <a:tileRect/>
              </a:gra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schemeClr val="tx1">
                      <a:lumMod val="65000"/>
                      <a:lumOff val="35000"/>
                    </a:schemeClr>
                  </a:solidFill>
                </a:endParaRPr>
              </a:p>
            </p:txBody>
          </p:sp>
          <p:sp>
            <p:nvSpPr>
              <p:cNvPr id="89" name="矩形 88"/>
              <p:cNvSpPr/>
              <p:nvPr/>
            </p:nvSpPr>
            <p:spPr>
              <a:xfrm>
                <a:off x="1290389" y="2513202"/>
                <a:ext cx="3489354" cy="953104"/>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schemeClr val="tx1">
                      <a:lumMod val="65000"/>
                      <a:lumOff val="35000"/>
                    </a:schemeClr>
                  </a:solidFill>
                </a:endParaRPr>
              </a:p>
            </p:txBody>
          </p:sp>
        </p:grpSp>
        <p:sp>
          <p:nvSpPr>
            <p:cNvPr id="90" name="文本框 32"/>
            <p:cNvSpPr txBox="1"/>
            <p:nvPr/>
          </p:nvSpPr>
          <p:spPr>
            <a:xfrm>
              <a:off x="4495424" y="1930204"/>
              <a:ext cx="938719" cy="330945"/>
            </a:xfrm>
            <a:prstGeom prst="rect">
              <a:avLst/>
            </a:prstGeom>
            <a:noFill/>
          </p:spPr>
          <p:txBody>
            <a:bodyPr wrap="none" rtlCol="0">
              <a:spAutoFit/>
            </a:bodyPr>
            <a:lstStyle/>
            <a:p>
              <a:r>
                <a:rPr lang="zh-CN" altLang="en-US" sz="1013" b="1" dirty="0">
                  <a:solidFill>
                    <a:schemeClr val="bg1">
                      <a:lumMod val="50000"/>
                    </a:schemeClr>
                  </a:solidFill>
                  <a:latin typeface="微软雅黑" panose="020B0503020204020204" pitchFamily="34" charset="-122"/>
                  <a:ea typeface="微软雅黑" panose="020B0503020204020204" pitchFamily="34" charset="-122"/>
                </a:rPr>
                <a:t>添加标题</a:t>
              </a:r>
            </a:p>
          </p:txBody>
        </p:sp>
        <p:grpSp>
          <p:nvGrpSpPr>
            <p:cNvPr id="93" name="组合 92"/>
            <p:cNvGrpSpPr/>
            <p:nvPr/>
          </p:nvGrpSpPr>
          <p:grpSpPr>
            <a:xfrm flipV="1">
              <a:off x="3697430" y="4540936"/>
              <a:ext cx="2479228" cy="1113607"/>
              <a:chOff x="837732" y="2078700"/>
              <a:chExt cx="4394668" cy="1766999"/>
            </a:xfrm>
          </p:grpSpPr>
          <p:sp>
            <p:nvSpPr>
              <p:cNvPr id="110" name="椭圆 109"/>
              <p:cNvSpPr/>
              <p:nvPr/>
            </p:nvSpPr>
            <p:spPr>
              <a:xfrm>
                <a:off x="837732" y="2078700"/>
                <a:ext cx="4394668" cy="1110829"/>
              </a:xfrm>
              <a:prstGeom prst="ellipse">
                <a:avLst/>
              </a:prstGeom>
              <a:gradFill flip="none" rotWithShape="1">
                <a:gsLst>
                  <a:gs pos="86000">
                    <a:schemeClr val="bg1">
                      <a:alpha val="0"/>
                    </a:schemeClr>
                  </a:gs>
                  <a:gs pos="15000">
                    <a:schemeClr val="tx1">
                      <a:lumMod val="50000"/>
                      <a:lumOff val="50000"/>
                    </a:schemeClr>
                  </a:gs>
                </a:gsLst>
                <a:path path="shape">
                  <a:fillToRect l="50000" t="50000" r="50000" b="50000"/>
                </a:path>
                <a:tileRect/>
              </a:gra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schemeClr val="tx1">
                      <a:lumMod val="65000"/>
                      <a:lumOff val="35000"/>
                    </a:schemeClr>
                  </a:solidFill>
                </a:endParaRPr>
              </a:p>
            </p:txBody>
          </p:sp>
          <p:sp>
            <p:nvSpPr>
              <p:cNvPr id="111" name="椭圆 110"/>
              <p:cNvSpPr/>
              <p:nvPr/>
            </p:nvSpPr>
            <p:spPr>
              <a:xfrm>
                <a:off x="837732" y="2734869"/>
                <a:ext cx="4394668" cy="1110830"/>
              </a:xfrm>
              <a:prstGeom prst="ellipse">
                <a:avLst/>
              </a:prstGeom>
              <a:gradFill flip="none" rotWithShape="1">
                <a:gsLst>
                  <a:gs pos="86000">
                    <a:schemeClr val="bg1">
                      <a:alpha val="0"/>
                    </a:schemeClr>
                  </a:gs>
                  <a:gs pos="15000">
                    <a:schemeClr val="tx1">
                      <a:lumMod val="50000"/>
                      <a:lumOff val="50000"/>
                    </a:schemeClr>
                  </a:gs>
                </a:gsLst>
                <a:path path="shape">
                  <a:fillToRect l="50000" t="50000" r="50000" b="50000"/>
                </a:path>
                <a:tileRect/>
              </a:gra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schemeClr val="tx1">
                      <a:lumMod val="65000"/>
                      <a:lumOff val="35000"/>
                    </a:schemeClr>
                  </a:solidFill>
                </a:endParaRPr>
              </a:p>
            </p:txBody>
          </p:sp>
          <p:sp>
            <p:nvSpPr>
              <p:cNvPr id="112" name="矩形 111"/>
              <p:cNvSpPr/>
              <p:nvPr/>
            </p:nvSpPr>
            <p:spPr>
              <a:xfrm>
                <a:off x="1290389" y="2513202"/>
                <a:ext cx="3489354" cy="953104"/>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schemeClr val="tx1">
                      <a:lumMod val="65000"/>
                      <a:lumOff val="35000"/>
                    </a:schemeClr>
                  </a:solidFill>
                </a:endParaRPr>
              </a:p>
            </p:txBody>
          </p:sp>
        </p:grpSp>
        <p:sp>
          <p:nvSpPr>
            <p:cNvPr id="113" name="文本框 40"/>
            <p:cNvSpPr txBox="1"/>
            <p:nvPr/>
          </p:nvSpPr>
          <p:spPr>
            <a:xfrm>
              <a:off x="4433488" y="3703361"/>
              <a:ext cx="1007115" cy="861775"/>
            </a:xfrm>
            <a:prstGeom prst="rect">
              <a:avLst/>
            </a:prstGeom>
            <a:noFill/>
          </p:spPr>
          <p:txBody>
            <a:bodyPr wrap="none" rtlCol="0">
              <a:spAutoFit/>
            </a:bodyPr>
            <a:lstStyle/>
            <a:p>
              <a:pPr algn="ctr"/>
              <a:r>
                <a:rPr lang="en-US" altLang="zh-CN" sz="3600"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02</a:t>
              </a:r>
              <a:endParaRPr lang="zh-CN" altLang="en-US" sz="3600"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sp>
          <p:nvSpPr>
            <p:cNvPr id="114" name="圆角矩形 113"/>
            <p:cNvSpPr/>
            <p:nvPr/>
          </p:nvSpPr>
          <p:spPr>
            <a:xfrm>
              <a:off x="6326547" y="1511300"/>
              <a:ext cx="1968500" cy="4381500"/>
            </a:xfrm>
            <a:prstGeom prst="roundRect">
              <a:avLst>
                <a:gd name="adj" fmla="val 6990"/>
              </a:avLst>
            </a:prstGeom>
            <a:solidFill>
              <a:schemeClr val="bg1">
                <a:lumMod val="95000"/>
              </a:schemeClr>
            </a:solidFill>
            <a:ln>
              <a:noFill/>
            </a:ln>
            <a:effectLst>
              <a:outerShdw blurRad="279400" dist="1270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115" name="矩形 114"/>
            <p:cNvSpPr/>
            <p:nvPr/>
          </p:nvSpPr>
          <p:spPr>
            <a:xfrm>
              <a:off x="6326547" y="3683000"/>
              <a:ext cx="1968500" cy="8382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116" name="矩形 115"/>
            <p:cNvSpPr/>
            <p:nvPr/>
          </p:nvSpPr>
          <p:spPr>
            <a:xfrm>
              <a:off x="6326547" y="3492500"/>
              <a:ext cx="1968500" cy="190500"/>
            </a:xfrm>
            <a:prstGeom prst="rect">
              <a:avLst/>
            </a:prstGeom>
            <a:solidFill>
              <a:schemeClr val="bg1">
                <a:lumMod val="95000"/>
              </a:schemeClr>
            </a:solidFill>
            <a:ln>
              <a:noFill/>
            </a:ln>
            <a:effectLst>
              <a:outerShdw blurRad="76200" dist="50800" dir="5400000" sx="97000" sy="97000" algn="t"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117" name="矩形 116"/>
            <p:cNvSpPr/>
            <p:nvPr/>
          </p:nvSpPr>
          <p:spPr>
            <a:xfrm rot="10800000">
              <a:off x="6326547" y="4521200"/>
              <a:ext cx="1968500" cy="190500"/>
            </a:xfrm>
            <a:prstGeom prst="rect">
              <a:avLst/>
            </a:prstGeom>
            <a:solidFill>
              <a:schemeClr val="bg1">
                <a:lumMod val="95000"/>
              </a:schemeClr>
            </a:solidFill>
            <a:ln>
              <a:noFill/>
            </a:ln>
            <a:effectLst>
              <a:outerShdw blurRad="76200" dist="50800" dir="16200000" sx="97000" sy="97000"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grpSp>
          <p:nvGrpSpPr>
            <p:cNvPr id="118" name="组合 117"/>
            <p:cNvGrpSpPr/>
            <p:nvPr/>
          </p:nvGrpSpPr>
          <p:grpSpPr>
            <a:xfrm flipV="1">
              <a:off x="6071183" y="1553386"/>
              <a:ext cx="2479228" cy="1113607"/>
              <a:chOff x="837732" y="2078700"/>
              <a:chExt cx="4394668" cy="1766999"/>
            </a:xfrm>
          </p:grpSpPr>
          <p:sp>
            <p:nvSpPr>
              <p:cNvPr id="119" name="椭圆 118"/>
              <p:cNvSpPr/>
              <p:nvPr/>
            </p:nvSpPr>
            <p:spPr>
              <a:xfrm>
                <a:off x="837732" y="2078700"/>
                <a:ext cx="4394668" cy="1110829"/>
              </a:xfrm>
              <a:prstGeom prst="ellipse">
                <a:avLst/>
              </a:prstGeom>
              <a:gradFill flip="none" rotWithShape="1">
                <a:gsLst>
                  <a:gs pos="86000">
                    <a:schemeClr val="bg1">
                      <a:alpha val="0"/>
                    </a:schemeClr>
                  </a:gs>
                  <a:gs pos="15000">
                    <a:schemeClr val="tx1">
                      <a:lumMod val="50000"/>
                      <a:lumOff val="50000"/>
                    </a:schemeClr>
                  </a:gs>
                </a:gsLst>
                <a:path path="shape">
                  <a:fillToRect l="50000" t="50000" r="50000" b="50000"/>
                </a:path>
                <a:tileRect/>
              </a:gra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schemeClr val="tx1">
                      <a:lumMod val="65000"/>
                      <a:lumOff val="35000"/>
                    </a:schemeClr>
                  </a:solidFill>
                </a:endParaRPr>
              </a:p>
            </p:txBody>
          </p:sp>
          <p:sp>
            <p:nvSpPr>
              <p:cNvPr id="120" name="椭圆 119"/>
              <p:cNvSpPr/>
              <p:nvPr/>
            </p:nvSpPr>
            <p:spPr>
              <a:xfrm>
                <a:off x="837732" y="2734869"/>
                <a:ext cx="4394668" cy="1110830"/>
              </a:xfrm>
              <a:prstGeom prst="ellipse">
                <a:avLst/>
              </a:prstGeom>
              <a:gradFill flip="none" rotWithShape="1">
                <a:gsLst>
                  <a:gs pos="86000">
                    <a:schemeClr val="bg1">
                      <a:alpha val="0"/>
                    </a:schemeClr>
                  </a:gs>
                  <a:gs pos="15000">
                    <a:schemeClr val="tx1">
                      <a:lumMod val="50000"/>
                      <a:lumOff val="50000"/>
                    </a:schemeClr>
                  </a:gs>
                </a:gsLst>
                <a:path path="shape">
                  <a:fillToRect l="50000" t="50000" r="50000" b="50000"/>
                </a:path>
                <a:tileRect/>
              </a:gra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schemeClr val="tx1">
                      <a:lumMod val="65000"/>
                      <a:lumOff val="35000"/>
                    </a:schemeClr>
                  </a:solidFill>
                </a:endParaRPr>
              </a:p>
            </p:txBody>
          </p:sp>
          <p:sp>
            <p:nvSpPr>
              <p:cNvPr id="121" name="矩形 120"/>
              <p:cNvSpPr/>
              <p:nvPr/>
            </p:nvSpPr>
            <p:spPr>
              <a:xfrm>
                <a:off x="1290389" y="2513202"/>
                <a:ext cx="3489354" cy="953104"/>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schemeClr val="tx1">
                      <a:lumMod val="65000"/>
                      <a:lumOff val="35000"/>
                    </a:schemeClr>
                  </a:solidFill>
                </a:endParaRPr>
              </a:p>
            </p:txBody>
          </p:sp>
        </p:grpSp>
        <p:sp>
          <p:nvSpPr>
            <p:cNvPr id="122" name="文本框 49"/>
            <p:cNvSpPr txBox="1"/>
            <p:nvPr/>
          </p:nvSpPr>
          <p:spPr>
            <a:xfrm>
              <a:off x="6869177" y="1930204"/>
              <a:ext cx="938719" cy="330945"/>
            </a:xfrm>
            <a:prstGeom prst="rect">
              <a:avLst/>
            </a:prstGeom>
            <a:noFill/>
          </p:spPr>
          <p:txBody>
            <a:bodyPr wrap="none" rtlCol="0">
              <a:spAutoFit/>
            </a:bodyPr>
            <a:lstStyle/>
            <a:p>
              <a:r>
                <a:rPr lang="zh-CN" altLang="en-US" sz="1013" b="1" dirty="0">
                  <a:solidFill>
                    <a:schemeClr val="bg1">
                      <a:lumMod val="50000"/>
                    </a:schemeClr>
                  </a:solidFill>
                  <a:latin typeface="微软雅黑" panose="020B0503020204020204" pitchFamily="34" charset="-122"/>
                  <a:ea typeface="微软雅黑" panose="020B0503020204020204" pitchFamily="34" charset="-122"/>
                </a:rPr>
                <a:t>添加标题</a:t>
              </a:r>
            </a:p>
          </p:txBody>
        </p:sp>
        <p:grpSp>
          <p:nvGrpSpPr>
            <p:cNvPr id="125" name="组合 124"/>
            <p:cNvGrpSpPr/>
            <p:nvPr/>
          </p:nvGrpSpPr>
          <p:grpSpPr>
            <a:xfrm flipV="1">
              <a:off x="6071183" y="4540936"/>
              <a:ext cx="2479228" cy="1113607"/>
              <a:chOff x="837732" y="2078700"/>
              <a:chExt cx="4394668" cy="1766999"/>
            </a:xfrm>
          </p:grpSpPr>
          <p:sp>
            <p:nvSpPr>
              <p:cNvPr id="126" name="椭圆 125"/>
              <p:cNvSpPr/>
              <p:nvPr/>
            </p:nvSpPr>
            <p:spPr>
              <a:xfrm>
                <a:off x="837732" y="2078700"/>
                <a:ext cx="4394668" cy="1110829"/>
              </a:xfrm>
              <a:prstGeom prst="ellipse">
                <a:avLst/>
              </a:prstGeom>
              <a:gradFill flip="none" rotWithShape="1">
                <a:gsLst>
                  <a:gs pos="86000">
                    <a:schemeClr val="bg1">
                      <a:alpha val="0"/>
                    </a:schemeClr>
                  </a:gs>
                  <a:gs pos="15000">
                    <a:schemeClr val="tx1">
                      <a:lumMod val="50000"/>
                      <a:lumOff val="50000"/>
                    </a:schemeClr>
                  </a:gs>
                </a:gsLst>
                <a:path path="shape">
                  <a:fillToRect l="50000" t="50000" r="50000" b="50000"/>
                </a:path>
                <a:tileRect/>
              </a:gra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schemeClr val="tx1">
                      <a:lumMod val="65000"/>
                      <a:lumOff val="35000"/>
                    </a:schemeClr>
                  </a:solidFill>
                </a:endParaRPr>
              </a:p>
            </p:txBody>
          </p:sp>
          <p:sp>
            <p:nvSpPr>
              <p:cNvPr id="127" name="椭圆 126"/>
              <p:cNvSpPr/>
              <p:nvPr/>
            </p:nvSpPr>
            <p:spPr>
              <a:xfrm>
                <a:off x="837732" y="2734869"/>
                <a:ext cx="4394668" cy="1110830"/>
              </a:xfrm>
              <a:prstGeom prst="ellipse">
                <a:avLst/>
              </a:prstGeom>
              <a:gradFill flip="none" rotWithShape="1">
                <a:gsLst>
                  <a:gs pos="86000">
                    <a:schemeClr val="bg1">
                      <a:alpha val="0"/>
                    </a:schemeClr>
                  </a:gs>
                  <a:gs pos="15000">
                    <a:schemeClr val="tx1">
                      <a:lumMod val="50000"/>
                      <a:lumOff val="50000"/>
                    </a:schemeClr>
                  </a:gs>
                </a:gsLst>
                <a:path path="shape">
                  <a:fillToRect l="50000" t="50000" r="50000" b="50000"/>
                </a:path>
                <a:tileRect/>
              </a:gra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schemeClr val="tx1">
                      <a:lumMod val="65000"/>
                      <a:lumOff val="35000"/>
                    </a:schemeClr>
                  </a:solidFill>
                </a:endParaRPr>
              </a:p>
            </p:txBody>
          </p:sp>
          <p:sp>
            <p:nvSpPr>
              <p:cNvPr id="128" name="矩形 127"/>
              <p:cNvSpPr/>
              <p:nvPr/>
            </p:nvSpPr>
            <p:spPr>
              <a:xfrm>
                <a:off x="1290389" y="2513202"/>
                <a:ext cx="3489354" cy="953104"/>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schemeClr val="tx1">
                      <a:lumMod val="65000"/>
                      <a:lumOff val="35000"/>
                    </a:schemeClr>
                  </a:solidFill>
                </a:endParaRPr>
              </a:p>
            </p:txBody>
          </p:sp>
        </p:grpSp>
        <p:sp>
          <p:nvSpPr>
            <p:cNvPr id="129" name="文本框 57"/>
            <p:cNvSpPr txBox="1"/>
            <p:nvPr/>
          </p:nvSpPr>
          <p:spPr>
            <a:xfrm>
              <a:off x="6807241" y="3703361"/>
              <a:ext cx="1007115" cy="861775"/>
            </a:xfrm>
            <a:prstGeom prst="rect">
              <a:avLst/>
            </a:prstGeom>
            <a:noFill/>
          </p:spPr>
          <p:txBody>
            <a:bodyPr wrap="none" rtlCol="0">
              <a:spAutoFit/>
            </a:bodyPr>
            <a:lstStyle/>
            <a:p>
              <a:pPr algn="ctr"/>
              <a:r>
                <a:rPr lang="en-US" altLang="zh-CN" sz="3600"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03</a:t>
              </a:r>
              <a:endParaRPr lang="zh-CN" altLang="en-US" sz="3600"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sp>
          <p:nvSpPr>
            <p:cNvPr id="130" name="圆角矩形 129"/>
            <p:cNvSpPr/>
            <p:nvPr/>
          </p:nvSpPr>
          <p:spPr>
            <a:xfrm>
              <a:off x="8700300" y="1511300"/>
              <a:ext cx="1968500" cy="4381500"/>
            </a:xfrm>
            <a:prstGeom prst="roundRect">
              <a:avLst>
                <a:gd name="adj" fmla="val 6990"/>
              </a:avLst>
            </a:prstGeom>
            <a:solidFill>
              <a:schemeClr val="bg1">
                <a:lumMod val="95000"/>
              </a:schemeClr>
            </a:solidFill>
            <a:ln>
              <a:noFill/>
            </a:ln>
            <a:effectLst>
              <a:outerShdw blurRad="279400" dist="1270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131" name="矩形 130"/>
            <p:cNvSpPr/>
            <p:nvPr/>
          </p:nvSpPr>
          <p:spPr>
            <a:xfrm>
              <a:off x="8700300" y="3683000"/>
              <a:ext cx="1968500" cy="8382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132" name="矩形 131"/>
            <p:cNvSpPr/>
            <p:nvPr/>
          </p:nvSpPr>
          <p:spPr>
            <a:xfrm>
              <a:off x="8700300" y="3492500"/>
              <a:ext cx="1968500" cy="190500"/>
            </a:xfrm>
            <a:prstGeom prst="rect">
              <a:avLst/>
            </a:prstGeom>
            <a:solidFill>
              <a:schemeClr val="bg1">
                <a:lumMod val="95000"/>
              </a:schemeClr>
            </a:solidFill>
            <a:ln>
              <a:noFill/>
            </a:ln>
            <a:effectLst>
              <a:outerShdw blurRad="76200" dist="50800" dir="5400000" sx="97000" sy="97000" algn="t"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133" name="矩形 132"/>
            <p:cNvSpPr/>
            <p:nvPr/>
          </p:nvSpPr>
          <p:spPr>
            <a:xfrm rot="10800000">
              <a:off x="8700300" y="4521200"/>
              <a:ext cx="1968500" cy="190500"/>
            </a:xfrm>
            <a:prstGeom prst="rect">
              <a:avLst/>
            </a:prstGeom>
            <a:solidFill>
              <a:schemeClr val="bg1">
                <a:lumMod val="95000"/>
              </a:schemeClr>
            </a:solidFill>
            <a:ln>
              <a:noFill/>
            </a:ln>
            <a:effectLst>
              <a:outerShdw blurRad="76200" dist="50800" dir="16200000" sx="97000" sy="97000"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grpSp>
          <p:nvGrpSpPr>
            <p:cNvPr id="134" name="组合 133"/>
            <p:cNvGrpSpPr/>
            <p:nvPr/>
          </p:nvGrpSpPr>
          <p:grpSpPr>
            <a:xfrm flipV="1">
              <a:off x="8444936" y="1553386"/>
              <a:ext cx="2479228" cy="1113607"/>
              <a:chOff x="837732" y="2078700"/>
              <a:chExt cx="4394668" cy="1766999"/>
            </a:xfrm>
          </p:grpSpPr>
          <p:sp>
            <p:nvSpPr>
              <p:cNvPr id="135" name="椭圆 134"/>
              <p:cNvSpPr/>
              <p:nvPr/>
            </p:nvSpPr>
            <p:spPr>
              <a:xfrm>
                <a:off x="837732" y="2078700"/>
                <a:ext cx="4394668" cy="1110829"/>
              </a:xfrm>
              <a:prstGeom prst="ellipse">
                <a:avLst/>
              </a:prstGeom>
              <a:gradFill flip="none" rotWithShape="1">
                <a:gsLst>
                  <a:gs pos="86000">
                    <a:schemeClr val="bg1">
                      <a:alpha val="0"/>
                    </a:schemeClr>
                  </a:gs>
                  <a:gs pos="15000">
                    <a:schemeClr val="tx1">
                      <a:lumMod val="50000"/>
                      <a:lumOff val="50000"/>
                    </a:schemeClr>
                  </a:gs>
                </a:gsLst>
                <a:path path="shape">
                  <a:fillToRect l="50000" t="50000" r="50000" b="50000"/>
                </a:path>
                <a:tileRect/>
              </a:gra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schemeClr val="tx1">
                      <a:lumMod val="65000"/>
                      <a:lumOff val="35000"/>
                    </a:schemeClr>
                  </a:solidFill>
                </a:endParaRPr>
              </a:p>
            </p:txBody>
          </p:sp>
          <p:sp>
            <p:nvSpPr>
              <p:cNvPr id="136" name="椭圆 135"/>
              <p:cNvSpPr/>
              <p:nvPr/>
            </p:nvSpPr>
            <p:spPr>
              <a:xfrm>
                <a:off x="837732" y="2734869"/>
                <a:ext cx="4394668" cy="1110830"/>
              </a:xfrm>
              <a:prstGeom prst="ellipse">
                <a:avLst/>
              </a:prstGeom>
              <a:gradFill flip="none" rotWithShape="1">
                <a:gsLst>
                  <a:gs pos="86000">
                    <a:schemeClr val="bg1">
                      <a:alpha val="0"/>
                    </a:schemeClr>
                  </a:gs>
                  <a:gs pos="15000">
                    <a:schemeClr val="tx1">
                      <a:lumMod val="50000"/>
                      <a:lumOff val="50000"/>
                    </a:schemeClr>
                  </a:gs>
                </a:gsLst>
                <a:path path="shape">
                  <a:fillToRect l="50000" t="50000" r="50000" b="50000"/>
                </a:path>
                <a:tileRect/>
              </a:gra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schemeClr val="tx1">
                      <a:lumMod val="65000"/>
                      <a:lumOff val="35000"/>
                    </a:schemeClr>
                  </a:solidFill>
                </a:endParaRPr>
              </a:p>
            </p:txBody>
          </p:sp>
          <p:sp>
            <p:nvSpPr>
              <p:cNvPr id="137" name="矩形 136"/>
              <p:cNvSpPr/>
              <p:nvPr/>
            </p:nvSpPr>
            <p:spPr>
              <a:xfrm>
                <a:off x="1290389" y="2513202"/>
                <a:ext cx="3489354" cy="953104"/>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schemeClr val="tx1">
                      <a:lumMod val="65000"/>
                      <a:lumOff val="35000"/>
                    </a:schemeClr>
                  </a:solidFill>
                </a:endParaRPr>
              </a:p>
            </p:txBody>
          </p:sp>
        </p:grpSp>
        <p:sp>
          <p:nvSpPr>
            <p:cNvPr id="138" name="文本框 66"/>
            <p:cNvSpPr txBox="1"/>
            <p:nvPr/>
          </p:nvSpPr>
          <p:spPr>
            <a:xfrm>
              <a:off x="9242931" y="1930204"/>
              <a:ext cx="938719" cy="330945"/>
            </a:xfrm>
            <a:prstGeom prst="rect">
              <a:avLst/>
            </a:prstGeom>
            <a:noFill/>
          </p:spPr>
          <p:txBody>
            <a:bodyPr wrap="none" rtlCol="0">
              <a:spAutoFit/>
            </a:bodyPr>
            <a:lstStyle/>
            <a:p>
              <a:r>
                <a:rPr lang="zh-CN" altLang="en-US" sz="1013" b="1" dirty="0">
                  <a:solidFill>
                    <a:schemeClr val="bg1">
                      <a:lumMod val="50000"/>
                    </a:schemeClr>
                  </a:solidFill>
                  <a:latin typeface="微软雅黑" panose="020B0503020204020204" pitchFamily="34" charset="-122"/>
                  <a:ea typeface="微软雅黑" panose="020B0503020204020204" pitchFamily="34" charset="-122"/>
                </a:rPr>
                <a:t>添加标题</a:t>
              </a:r>
            </a:p>
          </p:txBody>
        </p:sp>
        <p:grpSp>
          <p:nvGrpSpPr>
            <p:cNvPr id="141" name="组合 140"/>
            <p:cNvGrpSpPr/>
            <p:nvPr/>
          </p:nvGrpSpPr>
          <p:grpSpPr>
            <a:xfrm flipV="1">
              <a:off x="8444936" y="4540936"/>
              <a:ext cx="2479228" cy="1113607"/>
              <a:chOff x="837732" y="2078700"/>
              <a:chExt cx="4394668" cy="1766999"/>
            </a:xfrm>
          </p:grpSpPr>
          <p:sp>
            <p:nvSpPr>
              <p:cNvPr id="142" name="椭圆 141"/>
              <p:cNvSpPr/>
              <p:nvPr/>
            </p:nvSpPr>
            <p:spPr>
              <a:xfrm>
                <a:off x="837732" y="2078700"/>
                <a:ext cx="4394668" cy="1110829"/>
              </a:xfrm>
              <a:prstGeom prst="ellipse">
                <a:avLst/>
              </a:prstGeom>
              <a:gradFill flip="none" rotWithShape="1">
                <a:gsLst>
                  <a:gs pos="86000">
                    <a:schemeClr val="bg1">
                      <a:alpha val="0"/>
                    </a:schemeClr>
                  </a:gs>
                  <a:gs pos="15000">
                    <a:schemeClr val="tx1">
                      <a:lumMod val="50000"/>
                      <a:lumOff val="50000"/>
                    </a:schemeClr>
                  </a:gs>
                </a:gsLst>
                <a:path path="shape">
                  <a:fillToRect l="50000" t="50000" r="50000" b="50000"/>
                </a:path>
                <a:tileRect/>
              </a:gra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schemeClr val="tx1">
                      <a:lumMod val="65000"/>
                      <a:lumOff val="35000"/>
                    </a:schemeClr>
                  </a:solidFill>
                </a:endParaRPr>
              </a:p>
            </p:txBody>
          </p:sp>
          <p:sp>
            <p:nvSpPr>
              <p:cNvPr id="143" name="椭圆 142"/>
              <p:cNvSpPr/>
              <p:nvPr/>
            </p:nvSpPr>
            <p:spPr>
              <a:xfrm>
                <a:off x="837732" y="2734869"/>
                <a:ext cx="4394668" cy="1110830"/>
              </a:xfrm>
              <a:prstGeom prst="ellipse">
                <a:avLst/>
              </a:prstGeom>
              <a:gradFill flip="none" rotWithShape="1">
                <a:gsLst>
                  <a:gs pos="86000">
                    <a:schemeClr val="bg1">
                      <a:alpha val="0"/>
                    </a:schemeClr>
                  </a:gs>
                  <a:gs pos="15000">
                    <a:schemeClr val="tx1">
                      <a:lumMod val="50000"/>
                      <a:lumOff val="50000"/>
                    </a:schemeClr>
                  </a:gs>
                </a:gsLst>
                <a:path path="shape">
                  <a:fillToRect l="50000" t="50000" r="50000" b="50000"/>
                </a:path>
                <a:tileRect/>
              </a:gra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schemeClr val="tx1">
                      <a:lumMod val="65000"/>
                      <a:lumOff val="35000"/>
                    </a:schemeClr>
                  </a:solidFill>
                </a:endParaRPr>
              </a:p>
            </p:txBody>
          </p:sp>
          <p:sp>
            <p:nvSpPr>
              <p:cNvPr id="144" name="矩形 143"/>
              <p:cNvSpPr/>
              <p:nvPr/>
            </p:nvSpPr>
            <p:spPr>
              <a:xfrm>
                <a:off x="1290389" y="2513202"/>
                <a:ext cx="3489354" cy="953104"/>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schemeClr val="tx1">
                      <a:lumMod val="65000"/>
                      <a:lumOff val="35000"/>
                    </a:schemeClr>
                  </a:solidFill>
                </a:endParaRPr>
              </a:p>
            </p:txBody>
          </p:sp>
        </p:grpSp>
        <p:sp>
          <p:nvSpPr>
            <p:cNvPr id="145" name="文本框 74"/>
            <p:cNvSpPr txBox="1"/>
            <p:nvPr/>
          </p:nvSpPr>
          <p:spPr>
            <a:xfrm>
              <a:off x="9180993" y="3703361"/>
              <a:ext cx="1007115" cy="861775"/>
            </a:xfrm>
            <a:prstGeom prst="rect">
              <a:avLst/>
            </a:prstGeom>
            <a:noFill/>
          </p:spPr>
          <p:txBody>
            <a:bodyPr wrap="none" rtlCol="0">
              <a:spAutoFit/>
            </a:bodyPr>
            <a:lstStyle/>
            <a:p>
              <a:pPr algn="ctr"/>
              <a:r>
                <a:rPr lang="en-US" altLang="zh-CN" sz="3600"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04</a:t>
              </a:r>
              <a:endParaRPr lang="zh-CN" altLang="en-US" sz="3600"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sp>
          <p:nvSpPr>
            <p:cNvPr id="146" name="Freeform 142"/>
            <p:cNvSpPr>
              <a:spLocks noEditPoints="1"/>
            </p:cNvSpPr>
            <p:nvPr/>
          </p:nvSpPr>
          <p:spPr bwMode="auto">
            <a:xfrm>
              <a:off x="9481989" y="4887974"/>
              <a:ext cx="405122" cy="388452"/>
            </a:xfrm>
            <a:custGeom>
              <a:avLst/>
              <a:gdLst>
                <a:gd name="T0" fmla="*/ 68 w 113"/>
                <a:gd name="T1" fmla="*/ 54 h 108"/>
                <a:gd name="T2" fmla="*/ 45 w 113"/>
                <a:gd name="T3" fmla="*/ 54 h 108"/>
                <a:gd name="T4" fmla="*/ 48 w 113"/>
                <a:gd name="T5" fmla="*/ 32 h 108"/>
                <a:gd name="T6" fmla="*/ 0 w 113"/>
                <a:gd name="T7" fmla="*/ 54 h 108"/>
                <a:gd name="T8" fmla="*/ 17 w 113"/>
                <a:gd name="T9" fmla="*/ 93 h 108"/>
                <a:gd name="T10" fmla="*/ 62 w 113"/>
                <a:gd name="T11" fmla="*/ 78 h 108"/>
                <a:gd name="T12" fmla="*/ 38 w 113"/>
                <a:gd name="T13" fmla="*/ 84 h 108"/>
                <a:gd name="T14" fmla="*/ 26 w 113"/>
                <a:gd name="T15" fmla="*/ 73 h 108"/>
                <a:gd name="T16" fmla="*/ 57 w 113"/>
                <a:gd name="T17" fmla="*/ 76 h 108"/>
                <a:gd name="T18" fmla="*/ 79 w 113"/>
                <a:gd name="T19" fmla="*/ 82 h 108"/>
                <a:gd name="T20" fmla="*/ 64 w 113"/>
                <a:gd name="T21" fmla="*/ 89 h 108"/>
                <a:gd name="T22" fmla="*/ 52 w 113"/>
                <a:gd name="T23" fmla="*/ 89 h 108"/>
                <a:gd name="T24" fmla="*/ 80 w 113"/>
                <a:gd name="T25" fmla="*/ 105 h 108"/>
                <a:gd name="T26" fmla="*/ 86 w 113"/>
                <a:gd name="T27" fmla="*/ 73 h 108"/>
                <a:gd name="T28" fmla="*/ 113 w 113"/>
                <a:gd name="T29" fmla="*/ 54 h 108"/>
                <a:gd name="T30" fmla="*/ 70 w 113"/>
                <a:gd name="T31" fmla="*/ 32 h 108"/>
                <a:gd name="T32" fmla="*/ 76 w 113"/>
                <a:gd name="T33" fmla="*/ 23 h 108"/>
                <a:gd name="T34" fmla="*/ 88 w 113"/>
                <a:gd name="T35" fmla="*/ 33 h 108"/>
                <a:gd name="T36" fmla="*/ 96 w 113"/>
                <a:gd name="T37" fmla="*/ 14 h 108"/>
                <a:gd name="T38" fmla="*/ 63 w 113"/>
                <a:gd name="T39" fmla="*/ 20 h 108"/>
                <a:gd name="T40" fmla="*/ 33 w 113"/>
                <a:gd name="T41" fmla="*/ 3 h 108"/>
                <a:gd name="T42" fmla="*/ 26 w 113"/>
                <a:gd name="T43" fmla="*/ 29 h 108"/>
                <a:gd name="T44" fmla="*/ 34 w 113"/>
                <a:gd name="T45" fmla="*/ 25 h 108"/>
                <a:gd name="T46" fmla="*/ 49 w 113"/>
                <a:gd name="T47" fmla="*/ 18 h 108"/>
                <a:gd name="T48" fmla="*/ 48 w 113"/>
                <a:gd name="T49" fmla="*/ 32 h 108"/>
                <a:gd name="T50" fmla="*/ 92 w 113"/>
                <a:gd name="T51" fmla="*/ 45 h 108"/>
                <a:gd name="T52" fmla="*/ 92 w 113"/>
                <a:gd name="T53" fmla="*/ 62 h 108"/>
                <a:gd name="T54" fmla="*/ 77 w 113"/>
                <a:gd name="T55" fmla="*/ 44 h 108"/>
                <a:gd name="T56" fmla="*/ 75 w 113"/>
                <a:gd name="T57" fmla="*/ 66 h 108"/>
                <a:gd name="T58" fmla="*/ 65 w 113"/>
                <a:gd name="T59" fmla="*/ 41 h 108"/>
                <a:gd name="T60" fmla="*/ 51 w 113"/>
                <a:gd name="T61" fmla="*/ 41 h 108"/>
                <a:gd name="T62" fmla="*/ 47 w 113"/>
                <a:gd name="T63" fmla="*/ 44 h 108"/>
                <a:gd name="T64" fmla="*/ 57 w 113"/>
                <a:gd name="T65" fmla="*/ 67 h 108"/>
                <a:gd name="T66" fmla="*/ 22 w 113"/>
                <a:gd name="T67" fmla="*/ 62 h 108"/>
                <a:gd name="T68" fmla="*/ 9 w 113"/>
                <a:gd name="T69" fmla="*/ 54 h 108"/>
                <a:gd name="T70" fmla="*/ 37 w 113"/>
                <a:gd name="T71" fmla="*/ 42 h 108"/>
                <a:gd name="T72" fmla="*/ 64 w 113"/>
                <a:gd name="T73" fmla="*/ 50 h 108"/>
                <a:gd name="T74" fmla="*/ 64 w 113"/>
                <a:gd name="T75" fmla="*/ 50 h 108"/>
                <a:gd name="T76" fmla="*/ 50 w 113"/>
                <a:gd name="T77" fmla="*/ 53 h 108"/>
                <a:gd name="T78" fmla="*/ 49 w 113"/>
                <a:gd name="T79" fmla="*/ 57 h 108"/>
                <a:gd name="T80" fmla="*/ 51 w 113"/>
                <a:gd name="T81" fmla="*/ 52 h 108"/>
                <a:gd name="T82" fmla="*/ 56 w 113"/>
                <a:gd name="T83" fmla="*/ 45 h 108"/>
                <a:gd name="T84" fmla="*/ 58 w 113"/>
                <a:gd name="T85" fmla="*/ 45 h 108"/>
                <a:gd name="T86" fmla="*/ 60 w 113"/>
                <a:gd name="T87" fmla="*/ 46 h 1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13" h="108">
                  <a:moveTo>
                    <a:pt x="57" y="42"/>
                  </a:moveTo>
                  <a:cubicBezTo>
                    <a:pt x="63" y="42"/>
                    <a:pt x="68" y="47"/>
                    <a:pt x="68" y="54"/>
                  </a:cubicBezTo>
                  <a:cubicBezTo>
                    <a:pt x="68" y="60"/>
                    <a:pt x="63" y="65"/>
                    <a:pt x="57" y="65"/>
                  </a:cubicBezTo>
                  <a:cubicBezTo>
                    <a:pt x="50" y="65"/>
                    <a:pt x="45" y="60"/>
                    <a:pt x="45" y="54"/>
                  </a:cubicBezTo>
                  <a:cubicBezTo>
                    <a:pt x="45" y="47"/>
                    <a:pt x="50" y="42"/>
                    <a:pt x="57" y="42"/>
                  </a:cubicBezTo>
                  <a:close/>
                  <a:moveTo>
                    <a:pt x="48" y="32"/>
                  </a:moveTo>
                  <a:cubicBezTo>
                    <a:pt x="36" y="32"/>
                    <a:pt x="26" y="34"/>
                    <a:pt x="19" y="37"/>
                  </a:cubicBezTo>
                  <a:cubicBezTo>
                    <a:pt x="7" y="41"/>
                    <a:pt x="0" y="47"/>
                    <a:pt x="0" y="54"/>
                  </a:cubicBezTo>
                  <a:cubicBezTo>
                    <a:pt x="0" y="60"/>
                    <a:pt x="7" y="66"/>
                    <a:pt x="17" y="70"/>
                  </a:cubicBezTo>
                  <a:cubicBezTo>
                    <a:pt x="13" y="80"/>
                    <a:pt x="12" y="89"/>
                    <a:pt x="17" y="93"/>
                  </a:cubicBezTo>
                  <a:cubicBezTo>
                    <a:pt x="22" y="98"/>
                    <a:pt x="31" y="98"/>
                    <a:pt x="42" y="92"/>
                  </a:cubicBezTo>
                  <a:cubicBezTo>
                    <a:pt x="48" y="89"/>
                    <a:pt x="55" y="84"/>
                    <a:pt x="62" y="78"/>
                  </a:cubicBezTo>
                  <a:cubicBezTo>
                    <a:pt x="48" y="78"/>
                    <a:pt x="48" y="78"/>
                    <a:pt x="48" y="78"/>
                  </a:cubicBezTo>
                  <a:cubicBezTo>
                    <a:pt x="44" y="81"/>
                    <a:pt x="41" y="83"/>
                    <a:pt x="38" y="84"/>
                  </a:cubicBezTo>
                  <a:cubicBezTo>
                    <a:pt x="31" y="88"/>
                    <a:pt x="25" y="89"/>
                    <a:pt x="23" y="87"/>
                  </a:cubicBezTo>
                  <a:cubicBezTo>
                    <a:pt x="21" y="85"/>
                    <a:pt x="23" y="80"/>
                    <a:pt x="26" y="73"/>
                  </a:cubicBezTo>
                  <a:cubicBezTo>
                    <a:pt x="26" y="73"/>
                    <a:pt x="26" y="73"/>
                    <a:pt x="26" y="73"/>
                  </a:cubicBezTo>
                  <a:cubicBezTo>
                    <a:pt x="35" y="75"/>
                    <a:pt x="45" y="76"/>
                    <a:pt x="57" y="76"/>
                  </a:cubicBezTo>
                  <a:cubicBezTo>
                    <a:pt x="64" y="76"/>
                    <a:pt x="71" y="75"/>
                    <a:pt x="77" y="74"/>
                  </a:cubicBezTo>
                  <a:cubicBezTo>
                    <a:pt x="78" y="77"/>
                    <a:pt x="78" y="80"/>
                    <a:pt x="79" y="82"/>
                  </a:cubicBezTo>
                  <a:cubicBezTo>
                    <a:pt x="79" y="90"/>
                    <a:pt x="79" y="95"/>
                    <a:pt x="76" y="96"/>
                  </a:cubicBezTo>
                  <a:cubicBezTo>
                    <a:pt x="74" y="98"/>
                    <a:pt x="69" y="95"/>
                    <a:pt x="64" y="89"/>
                  </a:cubicBezTo>
                  <a:cubicBezTo>
                    <a:pt x="62" y="88"/>
                    <a:pt x="61" y="86"/>
                    <a:pt x="60" y="84"/>
                  </a:cubicBezTo>
                  <a:cubicBezTo>
                    <a:pt x="52" y="89"/>
                    <a:pt x="52" y="89"/>
                    <a:pt x="52" y="89"/>
                  </a:cubicBezTo>
                  <a:cubicBezTo>
                    <a:pt x="54" y="91"/>
                    <a:pt x="56" y="93"/>
                    <a:pt x="57" y="95"/>
                  </a:cubicBezTo>
                  <a:cubicBezTo>
                    <a:pt x="65" y="104"/>
                    <a:pt x="74" y="108"/>
                    <a:pt x="80" y="105"/>
                  </a:cubicBezTo>
                  <a:cubicBezTo>
                    <a:pt x="86" y="102"/>
                    <a:pt x="89" y="93"/>
                    <a:pt x="88" y="81"/>
                  </a:cubicBezTo>
                  <a:cubicBezTo>
                    <a:pt x="87" y="79"/>
                    <a:pt x="87" y="76"/>
                    <a:pt x="86" y="73"/>
                  </a:cubicBezTo>
                  <a:cubicBezTo>
                    <a:pt x="89" y="72"/>
                    <a:pt x="92" y="71"/>
                    <a:pt x="95" y="70"/>
                  </a:cubicBezTo>
                  <a:cubicBezTo>
                    <a:pt x="106" y="67"/>
                    <a:pt x="113" y="61"/>
                    <a:pt x="113" y="54"/>
                  </a:cubicBezTo>
                  <a:cubicBezTo>
                    <a:pt x="113" y="47"/>
                    <a:pt x="106" y="41"/>
                    <a:pt x="95" y="37"/>
                  </a:cubicBezTo>
                  <a:cubicBezTo>
                    <a:pt x="88" y="35"/>
                    <a:pt x="80" y="33"/>
                    <a:pt x="70" y="32"/>
                  </a:cubicBezTo>
                  <a:cubicBezTo>
                    <a:pt x="69" y="31"/>
                    <a:pt x="69" y="29"/>
                    <a:pt x="68" y="28"/>
                  </a:cubicBezTo>
                  <a:cubicBezTo>
                    <a:pt x="70" y="26"/>
                    <a:pt x="73" y="24"/>
                    <a:pt x="76" y="23"/>
                  </a:cubicBezTo>
                  <a:cubicBezTo>
                    <a:pt x="83" y="20"/>
                    <a:pt x="88" y="18"/>
                    <a:pt x="90" y="20"/>
                  </a:cubicBezTo>
                  <a:cubicBezTo>
                    <a:pt x="92" y="22"/>
                    <a:pt x="91" y="27"/>
                    <a:pt x="88" y="33"/>
                  </a:cubicBezTo>
                  <a:cubicBezTo>
                    <a:pt x="97" y="35"/>
                    <a:pt x="97" y="35"/>
                    <a:pt x="97" y="35"/>
                  </a:cubicBezTo>
                  <a:cubicBezTo>
                    <a:pt x="101" y="26"/>
                    <a:pt x="101" y="18"/>
                    <a:pt x="96" y="14"/>
                  </a:cubicBezTo>
                  <a:cubicBezTo>
                    <a:pt x="91" y="9"/>
                    <a:pt x="82" y="10"/>
                    <a:pt x="72" y="15"/>
                  </a:cubicBezTo>
                  <a:cubicBezTo>
                    <a:pt x="69" y="16"/>
                    <a:pt x="66" y="18"/>
                    <a:pt x="63" y="20"/>
                  </a:cubicBezTo>
                  <a:cubicBezTo>
                    <a:pt x="60" y="17"/>
                    <a:pt x="58" y="15"/>
                    <a:pt x="56" y="12"/>
                  </a:cubicBezTo>
                  <a:cubicBezTo>
                    <a:pt x="48" y="4"/>
                    <a:pt x="39" y="0"/>
                    <a:pt x="33" y="3"/>
                  </a:cubicBezTo>
                  <a:cubicBezTo>
                    <a:pt x="27" y="6"/>
                    <a:pt x="24" y="14"/>
                    <a:pt x="26" y="26"/>
                  </a:cubicBezTo>
                  <a:cubicBezTo>
                    <a:pt x="26" y="27"/>
                    <a:pt x="26" y="28"/>
                    <a:pt x="26" y="29"/>
                  </a:cubicBezTo>
                  <a:cubicBezTo>
                    <a:pt x="35" y="29"/>
                    <a:pt x="35" y="29"/>
                    <a:pt x="35" y="29"/>
                  </a:cubicBezTo>
                  <a:cubicBezTo>
                    <a:pt x="35" y="27"/>
                    <a:pt x="35" y="26"/>
                    <a:pt x="34" y="25"/>
                  </a:cubicBezTo>
                  <a:cubicBezTo>
                    <a:pt x="34" y="17"/>
                    <a:pt x="34" y="12"/>
                    <a:pt x="37" y="11"/>
                  </a:cubicBezTo>
                  <a:cubicBezTo>
                    <a:pt x="39" y="10"/>
                    <a:pt x="44" y="13"/>
                    <a:pt x="49" y="18"/>
                  </a:cubicBezTo>
                  <a:cubicBezTo>
                    <a:pt x="51" y="20"/>
                    <a:pt x="53" y="23"/>
                    <a:pt x="55" y="25"/>
                  </a:cubicBezTo>
                  <a:cubicBezTo>
                    <a:pt x="53" y="27"/>
                    <a:pt x="50" y="30"/>
                    <a:pt x="48" y="32"/>
                  </a:cubicBezTo>
                  <a:close/>
                  <a:moveTo>
                    <a:pt x="75" y="42"/>
                  </a:moveTo>
                  <a:cubicBezTo>
                    <a:pt x="82" y="43"/>
                    <a:pt x="87" y="44"/>
                    <a:pt x="92" y="45"/>
                  </a:cubicBezTo>
                  <a:cubicBezTo>
                    <a:pt x="99" y="48"/>
                    <a:pt x="104" y="51"/>
                    <a:pt x="104" y="54"/>
                  </a:cubicBezTo>
                  <a:cubicBezTo>
                    <a:pt x="104" y="56"/>
                    <a:pt x="99" y="59"/>
                    <a:pt x="92" y="62"/>
                  </a:cubicBezTo>
                  <a:cubicBezTo>
                    <a:pt x="89" y="63"/>
                    <a:pt x="87" y="63"/>
                    <a:pt x="84" y="64"/>
                  </a:cubicBezTo>
                  <a:cubicBezTo>
                    <a:pt x="82" y="58"/>
                    <a:pt x="80" y="51"/>
                    <a:pt x="77" y="44"/>
                  </a:cubicBezTo>
                  <a:cubicBezTo>
                    <a:pt x="76" y="44"/>
                    <a:pt x="76" y="43"/>
                    <a:pt x="75" y="42"/>
                  </a:cubicBezTo>
                  <a:close/>
                  <a:moveTo>
                    <a:pt x="75" y="66"/>
                  </a:moveTo>
                  <a:cubicBezTo>
                    <a:pt x="73" y="60"/>
                    <a:pt x="71" y="54"/>
                    <a:pt x="69" y="48"/>
                  </a:cubicBezTo>
                  <a:cubicBezTo>
                    <a:pt x="67" y="46"/>
                    <a:pt x="66" y="43"/>
                    <a:pt x="65" y="41"/>
                  </a:cubicBezTo>
                  <a:cubicBezTo>
                    <a:pt x="62" y="41"/>
                    <a:pt x="59" y="41"/>
                    <a:pt x="57" y="41"/>
                  </a:cubicBezTo>
                  <a:cubicBezTo>
                    <a:pt x="55" y="41"/>
                    <a:pt x="53" y="41"/>
                    <a:pt x="51" y="41"/>
                  </a:cubicBezTo>
                  <a:cubicBezTo>
                    <a:pt x="50" y="42"/>
                    <a:pt x="49" y="43"/>
                    <a:pt x="47" y="44"/>
                  </a:cubicBezTo>
                  <a:cubicBezTo>
                    <a:pt x="47" y="44"/>
                    <a:pt x="47" y="44"/>
                    <a:pt x="47" y="44"/>
                  </a:cubicBezTo>
                  <a:cubicBezTo>
                    <a:pt x="41" y="51"/>
                    <a:pt x="35" y="58"/>
                    <a:pt x="31" y="64"/>
                  </a:cubicBezTo>
                  <a:cubicBezTo>
                    <a:pt x="38" y="66"/>
                    <a:pt x="47" y="67"/>
                    <a:pt x="57" y="67"/>
                  </a:cubicBezTo>
                  <a:cubicBezTo>
                    <a:pt x="63" y="67"/>
                    <a:pt x="69" y="66"/>
                    <a:pt x="75" y="66"/>
                  </a:cubicBezTo>
                  <a:close/>
                  <a:moveTo>
                    <a:pt x="22" y="62"/>
                  </a:moveTo>
                  <a:cubicBezTo>
                    <a:pt x="22" y="62"/>
                    <a:pt x="22" y="62"/>
                    <a:pt x="22" y="62"/>
                  </a:cubicBezTo>
                  <a:cubicBezTo>
                    <a:pt x="14" y="59"/>
                    <a:pt x="9" y="56"/>
                    <a:pt x="9" y="54"/>
                  </a:cubicBezTo>
                  <a:cubicBezTo>
                    <a:pt x="9" y="51"/>
                    <a:pt x="14" y="48"/>
                    <a:pt x="22" y="45"/>
                  </a:cubicBezTo>
                  <a:cubicBezTo>
                    <a:pt x="26" y="44"/>
                    <a:pt x="31" y="43"/>
                    <a:pt x="37" y="42"/>
                  </a:cubicBezTo>
                  <a:cubicBezTo>
                    <a:pt x="31" y="49"/>
                    <a:pt x="26" y="56"/>
                    <a:pt x="22" y="62"/>
                  </a:cubicBezTo>
                  <a:close/>
                  <a:moveTo>
                    <a:pt x="64" y="50"/>
                  </a:moveTo>
                  <a:cubicBezTo>
                    <a:pt x="63" y="55"/>
                    <a:pt x="61" y="59"/>
                    <a:pt x="57" y="62"/>
                  </a:cubicBezTo>
                  <a:cubicBezTo>
                    <a:pt x="63" y="62"/>
                    <a:pt x="66" y="55"/>
                    <a:pt x="64" y="50"/>
                  </a:cubicBezTo>
                  <a:close/>
                  <a:moveTo>
                    <a:pt x="49" y="57"/>
                  </a:moveTo>
                  <a:cubicBezTo>
                    <a:pt x="49" y="55"/>
                    <a:pt x="50" y="54"/>
                    <a:pt x="50" y="53"/>
                  </a:cubicBezTo>
                  <a:cubicBezTo>
                    <a:pt x="49" y="52"/>
                    <a:pt x="49" y="52"/>
                    <a:pt x="49" y="52"/>
                  </a:cubicBezTo>
                  <a:cubicBezTo>
                    <a:pt x="48" y="54"/>
                    <a:pt x="48" y="55"/>
                    <a:pt x="49" y="57"/>
                  </a:cubicBezTo>
                  <a:close/>
                  <a:moveTo>
                    <a:pt x="49" y="50"/>
                  </a:moveTo>
                  <a:cubicBezTo>
                    <a:pt x="51" y="52"/>
                    <a:pt x="51" y="52"/>
                    <a:pt x="51" y="52"/>
                  </a:cubicBezTo>
                  <a:cubicBezTo>
                    <a:pt x="53" y="50"/>
                    <a:pt x="55" y="49"/>
                    <a:pt x="57" y="47"/>
                  </a:cubicBezTo>
                  <a:cubicBezTo>
                    <a:pt x="56" y="45"/>
                    <a:pt x="56" y="45"/>
                    <a:pt x="56" y="45"/>
                  </a:cubicBezTo>
                  <a:cubicBezTo>
                    <a:pt x="53" y="45"/>
                    <a:pt x="50" y="47"/>
                    <a:pt x="49" y="50"/>
                  </a:cubicBezTo>
                  <a:close/>
                  <a:moveTo>
                    <a:pt x="58" y="45"/>
                  </a:moveTo>
                  <a:cubicBezTo>
                    <a:pt x="58" y="47"/>
                    <a:pt x="58" y="47"/>
                    <a:pt x="58" y="47"/>
                  </a:cubicBezTo>
                  <a:cubicBezTo>
                    <a:pt x="59" y="46"/>
                    <a:pt x="59" y="46"/>
                    <a:pt x="60" y="46"/>
                  </a:cubicBezTo>
                  <a:cubicBezTo>
                    <a:pt x="59" y="45"/>
                    <a:pt x="58" y="45"/>
                    <a:pt x="58" y="45"/>
                  </a:cubicBezTo>
                  <a:close/>
                </a:path>
              </a:pathLst>
            </a:custGeom>
            <a:solidFill>
              <a:srgbClr val="7F7F7F"/>
            </a:solidFill>
            <a:ln>
              <a:noFill/>
            </a:ln>
          </p:spPr>
          <p:txBody>
            <a:bodyPr vert="horz" wrap="square" lIns="68580" tIns="34290" rIns="68580" bIns="34290" numCol="1" anchor="t" anchorCtr="0" compatLnSpc="1">
              <a:prstTxWarp prst="textNoShape">
                <a:avLst/>
              </a:prstTxWarp>
            </a:bodyPr>
            <a:lstStyle/>
            <a:p>
              <a:endParaRPr lang="zh-CN" altLang="en-US" sz="1013"/>
            </a:p>
          </p:txBody>
        </p:sp>
        <p:sp>
          <p:nvSpPr>
            <p:cNvPr id="147" name="Freeform 147"/>
            <p:cNvSpPr>
              <a:spLocks noEditPoints="1"/>
            </p:cNvSpPr>
            <p:nvPr/>
          </p:nvSpPr>
          <p:spPr bwMode="auto">
            <a:xfrm>
              <a:off x="4816173" y="4867433"/>
              <a:ext cx="241739" cy="381783"/>
            </a:xfrm>
            <a:custGeom>
              <a:avLst/>
              <a:gdLst>
                <a:gd name="T0" fmla="*/ 57 w 67"/>
                <a:gd name="T1" fmla="*/ 10 h 106"/>
                <a:gd name="T2" fmla="*/ 62 w 67"/>
                <a:gd name="T3" fmla="*/ 51 h 106"/>
                <a:gd name="T4" fmla="*/ 51 w 67"/>
                <a:gd name="T5" fmla="*/ 66 h 106"/>
                <a:gd name="T6" fmla="*/ 55 w 67"/>
                <a:gd name="T7" fmla="*/ 65 h 106"/>
                <a:gd name="T8" fmla="*/ 57 w 67"/>
                <a:gd name="T9" fmla="*/ 73 h 106"/>
                <a:gd name="T10" fmla="*/ 56 w 67"/>
                <a:gd name="T11" fmla="*/ 80 h 106"/>
                <a:gd name="T12" fmla="*/ 57 w 67"/>
                <a:gd name="T13" fmla="*/ 86 h 106"/>
                <a:gd name="T14" fmla="*/ 55 w 67"/>
                <a:gd name="T15" fmla="*/ 93 h 106"/>
                <a:gd name="T16" fmla="*/ 15 w 67"/>
                <a:gd name="T17" fmla="*/ 97 h 106"/>
                <a:gd name="T18" fmla="*/ 12 w 67"/>
                <a:gd name="T19" fmla="*/ 95 h 106"/>
                <a:gd name="T20" fmla="*/ 12 w 67"/>
                <a:gd name="T21" fmla="*/ 83 h 106"/>
                <a:gd name="T22" fmla="*/ 12 w 67"/>
                <a:gd name="T23" fmla="*/ 82 h 106"/>
                <a:gd name="T24" fmla="*/ 12 w 67"/>
                <a:gd name="T25" fmla="*/ 71 h 106"/>
                <a:gd name="T26" fmla="*/ 15 w 67"/>
                <a:gd name="T27" fmla="*/ 69 h 106"/>
                <a:gd name="T28" fmla="*/ 16 w 67"/>
                <a:gd name="T29" fmla="*/ 63 h 106"/>
                <a:gd name="T30" fmla="*/ 0 w 67"/>
                <a:gd name="T31" fmla="*/ 34 h 106"/>
                <a:gd name="T32" fmla="*/ 33 w 67"/>
                <a:gd name="T33" fmla="*/ 0 h 106"/>
                <a:gd name="T34" fmla="*/ 28 w 67"/>
                <a:gd name="T35" fmla="*/ 41 h 106"/>
                <a:gd name="T36" fmla="*/ 30 w 67"/>
                <a:gd name="T37" fmla="*/ 39 h 106"/>
                <a:gd name="T38" fmla="*/ 33 w 67"/>
                <a:gd name="T39" fmla="*/ 41 h 106"/>
                <a:gd name="T40" fmla="*/ 36 w 67"/>
                <a:gd name="T41" fmla="*/ 39 h 106"/>
                <a:gd name="T42" fmla="*/ 39 w 67"/>
                <a:gd name="T43" fmla="*/ 41 h 106"/>
                <a:gd name="T44" fmla="*/ 43 w 67"/>
                <a:gd name="T45" fmla="*/ 38 h 106"/>
                <a:gd name="T46" fmla="*/ 39 w 67"/>
                <a:gd name="T47" fmla="*/ 52 h 106"/>
                <a:gd name="T48" fmla="*/ 44 w 67"/>
                <a:gd name="T49" fmla="*/ 66 h 106"/>
                <a:gd name="T50" fmla="*/ 44 w 67"/>
                <a:gd name="T51" fmla="*/ 58 h 106"/>
                <a:gd name="T52" fmla="*/ 56 w 67"/>
                <a:gd name="T53" fmla="*/ 47 h 106"/>
                <a:gd name="T54" fmla="*/ 52 w 67"/>
                <a:gd name="T55" fmla="*/ 15 h 106"/>
                <a:gd name="T56" fmla="*/ 15 w 67"/>
                <a:gd name="T57" fmla="*/ 15 h 106"/>
                <a:gd name="T58" fmla="*/ 11 w 67"/>
                <a:gd name="T59" fmla="*/ 48 h 106"/>
                <a:gd name="T60" fmla="*/ 23 w 67"/>
                <a:gd name="T61" fmla="*/ 59 h 106"/>
                <a:gd name="T62" fmla="*/ 23 w 67"/>
                <a:gd name="T63" fmla="*/ 67 h 106"/>
                <a:gd name="T64" fmla="*/ 29 w 67"/>
                <a:gd name="T65" fmla="*/ 52 h 106"/>
                <a:gd name="T66" fmla="*/ 25 w 67"/>
                <a:gd name="T67" fmla="*/ 38 h 106"/>
                <a:gd name="T68" fmla="*/ 40 w 67"/>
                <a:gd name="T69" fmla="*/ 43 h 106"/>
                <a:gd name="T70" fmla="*/ 36 w 67"/>
                <a:gd name="T71" fmla="*/ 42 h 106"/>
                <a:gd name="T72" fmla="*/ 30 w 67"/>
                <a:gd name="T73" fmla="*/ 42 h 106"/>
                <a:gd name="T74" fmla="*/ 27 w 67"/>
                <a:gd name="T75" fmla="*/ 42 h 106"/>
                <a:gd name="T76" fmla="*/ 32 w 67"/>
                <a:gd name="T77" fmla="*/ 51 h 106"/>
                <a:gd name="T78" fmla="*/ 32 w 67"/>
                <a:gd name="T79" fmla="*/ 67 h 106"/>
                <a:gd name="T80" fmla="*/ 35 w 67"/>
                <a:gd name="T81" fmla="*/ 51 h 106"/>
                <a:gd name="T82" fmla="*/ 35 w 67"/>
                <a:gd name="T83" fmla="*/ 50 h 106"/>
                <a:gd name="T84" fmla="*/ 43 w 67"/>
                <a:gd name="T85" fmla="*/ 96 h 106"/>
                <a:gd name="T86" fmla="*/ 34 w 67"/>
                <a:gd name="T87" fmla="*/ 106 h 106"/>
                <a:gd name="T88" fmla="*/ 43 w 67"/>
                <a:gd name="T89" fmla="*/ 96 h 106"/>
                <a:gd name="T90" fmla="*/ 17 w 67"/>
                <a:gd name="T91" fmla="*/ 88 h 106"/>
                <a:gd name="T92" fmla="*/ 17 w 67"/>
                <a:gd name="T93" fmla="*/ 90 h 106"/>
                <a:gd name="T94" fmla="*/ 50 w 67"/>
                <a:gd name="T95" fmla="*/ 86 h 106"/>
                <a:gd name="T96" fmla="*/ 50 w 67"/>
                <a:gd name="T97" fmla="*/ 73 h 106"/>
                <a:gd name="T98" fmla="*/ 17 w 67"/>
                <a:gd name="T99" fmla="*/ 77 h 106"/>
                <a:gd name="T100" fmla="*/ 50 w 67"/>
                <a:gd name="T101" fmla="*/ 74 h 106"/>
                <a:gd name="T102" fmla="*/ 50 w 67"/>
                <a:gd name="T103" fmla="*/ 73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67" h="106">
                  <a:moveTo>
                    <a:pt x="33" y="0"/>
                  </a:moveTo>
                  <a:cubicBezTo>
                    <a:pt x="43" y="0"/>
                    <a:pt x="51" y="4"/>
                    <a:pt x="57" y="10"/>
                  </a:cubicBezTo>
                  <a:cubicBezTo>
                    <a:pt x="63" y="16"/>
                    <a:pt x="67" y="25"/>
                    <a:pt x="67" y="34"/>
                  </a:cubicBezTo>
                  <a:cubicBezTo>
                    <a:pt x="67" y="40"/>
                    <a:pt x="65" y="46"/>
                    <a:pt x="62" y="51"/>
                  </a:cubicBezTo>
                  <a:cubicBezTo>
                    <a:pt x="59" y="56"/>
                    <a:pt x="56" y="59"/>
                    <a:pt x="51" y="62"/>
                  </a:cubicBezTo>
                  <a:cubicBezTo>
                    <a:pt x="51" y="66"/>
                    <a:pt x="51" y="66"/>
                    <a:pt x="51" y="66"/>
                  </a:cubicBezTo>
                  <a:cubicBezTo>
                    <a:pt x="53" y="66"/>
                    <a:pt x="53" y="66"/>
                    <a:pt x="53" y="66"/>
                  </a:cubicBezTo>
                  <a:cubicBezTo>
                    <a:pt x="55" y="65"/>
                    <a:pt x="55" y="65"/>
                    <a:pt x="55" y="65"/>
                  </a:cubicBezTo>
                  <a:cubicBezTo>
                    <a:pt x="56" y="68"/>
                    <a:pt x="56" y="68"/>
                    <a:pt x="56" y="68"/>
                  </a:cubicBezTo>
                  <a:cubicBezTo>
                    <a:pt x="57" y="70"/>
                    <a:pt x="57" y="72"/>
                    <a:pt x="57" y="73"/>
                  </a:cubicBezTo>
                  <a:cubicBezTo>
                    <a:pt x="57" y="75"/>
                    <a:pt x="57" y="77"/>
                    <a:pt x="56" y="79"/>
                  </a:cubicBezTo>
                  <a:cubicBezTo>
                    <a:pt x="56" y="80"/>
                    <a:pt x="56" y="80"/>
                    <a:pt x="56" y="80"/>
                  </a:cubicBezTo>
                  <a:cubicBezTo>
                    <a:pt x="56" y="80"/>
                    <a:pt x="56" y="80"/>
                    <a:pt x="56" y="80"/>
                  </a:cubicBezTo>
                  <a:cubicBezTo>
                    <a:pt x="57" y="82"/>
                    <a:pt x="57" y="84"/>
                    <a:pt x="57" y="86"/>
                  </a:cubicBezTo>
                  <a:cubicBezTo>
                    <a:pt x="57" y="88"/>
                    <a:pt x="57" y="90"/>
                    <a:pt x="56" y="92"/>
                  </a:cubicBezTo>
                  <a:cubicBezTo>
                    <a:pt x="55" y="93"/>
                    <a:pt x="55" y="93"/>
                    <a:pt x="55" y="93"/>
                  </a:cubicBezTo>
                  <a:cubicBezTo>
                    <a:pt x="53" y="94"/>
                    <a:pt x="53" y="94"/>
                    <a:pt x="53" y="94"/>
                  </a:cubicBezTo>
                  <a:cubicBezTo>
                    <a:pt x="15" y="97"/>
                    <a:pt x="15" y="97"/>
                    <a:pt x="15" y="97"/>
                  </a:cubicBezTo>
                  <a:cubicBezTo>
                    <a:pt x="13" y="97"/>
                    <a:pt x="13" y="97"/>
                    <a:pt x="13" y="97"/>
                  </a:cubicBezTo>
                  <a:cubicBezTo>
                    <a:pt x="12" y="95"/>
                    <a:pt x="12" y="95"/>
                    <a:pt x="12" y="95"/>
                  </a:cubicBezTo>
                  <a:cubicBezTo>
                    <a:pt x="11" y="93"/>
                    <a:pt x="11" y="91"/>
                    <a:pt x="10" y="90"/>
                  </a:cubicBezTo>
                  <a:cubicBezTo>
                    <a:pt x="10" y="88"/>
                    <a:pt x="11" y="86"/>
                    <a:pt x="12" y="83"/>
                  </a:cubicBezTo>
                  <a:cubicBezTo>
                    <a:pt x="12" y="83"/>
                    <a:pt x="12" y="83"/>
                    <a:pt x="12" y="83"/>
                  </a:cubicBezTo>
                  <a:cubicBezTo>
                    <a:pt x="12" y="82"/>
                    <a:pt x="12" y="82"/>
                    <a:pt x="12" y="82"/>
                  </a:cubicBezTo>
                  <a:cubicBezTo>
                    <a:pt x="11" y="81"/>
                    <a:pt x="11" y="79"/>
                    <a:pt x="10" y="77"/>
                  </a:cubicBezTo>
                  <a:cubicBezTo>
                    <a:pt x="10" y="75"/>
                    <a:pt x="11" y="73"/>
                    <a:pt x="12" y="71"/>
                  </a:cubicBezTo>
                  <a:cubicBezTo>
                    <a:pt x="13" y="69"/>
                    <a:pt x="13" y="69"/>
                    <a:pt x="13" y="69"/>
                  </a:cubicBezTo>
                  <a:cubicBezTo>
                    <a:pt x="15" y="69"/>
                    <a:pt x="15" y="69"/>
                    <a:pt x="15" y="69"/>
                  </a:cubicBezTo>
                  <a:cubicBezTo>
                    <a:pt x="16" y="69"/>
                    <a:pt x="16" y="69"/>
                    <a:pt x="16" y="69"/>
                  </a:cubicBezTo>
                  <a:cubicBezTo>
                    <a:pt x="16" y="63"/>
                    <a:pt x="16" y="63"/>
                    <a:pt x="16" y="63"/>
                  </a:cubicBezTo>
                  <a:cubicBezTo>
                    <a:pt x="11" y="60"/>
                    <a:pt x="7" y="56"/>
                    <a:pt x="5" y="51"/>
                  </a:cubicBezTo>
                  <a:cubicBezTo>
                    <a:pt x="2" y="46"/>
                    <a:pt x="0" y="40"/>
                    <a:pt x="0" y="34"/>
                  </a:cubicBezTo>
                  <a:cubicBezTo>
                    <a:pt x="0" y="25"/>
                    <a:pt x="4" y="16"/>
                    <a:pt x="10" y="10"/>
                  </a:cubicBezTo>
                  <a:cubicBezTo>
                    <a:pt x="16" y="4"/>
                    <a:pt x="24" y="0"/>
                    <a:pt x="33" y="0"/>
                  </a:cubicBezTo>
                  <a:close/>
                  <a:moveTo>
                    <a:pt x="26" y="40"/>
                  </a:moveTo>
                  <a:cubicBezTo>
                    <a:pt x="27" y="41"/>
                    <a:pt x="27" y="41"/>
                    <a:pt x="28" y="41"/>
                  </a:cubicBezTo>
                  <a:cubicBezTo>
                    <a:pt x="28" y="41"/>
                    <a:pt x="29" y="41"/>
                    <a:pt x="30" y="40"/>
                  </a:cubicBezTo>
                  <a:cubicBezTo>
                    <a:pt x="30" y="39"/>
                    <a:pt x="30" y="39"/>
                    <a:pt x="30" y="39"/>
                  </a:cubicBezTo>
                  <a:cubicBezTo>
                    <a:pt x="31" y="40"/>
                    <a:pt x="31" y="40"/>
                    <a:pt x="31" y="40"/>
                  </a:cubicBezTo>
                  <a:cubicBezTo>
                    <a:pt x="32" y="41"/>
                    <a:pt x="32" y="41"/>
                    <a:pt x="33" y="41"/>
                  </a:cubicBezTo>
                  <a:cubicBezTo>
                    <a:pt x="34" y="41"/>
                    <a:pt x="35" y="41"/>
                    <a:pt x="35" y="40"/>
                  </a:cubicBezTo>
                  <a:cubicBezTo>
                    <a:pt x="36" y="39"/>
                    <a:pt x="36" y="39"/>
                    <a:pt x="36" y="39"/>
                  </a:cubicBezTo>
                  <a:cubicBezTo>
                    <a:pt x="36" y="40"/>
                    <a:pt x="36" y="40"/>
                    <a:pt x="36" y="40"/>
                  </a:cubicBezTo>
                  <a:cubicBezTo>
                    <a:pt x="37" y="41"/>
                    <a:pt x="38" y="41"/>
                    <a:pt x="39" y="41"/>
                  </a:cubicBezTo>
                  <a:cubicBezTo>
                    <a:pt x="40" y="41"/>
                    <a:pt x="41" y="41"/>
                    <a:pt x="42" y="40"/>
                  </a:cubicBezTo>
                  <a:cubicBezTo>
                    <a:pt x="43" y="38"/>
                    <a:pt x="43" y="38"/>
                    <a:pt x="43" y="38"/>
                  </a:cubicBezTo>
                  <a:cubicBezTo>
                    <a:pt x="46" y="40"/>
                    <a:pt x="46" y="40"/>
                    <a:pt x="46" y="40"/>
                  </a:cubicBezTo>
                  <a:cubicBezTo>
                    <a:pt x="39" y="52"/>
                    <a:pt x="39" y="52"/>
                    <a:pt x="39" y="52"/>
                  </a:cubicBezTo>
                  <a:cubicBezTo>
                    <a:pt x="39" y="67"/>
                    <a:pt x="39" y="67"/>
                    <a:pt x="39" y="67"/>
                  </a:cubicBezTo>
                  <a:cubicBezTo>
                    <a:pt x="44" y="66"/>
                    <a:pt x="44" y="66"/>
                    <a:pt x="44" y="66"/>
                  </a:cubicBezTo>
                  <a:cubicBezTo>
                    <a:pt x="44" y="60"/>
                    <a:pt x="44" y="60"/>
                    <a:pt x="44" y="60"/>
                  </a:cubicBezTo>
                  <a:cubicBezTo>
                    <a:pt x="44" y="58"/>
                    <a:pt x="44" y="58"/>
                    <a:pt x="44" y="58"/>
                  </a:cubicBezTo>
                  <a:cubicBezTo>
                    <a:pt x="46" y="57"/>
                    <a:pt x="46" y="57"/>
                    <a:pt x="46" y="57"/>
                  </a:cubicBezTo>
                  <a:cubicBezTo>
                    <a:pt x="50" y="55"/>
                    <a:pt x="54" y="52"/>
                    <a:pt x="56" y="47"/>
                  </a:cubicBezTo>
                  <a:cubicBezTo>
                    <a:pt x="59" y="44"/>
                    <a:pt x="60" y="39"/>
                    <a:pt x="60" y="34"/>
                  </a:cubicBezTo>
                  <a:cubicBezTo>
                    <a:pt x="60" y="27"/>
                    <a:pt x="57" y="20"/>
                    <a:pt x="52" y="15"/>
                  </a:cubicBezTo>
                  <a:cubicBezTo>
                    <a:pt x="47" y="10"/>
                    <a:pt x="41" y="7"/>
                    <a:pt x="33" y="7"/>
                  </a:cubicBezTo>
                  <a:cubicBezTo>
                    <a:pt x="26" y="7"/>
                    <a:pt x="19" y="10"/>
                    <a:pt x="15" y="15"/>
                  </a:cubicBezTo>
                  <a:cubicBezTo>
                    <a:pt x="10" y="20"/>
                    <a:pt x="7" y="27"/>
                    <a:pt x="7" y="34"/>
                  </a:cubicBezTo>
                  <a:cubicBezTo>
                    <a:pt x="7" y="39"/>
                    <a:pt x="8" y="44"/>
                    <a:pt x="11" y="48"/>
                  </a:cubicBezTo>
                  <a:cubicBezTo>
                    <a:pt x="13" y="52"/>
                    <a:pt x="17" y="55"/>
                    <a:pt x="21" y="58"/>
                  </a:cubicBezTo>
                  <a:cubicBezTo>
                    <a:pt x="23" y="59"/>
                    <a:pt x="23" y="59"/>
                    <a:pt x="23" y="59"/>
                  </a:cubicBezTo>
                  <a:cubicBezTo>
                    <a:pt x="23" y="61"/>
                    <a:pt x="23" y="61"/>
                    <a:pt x="23" y="61"/>
                  </a:cubicBezTo>
                  <a:cubicBezTo>
                    <a:pt x="23" y="67"/>
                    <a:pt x="23" y="67"/>
                    <a:pt x="23" y="67"/>
                  </a:cubicBezTo>
                  <a:cubicBezTo>
                    <a:pt x="29" y="67"/>
                    <a:pt x="29" y="67"/>
                    <a:pt x="29" y="67"/>
                  </a:cubicBezTo>
                  <a:cubicBezTo>
                    <a:pt x="29" y="52"/>
                    <a:pt x="29" y="52"/>
                    <a:pt x="29" y="52"/>
                  </a:cubicBezTo>
                  <a:cubicBezTo>
                    <a:pt x="22" y="40"/>
                    <a:pt x="22" y="40"/>
                    <a:pt x="22" y="40"/>
                  </a:cubicBezTo>
                  <a:cubicBezTo>
                    <a:pt x="25" y="38"/>
                    <a:pt x="25" y="38"/>
                    <a:pt x="25" y="38"/>
                  </a:cubicBezTo>
                  <a:cubicBezTo>
                    <a:pt x="26" y="40"/>
                    <a:pt x="26" y="40"/>
                    <a:pt x="26" y="40"/>
                  </a:cubicBezTo>
                  <a:close/>
                  <a:moveTo>
                    <a:pt x="40" y="43"/>
                  </a:moveTo>
                  <a:cubicBezTo>
                    <a:pt x="40" y="43"/>
                    <a:pt x="40" y="43"/>
                    <a:pt x="39" y="43"/>
                  </a:cubicBezTo>
                  <a:cubicBezTo>
                    <a:pt x="38" y="43"/>
                    <a:pt x="37" y="43"/>
                    <a:pt x="36" y="42"/>
                  </a:cubicBezTo>
                  <a:cubicBezTo>
                    <a:pt x="35" y="42"/>
                    <a:pt x="34" y="43"/>
                    <a:pt x="33" y="43"/>
                  </a:cubicBezTo>
                  <a:cubicBezTo>
                    <a:pt x="32" y="43"/>
                    <a:pt x="31" y="42"/>
                    <a:pt x="30" y="42"/>
                  </a:cubicBezTo>
                  <a:cubicBezTo>
                    <a:pt x="29" y="42"/>
                    <a:pt x="28" y="43"/>
                    <a:pt x="28" y="43"/>
                  </a:cubicBezTo>
                  <a:cubicBezTo>
                    <a:pt x="27" y="43"/>
                    <a:pt x="27" y="43"/>
                    <a:pt x="27" y="42"/>
                  </a:cubicBezTo>
                  <a:cubicBezTo>
                    <a:pt x="32" y="50"/>
                    <a:pt x="32" y="50"/>
                    <a:pt x="32" y="50"/>
                  </a:cubicBezTo>
                  <a:cubicBezTo>
                    <a:pt x="32" y="51"/>
                    <a:pt x="32" y="51"/>
                    <a:pt x="32" y="51"/>
                  </a:cubicBezTo>
                  <a:cubicBezTo>
                    <a:pt x="32" y="51"/>
                    <a:pt x="32" y="51"/>
                    <a:pt x="32" y="51"/>
                  </a:cubicBezTo>
                  <a:cubicBezTo>
                    <a:pt x="32" y="67"/>
                    <a:pt x="32" y="67"/>
                    <a:pt x="32" y="67"/>
                  </a:cubicBezTo>
                  <a:cubicBezTo>
                    <a:pt x="35" y="67"/>
                    <a:pt x="35" y="67"/>
                    <a:pt x="35" y="67"/>
                  </a:cubicBezTo>
                  <a:cubicBezTo>
                    <a:pt x="35" y="51"/>
                    <a:pt x="35" y="51"/>
                    <a:pt x="35" y="51"/>
                  </a:cubicBezTo>
                  <a:cubicBezTo>
                    <a:pt x="35" y="51"/>
                    <a:pt x="35" y="51"/>
                    <a:pt x="35" y="51"/>
                  </a:cubicBezTo>
                  <a:cubicBezTo>
                    <a:pt x="35" y="50"/>
                    <a:pt x="35" y="50"/>
                    <a:pt x="35" y="50"/>
                  </a:cubicBezTo>
                  <a:cubicBezTo>
                    <a:pt x="40" y="43"/>
                    <a:pt x="40" y="43"/>
                    <a:pt x="40" y="43"/>
                  </a:cubicBezTo>
                  <a:close/>
                  <a:moveTo>
                    <a:pt x="43" y="96"/>
                  </a:moveTo>
                  <a:cubicBezTo>
                    <a:pt x="24" y="98"/>
                    <a:pt x="24" y="98"/>
                    <a:pt x="24" y="98"/>
                  </a:cubicBezTo>
                  <a:cubicBezTo>
                    <a:pt x="25" y="103"/>
                    <a:pt x="29" y="106"/>
                    <a:pt x="34" y="106"/>
                  </a:cubicBezTo>
                  <a:cubicBezTo>
                    <a:pt x="39" y="106"/>
                    <a:pt x="43" y="102"/>
                    <a:pt x="43" y="97"/>
                  </a:cubicBezTo>
                  <a:cubicBezTo>
                    <a:pt x="43" y="97"/>
                    <a:pt x="43" y="97"/>
                    <a:pt x="43" y="96"/>
                  </a:cubicBezTo>
                  <a:close/>
                  <a:moveTo>
                    <a:pt x="50" y="85"/>
                  </a:moveTo>
                  <a:cubicBezTo>
                    <a:pt x="17" y="88"/>
                    <a:pt x="17" y="88"/>
                    <a:pt x="17" y="88"/>
                  </a:cubicBezTo>
                  <a:cubicBezTo>
                    <a:pt x="17" y="89"/>
                    <a:pt x="17" y="89"/>
                    <a:pt x="17" y="89"/>
                  </a:cubicBezTo>
                  <a:cubicBezTo>
                    <a:pt x="17" y="89"/>
                    <a:pt x="17" y="90"/>
                    <a:pt x="17" y="90"/>
                  </a:cubicBezTo>
                  <a:cubicBezTo>
                    <a:pt x="50" y="87"/>
                    <a:pt x="50" y="87"/>
                    <a:pt x="50" y="87"/>
                  </a:cubicBezTo>
                  <a:cubicBezTo>
                    <a:pt x="50" y="87"/>
                    <a:pt x="50" y="86"/>
                    <a:pt x="50" y="86"/>
                  </a:cubicBezTo>
                  <a:cubicBezTo>
                    <a:pt x="50" y="86"/>
                    <a:pt x="50" y="86"/>
                    <a:pt x="50" y="85"/>
                  </a:cubicBezTo>
                  <a:close/>
                  <a:moveTo>
                    <a:pt x="50" y="73"/>
                  </a:moveTo>
                  <a:cubicBezTo>
                    <a:pt x="17" y="76"/>
                    <a:pt x="17" y="76"/>
                    <a:pt x="17" y="76"/>
                  </a:cubicBezTo>
                  <a:cubicBezTo>
                    <a:pt x="17" y="76"/>
                    <a:pt x="17" y="76"/>
                    <a:pt x="17" y="77"/>
                  </a:cubicBezTo>
                  <a:cubicBezTo>
                    <a:pt x="17" y="77"/>
                    <a:pt x="17" y="77"/>
                    <a:pt x="17" y="77"/>
                  </a:cubicBezTo>
                  <a:cubicBezTo>
                    <a:pt x="50" y="74"/>
                    <a:pt x="50" y="74"/>
                    <a:pt x="50" y="74"/>
                  </a:cubicBezTo>
                  <a:cubicBezTo>
                    <a:pt x="50" y="74"/>
                    <a:pt x="50" y="74"/>
                    <a:pt x="50" y="73"/>
                  </a:cubicBezTo>
                  <a:cubicBezTo>
                    <a:pt x="50" y="73"/>
                    <a:pt x="50" y="73"/>
                    <a:pt x="50" y="73"/>
                  </a:cubicBezTo>
                  <a:close/>
                </a:path>
              </a:pathLst>
            </a:custGeom>
            <a:solidFill>
              <a:srgbClr val="7F7F7F"/>
            </a:solidFill>
            <a:ln>
              <a:noFill/>
            </a:ln>
            <a:extLst/>
          </p:spPr>
          <p:txBody>
            <a:bodyPr vert="horz" wrap="square" lIns="68580" tIns="34290" rIns="68580" bIns="34290" numCol="1" anchor="t" anchorCtr="0" compatLnSpc="1">
              <a:prstTxWarp prst="textNoShape">
                <a:avLst/>
              </a:prstTxWarp>
            </a:bodyPr>
            <a:lstStyle/>
            <a:p>
              <a:endParaRPr lang="zh-CN" altLang="en-US" sz="1013"/>
            </a:p>
          </p:txBody>
        </p:sp>
        <p:sp>
          <p:nvSpPr>
            <p:cNvPr id="148" name="Freeform 203"/>
            <p:cNvSpPr>
              <a:spLocks noEditPoints="1"/>
            </p:cNvSpPr>
            <p:nvPr/>
          </p:nvSpPr>
          <p:spPr bwMode="auto">
            <a:xfrm>
              <a:off x="7163251" y="4960794"/>
              <a:ext cx="295090" cy="288422"/>
            </a:xfrm>
            <a:custGeom>
              <a:avLst/>
              <a:gdLst>
                <a:gd name="T0" fmla="*/ 74 w 82"/>
                <a:gd name="T1" fmla="*/ 6 h 80"/>
                <a:gd name="T2" fmla="*/ 67 w 82"/>
                <a:gd name="T3" fmla="*/ 27 h 80"/>
                <a:gd name="T4" fmla="*/ 65 w 82"/>
                <a:gd name="T5" fmla="*/ 30 h 80"/>
                <a:gd name="T6" fmla="*/ 75 w 82"/>
                <a:gd name="T7" fmla="*/ 71 h 80"/>
                <a:gd name="T8" fmla="*/ 66 w 82"/>
                <a:gd name="T9" fmla="*/ 80 h 80"/>
                <a:gd name="T10" fmla="*/ 44 w 82"/>
                <a:gd name="T11" fmla="*/ 50 h 80"/>
                <a:gd name="T12" fmla="*/ 36 w 82"/>
                <a:gd name="T13" fmla="*/ 57 h 80"/>
                <a:gd name="T14" fmla="*/ 39 w 82"/>
                <a:gd name="T15" fmla="*/ 70 h 80"/>
                <a:gd name="T16" fmla="*/ 34 w 82"/>
                <a:gd name="T17" fmla="*/ 75 h 80"/>
                <a:gd name="T18" fmla="*/ 26 w 82"/>
                <a:gd name="T19" fmla="*/ 61 h 80"/>
                <a:gd name="T20" fmla="*/ 21 w 82"/>
                <a:gd name="T21" fmla="*/ 67 h 80"/>
                <a:gd name="T22" fmla="*/ 16 w 82"/>
                <a:gd name="T23" fmla="*/ 62 h 80"/>
                <a:gd name="T24" fmla="*/ 21 w 82"/>
                <a:gd name="T25" fmla="*/ 57 h 80"/>
                <a:gd name="T26" fmla="*/ 7 w 82"/>
                <a:gd name="T27" fmla="*/ 50 h 80"/>
                <a:gd name="T28" fmla="*/ 12 w 82"/>
                <a:gd name="T29" fmla="*/ 44 h 80"/>
                <a:gd name="T30" fmla="*/ 25 w 82"/>
                <a:gd name="T31" fmla="*/ 47 h 80"/>
                <a:gd name="T32" fmla="*/ 32 w 82"/>
                <a:gd name="T33" fmla="*/ 39 h 80"/>
                <a:gd name="T34" fmla="*/ 0 w 82"/>
                <a:gd name="T35" fmla="*/ 18 h 80"/>
                <a:gd name="T36" fmla="*/ 9 w 82"/>
                <a:gd name="T37" fmla="*/ 8 h 80"/>
                <a:gd name="T38" fmla="*/ 51 w 82"/>
                <a:gd name="T39" fmla="*/ 16 h 80"/>
                <a:gd name="T40" fmla="*/ 53 w 82"/>
                <a:gd name="T41" fmla="*/ 13 h 80"/>
                <a:gd name="T42" fmla="*/ 74 w 82"/>
                <a:gd name="T43" fmla="*/ 6 h 80"/>
                <a:gd name="T44" fmla="*/ 82 w 82"/>
                <a:gd name="T45" fmla="*/ 50 h 80"/>
                <a:gd name="T46" fmla="*/ 74 w 82"/>
                <a:gd name="T47" fmla="*/ 42 h 80"/>
                <a:gd name="T48" fmla="*/ 72 w 82"/>
                <a:gd name="T49" fmla="*/ 44 h 80"/>
                <a:gd name="T50" fmla="*/ 76 w 82"/>
                <a:gd name="T51" fmla="*/ 57 h 80"/>
                <a:gd name="T52" fmla="*/ 82 w 82"/>
                <a:gd name="T53" fmla="*/ 50 h 80"/>
                <a:gd name="T54" fmla="*/ 29 w 82"/>
                <a:gd name="T55" fmla="*/ 0 h 80"/>
                <a:gd name="T56" fmla="*/ 23 w 82"/>
                <a:gd name="T57" fmla="*/ 7 h 80"/>
                <a:gd name="T58" fmla="*/ 36 w 82"/>
                <a:gd name="T59" fmla="*/ 10 h 80"/>
                <a:gd name="T60" fmla="*/ 37 w 82"/>
                <a:gd name="T61" fmla="*/ 8 h 80"/>
                <a:gd name="T62" fmla="*/ 29 w 82"/>
                <a:gd name="T63" fmla="*/ 0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82" h="80">
                  <a:moveTo>
                    <a:pt x="74" y="6"/>
                  </a:moveTo>
                  <a:cubicBezTo>
                    <a:pt x="76" y="15"/>
                    <a:pt x="74" y="21"/>
                    <a:pt x="67" y="27"/>
                  </a:cubicBezTo>
                  <a:cubicBezTo>
                    <a:pt x="65" y="30"/>
                    <a:pt x="65" y="30"/>
                    <a:pt x="65" y="30"/>
                  </a:cubicBezTo>
                  <a:cubicBezTo>
                    <a:pt x="75" y="71"/>
                    <a:pt x="75" y="71"/>
                    <a:pt x="75" y="71"/>
                  </a:cubicBezTo>
                  <a:cubicBezTo>
                    <a:pt x="66" y="80"/>
                    <a:pt x="66" y="80"/>
                    <a:pt x="66" y="80"/>
                  </a:cubicBezTo>
                  <a:cubicBezTo>
                    <a:pt x="44" y="50"/>
                    <a:pt x="44" y="50"/>
                    <a:pt x="44" y="50"/>
                  </a:cubicBezTo>
                  <a:cubicBezTo>
                    <a:pt x="36" y="57"/>
                    <a:pt x="36" y="57"/>
                    <a:pt x="36" y="57"/>
                  </a:cubicBezTo>
                  <a:cubicBezTo>
                    <a:pt x="39" y="70"/>
                    <a:pt x="39" y="70"/>
                    <a:pt x="39" y="70"/>
                  </a:cubicBezTo>
                  <a:cubicBezTo>
                    <a:pt x="34" y="75"/>
                    <a:pt x="34" y="75"/>
                    <a:pt x="34" y="75"/>
                  </a:cubicBezTo>
                  <a:cubicBezTo>
                    <a:pt x="26" y="61"/>
                    <a:pt x="26" y="61"/>
                    <a:pt x="26" y="61"/>
                  </a:cubicBezTo>
                  <a:cubicBezTo>
                    <a:pt x="21" y="67"/>
                    <a:pt x="21" y="67"/>
                    <a:pt x="21" y="67"/>
                  </a:cubicBezTo>
                  <a:cubicBezTo>
                    <a:pt x="16" y="62"/>
                    <a:pt x="16" y="62"/>
                    <a:pt x="16" y="62"/>
                  </a:cubicBezTo>
                  <a:cubicBezTo>
                    <a:pt x="21" y="57"/>
                    <a:pt x="21" y="57"/>
                    <a:pt x="21" y="57"/>
                  </a:cubicBezTo>
                  <a:cubicBezTo>
                    <a:pt x="7" y="50"/>
                    <a:pt x="7" y="50"/>
                    <a:pt x="7" y="50"/>
                  </a:cubicBezTo>
                  <a:cubicBezTo>
                    <a:pt x="12" y="44"/>
                    <a:pt x="12" y="44"/>
                    <a:pt x="12" y="44"/>
                  </a:cubicBezTo>
                  <a:cubicBezTo>
                    <a:pt x="25" y="47"/>
                    <a:pt x="25" y="47"/>
                    <a:pt x="25" y="47"/>
                  </a:cubicBezTo>
                  <a:cubicBezTo>
                    <a:pt x="32" y="39"/>
                    <a:pt x="32" y="39"/>
                    <a:pt x="32" y="39"/>
                  </a:cubicBezTo>
                  <a:cubicBezTo>
                    <a:pt x="0" y="18"/>
                    <a:pt x="0" y="18"/>
                    <a:pt x="0" y="18"/>
                  </a:cubicBezTo>
                  <a:cubicBezTo>
                    <a:pt x="9" y="8"/>
                    <a:pt x="9" y="8"/>
                    <a:pt x="9" y="8"/>
                  </a:cubicBezTo>
                  <a:cubicBezTo>
                    <a:pt x="51" y="16"/>
                    <a:pt x="51" y="16"/>
                    <a:pt x="51" y="16"/>
                  </a:cubicBezTo>
                  <a:cubicBezTo>
                    <a:pt x="53" y="13"/>
                    <a:pt x="53" y="13"/>
                    <a:pt x="53" y="13"/>
                  </a:cubicBezTo>
                  <a:cubicBezTo>
                    <a:pt x="60" y="5"/>
                    <a:pt x="67" y="4"/>
                    <a:pt x="74" y="6"/>
                  </a:cubicBezTo>
                  <a:close/>
                  <a:moveTo>
                    <a:pt x="82" y="50"/>
                  </a:moveTo>
                  <a:cubicBezTo>
                    <a:pt x="74" y="42"/>
                    <a:pt x="74" y="42"/>
                    <a:pt x="74" y="42"/>
                  </a:cubicBezTo>
                  <a:cubicBezTo>
                    <a:pt x="72" y="44"/>
                    <a:pt x="72" y="44"/>
                    <a:pt x="72" y="44"/>
                  </a:cubicBezTo>
                  <a:cubicBezTo>
                    <a:pt x="76" y="57"/>
                    <a:pt x="76" y="57"/>
                    <a:pt x="76" y="57"/>
                  </a:cubicBezTo>
                  <a:cubicBezTo>
                    <a:pt x="82" y="50"/>
                    <a:pt x="82" y="50"/>
                    <a:pt x="82" y="50"/>
                  </a:cubicBezTo>
                  <a:close/>
                  <a:moveTo>
                    <a:pt x="29" y="0"/>
                  </a:moveTo>
                  <a:cubicBezTo>
                    <a:pt x="23" y="7"/>
                    <a:pt x="23" y="7"/>
                    <a:pt x="23" y="7"/>
                  </a:cubicBezTo>
                  <a:cubicBezTo>
                    <a:pt x="36" y="10"/>
                    <a:pt x="36" y="10"/>
                    <a:pt x="36" y="10"/>
                  </a:cubicBezTo>
                  <a:cubicBezTo>
                    <a:pt x="37" y="8"/>
                    <a:pt x="37" y="8"/>
                    <a:pt x="37" y="8"/>
                  </a:cubicBezTo>
                  <a:lnTo>
                    <a:pt x="29" y="0"/>
                  </a:lnTo>
                  <a:close/>
                </a:path>
              </a:pathLst>
            </a:custGeom>
            <a:solidFill>
              <a:srgbClr val="7F7F7F"/>
            </a:solidFill>
            <a:ln>
              <a:noFill/>
            </a:ln>
            <a:extLst/>
          </p:spPr>
          <p:txBody>
            <a:bodyPr vert="horz" wrap="square" lIns="68580" tIns="34290" rIns="68580" bIns="34290" numCol="1" anchor="t" anchorCtr="0" compatLnSpc="1">
              <a:prstTxWarp prst="textNoShape">
                <a:avLst/>
              </a:prstTxWarp>
            </a:bodyPr>
            <a:lstStyle/>
            <a:p>
              <a:endParaRPr lang="zh-CN" altLang="en-US" sz="1013"/>
            </a:p>
          </p:txBody>
        </p:sp>
        <p:grpSp>
          <p:nvGrpSpPr>
            <p:cNvPr id="149" name="组合 148"/>
            <p:cNvGrpSpPr/>
            <p:nvPr/>
          </p:nvGrpSpPr>
          <p:grpSpPr>
            <a:xfrm>
              <a:off x="3287194" y="2034407"/>
              <a:ext cx="905630" cy="203200"/>
              <a:chOff x="2819400" y="387818"/>
              <a:chExt cx="1384660" cy="310682"/>
            </a:xfrm>
          </p:grpSpPr>
          <p:sp>
            <p:nvSpPr>
              <p:cNvPr id="150" name="椭圆 149"/>
              <p:cNvSpPr/>
              <p:nvPr/>
            </p:nvSpPr>
            <p:spPr>
              <a:xfrm>
                <a:off x="2819400" y="393700"/>
                <a:ext cx="304800" cy="304800"/>
              </a:xfrm>
              <a:prstGeom prst="ellips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151" name="椭圆 150"/>
              <p:cNvSpPr/>
              <p:nvPr/>
            </p:nvSpPr>
            <p:spPr>
              <a:xfrm>
                <a:off x="3899260" y="387818"/>
                <a:ext cx="304800" cy="304800"/>
              </a:xfrm>
              <a:prstGeom prst="ellips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152" name="圆角矩形 151"/>
              <p:cNvSpPr/>
              <p:nvPr/>
            </p:nvSpPr>
            <p:spPr>
              <a:xfrm>
                <a:off x="2883260" y="466379"/>
                <a:ext cx="1256939" cy="159442"/>
              </a:xfrm>
              <a:prstGeom prst="roundRect">
                <a:avLst>
                  <a:gd name="adj" fmla="val 50000"/>
                </a:avLst>
              </a:prstGeom>
              <a:gradFill>
                <a:gsLst>
                  <a:gs pos="0">
                    <a:schemeClr val="bg1"/>
                  </a:gs>
                  <a:gs pos="25000">
                    <a:srgbClr val="FBFBFB"/>
                  </a:gs>
                  <a:gs pos="37000">
                    <a:srgbClr val="F8F8F8"/>
                  </a:gs>
                  <a:gs pos="89000">
                    <a:schemeClr val="bg1">
                      <a:lumMod val="85000"/>
                    </a:schemeClr>
                  </a:gs>
                  <a:gs pos="78000">
                    <a:srgbClr val="E7E7E7"/>
                  </a:gs>
                </a:gsLst>
                <a:path path="circle">
                  <a:fillToRect l="50000" t="50000" r="50000" b="50000"/>
                </a:path>
              </a:gradFill>
              <a:ln>
                <a:noFill/>
              </a:ln>
              <a:effectLst>
                <a:outerShdw blurRad="88900" sx="101000" sy="101000" algn="c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153" name="圆角矩形 152"/>
              <p:cNvSpPr/>
              <p:nvPr/>
            </p:nvSpPr>
            <p:spPr>
              <a:xfrm>
                <a:off x="2883260" y="466379"/>
                <a:ext cx="1256939" cy="159442"/>
              </a:xfrm>
              <a:prstGeom prst="roundRect">
                <a:avLst>
                  <a:gd name="adj" fmla="val 50000"/>
                </a:avLst>
              </a:prstGeom>
              <a:gradFill flip="none" rotWithShape="1">
                <a:gsLst>
                  <a:gs pos="29000">
                    <a:schemeClr val="tx1">
                      <a:alpha val="2000"/>
                    </a:schemeClr>
                  </a:gs>
                  <a:gs pos="100000">
                    <a:schemeClr val="tx1">
                      <a:alpha val="13000"/>
                    </a:schemeClr>
                  </a:gs>
                </a:gsLst>
                <a:path path="rect">
                  <a:fillToRect l="50000" t="50000" r="50000" b="50000"/>
                </a:path>
                <a:tileRect/>
              </a:gra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grpSp>
        <p:grpSp>
          <p:nvGrpSpPr>
            <p:cNvPr id="154" name="组合 153"/>
            <p:cNvGrpSpPr/>
            <p:nvPr/>
          </p:nvGrpSpPr>
          <p:grpSpPr>
            <a:xfrm>
              <a:off x="3287194" y="5034772"/>
              <a:ext cx="905630" cy="203200"/>
              <a:chOff x="2819400" y="387818"/>
              <a:chExt cx="1384660" cy="310682"/>
            </a:xfrm>
          </p:grpSpPr>
          <p:sp>
            <p:nvSpPr>
              <p:cNvPr id="155" name="椭圆 154"/>
              <p:cNvSpPr/>
              <p:nvPr/>
            </p:nvSpPr>
            <p:spPr>
              <a:xfrm>
                <a:off x="2819400" y="393700"/>
                <a:ext cx="304800" cy="304800"/>
              </a:xfrm>
              <a:prstGeom prst="ellips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156" name="椭圆 155"/>
              <p:cNvSpPr/>
              <p:nvPr/>
            </p:nvSpPr>
            <p:spPr>
              <a:xfrm>
                <a:off x="3899260" y="387818"/>
                <a:ext cx="304800" cy="304800"/>
              </a:xfrm>
              <a:prstGeom prst="ellips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157" name="圆角矩形 156"/>
              <p:cNvSpPr/>
              <p:nvPr/>
            </p:nvSpPr>
            <p:spPr>
              <a:xfrm>
                <a:off x="2883260" y="466379"/>
                <a:ext cx="1256939" cy="159442"/>
              </a:xfrm>
              <a:prstGeom prst="roundRect">
                <a:avLst>
                  <a:gd name="adj" fmla="val 50000"/>
                </a:avLst>
              </a:prstGeom>
              <a:gradFill>
                <a:gsLst>
                  <a:gs pos="0">
                    <a:schemeClr val="bg1"/>
                  </a:gs>
                  <a:gs pos="25000">
                    <a:srgbClr val="FBFBFB"/>
                  </a:gs>
                  <a:gs pos="37000">
                    <a:srgbClr val="F8F8F8"/>
                  </a:gs>
                  <a:gs pos="89000">
                    <a:schemeClr val="bg1">
                      <a:lumMod val="85000"/>
                    </a:schemeClr>
                  </a:gs>
                  <a:gs pos="78000">
                    <a:srgbClr val="E7E7E7"/>
                  </a:gs>
                </a:gsLst>
                <a:path path="circle">
                  <a:fillToRect l="50000" t="50000" r="50000" b="50000"/>
                </a:path>
              </a:gradFill>
              <a:ln>
                <a:noFill/>
              </a:ln>
              <a:effectLst>
                <a:outerShdw blurRad="88900" sx="101000" sy="101000" algn="c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158" name="圆角矩形 157"/>
              <p:cNvSpPr/>
              <p:nvPr/>
            </p:nvSpPr>
            <p:spPr>
              <a:xfrm>
                <a:off x="2883260" y="466379"/>
                <a:ext cx="1256939" cy="159442"/>
              </a:xfrm>
              <a:prstGeom prst="roundRect">
                <a:avLst>
                  <a:gd name="adj" fmla="val 50000"/>
                </a:avLst>
              </a:prstGeom>
              <a:gradFill flip="none" rotWithShape="1">
                <a:gsLst>
                  <a:gs pos="29000">
                    <a:schemeClr val="tx1">
                      <a:alpha val="2000"/>
                    </a:schemeClr>
                  </a:gs>
                  <a:gs pos="100000">
                    <a:schemeClr val="tx1">
                      <a:alpha val="13000"/>
                    </a:schemeClr>
                  </a:gs>
                </a:gsLst>
                <a:path path="rect">
                  <a:fillToRect l="50000" t="50000" r="50000" b="50000"/>
                </a:path>
                <a:tileRect/>
              </a:gra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grpSp>
        <p:grpSp>
          <p:nvGrpSpPr>
            <p:cNvPr id="159" name="组合 158"/>
            <p:cNvGrpSpPr/>
            <p:nvPr/>
          </p:nvGrpSpPr>
          <p:grpSpPr>
            <a:xfrm>
              <a:off x="5688458" y="2034407"/>
              <a:ext cx="905630" cy="203200"/>
              <a:chOff x="2819400" y="387818"/>
              <a:chExt cx="1384660" cy="310682"/>
            </a:xfrm>
          </p:grpSpPr>
          <p:sp>
            <p:nvSpPr>
              <p:cNvPr id="160" name="椭圆 159"/>
              <p:cNvSpPr/>
              <p:nvPr/>
            </p:nvSpPr>
            <p:spPr>
              <a:xfrm>
                <a:off x="2819400" y="393700"/>
                <a:ext cx="304800" cy="304800"/>
              </a:xfrm>
              <a:prstGeom prst="ellips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161" name="椭圆 160"/>
              <p:cNvSpPr/>
              <p:nvPr/>
            </p:nvSpPr>
            <p:spPr>
              <a:xfrm>
                <a:off x="3899260" y="387818"/>
                <a:ext cx="304800" cy="304800"/>
              </a:xfrm>
              <a:prstGeom prst="ellips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162" name="圆角矩形 161"/>
              <p:cNvSpPr/>
              <p:nvPr/>
            </p:nvSpPr>
            <p:spPr>
              <a:xfrm>
                <a:off x="2883260" y="466379"/>
                <a:ext cx="1256939" cy="159442"/>
              </a:xfrm>
              <a:prstGeom prst="roundRect">
                <a:avLst>
                  <a:gd name="adj" fmla="val 50000"/>
                </a:avLst>
              </a:prstGeom>
              <a:gradFill>
                <a:gsLst>
                  <a:gs pos="0">
                    <a:schemeClr val="bg1"/>
                  </a:gs>
                  <a:gs pos="25000">
                    <a:srgbClr val="FBFBFB"/>
                  </a:gs>
                  <a:gs pos="37000">
                    <a:srgbClr val="F8F8F8"/>
                  </a:gs>
                  <a:gs pos="89000">
                    <a:schemeClr val="bg1">
                      <a:lumMod val="85000"/>
                    </a:schemeClr>
                  </a:gs>
                  <a:gs pos="78000">
                    <a:srgbClr val="E7E7E7"/>
                  </a:gs>
                </a:gsLst>
                <a:path path="circle">
                  <a:fillToRect l="50000" t="50000" r="50000" b="50000"/>
                </a:path>
              </a:gradFill>
              <a:ln>
                <a:noFill/>
              </a:ln>
              <a:effectLst>
                <a:outerShdw blurRad="88900" sx="101000" sy="101000" algn="c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163" name="圆角矩形 162"/>
              <p:cNvSpPr/>
              <p:nvPr/>
            </p:nvSpPr>
            <p:spPr>
              <a:xfrm>
                <a:off x="2883260" y="466379"/>
                <a:ext cx="1256939" cy="159442"/>
              </a:xfrm>
              <a:prstGeom prst="roundRect">
                <a:avLst>
                  <a:gd name="adj" fmla="val 50000"/>
                </a:avLst>
              </a:prstGeom>
              <a:gradFill flip="none" rotWithShape="1">
                <a:gsLst>
                  <a:gs pos="29000">
                    <a:schemeClr val="tx1">
                      <a:alpha val="2000"/>
                    </a:schemeClr>
                  </a:gs>
                  <a:gs pos="100000">
                    <a:schemeClr val="tx1">
                      <a:alpha val="13000"/>
                    </a:schemeClr>
                  </a:gs>
                </a:gsLst>
                <a:path path="rect">
                  <a:fillToRect l="50000" t="50000" r="50000" b="50000"/>
                </a:path>
                <a:tileRect/>
              </a:gra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grpSp>
        <p:grpSp>
          <p:nvGrpSpPr>
            <p:cNvPr id="164" name="组合 163"/>
            <p:cNvGrpSpPr/>
            <p:nvPr/>
          </p:nvGrpSpPr>
          <p:grpSpPr>
            <a:xfrm>
              <a:off x="5688458" y="5034772"/>
              <a:ext cx="905630" cy="203200"/>
              <a:chOff x="2819400" y="387818"/>
              <a:chExt cx="1384660" cy="310682"/>
            </a:xfrm>
          </p:grpSpPr>
          <p:sp>
            <p:nvSpPr>
              <p:cNvPr id="165" name="椭圆 164"/>
              <p:cNvSpPr/>
              <p:nvPr/>
            </p:nvSpPr>
            <p:spPr>
              <a:xfrm>
                <a:off x="2819400" y="393700"/>
                <a:ext cx="304800" cy="304800"/>
              </a:xfrm>
              <a:prstGeom prst="ellips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166" name="椭圆 165"/>
              <p:cNvSpPr/>
              <p:nvPr/>
            </p:nvSpPr>
            <p:spPr>
              <a:xfrm>
                <a:off x="3899260" y="387818"/>
                <a:ext cx="304800" cy="304800"/>
              </a:xfrm>
              <a:prstGeom prst="ellips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167" name="圆角矩形 166"/>
              <p:cNvSpPr/>
              <p:nvPr/>
            </p:nvSpPr>
            <p:spPr>
              <a:xfrm>
                <a:off x="2883260" y="466379"/>
                <a:ext cx="1256939" cy="159442"/>
              </a:xfrm>
              <a:prstGeom prst="roundRect">
                <a:avLst>
                  <a:gd name="adj" fmla="val 50000"/>
                </a:avLst>
              </a:prstGeom>
              <a:gradFill>
                <a:gsLst>
                  <a:gs pos="0">
                    <a:schemeClr val="bg1"/>
                  </a:gs>
                  <a:gs pos="25000">
                    <a:srgbClr val="FBFBFB"/>
                  </a:gs>
                  <a:gs pos="37000">
                    <a:srgbClr val="F8F8F8"/>
                  </a:gs>
                  <a:gs pos="89000">
                    <a:schemeClr val="bg1">
                      <a:lumMod val="85000"/>
                    </a:schemeClr>
                  </a:gs>
                  <a:gs pos="78000">
                    <a:srgbClr val="E7E7E7"/>
                  </a:gs>
                </a:gsLst>
                <a:path path="circle">
                  <a:fillToRect l="50000" t="50000" r="50000" b="50000"/>
                </a:path>
              </a:gradFill>
              <a:ln>
                <a:noFill/>
              </a:ln>
              <a:effectLst>
                <a:outerShdw blurRad="88900" sx="101000" sy="101000" algn="c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168" name="圆角矩形 167"/>
              <p:cNvSpPr/>
              <p:nvPr/>
            </p:nvSpPr>
            <p:spPr>
              <a:xfrm>
                <a:off x="2883260" y="466379"/>
                <a:ext cx="1256939" cy="159442"/>
              </a:xfrm>
              <a:prstGeom prst="roundRect">
                <a:avLst>
                  <a:gd name="adj" fmla="val 50000"/>
                </a:avLst>
              </a:prstGeom>
              <a:gradFill flip="none" rotWithShape="1">
                <a:gsLst>
                  <a:gs pos="29000">
                    <a:schemeClr val="tx1">
                      <a:alpha val="2000"/>
                    </a:schemeClr>
                  </a:gs>
                  <a:gs pos="100000">
                    <a:schemeClr val="tx1">
                      <a:alpha val="13000"/>
                    </a:schemeClr>
                  </a:gs>
                </a:gsLst>
                <a:path path="rect">
                  <a:fillToRect l="50000" t="50000" r="50000" b="50000"/>
                </a:path>
                <a:tileRect/>
              </a:gra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grpSp>
        <p:grpSp>
          <p:nvGrpSpPr>
            <p:cNvPr id="169" name="组合 168"/>
            <p:cNvGrpSpPr/>
            <p:nvPr/>
          </p:nvGrpSpPr>
          <p:grpSpPr>
            <a:xfrm>
              <a:off x="8051622" y="2034407"/>
              <a:ext cx="905630" cy="203200"/>
              <a:chOff x="2819400" y="387818"/>
              <a:chExt cx="1384660" cy="310682"/>
            </a:xfrm>
          </p:grpSpPr>
          <p:sp>
            <p:nvSpPr>
              <p:cNvPr id="170" name="椭圆 169"/>
              <p:cNvSpPr/>
              <p:nvPr/>
            </p:nvSpPr>
            <p:spPr>
              <a:xfrm>
                <a:off x="2819400" y="393700"/>
                <a:ext cx="304800" cy="304800"/>
              </a:xfrm>
              <a:prstGeom prst="ellips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171" name="椭圆 170"/>
              <p:cNvSpPr/>
              <p:nvPr/>
            </p:nvSpPr>
            <p:spPr>
              <a:xfrm>
                <a:off x="3899260" y="387818"/>
                <a:ext cx="304800" cy="304800"/>
              </a:xfrm>
              <a:prstGeom prst="ellips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172" name="圆角矩形 171"/>
              <p:cNvSpPr/>
              <p:nvPr/>
            </p:nvSpPr>
            <p:spPr>
              <a:xfrm>
                <a:off x="2883260" y="466379"/>
                <a:ext cx="1256939" cy="159442"/>
              </a:xfrm>
              <a:prstGeom prst="roundRect">
                <a:avLst>
                  <a:gd name="adj" fmla="val 50000"/>
                </a:avLst>
              </a:prstGeom>
              <a:gradFill>
                <a:gsLst>
                  <a:gs pos="0">
                    <a:schemeClr val="bg1"/>
                  </a:gs>
                  <a:gs pos="25000">
                    <a:srgbClr val="FBFBFB"/>
                  </a:gs>
                  <a:gs pos="37000">
                    <a:srgbClr val="F8F8F8"/>
                  </a:gs>
                  <a:gs pos="89000">
                    <a:schemeClr val="bg1">
                      <a:lumMod val="85000"/>
                    </a:schemeClr>
                  </a:gs>
                  <a:gs pos="78000">
                    <a:srgbClr val="E7E7E7"/>
                  </a:gs>
                </a:gsLst>
                <a:path path="circle">
                  <a:fillToRect l="50000" t="50000" r="50000" b="50000"/>
                </a:path>
              </a:gradFill>
              <a:ln>
                <a:noFill/>
              </a:ln>
              <a:effectLst>
                <a:outerShdw blurRad="88900" sx="101000" sy="101000" algn="c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173" name="圆角矩形 172"/>
              <p:cNvSpPr/>
              <p:nvPr/>
            </p:nvSpPr>
            <p:spPr>
              <a:xfrm>
                <a:off x="2883260" y="466379"/>
                <a:ext cx="1256939" cy="159442"/>
              </a:xfrm>
              <a:prstGeom prst="roundRect">
                <a:avLst>
                  <a:gd name="adj" fmla="val 50000"/>
                </a:avLst>
              </a:prstGeom>
              <a:gradFill flip="none" rotWithShape="1">
                <a:gsLst>
                  <a:gs pos="29000">
                    <a:schemeClr val="tx1">
                      <a:alpha val="2000"/>
                    </a:schemeClr>
                  </a:gs>
                  <a:gs pos="100000">
                    <a:schemeClr val="tx1">
                      <a:alpha val="13000"/>
                    </a:schemeClr>
                  </a:gs>
                </a:gsLst>
                <a:path path="rect">
                  <a:fillToRect l="50000" t="50000" r="50000" b="50000"/>
                </a:path>
                <a:tileRect/>
              </a:gra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grpSp>
        <p:grpSp>
          <p:nvGrpSpPr>
            <p:cNvPr id="174" name="组合 173"/>
            <p:cNvGrpSpPr/>
            <p:nvPr/>
          </p:nvGrpSpPr>
          <p:grpSpPr>
            <a:xfrm>
              <a:off x="8051622" y="5034772"/>
              <a:ext cx="905630" cy="203200"/>
              <a:chOff x="2819400" y="387818"/>
              <a:chExt cx="1384660" cy="310682"/>
            </a:xfrm>
          </p:grpSpPr>
          <p:sp>
            <p:nvSpPr>
              <p:cNvPr id="175" name="椭圆 174"/>
              <p:cNvSpPr/>
              <p:nvPr/>
            </p:nvSpPr>
            <p:spPr>
              <a:xfrm>
                <a:off x="2819400" y="393700"/>
                <a:ext cx="304800" cy="304800"/>
              </a:xfrm>
              <a:prstGeom prst="ellips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176" name="椭圆 175"/>
              <p:cNvSpPr/>
              <p:nvPr/>
            </p:nvSpPr>
            <p:spPr>
              <a:xfrm>
                <a:off x="3899260" y="387818"/>
                <a:ext cx="304800" cy="304800"/>
              </a:xfrm>
              <a:prstGeom prst="ellips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177" name="圆角矩形 176"/>
              <p:cNvSpPr/>
              <p:nvPr/>
            </p:nvSpPr>
            <p:spPr>
              <a:xfrm>
                <a:off x="2883260" y="466379"/>
                <a:ext cx="1256939" cy="159442"/>
              </a:xfrm>
              <a:prstGeom prst="roundRect">
                <a:avLst>
                  <a:gd name="adj" fmla="val 50000"/>
                </a:avLst>
              </a:prstGeom>
              <a:gradFill>
                <a:gsLst>
                  <a:gs pos="0">
                    <a:schemeClr val="bg1"/>
                  </a:gs>
                  <a:gs pos="25000">
                    <a:srgbClr val="FBFBFB"/>
                  </a:gs>
                  <a:gs pos="37000">
                    <a:srgbClr val="F8F8F8"/>
                  </a:gs>
                  <a:gs pos="89000">
                    <a:schemeClr val="bg1">
                      <a:lumMod val="85000"/>
                    </a:schemeClr>
                  </a:gs>
                  <a:gs pos="78000">
                    <a:srgbClr val="E7E7E7"/>
                  </a:gs>
                </a:gsLst>
                <a:path path="circle">
                  <a:fillToRect l="50000" t="50000" r="50000" b="50000"/>
                </a:path>
              </a:gradFill>
              <a:ln>
                <a:noFill/>
              </a:ln>
              <a:effectLst>
                <a:outerShdw blurRad="88900" sx="101000" sy="101000" algn="c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178" name="圆角矩形 177"/>
              <p:cNvSpPr/>
              <p:nvPr/>
            </p:nvSpPr>
            <p:spPr>
              <a:xfrm>
                <a:off x="2883260" y="466379"/>
                <a:ext cx="1256939" cy="159442"/>
              </a:xfrm>
              <a:prstGeom prst="roundRect">
                <a:avLst>
                  <a:gd name="adj" fmla="val 50000"/>
                </a:avLst>
              </a:prstGeom>
              <a:gradFill flip="none" rotWithShape="1">
                <a:gsLst>
                  <a:gs pos="29000">
                    <a:schemeClr val="tx1">
                      <a:alpha val="2000"/>
                    </a:schemeClr>
                  </a:gs>
                  <a:gs pos="100000">
                    <a:schemeClr val="tx1">
                      <a:alpha val="13000"/>
                    </a:schemeClr>
                  </a:gs>
                </a:gsLst>
                <a:path path="rect">
                  <a:fillToRect l="50000" t="50000" r="50000" b="50000"/>
                </a:path>
                <a:tileRect/>
              </a:gra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grpSp>
        <p:sp>
          <p:nvSpPr>
            <p:cNvPr id="179" name="Rectangle 47"/>
            <p:cNvSpPr>
              <a:spLocks noChangeArrowheads="1"/>
            </p:cNvSpPr>
            <p:nvPr/>
          </p:nvSpPr>
          <p:spPr bwMode="auto">
            <a:xfrm>
              <a:off x="1797883" y="2494759"/>
              <a:ext cx="1627087" cy="11387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nSpc>
                  <a:spcPct val="150000"/>
                </a:lnSpc>
              </a:pPr>
              <a:r>
                <a:rPr lang="zh-CN" altLang="en-US" sz="825" dirty="0">
                  <a:solidFill>
                    <a:schemeClr val="tx1">
                      <a:lumMod val="50000"/>
                      <a:lumOff val="50000"/>
                    </a:schemeClr>
                  </a:solidFill>
                  <a:latin typeface="微软雅黑" panose="020B0503020204020204" pitchFamily="34" charset="-122"/>
                  <a:ea typeface="微软雅黑" panose="020B0503020204020204" pitchFamily="34" charset="-122"/>
                </a:rPr>
                <a:t>在此点击添加图片的描述内容详情在此点击添加图片内容详情在此点击添加图片</a:t>
              </a:r>
              <a:endParaRPr lang="en-US" altLang="zh-CN" sz="825"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85" name="Rectangle 47"/>
            <p:cNvSpPr>
              <a:spLocks noChangeArrowheads="1"/>
            </p:cNvSpPr>
            <p:nvPr/>
          </p:nvSpPr>
          <p:spPr bwMode="auto">
            <a:xfrm>
              <a:off x="4115839" y="2494759"/>
              <a:ext cx="1627087" cy="11387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nSpc>
                  <a:spcPct val="150000"/>
                </a:lnSpc>
              </a:pPr>
              <a:r>
                <a:rPr lang="zh-CN" altLang="en-US" sz="825" dirty="0">
                  <a:solidFill>
                    <a:schemeClr val="tx1">
                      <a:lumMod val="50000"/>
                      <a:lumOff val="50000"/>
                    </a:schemeClr>
                  </a:solidFill>
                  <a:latin typeface="微软雅黑" panose="020B0503020204020204" pitchFamily="34" charset="-122"/>
                  <a:ea typeface="微软雅黑" panose="020B0503020204020204" pitchFamily="34" charset="-122"/>
                </a:rPr>
                <a:t>在此点击添加图片的描述内容详情在此点击添加图片内容详情在此点击添加图片</a:t>
              </a:r>
              <a:endParaRPr lang="en-US" altLang="zh-CN" sz="825"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86" name="Rectangle 47"/>
            <p:cNvSpPr>
              <a:spLocks noChangeArrowheads="1"/>
            </p:cNvSpPr>
            <p:nvPr/>
          </p:nvSpPr>
          <p:spPr bwMode="auto">
            <a:xfrm>
              <a:off x="6509636" y="2494759"/>
              <a:ext cx="1627087" cy="11387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nSpc>
                  <a:spcPct val="150000"/>
                </a:lnSpc>
              </a:pPr>
              <a:r>
                <a:rPr lang="zh-CN" altLang="en-US" sz="825" dirty="0">
                  <a:solidFill>
                    <a:schemeClr val="tx1">
                      <a:lumMod val="50000"/>
                      <a:lumOff val="50000"/>
                    </a:schemeClr>
                  </a:solidFill>
                  <a:latin typeface="微软雅黑" panose="020B0503020204020204" pitchFamily="34" charset="-122"/>
                  <a:ea typeface="微软雅黑" panose="020B0503020204020204" pitchFamily="34" charset="-122"/>
                </a:rPr>
                <a:t>在此点击添加图片的描述内容详情在此点击添加图片内容详情在此点击添加图片</a:t>
              </a:r>
              <a:endParaRPr lang="en-US" altLang="zh-CN" sz="825"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87" name="Rectangle 47"/>
            <p:cNvSpPr>
              <a:spLocks noChangeArrowheads="1"/>
            </p:cNvSpPr>
            <p:nvPr/>
          </p:nvSpPr>
          <p:spPr bwMode="auto">
            <a:xfrm>
              <a:off x="8903791" y="2494759"/>
              <a:ext cx="1627087" cy="11387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nSpc>
                  <a:spcPct val="150000"/>
                </a:lnSpc>
              </a:pPr>
              <a:r>
                <a:rPr lang="zh-CN" altLang="en-US" sz="825" dirty="0">
                  <a:solidFill>
                    <a:schemeClr val="tx1">
                      <a:lumMod val="50000"/>
                      <a:lumOff val="50000"/>
                    </a:schemeClr>
                  </a:solidFill>
                  <a:latin typeface="微软雅黑" panose="020B0503020204020204" pitchFamily="34" charset="-122"/>
                  <a:ea typeface="微软雅黑" panose="020B0503020204020204" pitchFamily="34" charset="-122"/>
                </a:rPr>
                <a:t>在此点击添加图片的描述内容详情在此点击添加图片内容详情在此点击添加图片</a:t>
              </a:r>
              <a:endParaRPr lang="en-US" altLang="zh-CN" sz="825"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sp>
        <p:nvSpPr>
          <p:cNvPr id="3" name="标题 2"/>
          <p:cNvSpPr>
            <a:spLocks noGrp="1"/>
          </p:cNvSpPr>
          <p:nvPr>
            <p:ph type="title"/>
          </p:nvPr>
        </p:nvSpPr>
        <p:spPr/>
        <p:txBody>
          <a:bodyPr/>
          <a:lstStyle/>
          <a:p>
            <a:endParaRPr lang="zh-CN" altLang="en-US"/>
          </a:p>
        </p:txBody>
      </p:sp>
    </p:spTree>
    <p:extLst>
      <p:ext uri="{BB962C8B-B14F-4D97-AF65-F5344CB8AC3E}">
        <p14:creationId xmlns:p14="http://schemas.microsoft.com/office/powerpoint/2010/main" val="203971777"/>
      </p:ext>
    </p:extLst>
  </p:cSld>
  <p:clrMapOvr>
    <a:masterClrMapping/>
  </p:clrMapOvr>
  <mc:AlternateContent xmlns:mc="http://schemas.openxmlformats.org/markup-compatibility/2006" xmlns:p14="http://schemas.microsoft.com/office/powerpoint/2010/main">
    <mc:Choice Requires="p14">
      <p:transition spd="slow" p14:dur="1600" advClick="0" advTm="0">
        <p14:prism isInverted="1"/>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3" cstate="screen">
            <a:extLst>
              <a:ext uri="{BEBA8EAE-BF5A-486C-A8C5-ECC9F3942E4B}">
                <a14:imgProps xmlns:a14="http://schemas.microsoft.com/office/drawing/2010/main">
                  <a14:imgLayer r:embed="rId4">
                    <a14:imgEffect>
                      <a14:saturation sat="200000"/>
                    </a14:imgEffect>
                  </a14:imgLayer>
                </a14:imgProps>
              </a:ext>
              <a:ext uri="{28A0092B-C50C-407E-A947-70E740481C1C}">
                <a14:useLocalDpi xmlns:a14="http://schemas.microsoft.com/office/drawing/2010/main"/>
              </a:ext>
            </a:extLst>
          </a:blip>
          <a:stretch>
            <a:fillRect/>
          </a:stretch>
        </p:blipFill>
        <p:spPr>
          <a:xfrm>
            <a:off x="0" y="0"/>
            <a:ext cx="9144000" cy="5143500"/>
          </a:xfrm>
          <a:prstGeom prst="rect">
            <a:avLst/>
          </a:prstGeom>
        </p:spPr>
      </p:pic>
      <p:sp>
        <p:nvSpPr>
          <p:cNvPr id="3" name="矩形 2"/>
          <p:cNvSpPr/>
          <p:nvPr/>
        </p:nvSpPr>
        <p:spPr>
          <a:xfrm>
            <a:off x="647700" y="2318435"/>
            <a:ext cx="5016500" cy="646330"/>
          </a:xfrm>
          <a:prstGeom prst="rect">
            <a:avLst/>
          </a:prstGeom>
          <a:solidFill>
            <a:schemeClr val="bg1">
              <a:alpha val="7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prstClr val="white"/>
              </a:solidFill>
              <a:effectLst/>
              <a:uLnTx/>
              <a:uFillTx/>
              <a:latin typeface="Calibri" panose="020F0502020204030204"/>
              <a:ea typeface="等线" panose="02010600030101010101" pitchFamily="2" charset="-122"/>
              <a:cs typeface="+mn-cs"/>
            </a:endParaRPr>
          </a:p>
        </p:txBody>
      </p:sp>
      <p:sp>
        <p:nvSpPr>
          <p:cNvPr id="4" name="文本框 3"/>
          <p:cNvSpPr txBox="1"/>
          <p:nvPr/>
        </p:nvSpPr>
        <p:spPr>
          <a:xfrm>
            <a:off x="647700" y="2318435"/>
            <a:ext cx="5060040" cy="646331"/>
          </a:xfrm>
          <a:prstGeom prst="rect">
            <a:avLst/>
          </a:prstGeom>
          <a:noFill/>
        </p:spPr>
        <p:txBody>
          <a:bodyPr wrap="non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3600" b="1" i="0" u="none" strike="noStrike" kern="1200" cap="none" spc="0" normalizeH="0" baseline="0" noProof="0" dirty="0" smtClean="0">
                <a:ln>
                  <a:noFill/>
                </a:ln>
                <a:solidFill>
                  <a:srgbClr val="935011"/>
                </a:solidFill>
                <a:effectLst/>
                <a:uLnTx/>
                <a:uFillTx/>
                <a:latin typeface="微软雅黑" panose="020B0503020204020204" pitchFamily="34" charset="-122"/>
                <a:ea typeface="微软雅黑" panose="020B0503020204020204" pitchFamily="34" charset="-122"/>
                <a:cs typeface="+mn-cs"/>
              </a:rPr>
              <a:t>感谢观看 </a:t>
            </a:r>
            <a:r>
              <a:rPr kumimoji="0" lang="en-US" altLang="zh-CN" sz="3600" b="1" i="0" u="none" strike="noStrike" kern="1200" cap="none" spc="0" normalizeH="0" baseline="0" noProof="0" dirty="0" smtClean="0">
                <a:ln>
                  <a:noFill/>
                </a:ln>
                <a:solidFill>
                  <a:srgbClr val="935011"/>
                </a:solidFill>
                <a:effectLst/>
                <a:uLnTx/>
                <a:uFillTx/>
                <a:latin typeface="微软雅黑" panose="020B0503020204020204" pitchFamily="34" charset="-122"/>
                <a:ea typeface="微软雅黑" panose="020B0503020204020204" pitchFamily="34" charset="-122"/>
                <a:cs typeface="+mn-cs"/>
              </a:rPr>
              <a:t>THANK YOU</a:t>
            </a:r>
            <a:endParaRPr kumimoji="0" lang="zh-CN" altLang="en-US" sz="3600" b="1" i="0" u="none" strike="noStrike" kern="1200" cap="none" spc="0" normalizeH="0" baseline="0" noProof="0" dirty="0">
              <a:ln>
                <a:noFill/>
              </a:ln>
              <a:solidFill>
                <a:srgbClr val="935011"/>
              </a:solidFill>
              <a:effectLst/>
              <a:uLnTx/>
              <a:uFillTx/>
              <a:latin typeface="微软雅黑" panose="020B0503020204020204" pitchFamily="34" charset="-122"/>
              <a:ea typeface="微软雅黑" panose="020B0503020204020204" pitchFamily="34" charset="-122"/>
              <a:cs typeface="+mn-cs"/>
            </a:endParaRPr>
          </a:p>
        </p:txBody>
      </p:sp>
      <p:sp>
        <p:nvSpPr>
          <p:cNvPr id="5" name="文本框 4"/>
          <p:cNvSpPr txBox="1"/>
          <p:nvPr/>
        </p:nvSpPr>
        <p:spPr>
          <a:xfrm>
            <a:off x="1683752" y="1727200"/>
            <a:ext cx="2944396" cy="523220"/>
          </a:xfrm>
          <a:prstGeom prst="rect">
            <a:avLst/>
          </a:prstGeom>
          <a:noFill/>
        </p:spPr>
        <p:txBody>
          <a:bodyPr wrap="non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altLang="zh-CN" sz="2800" b="0" i="0" u="none" strike="noStrike" kern="1200" cap="none" spc="0" normalizeH="0" baseline="0" noProof="0" dirty="0" smtClean="0">
                <a:ln>
                  <a:noFill/>
                </a:ln>
                <a:solidFill>
                  <a:prstClr val="white"/>
                </a:solidFill>
                <a:effectLst/>
                <a:uLnTx/>
                <a:uFillTx/>
                <a:latin typeface="Calibri" panose="020F0502020204030204"/>
                <a:ea typeface="等线" panose="02010600030101010101" pitchFamily="2" charset="-122"/>
                <a:cs typeface="+mn-cs"/>
              </a:rPr>
              <a:t>20XXPOWERPOINT</a:t>
            </a:r>
            <a:endParaRPr kumimoji="0" lang="zh-CN" altLang="en-US" sz="2800" b="0" i="0" u="none" strike="noStrike" kern="1200" cap="none" spc="0" normalizeH="0" baseline="0" noProof="0" dirty="0">
              <a:ln>
                <a:noFill/>
              </a:ln>
              <a:solidFill>
                <a:prstClr val="white"/>
              </a:solidFill>
              <a:effectLst/>
              <a:uLnTx/>
              <a:uFillTx/>
              <a:latin typeface="Calibri" panose="020F0502020204030204"/>
              <a:ea typeface="等线" panose="02010600030101010101" pitchFamily="2" charset="-122"/>
              <a:cs typeface="+mn-cs"/>
            </a:endParaRPr>
          </a:p>
        </p:txBody>
      </p:sp>
    </p:spTree>
    <p:extLst>
      <p:ext uri="{BB962C8B-B14F-4D97-AF65-F5344CB8AC3E}">
        <p14:creationId xmlns:p14="http://schemas.microsoft.com/office/powerpoint/2010/main" val="2982126761"/>
      </p:ext>
    </p:extLst>
  </p:cSld>
  <p:clrMapOvr>
    <a:masterClrMapping/>
  </p:clrMapOvr>
  <mc:AlternateContent xmlns:mc="http://schemas.openxmlformats.org/markup-compatibility/2006" xmlns:p14="http://schemas.microsoft.com/office/powerpoint/2010/main">
    <mc:Choice Requires="p14">
      <p:transition spd="slow" p14:dur="1600" advClick="0" advTm="0">
        <p14:prism isInverted="1"/>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1000"/>
                                        <p:tgtEl>
                                          <p:spTgt spid="2"/>
                                        </p:tgtEl>
                                      </p:cBhvr>
                                    </p:animEffect>
                                  </p:childTnLst>
                                </p:cTn>
                              </p:par>
                            </p:childTnLst>
                          </p:cTn>
                        </p:par>
                        <p:par>
                          <p:cTn id="8" fill="hold">
                            <p:stCondLst>
                              <p:cond delay="1000"/>
                            </p:stCondLst>
                            <p:childTnLst>
                              <p:par>
                                <p:cTn id="9" presetID="18" presetClass="entr" presetSubtype="12" fill="hold" grpId="0"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strips(downLeft)">
                                      <p:cBhvr>
                                        <p:cTn id="11" dur="1000"/>
                                        <p:tgtEl>
                                          <p:spTgt spid="3"/>
                                        </p:tgtEl>
                                      </p:cBhvr>
                                    </p:animEffect>
                                  </p:childTnLst>
                                </p:cTn>
                              </p:par>
                            </p:childTnLst>
                          </p:cTn>
                        </p:par>
                        <p:par>
                          <p:cTn id="12" fill="hold">
                            <p:stCondLst>
                              <p:cond delay="2000"/>
                            </p:stCondLst>
                            <p:childTnLst>
                              <p:par>
                                <p:cTn id="13" presetID="16" presetClass="entr" presetSubtype="21" fill="hold" grpId="0" nodeType="after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barn(inVertical)">
                                      <p:cBhvr>
                                        <p:cTn id="15" dur="1000"/>
                                        <p:tgtEl>
                                          <p:spTgt spid="4"/>
                                        </p:tgtEl>
                                      </p:cBhvr>
                                    </p:animEffect>
                                  </p:childTnLst>
                                </p:cTn>
                              </p:par>
                            </p:childTnLst>
                          </p:cTn>
                        </p:par>
                        <p:par>
                          <p:cTn id="16" fill="hold">
                            <p:stCondLst>
                              <p:cond delay="3000"/>
                            </p:stCondLst>
                            <p:childTnLst>
                              <p:par>
                                <p:cTn id="17" presetID="12" presetClass="entr" presetSubtype="4" fill="hold" grpId="0" nodeType="afterEffect">
                                  <p:stCondLst>
                                    <p:cond delay="0"/>
                                  </p:stCondLst>
                                  <p:iterate type="lt">
                                    <p:tmPct val="13000"/>
                                  </p:iterate>
                                  <p:childTnLst>
                                    <p:set>
                                      <p:cBhvr>
                                        <p:cTn id="18" dur="1" fill="hold">
                                          <p:stCondLst>
                                            <p:cond delay="0"/>
                                          </p:stCondLst>
                                        </p:cTn>
                                        <p:tgtEl>
                                          <p:spTgt spid="5"/>
                                        </p:tgtEl>
                                        <p:attrNameLst>
                                          <p:attrName>style.visibility</p:attrName>
                                        </p:attrNameLst>
                                      </p:cBhvr>
                                      <p:to>
                                        <p:strVal val="visible"/>
                                      </p:to>
                                    </p:set>
                                    <p:anim calcmode="lin" valueType="num">
                                      <p:cBhvr additive="base">
                                        <p:cTn id="19" dur="500"/>
                                        <p:tgtEl>
                                          <p:spTgt spid="5"/>
                                        </p:tgtEl>
                                        <p:attrNameLst>
                                          <p:attrName>ppt_y</p:attrName>
                                        </p:attrNameLst>
                                      </p:cBhvr>
                                      <p:tavLst>
                                        <p:tav tm="0">
                                          <p:val>
                                            <p:strVal val="#ppt_y+#ppt_h*1.125000"/>
                                          </p:val>
                                        </p:tav>
                                        <p:tav tm="100000">
                                          <p:val>
                                            <p:strVal val="#ppt_y"/>
                                          </p:val>
                                        </p:tav>
                                      </p:tavLst>
                                    </p:anim>
                                    <p:animEffect transition="in" filter="wipe(up)">
                                      <p:cBhvr>
                                        <p:cTn id="20"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p:bldP spid="5" grpId="0"/>
    </p:bld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读书分享"/>
</p:tagLst>
</file>

<file path=ppt/theme/theme1.xml><?xml version="1.0" encoding="utf-8"?>
<a:theme xmlns:a="http://schemas.openxmlformats.org/drawingml/2006/main" name="第一PPT，www.1ppt.com​">
  <a:themeElements>
    <a:clrScheme name="自定义 199">
      <a:dk1>
        <a:sysClr val="windowText" lastClr="000000"/>
      </a:dk1>
      <a:lt1>
        <a:sysClr val="window" lastClr="FFFFFF"/>
      </a:lt1>
      <a:dk2>
        <a:srgbClr val="44546A"/>
      </a:dk2>
      <a:lt2>
        <a:srgbClr val="E7E6E6"/>
      </a:lt2>
      <a:accent1>
        <a:srgbClr val="935011"/>
      </a:accent1>
      <a:accent2>
        <a:srgbClr val="935011"/>
      </a:accent2>
      <a:accent3>
        <a:srgbClr val="935011"/>
      </a:accent3>
      <a:accent4>
        <a:srgbClr val="935011"/>
      </a:accent4>
      <a:accent5>
        <a:srgbClr val="4472C4"/>
      </a:accent5>
      <a:accent6>
        <a:srgbClr val="70AD47"/>
      </a:accent6>
      <a:hlink>
        <a:srgbClr val="0563C1"/>
      </a:hlink>
      <a:folHlink>
        <a:srgbClr val="954F72"/>
      </a:folHlink>
    </a:clrScheme>
    <a:fontScheme name="Office 主题​​">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64</TotalTime>
  <Words>2235</Words>
  <Application>Microsoft Office PowerPoint</Application>
  <PresentationFormat>全屏显示(16:9)</PresentationFormat>
  <Paragraphs>317</Paragraphs>
  <Slides>27</Slides>
  <Notes>27</Notes>
  <HiddenSlides>0</HiddenSlides>
  <MMClips>0</MMClips>
  <ScaleCrop>false</ScaleCrop>
  <HeadingPairs>
    <vt:vector size="6" baseType="variant">
      <vt:variant>
        <vt:lpstr>已用的字体</vt:lpstr>
      </vt:variant>
      <vt:variant>
        <vt:i4>15</vt:i4>
      </vt:variant>
      <vt:variant>
        <vt:lpstr>主题</vt:lpstr>
      </vt:variant>
      <vt:variant>
        <vt:i4>1</vt:i4>
      </vt:variant>
      <vt:variant>
        <vt:lpstr>幻灯片标题</vt:lpstr>
      </vt:variant>
      <vt:variant>
        <vt:i4>27</vt:i4>
      </vt:variant>
    </vt:vector>
  </HeadingPairs>
  <TitlesOfParts>
    <vt:vector size="43" baseType="lpstr">
      <vt:lpstr>Hiragino Sans GB W6</vt:lpstr>
      <vt:lpstr>Iskoola Pota</vt:lpstr>
      <vt:lpstr>Kozuka Gothic Pro H</vt:lpstr>
      <vt:lpstr>LiHei Pro</vt:lpstr>
      <vt:lpstr>等线</vt:lpstr>
      <vt:lpstr>等线 Light</vt:lpstr>
      <vt:lpstr>方正正中黑简体</vt:lpstr>
      <vt:lpstr>华文黑体</vt:lpstr>
      <vt:lpstr>时尚中黑简体</vt:lpstr>
      <vt:lpstr>宋体</vt:lpstr>
      <vt:lpstr>微软雅黑</vt:lpstr>
      <vt:lpstr>Arial</vt:lpstr>
      <vt:lpstr>Calibri</vt:lpstr>
      <vt:lpstr>Calibri Light</vt:lpstr>
      <vt:lpstr>Impact</vt:lpstr>
      <vt:lpstr>第一PPT，www.1ppt.com​</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第一PPT，www.1ppt.com</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读书分享</dc:title>
  <dc:creator>第一PPT</dc:creator>
  <cp:keywords>www.1ppt.com</cp:keywords>
  <cp:lastModifiedBy>faith123</cp:lastModifiedBy>
  <cp:revision>22</cp:revision>
  <dcterms:created xsi:type="dcterms:W3CDTF">2017-03-04T06:55:50Z</dcterms:created>
  <dcterms:modified xsi:type="dcterms:W3CDTF">2020-03-18T05:35:45Z</dcterms:modified>
</cp:coreProperties>
</file>