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2.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5" r:id="rId2"/>
    <p:sldMasterId id="2147483686" r:id="rId3"/>
    <p:sldMasterId id="2147483687" r:id="rId4"/>
    <p:sldMasterId id="2147483688" r:id="rId5"/>
  </p:sldMasterIdLst>
  <p:notesMasterIdLst>
    <p:notesMasterId r:id="rId43"/>
  </p:notesMasterIdLst>
  <p:sldIdLst>
    <p:sldId id="780" r:id="rId6"/>
    <p:sldId id="743" r:id="rId7"/>
    <p:sldId id="782" r:id="rId8"/>
    <p:sldId id="737" r:id="rId9"/>
    <p:sldId id="822" r:id="rId10"/>
    <p:sldId id="854" r:id="rId11"/>
    <p:sldId id="855" r:id="rId12"/>
    <p:sldId id="848" r:id="rId13"/>
    <p:sldId id="835" r:id="rId14"/>
    <p:sldId id="868" r:id="rId15"/>
    <p:sldId id="863" r:id="rId16"/>
    <p:sldId id="869" r:id="rId17"/>
    <p:sldId id="870" r:id="rId18"/>
    <p:sldId id="850" r:id="rId19"/>
    <p:sldId id="825" r:id="rId20"/>
    <p:sldId id="836" r:id="rId21"/>
    <p:sldId id="837" r:id="rId22"/>
    <p:sldId id="838" r:id="rId23"/>
    <p:sldId id="864" r:id="rId24"/>
    <p:sldId id="827" r:id="rId25"/>
    <p:sldId id="828" r:id="rId26"/>
    <p:sldId id="839" r:id="rId27"/>
    <p:sldId id="840" r:id="rId28"/>
    <p:sldId id="842" r:id="rId29"/>
    <p:sldId id="865" r:id="rId30"/>
    <p:sldId id="841" r:id="rId31"/>
    <p:sldId id="843" r:id="rId32"/>
    <p:sldId id="831" r:id="rId33"/>
    <p:sldId id="844" r:id="rId34"/>
    <p:sldId id="845" r:id="rId35"/>
    <p:sldId id="866" r:id="rId36"/>
    <p:sldId id="833" r:id="rId37"/>
    <p:sldId id="852" r:id="rId38"/>
    <p:sldId id="853" r:id="rId39"/>
    <p:sldId id="834" r:id="rId40"/>
    <p:sldId id="847" r:id="rId41"/>
    <p:sldId id="871" r:id="rId42"/>
  </p:sldIdLst>
  <p:sldSz cx="12196763" cy="6858000"/>
  <p:notesSz cx="6858000" cy="9144000"/>
  <p:custDataLst>
    <p:tags r:id="rId44"/>
  </p:custDataLst>
  <p:defaultTex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微软雅黑" pitchFamily="34"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微软雅黑" pitchFamily="34"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微软雅黑" pitchFamily="34"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微软雅黑" pitchFamily="34"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微软雅黑" pitchFamily="34" charset="-122"/>
        <a:cs typeface="+mn-cs"/>
      </a:defRPr>
    </a:lvl5pPr>
    <a:lvl6pPr marL="2286000" algn="l" defTabSz="914400" rtl="0" eaLnBrk="1" latinLnBrk="0" hangingPunct="1">
      <a:defRPr kern="1200">
        <a:solidFill>
          <a:schemeClr val="tx1"/>
        </a:solidFill>
        <a:latin typeface="Arial" pitchFamily="34" charset="0"/>
        <a:ea typeface="微软雅黑" pitchFamily="34" charset="-122"/>
        <a:cs typeface="+mn-cs"/>
      </a:defRPr>
    </a:lvl6pPr>
    <a:lvl7pPr marL="2743200" algn="l" defTabSz="914400" rtl="0" eaLnBrk="1" latinLnBrk="0" hangingPunct="1">
      <a:defRPr kern="1200">
        <a:solidFill>
          <a:schemeClr val="tx1"/>
        </a:solidFill>
        <a:latin typeface="Arial" pitchFamily="34" charset="0"/>
        <a:ea typeface="微软雅黑" pitchFamily="34" charset="-122"/>
        <a:cs typeface="+mn-cs"/>
      </a:defRPr>
    </a:lvl7pPr>
    <a:lvl8pPr marL="3200400" algn="l" defTabSz="914400" rtl="0" eaLnBrk="1" latinLnBrk="0" hangingPunct="1">
      <a:defRPr kern="1200">
        <a:solidFill>
          <a:schemeClr val="tx1"/>
        </a:solidFill>
        <a:latin typeface="Arial" pitchFamily="34" charset="0"/>
        <a:ea typeface="微软雅黑" pitchFamily="34" charset="-122"/>
        <a:cs typeface="+mn-cs"/>
      </a:defRPr>
    </a:lvl8pPr>
    <a:lvl9pPr marL="3657600" algn="l" defTabSz="914400" rtl="0" eaLnBrk="1" latinLnBrk="0" hangingPunct="1">
      <a:defRPr kern="1200">
        <a:solidFill>
          <a:schemeClr val="tx1"/>
        </a:solidFill>
        <a:latin typeface="Arial" pitchFamily="34" charset="0"/>
        <a:ea typeface="微软雅黑" pitchFamily="34" charset="-122"/>
        <a:cs typeface="+mn-cs"/>
      </a:defRPr>
    </a:lvl9pPr>
  </p:defaultTextStyle>
  <p:extLst>
    <p:ext uri="{EFAFB233-063F-42B5-8137-9DF3F51BA10A}">
      <p15:sldGuideLst xmlns:p15="http://schemas.microsoft.com/office/powerpoint/2012/main">
        <p15:guide id="1" orient="horz" pos="2142">
          <p15:clr>
            <a:srgbClr val="A4A3A4"/>
          </p15:clr>
        </p15:guide>
        <p15:guide id="2" pos="384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6BBC"/>
    <a:srgbClr val="F8F8F8"/>
    <a:srgbClr val="EAEAEA"/>
    <a:srgbClr val="DDDDDD"/>
    <a:srgbClr val="0DC2D5"/>
    <a:srgbClr val="17DCF1"/>
    <a:srgbClr val="12D0CB"/>
    <a:srgbClr val="FDE6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60" autoAdjust="0"/>
  </p:normalViewPr>
  <p:slideViewPr>
    <p:cSldViewPr snapToObjects="1">
      <p:cViewPr varScale="1">
        <p:scale>
          <a:sx n="87" d="100"/>
          <a:sy n="87" d="100"/>
        </p:scale>
        <p:origin x="666" y="102"/>
      </p:cViewPr>
      <p:guideLst>
        <p:guide orient="horz" pos="2142"/>
        <p:guide pos="3842"/>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gs" Target="tags/tag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slide" Target="slides/slide3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eaLnBrk="0" hangingPunct="0">
              <a:defRPr sz="1200" smtClean="0">
                <a:ea typeface="宋体" pitchFamily="2" charset="-122"/>
              </a:defRPr>
            </a:lvl1pPr>
          </a:lstStyle>
          <a:p>
            <a:pPr>
              <a:defRPr/>
            </a:pPr>
            <a:endParaRPr lang="zh-CN" altLang="en-US"/>
          </a:p>
        </p:txBody>
      </p:sp>
      <p:sp>
        <p:nvSpPr>
          <p:cNvPr id="6147"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eaLnBrk="0" hangingPunct="0">
              <a:defRPr sz="1200" smtClean="0">
                <a:ea typeface="宋体" pitchFamily="2" charset="-122"/>
              </a:defRPr>
            </a:lvl1pPr>
          </a:lstStyle>
          <a:p>
            <a:pPr>
              <a:defRPr/>
            </a:pPr>
            <a:endParaRPr lang="en-US"/>
          </a:p>
        </p:txBody>
      </p:sp>
      <p:sp>
        <p:nvSpPr>
          <p:cNvPr id="6148" name="Rectangle 4"/>
          <p:cNvSpPr>
            <a:spLocks noGrp="1" noRot="1" noChangeAspect="1" noChangeArrowheads="1"/>
          </p:cNvSpPr>
          <p:nvPr>
            <p:ph type="sldImg" idx="4294967295"/>
          </p:nvPr>
        </p:nvSpPr>
        <p:spPr bwMode="auto">
          <a:xfrm>
            <a:off x="1143000" y="685800"/>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6149"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150"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eaLnBrk="0" hangingPunct="0">
              <a:defRPr sz="1200" smtClean="0">
                <a:ea typeface="宋体" pitchFamily="2" charset="-122"/>
              </a:defRPr>
            </a:lvl1pPr>
          </a:lstStyle>
          <a:p>
            <a:pPr>
              <a:defRPr/>
            </a:pPr>
            <a:endParaRPr lang="en-US"/>
          </a:p>
        </p:txBody>
      </p:sp>
      <p:sp>
        <p:nvSpPr>
          <p:cNvPr id="6151"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ea typeface="宋体" pitchFamily="2" charset="-122"/>
              </a:defRPr>
            </a:lvl1pPr>
          </a:lstStyle>
          <a:p>
            <a:fld id="{2F117237-1947-410B-93CB-3B58F7530265}" type="slidenum">
              <a:rPr lang="zh-CN" altLang="en-US"/>
              <a:pPr/>
              <a:t>‹#›</a:t>
            </a:fld>
            <a:endParaRPr lang="zh-CN" altLang="en-US"/>
          </a:p>
        </p:txBody>
      </p:sp>
    </p:spTree>
    <p:extLst>
      <p:ext uri="{BB962C8B-B14F-4D97-AF65-F5344CB8AC3E}">
        <p14:creationId xmlns:p14="http://schemas.microsoft.com/office/powerpoint/2010/main" val="342404546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117237-1947-410B-93CB-3B58F7530265}" type="slidenum">
              <a:rPr lang="zh-CN" altLang="en-US" smtClean="0"/>
              <a:pPr/>
              <a:t>1</a:t>
            </a:fld>
            <a:endParaRPr lang="zh-CN" altLang="en-US"/>
          </a:p>
        </p:txBody>
      </p:sp>
    </p:spTree>
    <p:extLst>
      <p:ext uri="{BB962C8B-B14F-4D97-AF65-F5344CB8AC3E}">
        <p14:creationId xmlns:p14="http://schemas.microsoft.com/office/powerpoint/2010/main" val="34588108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117237-1947-410B-93CB-3B58F7530265}" type="slidenum">
              <a:rPr lang="zh-CN" altLang="en-US" smtClean="0"/>
              <a:pPr/>
              <a:t>2</a:t>
            </a:fld>
            <a:endParaRPr lang="zh-CN" altLang="en-US"/>
          </a:p>
        </p:txBody>
      </p:sp>
    </p:spTree>
    <p:extLst>
      <p:ext uri="{BB962C8B-B14F-4D97-AF65-F5344CB8AC3E}">
        <p14:creationId xmlns:p14="http://schemas.microsoft.com/office/powerpoint/2010/main" val="22234665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117237-1947-410B-93CB-3B58F7530265}" type="slidenum">
              <a:rPr lang="zh-CN" altLang="en-US" smtClean="0"/>
              <a:pPr/>
              <a:t>3</a:t>
            </a:fld>
            <a:endParaRPr lang="zh-CN" altLang="en-US"/>
          </a:p>
        </p:txBody>
      </p:sp>
    </p:spTree>
    <p:extLst>
      <p:ext uri="{BB962C8B-B14F-4D97-AF65-F5344CB8AC3E}">
        <p14:creationId xmlns:p14="http://schemas.microsoft.com/office/powerpoint/2010/main" val="19663837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117237-1947-410B-93CB-3B58F7530265}" type="slidenum">
              <a:rPr lang="zh-CN" altLang="en-US" smtClean="0"/>
              <a:pPr/>
              <a:t>4</a:t>
            </a:fld>
            <a:endParaRPr lang="zh-CN" altLang="en-US"/>
          </a:p>
        </p:txBody>
      </p:sp>
    </p:spTree>
    <p:extLst>
      <p:ext uri="{BB962C8B-B14F-4D97-AF65-F5344CB8AC3E}">
        <p14:creationId xmlns:p14="http://schemas.microsoft.com/office/powerpoint/2010/main" val="9909400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117237-1947-410B-93CB-3B58F7530265}" type="slidenum">
              <a:rPr lang="zh-CN" altLang="en-US" smtClean="0"/>
              <a:pPr/>
              <a:t>5</a:t>
            </a:fld>
            <a:endParaRPr lang="zh-CN" altLang="en-US"/>
          </a:p>
        </p:txBody>
      </p:sp>
    </p:spTree>
    <p:extLst>
      <p:ext uri="{BB962C8B-B14F-4D97-AF65-F5344CB8AC3E}">
        <p14:creationId xmlns:p14="http://schemas.microsoft.com/office/powerpoint/2010/main" val="7059312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117237-1947-410B-93CB-3B58F7530265}" type="slidenum">
              <a:rPr lang="zh-CN" altLang="en-US" smtClean="0"/>
              <a:pPr/>
              <a:t>6</a:t>
            </a:fld>
            <a:endParaRPr lang="zh-CN" altLang="en-US"/>
          </a:p>
        </p:txBody>
      </p:sp>
    </p:spTree>
    <p:extLst>
      <p:ext uri="{BB962C8B-B14F-4D97-AF65-F5344CB8AC3E}">
        <p14:creationId xmlns:p14="http://schemas.microsoft.com/office/powerpoint/2010/main" val="8144896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117237-1947-410B-93CB-3B58F7530265}" type="slidenum">
              <a:rPr lang="zh-CN" altLang="en-US" smtClean="0"/>
              <a:pPr/>
              <a:t>7</a:t>
            </a:fld>
            <a:endParaRPr lang="zh-CN" altLang="en-US"/>
          </a:p>
        </p:txBody>
      </p:sp>
    </p:spTree>
    <p:extLst>
      <p:ext uri="{BB962C8B-B14F-4D97-AF65-F5344CB8AC3E}">
        <p14:creationId xmlns:p14="http://schemas.microsoft.com/office/powerpoint/2010/main" val="13166759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117237-1947-410B-93CB-3B58F7530265}" type="slidenum">
              <a:rPr lang="zh-CN" altLang="en-US" smtClean="0"/>
              <a:pPr/>
              <a:t>8</a:t>
            </a:fld>
            <a:endParaRPr lang="zh-CN" altLang="en-US"/>
          </a:p>
        </p:txBody>
      </p:sp>
    </p:spTree>
    <p:extLst>
      <p:ext uri="{BB962C8B-B14F-4D97-AF65-F5344CB8AC3E}">
        <p14:creationId xmlns:p14="http://schemas.microsoft.com/office/powerpoint/2010/main" val="14965834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117237-1947-410B-93CB-3B58F7530265}" type="slidenum">
              <a:rPr lang="zh-CN" altLang="en-US" smtClean="0"/>
              <a:pPr/>
              <a:t>9</a:t>
            </a:fld>
            <a:endParaRPr lang="zh-CN" altLang="en-US"/>
          </a:p>
        </p:txBody>
      </p:sp>
    </p:spTree>
    <p:extLst>
      <p:ext uri="{BB962C8B-B14F-4D97-AF65-F5344CB8AC3E}">
        <p14:creationId xmlns:p14="http://schemas.microsoft.com/office/powerpoint/2010/main" val="27225784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117237-1947-410B-93CB-3B58F7530265}" type="slidenum">
              <a:rPr lang="zh-CN" altLang="en-US" smtClean="0"/>
              <a:pPr/>
              <a:t>10</a:t>
            </a:fld>
            <a:endParaRPr lang="zh-CN" altLang="en-US"/>
          </a:p>
        </p:txBody>
      </p:sp>
    </p:spTree>
    <p:extLst>
      <p:ext uri="{BB962C8B-B14F-4D97-AF65-F5344CB8AC3E}">
        <p14:creationId xmlns:p14="http://schemas.microsoft.com/office/powerpoint/2010/main" val="8358808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117237-1947-410B-93CB-3B58F7530265}" type="slidenum">
              <a:rPr lang="zh-CN" altLang="en-US" smtClean="0"/>
              <a:pPr/>
              <a:t>11</a:t>
            </a:fld>
            <a:endParaRPr lang="zh-CN" altLang="en-US"/>
          </a:p>
        </p:txBody>
      </p:sp>
    </p:spTree>
    <p:extLst>
      <p:ext uri="{BB962C8B-B14F-4D97-AF65-F5344CB8AC3E}">
        <p14:creationId xmlns:p14="http://schemas.microsoft.com/office/powerpoint/2010/main" val="26003548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117237-1947-410B-93CB-3B58F7530265}" type="slidenum">
              <a:rPr lang="zh-CN" altLang="en-US" smtClean="0"/>
              <a:pPr/>
              <a:t>12</a:t>
            </a:fld>
            <a:endParaRPr lang="zh-CN" altLang="en-US"/>
          </a:p>
        </p:txBody>
      </p:sp>
    </p:spTree>
    <p:extLst>
      <p:ext uri="{BB962C8B-B14F-4D97-AF65-F5344CB8AC3E}">
        <p14:creationId xmlns:p14="http://schemas.microsoft.com/office/powerpoint/2010/main" val="5477980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117237-1947-410B-93CB-3B58F7530265}" type="slidenum">
              <a:rPr lang="zh-CN" altLang="en-US" smtClean="0"/>
              <a:pPr/>
              <a:t>13</a:t>
            </a:fld>
            <a:endParaRPr lang="zh-CN" altLang="en-US"/>
          </a:p>
        </p:txBody>
      </p:sp>
    </p:spTree>
    <p:extLst>
      <p:ext uri="{BB962C8B-B14F-4D97-AF65-F5344CB8AC3E}">
        <p14:creationId xmlns:p14="http://schemas.microsoft.com/office/powerpoint/2010/main" val="42580630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117237-1947-410B-93CB-3B58F7530265}" type="slidenum">
              <a:rPr lang="zh-CN" altLang="en-US" smtClean="0"/>
              <a:pPr/>
              <a:t>14</a:t>
            </a:fld>
            <a:endParaRPr lang="zh-CN" altLang="en-US"/>
          </a:p>
        </p:txBody>
      </p:sp>
    </p:spTree>
    <p:extLst>
      <p:ext uri="{BB962C8B-B14F-4D97-AF65-F5344CB8AC3E}">
        <p14:creationId xmlns:p14="http://schemas.microsoft.com/office/powerpoint/2010/main" val="11341752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117237-1947-410B-93CB-3B58F7530265}" type="slidenum">
              <a:rPr lang="zh-CN" altLang="en-US" smtClean="0"/>
              <a:pPr/>
              <a:t>15</a:t>
            </a:fld>
            <a:endParaRPr lang="zh-CN" altLang="en-US"/>
          </a:p>
        </p:txBody>
      </p:sp>
    </p:spTree>
    <p:extLst>
      <p:ext uri="{BB962C8B-B14F-4D97-AF65-F5344CB8AC3E}">
        <p14:creationId xmlns:p14="http://schemas.microsoft.com/office/powerpoint/2010/main" val="9609108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117237-1947-410B-93CB-3B58F7530265}" type="slidenum">
              <a:rPr lang="zh-CN" altLang="en-US" smtClean="0"/>
              <a:pPr/>
              <a:t>16</a:t>
            </a:fld>
            <a:endParaRPr lang="zh-CN" altLang="en-US"/>
          </a:p>
        </p:txBody>
      </p:sp>
    </p:spTree>
    <p:extLst>
      <p:ext uri="{BB962C8B-B14F-4D97-AF65-F5344CB8AC3E}">
        <p14:creationId xmlns:p14="http://schemas.microsoft.com/office/powerpoint/2010/main" val="38509498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117237-1947-410B-93CB-3B58F7530265}" type="slidenum">
              <a:rPr lang="zh-CN" altLang="en-US" smtClean="0"/>
              <a:pPr/>
              <a:t>17</a:t>
            </a:fld>
            <a:endParaRPr lang="zh-CN" altLang="en-US"/>
          </a:p>
        </p:txBody>
      </p:sp>
    </p:spTree>
    <p:extLst>
      <p:ext uri="{BB962C8B-B14F-4D97-AF65-F5344CB8AC3E}">
        <p14:creationId xmlns:p14="http://schemas.microsoft.com/office/powerpoint/2010/main" val="13804540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117237-1947-410B-93CB-3B58F7530265}" type="slidenum">
              <a:rPr lang="zh-CN" altLang="en-US" smtClean="0"/>
              <a:pPr/>
              <a:t>18</a:t>
            </a:fld>
            <a:endParaRPr lang="zh-CN" altLang="en-US"/>
          </a:p>
        </p:txBody>
      </p:sp>
    </p:spTree>
    <p:extLst>
      <p:ext uri="{BB962C8B-B14F-4D97-AF65-F5344CB8AC3E}">
        <p14:creationId xmlns:p14="http://schemas.microsoft.com/office/powerpoint/2010/main" val="30427488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117237-1947-410B-93CB-3B58F7530265}" type="slidenum">
              <a:rPr lang="zh-CN" altLang="en-US" smtClean="0"/>
              <a:pPr/>
              <a:t>19</a:t>
            </a:fld>
            <a:endParaRPr lang="zh-CN" altLang="en-US"/>
          </a:p>
        </p:txBody>
      </p:sp>
    </p:spTree>
    <p:extLst>
      <p:ext uri="{BB962C8B-B14F-4D97-AF65-F5344CB8AC3E}">
        <p14:creationId xmlns:p14="http://schemas.microsoft.com/office/powerpoint/2010/main" val="42755852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117237-1947-410B-93CB-3B58F7530265}" type="slidenum">
              <a:rPr lang="zh-CN" altLang="en-US" smtClean="0"/>
              <a:pPr/>
              <a:t>20</a:t>
            </a:fld>
            <a:endParaRPr lang="zh-CN" altLang="en-US"/>
          </a:p>
        </p:txBody>
      </p:sp>
    </p:spTree>
    <p:extLst>
      <p:ext uri="{BB962C8B-B14F-4D97-AF65-F5344CB8AC3E}">
        <p14:creationId xmlns:p14="http://schemas.microsoft.com/office/powerpoint/2010/main" val="17773423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117237-1947-410B-93CB-3B58F7530265}" type="slidenum">
              <a:rPr lang="zh-CN" altLang="en-US" smtClean="0"/>
              <a:pPr/>
              <a:t>21</a:t>
            </a:fld>
            <a:endParaRPr lang="zh-CN" altLang="en-US"/>
          </a:p>
        </p:txBody>
      </p:sp>
    </p:spTree>
    <p:extLst>
      <p:ext uri="{BB962C8B-B14F-4D97-AF65-F5344CB8AC3E}">
        <p14:creationId xmlns:p14="http://schemas.microsoft.com/office/powerpoint/2010/main" val="22878652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117237-1947-410B-93CB-3B58F7530265}" type="slidenum">
              <a:rPr lang="zh-CN" altLang="en-US" smtClean="0"/>
              <a:pPr/>
              <a:t>22</a:t>
            </a:fld>
            <a:endParaRPr lang="zh-CN" altLang="en-US"/>
          </a:p>
        </p:txBody>
      </p:sp>
    </p:spTree>
    <p:extLst>
      <p:ext uri="{BB962C8B-B14F-4D97-AF65-F5344CB8AC3E}">
        <p14:creationId xmlns:p14="http://schemas.microsoft.com/office/powerpoint/2010/main" val="10918663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117237-1947-410B-93CB-3B58F7530265}" type="slidenum">
              <a:rPr lang="zh-CN" altLang="en-US" smtClean="0"/>
              <a:pPr/>
              <a:t>23</a:t>
            </a:fld>
            <a:endParaRPr lang="zh-CN" altLang="en-US"/>
          </a:p>
        </p:txBody>
      </p:sp>
    </p:spTree>
    <p:extLst>
      <p:ext uri="{BB962C8B-B14F-4D97-AF65-F5344CB8AC3E}">
        <p14:creationId xmlns:p14="http://schemas.microsoft.com/office/powerpoint/2010/main" val="17745103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117237-1947-410B-93CB-3B58F7530265}" type="slidenum">
              <a:rPr lang="zh-CN" altLang="en-US" smtClean="0"/>
              <a:pPr/>
              <a:t>24</a:t>
            </a:fld>
            <a:endParaRPr lang="zh-CN" altLang="en-US"/>
          </a:p>
        </p:txBody>
      </p:sp>
    </p:spTree>
    <p:extLst>
      <p:ext uri="{BB962C8B-B14F-4D97-AF65-F5344CB8AC3E}">
        <p14:creationId xmlns:p14="http://schemas.microsoft.com/office/powerpoint/2010/main" val="749011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117237-1947-410B-93CB-3B58F7530265}" type="slidenum">
              <a:rPr lang="zh-CN" altLang="en-US" smtClean="0"/>
              <a:pPr/>
              <a:t>25</a:t>
            </a:fld>
            <a:endParaRPr lang="zh-CN" altLang="en-US"/>
          </a:p>
        </p:txBody>
      </p:sp>
    </p:spTree>
    <p:extLst>
      <p:ext uri="{BB962C8B-B14F-4D97-AF65-F5344CB8AC3E}">
        <p14:creationId xmlns:p14="http://schemas.microsoft.com/office/powerpoint/2010/main" val="39528270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117237-1947-410B-93CB-3B58F7530265}" type="slidenum">
              <a:rPr lang="zh-CN" altLang="en-US" smtClean="0"/>
              <a:pPr/>
              <a:t>26</a:t>
            </a:fld>
            <a:endParaRPr lang="zh-CN" altLang="en-US"/>
          </a:p>
        </p:txBody>
      </p:sp>
    </p:spTree>
    <p:extLst>
      <p:ext uri="{BB962C8B-B14F-4D97-AF65-F5344CB8AC3E}">
        <p14:creationId xmlns:p14="http://schemas.microsoft.com/office/powerpoint/2010/main" val="11290683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117237-1947-410B-93CB-3B58F7530265}" type="slidenum">
              <a:rPr lang="zh-CN" altLang="en-US" smtClean="0"/>
              <a:pPr/>
              <a:t>27</a:t>
            </a:fld>
            <a:endParaRPr lang="zh-CN" altLang="en-US"/>
          </a:p>
        </p:txBody>
      </p:sp>
    </p:spTree>
    <p:extLst>
      <p:ext uri="{BB962C8B-B14F-4D97-AF65-F5344CB8AC3E}">
        <p14:creationId xmlns:p14="http://schemas.microsoft.com/office/powerpoint/2010/main" val="7802468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117237-1947-410B-93CB-3B58F7530265}" type="slidenum">
              <a:rPr lang="zh-CN" altLang="en-US" smtClean="0"/>
              <a:pPr/>
              <a:t>28</a:t>
            </a:fld>
            <a:endParaRPr lang="zh-CN" altLang="en-US"/>
          </a:p>
        </p:txBody>
      </p:sp>
    </p:spTree>
    <p:extLst>
      <p:ext uri="{BB962C8B-B14F-4D97-AF65-F5344CB8AC3E}">
        <p14:creationId xmlns:p14="http://schemas.microsoft.com/office/powerpoint/2010/main" val="35174836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117237-1947-410B-93CB-3B58F7530265}" type="slidenum">
              <a:rPr lang="zh-CN" altLang="en-US" smtClean="0"/>
              <a:pPr/>
              <a:t>29</a:t>
            </a:fld>
            <a:endParaRPr lang="zh-CN" altLang="en-US"/>
          </a:p>
        </p:txBody>
      </p:sp>
    </p:spTree>
    <p:extLst>
      <p:ext uri="{BB962C8B-B14F-4D97-AF65-F5344CB8AC3E}">
        <p14:creationId xmlns:p14="http://schemas.microsoft.com/office/powerpoint/2010/main" val="20992788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117237-1947-410B-93CB-3B58F7530265}" type="slidenum">
              <a:rPr lang="zh-CN" altLang="en-US" smtClean="0"/>
              <a:pPr/>
              <a:t>30</a:t>
            </a:fld>
            <a:endParaRPr lang="zh-CN" altLang="en-US"/>
          </a:p>
        </p:txBody>
      </p:sp>
    </p:spTree>
    <p:extLst>
      <p:ext uri="{BB962C8B-B14F-4D97-AF65-F5344CB8AC3E}">
        <p14:creationId xmlns:p14="http://schemas.microsoft.com/office/powerpoint/2010/main" val="21338385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117237-1947-410B-93CB-3B58F7530265}" type="slidenum">
              <a:rPr lang="zh-CN" altLang="en-US" smtClean="0"/>
              <a:pPr/>
              <a:t>31</a:t>
            </a:fld>
            <a:endParaRPr lang="zh-CN" altLang="en-US"/>
          </a:p>
        </p:txBody>
      </p:sp>
    </p:spTree>
    <p:extLst>
      <p:ext uri="{BB962C8B-B14F-4D97-AF65-F5344CB8AC3E}">
        <p14:creationId xmlns:p14="http://schemas.microsoft.com/office/powerpoint/2010/main" val="645643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117237-1947-410B-93CB-3B58F7530265}" type="slidenum">
              <a:rPr lang="zh-CN" altLang="en-US" smtClean="0"/>
              <a:pPr/>
              <a:t>32</a:t>
            </a:fld>
            <a:endParaRPr lang="zh-CN" altLang="en-US"/>
          </a:p>
        </p:txBody>
      </p:sp>
    </p:spTree>
    <p:extLst>
      <p:ext uri="{BB962C8B-B14F-4D97-AF65-F5344CB8AC3E}">
        <p14:creationId xmlns:p14="http://schemas.microsoft.com/office/powerpoint/2010/main" val="8611160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117237-1947-410B-93CB-3B58F7530265}" type="slidenum">
              <a:rPr lang="zh-CN" altLang="en-US" smtClean="0"/>
              <a:pPr/>
              <a:t>33</a:t>
            </a:fld>
            <a:endParaRPr lang="zh-CN" altLang="en-US"/>
          </a:p>
        </p:txBody>
      </p:sp>
    </p:spTree>
    <p:extLst>
      <p:ext uri="{BB962C8B-B14F-4D97-AF65-F5344CB8AC3E}">
        <p14:creationId xmlns:p14="http://schemas.microsoft.com/office/powerpoint/2010/main" val="31955376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117237-1947-410B-93CB-3B58F7530265}" type="slidenum">
              <a:rPr lang="zh-CN" altLang="en-US" smtClean="0"/>
              <a:pPr/>
              <a:t>34</a:t>
            </a:fld>
            <a:endParaRPr lang="zh-CN" altLang="en-US"/>
          </a:p>
        </p:txBody>
      </p:sp>
    </p:spTree>
    <p:extLst>
      <p:ext uri="{BB962C8B-B14F-4D97-AF65-F5344CB8AC3E}">
        <p14:creationId xmlns:p14="http://schemas.microsoft.com/office/powerpoint/2010/main" val="279167102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117237-1947-410B-93CB-3B58F7530265}" type="slidenum">
              <a:rPr lang="zh-CN" altLang="en-US" smtClean="0"/>
              <a:pPr/>
              <a:t>35</a:t>
            </a:fld>
            <a:endParaRPr lang="zh-CN" altLang="en-US"/>
          </a:p>
        </p:txBody>
      </p:sp>
    </p:spTree>
    <p:extLst>
      <p:ext uri="{BB962C8B-B14F-4D97-AF65-F5344CB8AC3E}">
        <p14:creationId xmlns:p14="http://schemas.microsoft.com/office/powerpoint/2010/main" val="209198125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117237-1947-410B-93CB-3B58F7530265}" type="slidenum">
              <a:rPr lang="zh-CN" altLang="en-US" smtClean="0"/>
              <a:pPr/>
              <a:t>36</a:t>
            </a:fld>
            <a:endParaRPr lang="zh-CN" altLang="en-US"/>
          </a:p>
        </p:txBody>
      </p:sp>
    </p:spTree>
    <p:extLst>
      <p:ext uri="{BB962C8B-B14F-4D97-AF65-F5344CB8AC3E}">
        <p14:creationId xmlns:p14="http://schemas.microsoft.com/office/powerpoint/2010/main" val="417591223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117237-1947-410B-93CB-3B58F7530265}" type="slidenum">
              <a:rPr lang="zh-CN" altLang="en-US" smtClean="0"/>
              <a:pPr/>
              <a:t>37</a:t>
            </a:fld>
            <a:endParaRPr lang="zh-CN" altLang="en-US"/>
          </a:p>
        </p:txBody>
      </p:sp>
    </p:spTree>
    <p:extLst>
      <p:ext uri="{BB962C8B-B14F-4D97-AF65-F5344CB8AC3E}">
        <p14:creationId xmlns:p14="http://schemas.microsoft.com/office/powerpoint/2010/main" val="39588229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7963" cy="1470025"/>
          </a:xfrm>
        </p:spPr>
        <p:txBody>
          <a:bodyPr/>
          <a:lstStyle/>
          <a:p>
            <a:r>
              <a:rPr lang="zh-CN" altLang="en-US" noProof="1" smtClean="0"/>
              <a:t>单击此处编辑母版标题样式</a:t>
            </a:r>
            <a:endParaRPr lang="zh-CN" altLang="en-US" noProof="1"/>
          </a:p>
        </p:txBody>
      </p:sp>
      <p:sp>
        <p:nvSpPr>
          <p:cNvPr id="3" name="副标题 2"/>
          <p:cNvSpPr>
            <a:spLocks noGrp="1"/>
          </p:cNvSpPr>
          <p:nvPr>
            <p:ph type="subTitle" idx="1"/>
          </p:nvPr>
        </p:nvSpPr>
        <p:spPr>
          <a:xfrm>
            <a:off x="1828800" y="3886200"/>
            <a:ext cx="8539163"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noProof="1" smtClean="0"/>
              <a:t>单击此处编辑母版副标题样式</a:t>
            </a:r>
            <a:endParaRPr lang="zh-CN" altLang="en-US" noProof="1"/>
          </a:p>
        </p:txBody>
      </p:sp>
    </p:spTree>
    <p:extLst>
      <p:ext uri="{BB962C8B-B14F-4D97-AF65-F5344CB8AC3E}">
        <p14:creationId xmlns:p14="http://schemas.microsoft.com/office/powerpoint/2010/main" val="15792494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16128647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963613" y="2906713"/>
            <a:ext cx="10366375"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noProof="1" smtClean="0"/>
              <a:t>单击此处编辑母版文本样式</a:t>
            </a:r>
          </a:p>
        </p:txBody>
      </p:sp>
    </p:spTree>
    <p:extLst>
      <p:ext uri="{BB962C8B-B14F-4D97-AF65-F5344CB8AC3E}">
        <p14:creationId xmlns:p14="http://schemas.microsoft.com/office/powerpoint/2010/main" val="17280981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sz="half" idx="1"/>
          </p:nvPr>
        </p:nvSpPr>
        <p:spPr>
          <a:xfrm>
            <a:off x="609600" y="1600200"/>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内容占位符 3"/>
          <p:cNvSpPr>
            <a:spLocks noGrp="1"/>
          </p:cNvSpPr>
          <p:nvPr>
            <p:ph sz="half" idx="2"/>
          </p:nvPr>
        </p:nvSpPr>
        <p:spPr>
          <a:xfrm>
            <a:off x="6173788" y="1600200"/>
            <a:ext cx="54133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32129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1365301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Tree>
    <p:extLst>
      <p:ext uri="{BB962C8B-B14F-4D97-AF65-F5344CB8AC3E}">
        <p14:creationId xmlns:p14="http://schemas.microsoft.com/office/powerpoint/2010/main" val="36923495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35844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noProof="1" smtClean="0"/>
              <a:t>单击此处编辑母版标题样式</a:t>
            </a:r>
            <a:endParaRPr lang="zh-CN" altLang="en-US" noProof="1"/>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smtClean="0"/>
              <a:t>单击此处编辑母版文本样式</a:t>
            </a:r>
          </a:p>
        </p:txBody>
      </p:sp>
    </p:spTree>
    <p:extLst>
      <p:ext uri="{BB962C8B-B14F-4D97-AF65-F5344CB8AC3E}">
        <p14:creationId xmlns:p14="http://schemas.microsoft.com/office/powerpoint/2010/main" val="21883547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noProof="1" smtClean="0"/>
              <a:t>单击此处编辑母版标题样式</a:t>
            </a:r>
            <a:endParaRPr lang="zh-CN" altLang="en-US" noProof="1"/>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smtClean="0"/>
              <a:t>单击此处编辑母版文本样式</a:t>
            </a:r>
          </a:p>
        </p:txBody>
      </p:sp>
    </p:spTree>
    <p:extLst>
      <p:ext uri="{BB962C8B-B14F-4D97-AF65-F5344CB8AC3E}">
        <p14:creationId xmlns:p14="http://schemas.microsoft.com/office/powerpoint/2010/main" val="34248250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30386869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36059426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7963" cy="1470025"/>
          </a:xfrm>
        </p:spPr>
        <p:txBody>
          <a:bodyPr/>
          <a:lstStyle/>
          <a:p>
            <a:r>
              <a:rPr lang="zh-CN" altLang="en-US" noProof="1" smtClean="0"/>
              <a:t>单击此处编辑母版标题样式</a:t>
            </a:r>
            <a:endParaRPr lang="zh-CN" altLang="en-US" noProof="1"/>
          </a:p>
        </p:txBody>
      </p:sp>
      <p:sp>
        <p:nvSpPr>
          <p:cNvPr id="3" name="副标题 2"/>
          <p:cNvSpPr>
            <a:spLocks noGrp="1"/>
          </p:cNvSpPr>
          <p:nvPr>
            <p:ph type="subTitle" idx="1"/>
          </p:nvPr>
        </p:nvSpPr>
        <p:spPr>
          <a:xfrm>
            <a:off x="1828800" y="3886200"/>
            <a:ext cx="8539163"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noProof="1" smtClean="0"/>
              <a:t>单击此处编辑母版副标题样式</a:t>
            </a:r>
            <a:endParaRPr lang="zh-CN" altLang="en-US" noProof="1"/>
          </a:p>
        </p:txBody>
      </p:sp>
    </p:spTree>
    <p:extLst>
      <p:ext uri="{BB962C8B-B14F-4D97-AF65-F5344CB8AC3E}">
        <p14:creationId xmlns:p14="http://schemas.microsoft.com/office/powerpoint/2010/main" val="4009348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16589011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963613" y="2906713"/>
            <a:ext cx="10366375"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noProof="1" smtClean="0"/>
              <a:t>单击此处编辑母版文本样式</a:t>
            </a:r>
          </a:p>
        </p:txBody>
      </p:sp>
    </p:spTree>
    <p:extLst>
      <p:ext uri="{BB962C8B-B14F-4D97-AF65-F5344CB8AC3E}">
        <p14:creationId xmlns:p14="http://schemas.microsoft.com/office/powerpoint/2010/main" val="27076006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sz="half" idx="1"/>
          </p:nvPr>
        </p:nvSpPr>
        <p:spPr>
          <a:xfrm>
            <a:off x="609600" y="1600200"/>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内容占位符 3"/>
          <p:cNvSpPr>
            <a:spLocks noGrp="1"/>
          </p:cNvSpPr>
          <p:nvPr>
            <p:ph sz="half" idx="2"/>
          </p:nvPr>
        </p:nvSpPr>
        <p:spPr>
          <a:xfrm>
            <a:off x="6173788" y="1600200"/>
            <a:ext cx="54133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1221158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30144450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Tree>
    <p:extLst>
      <p:ext uri="{BB962C8B-B14F-4D97-AF65-F5344CB8AC3E}">
        <p14:creationId xmlns:p14="http://schemas.microsoft.com/office/powerpoint/2010/main" val="3449775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34376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noProof="1" smtClean="0"/>
              <a:t>单击此处编辑母版标题样式</a:t>
            </a:r>
            <a:endParaRPr lang="zh-CN" altLang="en-US" noProof="1"/>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smtClean="0"/>
              <a:t>单击此处编辑母版文本样式</a:t>
            </a:r>
          </a:p>
        </p:txBody>
      </p:sp>
    </p:spTree>
    <p:extLst>
      <p:ext uri="{BB962C8B-B14F-4D97-AF65-F5344CB8AC3E}">
        <p14:creationId xmlns:p14="http://schemas.microsoft.com/office/powerpoint/2010/main" val="42455286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noProof="1" smtClean="0"/>
              <a:t>单击此处编辑母版标题样式</a:t>
            </a:r>
            <a:endParaRPr lang="zh-CN" altLang="en-US" noProof="1"/>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smtClean="0"/>
              <a:t>单击此处编辑母版文本样式</a:t>
            </a:r>
          </a:p>
        </p:txBody>
      </p:sp>
    </p:spTree>
    <p:extLst>
      <p:ext uri="{BB962C8B-B14F-4D97-AF65-F5344CB8AC3E}">
        <p14:creationId xmlns:p14="http://schemas.microsoft.com/office/powerpoint/2010/main" val="37949152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27508723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21163971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7963" cy="1470025"/>
          </a:xfrm>
        </p:spPr>
        <p:txBody>
          <a:bodyPr/>
          <a:lstStyle/>
          <a:p>
            <a:r>
              <a:rPr lang="zh-CN" altLang="en-US" noProof="1" smtClean="0"/>
              <a:t>单击此处编辑母版标题样式</a:t>
            </a:r>
            <a:endParaRPr lang="zh-CN" altLang="en-US" noProof="1"/>
          </a:p>
        </p:txBody>
      </p:sp>
      <p:sp>
        <p:nvSpPr>
          <p:cNvPr id="3" name="副标题 2"/>
          <p:cNvSpPr>
            <a:spLocks noGrp="1"/>
          </p:cNvSpPr>
          <p:nvPr>
            <p:ph type="subTitle" idx="1"/>
          </p:nvPr>
        </p:nvSpPr>
        <p:spPr>
          <a:xfrm>
            <a:off x="1828800" y="3886200"/>
            <a:ext cx="8539163"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noProof="1" smtClean="0"/>
              <a:t>单击此处编辑母版副标题样式</a:t>
            </a:r>
            <a:endParaRPr lang="zh-CN" altLang="en-US" noProof="1"/>
          </a:p>
        </p:txBody>
      </p:sp>
    </p:spTree>
    <p:extLst>
      <p:ext uri="{BB962C8B-B14F-4D97-AF65-F5344CB8AC3E}">
        <p14:creationId xmlns:p14="http://schemas.microsoft.com/office/powerpoint/2010/main" val="19063673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30445453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963613" y="2906713"/>
            <a:ext cx="10366375"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noProof="1" smtClean="0"/>
              <a:t>单击此处编辑母版文本样式</a:t>
            </a:r>
          </a:p>
        </p:txBody>
      </p:sp>
    </p:spTree>
    <p:extLst>
      <p:ext uri="{BB962C8B-B14F-4D97-AF65-F5344CB8AC3E}">
        <p14:creationId xmlns:p14="http://schemas.microsoft.com/office/powerpoint/2010/main" val="326363453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sz="half" idx="1"/>
          </p:nvPr>
        </p:nvSpPr>
        <p:spPr>
          <a:xfrm>
            <a:off x="609600" y="1600200"/>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内容占位符 3"/>
          <p:cNvSpPr>
            <a:spLocks noGrp="1"/>
          </p:cNvSpPr>
          <p:nvPr>
            <p:ph sz="half" idx="2"/>
          </p:nvPr>
        </p:nvSpPr>
        <p:spPr>
          <a:xfrm>
            <a:off x="6173788" y="1600200"/>
            <a:ext cx="54133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369702308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82776143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Tree>
    <p:extLst>
      <p:ext uri="{BB962C8B-B14F-4D97-AF65-F5344CB8AC3E}">
        <p14:creationId xmlns:p14="http://schemas.microsoft.com/office/powerpoint/2010/main" val="4789885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086272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noProof="1" smtClean="0"/>
              <a:t>单击此处编辑母版标题样式</a:t>
            </a:r>
            <a:endParaRPr lang="zh-CN" altLang="en-US" noProof="1"/>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smtClean="0"/>
              <a:t>单击此处编辑母版文本样式</a:t>
            </a:r>
          </a:p>
        </p:txBody>
      </p:sp>
    </p:spTree>
    <p:extLst>
      <p:ext uri="{BB962C8B-B14F-4D97-AF65-F5344CB8AC3E}">
        <p14:creationId xmlns:p14="http://schemas.microsoft.com/office/powerpoint/2010/main" val="276829542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noProof="1" smtClean="0"/>
              <a:t>单击此处编辑母版标题样式</a:t>
            </a:r>
            <a:endParaRPr lang="zh-CN" altLang="en-US" noProof="1"/>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smtClean="0"/>
              <a:t>单击此处编辑母版文本样式</a:t>
            </a:r>
          </a:p>
        </p:txBody>
      </p:sp>
    </p:spTree>
    <p:extLst>
      <p:ext uri="{BB962C8B-B14F-4D97-AF65-F5344CB8AC3E}">
        <p14:creationId xmlns:p14="http://schemas.microsoft.com/office/powerpoint/2010/main" val="19600661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19180368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166924562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7963" cy="1470025"/>
          </a:xfrm>
        </p:spPr>
        <p:txBody>
          <a:bodyPr/>
          <a:lstStyle/>
          <a:p>
            <a:r>
              <a:rPr lang="zh-CN" altLang="en-US" noProof="1" smtClean="0"/>
              <a:t>单击此处编辑母版标题样式</a:t>
            </a:r>
            <a:endParaRPr lang="zh-CN" altLang="en-US" noProof="1"/>
          </a:p>
        </p:txBody>
      </p:sp>
      <p:sp>
        <p:nvSpPr>
          <p:cNvPr id="3" name="副标题 2"/>
          <p:cNvSpPr>
            <a:spLocks noGrp="1"/>
          </p:cNvSpPr>
          <p:nvPr>
            <p:ph type="subTitle" idx="1"/>
          </p:nvPr>
        </p:nvSpPr>
        <p:spPr>
          <a:xfrm>
            <a:off x="1828800" y="3886200"/>
            <a:ext cx="8539163"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noProof="1" smtClean="0"/>
              <a:t>单击此处编辑母版副标题样式</a:t>
            </a:r>
            <a:endParaRPr lang="zh-CN" altLang="en-US" noProof="1"/>
          </a:p>
        </p:txBody>
      </p:sp>
    </p:spTree>
    <p:extLst>
      <p:ext uri="{BB962C8B-B14F-4D97-AF65-F5344CB8AC3E}">
        <p14:creationId xmlns:p14="http://schemas.microsoft.com/office/powerpoint/2010/main" val="184843323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412150615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963613" y="2906713"/>
            <a:ext cx="10366375"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noProof="1" smtClean="0"/>
              <a:t>单击此处编辑母版文本样式</a:t>
            </a:r>
          </a:p>
        </p:txBody>
      </p:sp>
    </p:spTree>
    <p:extLst>
      <p:ext uri="{BB962C8B-B14F-4D97-AF65-F5344CB8AC3E}">
        <p14:creationId xmlns:p14="http://schemas.microsoft.com/office/powerpoint/2010/main" val="202337308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sz="half" idx="1"/>
          </p:nvPr>
        </p:nvSpPr>
        <p:spPr>
          <a:xfrm>
            <a:off x="609600" y="1600200"/>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内容占位符 3"/>
          <p:cNvSpPr>
            <a:spLocks noGrp="1"/>
          </p:cNvSpPr>
          <p:nvPr>
            <p:ph sz="half" idx="2"/>
          </p:nvPr>
        </p:nvSpPr>
        <p:spPr>
          <a:xfrm>
            <a:off x="6173788" y="1600200"/>
            <a:ext cx="54133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247306962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77770837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Tree>
    <p:extLst>
      <p:ext uri="{BB962C8B-B14F-4D97-AF65-F5344CB8AC3E}">
        <p14:creationId xmlns:p14="http://schemas.microsoft.com/office/powerpoint/2010/main" val="152594779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740488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noProof="1" smtClean="0"/>
              <a:t>单击此处编辑母版标题样式</a:t>
            </a:r>
            <a:endParaRPr lang="zh-CN" altLang="en-US" noProof="1"/>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smtClean="0"/>
              <a:t>单击此处编辑母版文本样式</a:t>
            </a:r>
          </a:p>
        </p:txBody>
      </p:sp>
    </p:spTree>
    <p:extLst>
      <p:ext uri="{BB962C8B-B14F-4D97-AF65-F5344CB8AC3E}">
        <p14:creationId xmlns:p14="http://schemas.microsoft.com/office/powerpoint/2010/main" val="379290676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noProof="1" smtClean="0"/>
              <a:t>单击此处编辑母版标题样式</a:t>
            </a:r>
            <a:endParaRPr lang="zh-CN" altLang="en-US" noProof="1"/>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smtClean="0"/>
              <a:t>单击此处编辑母版文本样式</a:t>
            </a:r>
          </a:p>
        </p:txBody>
      </p:sp>
    </p:spTree>
    <p:extLst>
      <p:ext uri="{BB962C8B-B14F-4D97-AF65-F5344CB8AC3E}">
        <p14:creationId xmlns:p14="http://schemas.microsoft.com/office/powerpoint/2010/main" val="97651994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409105559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216529404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7963" cy="1470025"/>
          </a:xfrm>
        </p:spPr>
        <p:txBody>
          <a:bodyPr/>
          <a:lstStyle/>
          <a:p>
            <a:r>
              <a:rPr lang="zh-CN" altLang="en-US" noProof="1" smtClean="0"/>
              <a:t>单击此处编辑母版标题样式</a:t>
            </a:r>
            <a:endParaRPr lang="zh-CN" altLang="en-US" noProof="1"/>
          </a:p>
        </p:txBody>
      </p:sp>
      <p:sp>
        <p:nvSpPr>
          <p:cNvPr id="3" name="副标题 2"/>
          <p:cNvSpPr>
            <a:spLocks noGrp="1"/>
          </p:cNvSpPr>
          <p:nvPr>
            <p:ph type="subTitle" idx="1"/>
          </p:nvPr>
        </p:nvSpPr>
        <p:spPr>
          <a:xfrm>
            <a:off x="1828800" y="3886200"/>
            <a:ext cx="8539163"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noProof="1" smtClean="0"/>
              <a:t>单击此处编辑母版副标题样式</a:t>
            </a:r>
            <a:endParaRPr lang="zh-CN" altLang="en-US" noProof="1"/>
          </a:p>
        </p:txBody>
      </p:sp>
    </p:spTree>
    <p:extLst>
      <p:ext uri="{BB962C8B-B14F-4D97-AF65-F5344CB8AC3E}">
        <p14:creationId xmlns:p14="http://schemas.microsoft.com/office/powerpoint/2010/main" val="385306151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113485424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963613" y="2906713"/>
            <a:ext cx="10366375"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noProof="1" smtClean="0"/>
              <a:t>单击此处编辑母版文本样式</a:t>
            </a:r>
          </a:p>
        </p:txBody>
      </p:sp>
    </p:spTree>
    <p:extLst>
      <p:ext uri="{BB962C8B-B14F-4D97-AF65-F5344CB8AC3E}">
        <p14:creationId xmlns:p14="http://schemas.microsoft.com/office/powerpoint/2010/main" val="345503553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sz="half" idx="1"/>
          </p:nvPr>
        </p:nvSpPr>
        <p:spPr>
          <a:xfrm>
            <a:off x="609600" y="1600200"/>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内容占位符 3"/>
          <p:cNvSpPr>
            <a:spLocks noGrp="1"/>
          </p:cNvSpPr>
          <p:nvPr>
            <p:ph sz="half" idx="2"/>
          </p:nvPr>
        </p:nvSpPr>
        <p:spPr>
          <a:xfrm>
            <a:off x="6173788" y="1600200"/>
            <a:ext cx="54133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133696798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371456923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Tree>
    <p:extLst>
      <p:ext uri="{BB962C8B-B14F-4D97-AF65-F5344CB8AC3E}">
        <p14:creationId xmlns:p14="http://schemas.microsoft.com/office/powerpoint/2010/main" val="424810588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57063982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noProof="1" smtClean="0"/>
              <a:t>单击此处编辑母版标题样式</a:t>
            </a:r>
            <a:endParaRPr lang="zh-CN" altLang="en-US" noProof="1"/>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smtClean="0"/>
              <a:t>单击此处编辑母版文本样式</a:t>
            </a:r>
          </a:p>
        </p:txBody>
      </p:sp>
    </p:spTree>
    <p:extLst>
      <p:ext uri="{BB962C8B-B14F-4D97-AF65-F5344CB8AC3E}">
        <p14:creationId xmlns:p14="http://schemas.microsoft.com/office/powerpoint/2010/main" val="34272984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noProof="1" smtClean="0"/>
              <a:t>单击此处编辑母版标题样式</a:t>
            </a:r>
            <a:endParaRPr lang="zh-CN" altLang="en-US" noProof="1"/>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smtClean="0"/>
              <a:t>单击此处编辑母版文本样式</a:t>
            </a:r>
          </a:p>
        </p:txBody>
      </p:sp>
    </p:spTree>
    <p:extLst>
      <p:ext uri="{BB962C8B-B14F-4D97-AF65-F5344CB8AC3E}">
        <p14:creationId xmlns:p14="http://schemas.microsoft.com/office/powerpoint/2010/main" val="181806349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151795602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36014310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2.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eg"/><Relationship Id="rId18" Type="http://schemas.openxmlformats.org/officeDocument/2006/relationships/image" Target="../media/image7.png"/><Relationship Id="rId26" Type="http://schemas.openxmlformats.org/officeDocument/2006/relationships/image" Target="../media/image15.png"/><Relationship Id="rId3" Type="http://schemas.openxmlformats.org/officeDocument/2006/relationships/slideLayout" Target="../slideLayouts/slideLayout47.xml"/><Relationship Id="rId21" Type="http://schemas.openxmlformats.org/officeDocument/2006/relationships/image" Target="../media/image10.png"/><Relationship Id="rId7" Type="http://schemas.openxmlformats.org/officeDocument/2006/relationships/slideLayout" Target="../slideLayouts/slideLayout51.xml"/><Relationship Id="rId12" Type="http://schemas.openxmlformats.org/officeDocument/2006/relationships/theme" Target="../theme/theme5.xml"/><Relationship Id="rId17" Type="http://schemas.openxmlformats.org/officeDocument/2006/relationships/image" Target="../media/image6.png"/><Relationship Id="rId25" Type="http://schemas.openxmlformats.org/officeDocument/2006/relationships/image" Target="../media/image14.png"/><Relationship Id="rId2" Type="http://schemas.openxmlformats.org/officeDocument/2006/relationships/slideLayout" Target="../slideLayouts/slideLayout46.xml"/><Relationship Id="rId16" Type="http://schemas.openxmlformats.org/officeDocument/2006/relationships/image" Target="../media/image5.png"/><Relationship Id="rId20" Type="http://schemas.openxmlformats.org/officeDocument/2006/relationships/image" Target="../media/image9.png"/><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24" Type="http://schemas.openxmlformats.org/officeDocument/2006/relationships/image" Target="../media/image13.png"/><Relationship Id="rId5" Type="http://schemas.openxmlformats.org/officeDocument/2006/relationships/slideLayout" Target="../slideLayouts/slideLayout49.xml"/><Relationship Id="rId15" Type="http://schemas.openxmlformats.org/officeDocument/2006/relationships/image" Target="../media/image4.png"/><Relationship Id="rId23" Type="http://schemas.openxmlformats.org/officeDocument/2006/relationships/image" Target="../media/image12.png"/><Relationship Id="rId10" Type="http://schemas.openxmlformats.org/officeDocument/2006/relationships/slideLayout" Target="../slideLayouts/slideLayout54.xml"/><Relationship Id="rId19" Type="http://schemas.openxmlformats.org/officeDocument/2006/relationships/image" Target="../media/image8.png"/><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3.png"/><Relationship Id="rId22" Type="http://schemas.openxmlformats.org/officeDocument/2006/relationships/image" Target="../media/image1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idx="4294967295"/>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Rectangle 3"/>
          <p:cNvSpPr>
            <a:spLocks noGrp="1" noChangeArrowheads="1"/>
          </p:cNvSpPr>
          <p:nvPr>
            <p:ph type="body" idx="4294967295"/>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p:txBody>
      </p:sp>
    </p:spTree>
  </p:cSld>
  <p:clrMap bg1="lt1" tx1="dk1" bg2="lt2" tx2="dk2" accent1="accent1" accent2="accent2" accent3="accent3" accent4="accent4" accent5="accent5" accent6="accent6" hlink="hlink" folHlink="folHlink"/>
  <p:sldLayoutIdLst>
    <p:sldLayoutId id="2147483699" r:id="rId1"/>
    <p:sldLayoutId id="2147483698" r:id="rId2"/>
    <p:sldLayoutId id="2147483697" r:id="rId3"/>
    <p:sldLayoutId id="2147483696" r:id="rId4"/>
    <p:sldLayoutId id="2147483695" r:id="rId5"/>
    <p:sldLayoutId id="2147483694" r:id="rId6"/>
    <p:sldLayoutId id="2147483693" r:id="rId7"/>
    <p:sldLayoutId id="2147483692" r:id="rId8"/>
    <p:sldLayoutId id="2147483691" r:id="rId9"/>
    <p:sldLayoutId id="2147483690" r:id="rId10"/>
    <p:sldLayoutId id="2147483689" r:id="rId11"/>
  </p:sldLayoutIdLst>
  <p:txStyles>
    <p:titleStyle>
      <a:lvl1pPr algn="l" rtl="0" eaLnBrk="0" fontAlgn="base" hangingPunct="0">
        <a:spcBef>
          <a:spcPct val="0"/>
        </a:spcBef>
        <a:spcAft>
          <a:spcPct val="0"/>
        </a:spcAft>
        <a:defRPr sz="2400">
          <a:solidFill>
            <a:schemeClr val="accent1"/>
          </a:solidFill>
          <a:latin typeface="+mj-lt"/>
          <a:ea typeface="+mj-ea"/>
          <a:cs typeface="+mj-cs"/>
        </a:defRPr>
      </a:lvl1pPr>
      <a:lvl2pPr algn="l" rtl="0" eaLnBrk="0" fontAlgn="base" hangingPunct="0">
        <a:spcBef>
          <a:spcPct val="0"/>
        </a:spcBef>
        <a:spcAft>
          <a:spcPct val="0"/>
        </a:spcAft>
        <a:defRPr sz="2400">
          <a:solidFill>
            <a:schemeClr val="accent1"/>
          </a:solidFill>
          <a:latin typeface="Arial" pitchFamily="34" charset="0"/>
          <a:ea typeface="微软雅黑" pitchFamily="34" charset="-122"/>
        </a:defRPr>
      </a:lvl2pPr>
      <a:lvl3pPr algn="l" rtl="0" eaLnBrk="0" fontAlgn="base" hangingPunct="0">
        <a:spcBef>
          <a:spcPct val="0"/>
        </a:spcBef>
        <a:spcAft>
          <a:spcPct val="0"/>
        </a:spcAft>
        <a:defRPr sz="2400">
          <a:solidFill>
            <a:schemeClr val="accent1"/>
          </a:solidFill>
          <a:latin typeface="Arial" pitchFamily="34" charset="0"/>
          <a:ea typeface="微软雅黑" pitchFamily="34" charset="-122"/>
        </a:defRPr>
      </a:lvl3pPr>
      <a:lvl4pPr algn="l" rtl="0" eaLnBrk="0" fontAlgn="base" hangingPunct="0">
        <a:spcBef>
          <a:spcPct val="0"/>
        </a:spcBef>
        <a:spcAft>
          <a:spcPct val="0"/>
        </a:spcAft>
        <a:defRPr sz="2400">
          <a:solidFill>
            <a:schemeClr val="accent1"/>
          </a:solidFill>
          <a:latin typeface="Arial" pitchFamily="34" charset="0"/>
          <a:ea typeface="微软雅黑" pitchFamily="34" charset="-122"/>
        </a:defRPr>
      </a:lvl4pPr>
      <a:lvl5pPr algn="l" rtl="0" eaLnBrk="0" fontAlgn="base" hangingPunct="0">
        <a:spcBef>
          <a:spcPct val="0"/>
        </a:spcBef>
        <a:spcAft>
          <a:spcPct val="0"/>
        </a:spcAft>
        <a:defRPr sz="2400">
          <a:solidFill>
            <a:schemeClr val="accent1"/>
          </a:solidFill>
          <a:latin typeface="Arial" pitchFamily="34" charset="0"/>
          <a:ea typeface="微软雅黑" pitchFamily="34" charset="-122"/>
        </a:defRPr>
      </a:lvl5pPr>
      <a:lvl6pPr marL="457200" algn="l" rtl="0" eaLnBrk="0" fontAlgn="base" hangingPunct="0">
        <a:spcBef>
          <a:spcPct val="0"/>
        </a:spcBef>
        <a:spcAft>
          <a:spcPct val="0"/>
        </a:spcAft>
        <a:defRPr sz="2400">
          <a:solidFill>
            <a:schemeClr val="accent1"/>
          </a:solidFill>
          <a:latin typeface="Arial" pitchFamily="34" charset="0"/>
          <a:ea typeface="微软雅黑" pitchFamily="34" charset="-122"/>
        </a:defRPr>
      </a:lvl6pPr>
      <a:lvl7pPr marL="914400" algn="l" rtl="0" eaLnBrk="0" fontAlgn="base" hangingPunct="0">
        <a:spcBef>
          <a:spcPct val="0"/>
        </a:spcBef>
        <a:spcAft>
          <a:spcPct val="0"/>
        </a:spcAft>
        <a:defRPr sz="2400">
          <a:solidFill>
            <a:schemeClr val="accent1"/>
          </a:solidFill>
          <a:latin typeface="Arial" pitchFamily="34" charset="0"/>
          <a:ea typeface="微软雅黑" pitchFamily="34" charset="-122"/>
        </a:defRPr>
      </a:lvl7pPr>
      <a:lvl8pPr marL="1371600" algn="l" rtl="0" eaLnBrk="0" fontAlgn="base" hangingPunct="0">
        <a:spcBef>
          <a:spcPct val="0"/>
        </a:spcBef>
        <a:spcAft>
          <a:spcPct val="0"/>
        </a:spcAft>
        <a:defRPr sz="2400">
          <a:solidFill>
            <a:schemeClr val="accent1"/>
          </a:solidFill>
          <a:latin typeface="Arial" pitchFamily="34" charset="0"/>
          <a:ea typeface="微软雅黑" pitchFamily="34" charset="-122"/>
        </a:defRPr>
      </a:lvl8pPr>
      <a:lvl9pPr marL="1828800" algn="l" rtl="0" eaLnBrk="0" fontAlgn="base" hangingPunct="0">
        <a:spcBef>
          <a:spcPct val="0"/>
        </a:spcBef>
        <a:spcAft>
          <a:spcPct val="0"/>
        </a:spcAft>
        <a:defRPr sz="2400">
          <a:solidFill>
            <a:schemeClr val="accent1"/>
          </a:solidFill>
          <a:latin typeface="Arial" pitchFamily="34" charset="0"/>
          <a:ea typeface="微软雅黑" pitchFamily="34" charset="-122"/>
        </a:defRPr>
      </a:lvl9pPr>
    </p:titleStyle>
    <p:body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1"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idx="4294967295"/>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2051" name="Rectangle 3"/>
          <p:cNvSpPr>
            <a:spLocks noGrp="1" noChangeArrowheads="1"/>
          </p:cNvSpPr>
          <p:nvPr>
            <p:ph type="body" idx="4294967295"/>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p:txBody>
      </p:sp>
    </p:spTree>
  </p:cSld>
  <p:clrMap bg1="lt1" tx1="dk1" bg2="lt2" tx2="dk2" accent1="accent1" accent2="accent2" accent3="accent3" accent4="accent4" accent5="accent5" accent6="accent6" hlink="hlink" folHlink="folHlink"/>
  <p:sldLayoutIdLst>
    <p:sldLayoutId id="2147483710" r:id="rId1"/>
    <p:sldLayoutId id="2147483709" r:id="rId2"/>
    <p:sldLayoutId id="2147483708" r:id="rId3"/>
    <p:sldLayoutId id="2147483707" r:id="rId4"/>
    <p:sldLayoutId id="2147483706" r:id="rId5"/>
    <p:sldLayoutId id="2147483705" r:id="rId6"/>
    <p:sldLayoutId id="2147483704" r:id="rId7"/>
    <p:sldLayoutId id="2147483703" r:id="rId8"/>
    <p:sldLayoutId id="2147483702" r:id="rId9"/>
    <p:sldLayoutId id="2147483701" r:id="rId10"/>
    <p:sldLayoutId id="2147483700" r:id="rId11"/>
  </p:sldLayoutIdLst>
  <p:txStyles>
    <p:titleStyle>
      <a:lvl1pPr algn="l" rtl="0" eaLnBrk="0" fontAlgn="base" hangingPunct="0">
        <a:spcBef>
          <a:spcPct val="0"/>
        </a:spcBef>
        <a:spcAft>
          <a:spcPct val="0"/>
        </a:spcAft>
        <a:defRPr sz="2400">
          <a:solidFill>
            <a:schemeClr val="accent1"/>
          </a:solidFill>
          <a:latin typeface="+mj-lt"/>
          <a:ea typeface="+mj-ea"/>
          <a:cs typeface="+mj-cs"/>
        </a:defRPr>
      </a:lvl1pPr>
      <a:lvl2pPr algn="l" rtl="0" eaLnBrk="0" fontAlgn="base" hangingPunct="0">
        <a:spcBef>
          <a:spcPct val="0"/>
        </a:spcBef>
        <a:spcAft>
          <a:spcPct val="0"/>
        </a:spcAft>
        <a:defRPr sz="2400">
          <a:solidFill>
            <a:schemeClr val="accent1"/>
          </a:solidFill>
          <a:latin typeface="Arial" pitchFamily="34" charset="0"/>
          <a:ea typeface="微软雅黑" pitchFamily="34" charset="-122"/>
        </a:defRPr>
      </a:lvl2pPr>
      <a:lvl3pPr algn="l" rtl="0" eaLnBrk="0" fontAlgn="base" hangingPunct="0">
        <a:spcBef>
          <a:spcPct val="0"/>
        </a:spcBef>
        <a:spcAft>
          <a:spcPct val="0"/>
        </a:spcAft>
        <a:defRPr sz="2400">
          <a:solidFill>
            <a:schemeClr val="accent1"/>
          </a:solidFill>
          <a:latin typeface="Arial" pitchFamily="34" charset="0"/>
          <a:ea typeface="微软雅黑" pitchFamily="34" charset="-122"/>
        </a:defRPr>
      </a:lvl3pPr>
      <a:lvl4pPr algn="l" rtl="0" eaLnBrk="0" fontAlgn="base" hangingPunct="0">
        <a:spcBef>
          <a:spcPct val="0"/>
        </a:spcBef>
        <a:spcAft>
          <a:spcPct val="0"/>
        </a:spcAft>
        <a:defRPr sz="2400">
          <a:solidFill>
            <a:schemeClr val="accent1"/>
          </a:solidFill>
          <a:latin typeface="Arial" pitchFamily="34" charset="0"/>
          <a:ea typeface="微软雅黑" pitchFamily="34" charset="-122"/>
        </a:defRPr>
      </a:lvl4pPr>
      <a:lvl5pPr algn="l" rtl="0" eaLnBrk="0" fontAlgn="base" hangingPunct="0">
        <a:spcBef>
          <a:spcPct val="0"/>
        </a:spcBef>
        <a:spcAft>
          <a:spcPct val="0"/>
        </a:spcAft>
        <a:defRPr sz="2400">
          <a:solidFill>
            <a:schemeClr val="accent1"/>
          </a:solidFill>
          <a:latin typeface="Arial" pitchFamily="34" charset="0"/>
          <a:ea typeface="微软雅黑" pitchFamily="34" charset="-122"/>
        </a:defRPr>
      </a:lvl5pPr>
      <a:lvl6pPr marL="457200" algn="l" rtl="0" eaLnBrk="0" fontAlgn="base" hangingPunct="0">
        <a:spcBef>
          <a:spcPct val="0"/>
        </a:spcBef>
        <a:spcAft>
          <a:spcPct val="0"/>
        </a:spcAft>
        <a:defRPr sz="2400">
          <a:solidFill>
            <a:schemeClr val="accent1"/>
          </a:solidFill>
          <a:latin typeface="Arial" pitchFamily="34" charset="0"/>
          <a:ea typeface="微软雅黑" pitchFamily="34" charset="-122"/>
        </a:defRPr>
      </a:lvl6pPr>
      <a:lvl7pPr marL="914400" algn="l" rtl="0" eaLnBrk="0" fontAlgn="base" hangingPunct="0">
        <a:spcBef>
          <a:spcPct val="0"/>
        </a:spcBef>
        <a:spcAft>
          <a:spcPct val="0"/>
        </a:spcAft>
        <a:defRPr sz="2400">
          <a:solidFill>
            <a:schemeClr val="accent1"/>
          </a:solidFill>
          <a:latin typeface="Arial" pitchFamily="34" charset="0"/>
          <a:ea typeface="微软雅黑" pitchFamily="34" charset="-122"/>
        </a:defRPr>
      </a:lvl7pPr>
      <a:lvl8pPr marL="1371600" algn="l" rtl="0" eaLnBrk="0" fontAlgn="base" hangingPunct="0">
        <a:spcBef>
          <a:spcPct val="0"/>
        </a:spcBef>
        <a:spcAft>
          <a:spcPct val="0"/>
        </a:spcAft>
        <a:defRPr sz="2400">
          <a:solidFill>
            <a:schemeClr val="accent1"/>
          </a:solidFill>
          <a:latin typeface="Arial" pitchFamily="34" charset="0"/>
          <a:ea typeface="微软雅黑" pitchFamily="34" charset="-122"/>
        </a:defRPr>
      </a:lvl8pPr>
      <a:lvl9pPr marL="1828800" algn="l" rtl="0" eaLnBrk="0" fontAlgn="base" hangingPunct="0">
        <a:spcBef>
          <a:spcPct val="0"/>
        </a:spcBef>
        <a:spcAft>
          <a:spcPct val="0"/>
        </a:spcAft>
        <a:defRPr sz="2400">
          <a:solidFill>
            <a:schemeClr val="accent1"/>
          </a:solidFill>
          <a:latin typeface="Arial" pitchFamily="34" charset="0"/>
          <a:ea typeface="微软雅黑" pitchFamily="34" charset="-122"/>
        </a:defRPr>
      </a:lvl9pPr>
    </p:titleStyle>
    <p:body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1"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3074" name="Freeform 5"/>
          <p:cNvSpPr>
            <a:spLocks noChangeArrowheads="1"/>
          </p:cNvSpPr>
          <p:nvPr userDrawn="1"/>
        </p:nvSpPr>
        <p:spPr bwMode="auto">
          <a:xfrm>
            <a:off x="63500" y="73025"/>
            <a:ext cx="1227138" cy="487363"/>
          </a:xfrm>
          <a:custGeom>
            <a:avLst/>
            <a:gdLst>
              <a:gd name="T0" fmla="*/ 0 w 1600"/>
              <a:gd name="T1" fmla="*/ 0 h 617"/>
              <a:gd name="T2" fmla="*/ 1429 w 1600"/>
              <a:gd name="T3" fmla="*/ 0 h 617"/>
              <a:gd name="T4" fmla="*/ 1600 w 1600"/>
              <a:gd name="T5" fmla="*/ 308 h 617"/>
              <a:gd name="T6" fmla="*/ 1429 w 1600"/>
              <a:gd name="T7" fmla="*/ 617 h 617"/>
              <a:gd name="T8" fmla="*/ 0 w 1600"/>
              <a:gd name="T9" fmla="*/ 617 h 617"/>
              <a:gd name="T10" fmla="*/ 0 w 1600"/>
              <a:gd name="T11" fmla="*/ 0 h 617"/>
            </a:gdLst>
            <a:ahLst/>
            <a:cxnLst>
              <a:cxn ang="0">
                <a:pos x="T0" y="T1"/>
              </a:cxn>
              <a:cxn ang="0">
                <a:pos x="T2" y="T3"/>
              </a:cxn>
              <a:cxn ang="0">
                <a:pos x="T4" y="T5"/>
              </a:cxn>
              <a:cxn ang="0">
                <a:pos x="T6" y="T7"/>
              </a:cxn>
              <a:cxn ang="0">
                <a:pos x="T8" y="T9"/>
              </a:cxn>
              <a:cxn ang="0">
                <a:pos x="T10" y="T11"/>
              </a:cxn>
            </a:cxnLst>
            <a:rect l="0" t="0" r="r" b="b"/>
            <a:pathLst>
              <a:path w="1600" h="617">
                <a:moveTo>
                  <a:pt x="0" y="0"/>
                </a:moveTo>
                <a:lnTo>
                  <a:pt x="1429" y="0"/>
                </a:lnTo>
                <a:lnTo>
                  <a:pt x="1600" y="308"/>
                </a:lnTo>
                <a:lnTo>
                  <a:pt x="1429" y="617"/>
                </a:lnTo>
                <a:lnTo>
                  <a:pt x="0" y="617"/>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5" name="Freeform 6"/>
          <p:cNvSpPr>
            <a:spLocks noChangeArrowheads="1"/>
          </p:cNvSpPr>
          <p:nvPr userDrawn="1"/>
        </p:nvSpPr>
        <p:spPr bwMode="auto">
          <a:xfrm>
            <a:off x="1196975" y="73025"/>
            <a:ext cx="10215563" cy="487363"/>
          </a:xfrm>
          <a:custGeom>
            <a:avLst/>
            <a:gdLst>
              <a:gd name="T0" fmla="*/ 0 w 13327"/>
              <a:gd name="T1" fmla="*/ 0 h 617"/>
              <a:gd name="T2" fmla="*/ 13155 w 13327"/>
              <a:gd name="T3" fmla="*/ 0 h 617"/>
              <a:gd name="T4" fmla="*/ 13327 w 13327"/>
              <a:gd name="T5" fmla="*/ 308 h 617"/>
              <a:gd name="T6" fmla="*/ 13155 w 13327"/>
              <a:gd name="T7" fmla="*/ 617 h 617"/>
              <a:gd name="T8" fmla="*/ 0 w 13327"/>
              <a:gd name="T9" fmla="*/ 617 h 617"/>
              <a:gd name="T10" fmla="*/ 171 w 13327"/>
              <a:gd name="T11" fmla="*/ 308 h 617"/>
              <a:gd name="T12" fmla="*/ 0 w 13327"/>
              <a:gd name="T13" fmla="*/ 0 h 617"/>
            </a:gdLst>
            <a:ahLst/>
            <a:cxnLst>
              <a:cxn ang="0">
                <a:pos x="T0" y="T1"/>
              </a:cxn>
              <a:cxn ang="0">
                <a:pos x="T2" y="T3"/>
              </a:cxn>
              <a:cxn ang="0">
                <a:pos x="T4" y="T5"/>
              </a:cxn>
              <a:cxn ang="0">
                <a:pos x="T6" y="T7"/>
              </a:cxn>
              <a:cxn ang="0">
                <a:pos x="T8" y="T9"/>
              </a:cxn>
              <a:cxn ang="0">
                <a:pos x="T10" y="T11"/>
              </a:cxn>
              <a:cxn ang="0">
                <a:pos x="T12" y="T13"/>
              </a:cxn>
            </a:cxnLst>
            <a:rect l="0" t="0" r="r" b="b"/>
            <a:pathLst>
              <a:path w="13327" h="617">
                <a:moveTo>
                  <a:pt x="0" y="0"/>
                </a:moveTo>
                <a:lnTo>
                  <a:pt x="13155" y="0"/>
                </a:lnTo>
                <a:lnTo>
                  <a:pt x="13327" y="308"/>
                </a:lnTo>
                <a:lnTo>
                  <a:pt x="13155" y="617"/>
                </a:lnTo>
                <a:lnTo>
                  <a:pt x="0" y="617"/>
                </a:lnTo>
                <a:lnTo>
                  <a:pt x="171" y="308"/>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6" name="Freeform 7"/>
          <p:cNvSpPr>
            <a:spLocks noChangeArrowheads="1"/>
          </p:cNvSpPr>
          <p:nvPr userDrawn="1"/>
        </p:nvSpPr>
        <p:spPr bwMode="auto">
          <a:xfrm>
            <a:off x="11320463" y="73025"/>
            <a:ext cx="812800" cy="487363"/>
          </a:xfrm>
          <a:custGeom>
            <a:avLst/>
            <a:gdLst>
              <a:gd name="T0" fmla="*/ 0 w 1060"/>
              <a:gd name="T1" fmla="*/ 0 h 617"/>
              <a:gd name="T2" fmla="*/ 1060 w 1060"/>
              <a:gd name="T3" fmla="*/ 0 h 617"/>
              <a:gd name="T4" fmla="*/ 1060 w 1060"/>
              <a:gd name="T5" fmla="*/ 617 h 617"/>
              <a:gd name="T6" fmla="*/ 0 w 1060"/>
              <a:gd name="T7" fmla="*/ 617 h 617"/>
              <a:gd name="T8" fmla="*/ 172 w 1060"/>
              <a:gd name="T9" fmla="*/ 308 h 617"/>
              <a:gd name="T10" fmla="*/ 0 w 1060"/>
              <a:gd name="T11" fmla="*/ 0 h 617"/>
            </a:gdLst>
            <a:ahLst/>
            <a:cxnLst>
              <a:cxn ang="0">
                <a:pos x="T0" y="T1"/>
              </a:cxn>
              <a:cxn ang="0">
                <a:pos x="T2" y="T3"/>
              </a:cxn>
              <a:cxn ang="0">
                <a:pos x="T4" y="T5"/>
              </a:cxn>
              <a:cxn ang="0">
                <a:pos x="T6" y="T7"/>
              </a:cxn>
              <a:cxn ang="0">
                <a:pos x="T8" y="T9"/>
              </a:cxn>
              <a:cxn ang="0">
                <a:pos x="T10" y="T11"/>
              </a:cxn>
            </a:cxnLst>
            <a:rect l="0" t="0" r="r" b="b"/>
            <a:pathLst>
              <a:path w="1060" h="617">
                <a:moveTo>
                  <a:pt x="0" y="0"/>
                </a:moveTo>
                <a:lnTo>
                  <a:pt x="1060" y="0"/>
                </a:lnTo>
                <a:lnTo>
                  <a:pt x="1060" y="617"/>
                </a:lnTo>
                <a:lnTo>
                  <a:pt x="0" y="617"/>
                </a:lnTo>
                <a:lnTo>
                  <a:pt x="172" y="308"/>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7" name="TextBox 6"/>
          <p:cNvSpPr txBox="1">
            <a:spLocks noChangeArrowheads="1"/>
          </p:cNvSpPr>
          <p:nvPr/>
        </p:nvSpPr>
        <p:spPr bwMode="auto">
          <a:xfrm>
            <a:off x="11617325" y="115888"/>
            <a:ext cx="3143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fld id="{253B4531-29A7-4E76-BBBA-6BBB8E5A2BF9}" type="slidenum">
              <a:rPr lang="zh-CN" altLang="en-US">
                <a:solidFill>
                  <a:schemeClr val="accent2"/>
                </a:solidFill>
                <a:latin typeface="微软雅黑" pitchFamily="34" charset="-122"/>
              </a:rPr>
              <a:pPr algn="ctr"/>
              <a:t>‹#›</a:t>
            </a:fld>
            <a:endParaRPr lang="zh-CN" altLang="en-US">
              <a:solidFill>
                <a:schemeClr val="accent2"/>
              </a:solidFill>
              <a:latin typeface="微软雅黑" pitchFamily="34" charset="-122"/>
            </a:endParaRPr>
          </a:p>
        </p:txBody>
      </p:sp>
      <p:sp>
        <p:nvSpPr>
          <p:cNvPr id="3078" name="Rectangle 2"/>
          <p:cNvSpPr>
            <a:spLocks noGrp="1" noChangeArrowheads="1"/>
          </p:cNvSpPr>
          <p:nvPr>
            <p:ph type="title" idx="4294967295"/>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3079" name="Rectangle 3"/>
          <p:cNvSpPr>
            <a:spLocks noGrp="1" noChangeArrowheads="1"/>
          </p:cNvSpPr>
          <p:nvPr>
            <p:ph type="body" idx="4294967295"/>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p:txBody>
      </p:sp>
    </p:spTree>
  </p:cSld>
  <p:clrMap bg1="lt1" tx1="dk1" bg2="lt2" tx2="dk2" accent1="accent1" accent2="accent2" accent3="accent3" accent4="accent4" accent5="accent5" accent6="accent6" hlink="hlink" folHlink="folHlink"/>
  <p:sldLayoutIdLst>
    <p:sldLayoutId id="2147483721" r:id="rId1"/>
    <p:sldLayoutId id="2147483720" r:id="rId2"/>
    <p:sldLayoutId id="2147483719" r:id="rId3"/>
    <p:sldLayoutId id="2147483718" r:id="rId4"/>
    <p:sldLayoutId id="2147483717" r:id="rId5"/>
    <p:sldLayoutId id="2147483716" r:id="rId6"/>
    <p:sldLayoutId id="2147483715" r:id="rId7"/>
    <p:sldLayoutId id="2147483714" r:id="rId8"/>
    <p:sldLayoutId id="2147483713" r:id="rId9"/>
    <p:sldLayoutId id="2147483712" r:id="rId10"/>
    <p:sldLayoutId id="2147483711" r:id="rId1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p:cTn id="7" dur="300" fill="hold"/>
                                        <p:tgtEl>
                                          <p:spTgt spid="3074"/>
                                        </p:tgtEl>
                                        <p:attrNameLst>
                                          <p:attrName>ppt_x</p:attrName>
                                        </p:attrNameLst>
                                      </p:cBhvr>
                                      <p:tavLst>
                                        <p:tav tm="0">
                                          <p:val>
                                            <p:strVal val="0-#ppt_w/2"/>
                                          </p:val>
                                        </p:tav>
                                        <p:tav tm="100000">
                                          <p:val>
                                            <p:strVal val="#ppt_x"/>
                                          </p:val>
                                        </p:tav>
                                      </p:tavLst>
                                    </p:anim>
                                    <p:anim calcmode="lin" valueType="num">
                                      <p:cBhvr>
                                        <p:cTn id="8" dur="300" fill="hold"/>
                                        <p:tgtEl>
                                          <p:spTgt spid="3074"/>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300"/>
                            </p:stCondLst>
                            <p:childTnLst>
                              <p:par>
                                <p:cTn id="10" presetID="22" presetClass="entr" presetSubtype="8" fill="hold" grpId="0" nodeType="afterEffect">
                                  <p:stCondLst>
                                    <p:cond delay="0"/>
                                  </p:stCondLst>
                                  <p:childTnLst>
                                    <p:set>
                                      <p:cBhvr>
                                        <p:cTn id="11" dur="1" fill="hold">
                                          <p:stCondLst>
                                            <p:cond delay="0"/>
                                          </p:stCondLst>
                                        </p:cTn>
                                        <p:tgtEl>
                                          <p:spTgt spid="3075"/>
                                        </p:tgtEl>
                                        <p:attrNameLst>
                                          <p:attrName>style.visibility</p:attrName>
                                        </p:attrNameLst>
                                      </p:cBhvr>
                                      <p:to>
                                        <p:strVal val="visible"/>
                                      </p:to>
                                    </p:set>
                                    <p:animEffect transition="in" filter="wipe(left)">
                                      <p:cBhvr>
                                        <p:cTn id="12" dur="300"/>
                                        <p:tgtEl>
                                          <p:spTgt spid="3075"/>
                                        </p:tgtEl>
                                      </p:cBhvr>
                                    </p:animEffect>
                                  </p:childTnLst>
                                </p:cTn>
                              </p:par>
                            </p:childTnLst>
                          </p:cTn>
                        </p:par>
                        <p:par>
                          <p:cTn id="13" fill="hold" nodeType="afterGroup">
                            <p:stCondLst>
                              <p:cond delay="600"/>
                            </p:stCondLst>
                            <p:childTnLst>
                              <p:par>
                                <p:cTn id="14" presetID="2" presetClass="entr" presetSubtype="2" fill="hold" grpId="0" nodeType="afterEffect">
                                  <p:stCondLst>
                                    <p:cond delay="0"/>
                                  </p:stCondLst>
                                  <p:childTnLst>
                                    <p:set>
                                      <p:cBhvr>
                                        <p:cTn id="15" dur="1" fill="hold">
                                          <p:stCondLst>
                                            <p:cond delay="0"/>
                                          </p:stCondLst>
                                        </p:cTn>
                                        <p:tgtEl>
                                          <p:spTgt spid="3076"/>
                                        </p:tgtEl>
                                        <p:attrNameLst>
                                          <p:attrName>style.visibility</p:attrName>
                                        </p:attrNameLst>
                                      </p:cBhvr>
                                      <p:to>
                                        <p:strVal val="visible"/>
                                      </p:to>
                                    </p:set>
                                    <p:anim calcmode="lin" valueType="num">
                                      <p:cBhvr>
                                        <p:cTn id="16" dur="300" fill="hold"/>
                                        <p:tgtEl>
                                          <p:spTgt spid="3076"/>
                                        </p:tgtEl>
                                        <p:attrNameLst>
                                          <p:attrName>ppt_x</p:attrName>
                                        </p:attrNameLst>
                                      </p:cBhvr>
                                      <p:tavLst>
                                        <p:tav tm="0">
                                          <p:val>
                                            <p:strVal val="1+#ppt_w/2"/>
                                          </p:val>
                                        </p:tav>
                                        <p:tav tm="100000">
                                          <p:val>
                                            <p:strVal val="#ppt_x"/>
                                          </p:val>
                                        </p:tav>
                                      </p:tavLst>
                                    </p:anim>
                                    <p:anim calcmode="lin" valueType="num">
                                      <p:cBhvr>
                                        <p:cTn id="17" dur="300" fill="hold"/>
                                        <p:tgtEl>
                                          <p:spTgt spid="30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animBg="1"/>
      <p:bldP spid="3075" grpId="0" animBg="1"/>
      <p:bldP spid="3076" grpId="0" animBg="1"/>
    </p:bldLst>
  </p:timing>
  <p:txStyles>
    <p:titleStyle>
      <a:lvl1pPr algn="l" rtl="0" eaLnBrk="0" fontAlgn="base" hangingPunct="0">
        <a:spcBef>
          <a:spcPct val="0"/>
        </a:spcBef>
        <a:spcAft>
          <a:spcPct val="0"/>
        </a:spcAft>
        <a:defRPr sz="2400">
          <a:solidFill>
            <a:schemeClr val="accent1"/>
          </a:solidFill>
          <a:latin typeface="+mj-lt"/>
          <a:ea typeface="+mj-ea"/>
          <a:cs typeface="+mj-cs"/>
        </a:defRPr>
      </a:lvl1pPr>
      <a:lvl2pPr algn="l" rtl="0" eaLnBrk="0" fontAlgn="base" hangingPunct="0">
        <a:spcBef>
          <a:spcPct val="0"/>
        </a:spcBef>
        <a:spcAft>
          <a:spcPct val="0"/>
        </a:spcAft>
        <a:defRPr sz="2400">
          <a:solidFill>
            <a:schemeClr val="accent1"/>
          </a:solidFill>
          <a:latin typeface="Arial" pitchFamily="34" charset="0"/>
          <a:ea typeface="微软雅黑" pitchFamily="34" charset="-122"/>
        </a:defRPr>
      </a:lvl2pPr>
      <a:lvl3pPr algn="l" rtl="0" eaLnBrk="0" fontAlgn="base" hangingPunct="0">
        <a:spcBef>
          <a:spcPct val="0"/>
        </a:spcBef>
        <a:spcAft>
          <a:spcPct val="0"/>
        </a:spcAft>
        <a:defRPr sz="2400">
          <a:solidFill>
            <a:schemeClr val="accent1"/>
          </a:solidFill>
          <a:latin typeface="Arial" pitchFamily="34" charset="0"/>
          <a:ea typeface="微软雅黑" pitchFamily="34" charset="-122"/>
        </a:defRPr>
      </a:lvl3pPr>
      <a:lvl4pPr algn="l" rtl="0" eaLnBrk="0" fontAlgn="base" hangingPunct="0">
        <a:spcBef>
          <a:spcPct val="0"/>
        </a:spcBef>
        <a:spcAft>
          <a:spcPct val="0"/>
        </a:spcAft>
        <a:defRPr sz="2400">
          <a:solidFill>
            <a:schemeClr val="accent1"/>
          </a:solidFill>
          <a:latin typeface="Arial" pitchFamily="34" charset="0"/>
          <a:ea typeface="微软雅黑" pitchFamily="34" charset="-122"/>
        </a:defRPr>
      </a:lvl4pPr>
      <a:lvl5pPr algn="l" rtl="0" eaLnBrk="0" fontAlgn="base" hangingPunct="0">
        <a:spcBef>
          <a:spcPct val="0"/>
        </a:spcBef>
        <a:spcAft>
          <a:spcPct val="0"/>
        </a:spcAft>
        <a:defRPr sz="2400">
          <a:solidFill>
            <a:schemeClr val="accent1"/>
          </a:solidFill>
          <a:latin typeface="Arial" pitchFamily="34" charset="0"/>
          <a:ea typeface="微软雅黑" pitchFamily="34" charset="-122"/>
        </a:defRPr>
      </a:lvl5pPr>
      <a:lvl6pPr marL="457200" algn="l" rtl="0" eaLnBrk="0" fontAlgn="base" hangingPunct="0">
        <a:spcBef>
          <a:spcPct val="0"/>
        </a:spcBef>
        <a:spcAft>
          <a:spcPct val="0"/>
        </a:spcAft>
        <a:defRPr sz="2400">
          <a:solidFill>
            <a:schemeClr val="accent1"/>
          </a:solidFill>
          <a:latin typeface="Arial" pitchFamily="34" charset="0"/>
          <a:ea typeface="微软雅黑" pitchFamily="34" charset="-122"/>
        </a:defRPr>
      </a:lvl6pPr>
      <a:lvl7pPr marL="914400" algn="l" rtl="0" eaLnBrk="0" fontAlgn="base" hangingPunct="0">
        <a:spcBef>
          <a:spcPct val="0"/>
        </a:spcBef>
        <a:spcAft>
          <a:spcPct val="0"/>
        </a:spcAft>
        <a:defRPr sz="2400">
          <a:solidFill>
            <a:schemeClr val="accent1"/>
          </a:solidFill>
          <a:latin typeface="Arial" pitchFamily="34" charset="0"/>
          <a:ea typeface="微软雅黑" pitchFamily="34" charset="-122"/>
        </a:defRPr>
      </a:lvl7pPr>
      <a:lvl8pPr marL="1371600" algn="l" rtl="0" eaLnBrk="0" fontAlgn="base" hangingPunct="0">
        <a:spcBef>
          <a:spcPct val="0"/>
        </a:spcBef>
        <a:spcAft>
          <a:spcPct val="0"/>
        </a:spcAft>
        <a:defRPr sz="2400">
          <a:solidFill>
            <a:schemeClr val="accent1"/>
          </a:solidFill>
          <a:latin typeface="Arial" pitchFamily="34" charset="0"/>
          <a:ea typeface="微软雅黑" pitchFamily="34" charset="-122"/>
        </a:defRPr>
      </a:lvl8pPr>
      <a:lvl9pPr marL="1828800" algn="l" rtl="0" eaLnBrk="0" fontAlgn="base" hangingPunct="0">
        <a:spcBef>
          <a:spcPct val="0"/>
        </a:spcBef>
        <a:spcAft>
          <a:spcPct val="0"/>
        </a:spcAft>
        <a:defRPr sz="2400">
          <a:solidFill>
            <a:schemeClr val="accent1"/>
          </a:solidFill>
          <a:latin typeface="Arial" pitchFamily="34" charset="0"/>
          <a:ea typeface="微软雅黑" pitchFamily="34" charset="-122"/>
        </a:defRPr>
      </a:lvl9pPr>
    </p:titleStyle>
    <p:body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1"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idx="4294967295"/>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4099" name="Rectangle 3"/>
          <p:cNvSpPr>
            <a:spLocks noGrp="1" noChangeArrowheads="1"/>
          </p:cNvSpPr>
          <p:nvPr>
            <p:ph type="body" idx="4294967295"/>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p:txBody>
      </p:sp>
    </p:spTree>
  </p:cSld>
  <p:clrMap bg1="lt1" tx1="dk1" bg2="lt2" tx2="dk2" accent1="accent1" accent2="accent2" accent3="accent3" accent4="accent4" accent5="accent5" accent6="accent6" hlink="hlink" folHlink="folHlink"/>
  <p:sldLayoutIdLst>
    <p:sldLayoutId id="2147483732" r:id="rId1"/>
    <p:sldLayoutId id="2147483731" r:id="rId2"/>
    <p:sldLayoutId id="2147483730" r:id="rId3"/>
    <p:sldLayoutId id="2147483729" r:id="rId4"/>
    <p:sldLayoutId id="2147483728" r:id="rId5"/>
    <p:sldLayoutId id="2147483727" r:id="rId6"/>
    <p:sldLayoutId id="2147483726" r:id="rId7"/>
    <p:sldLayoutId id="2147483725" r:id="rId8"/>
    <p:sldLayoutId id="2147483724" r:id="rId9"/>
    <p:sldLayoutId id="2147483723" r:id="rId10"/>
    <p:sldLayoutId id="2147483722" r:id="rId11"/>
  </p:sldLayoutIdLst>
  <p:txStyles>
    <p:titleStyle>
      <a:lvl1pPr algn="l" rtl="0" eaLnBrk="0" fontAlgn="base" hangingPunct="0">
        <a:spcBef>
          <a:spcPct val="0"/>
        </a:spcBef>
        <a:spcAft>
          <a:spcPct val="0"/>
        </a:spcAft>
        <a:defRPr sz="2400">
          <a:solidFill>
            <a:schemeClr val="accent1"/>
          </a:solidFill>
          <a:latin typeface="+mj-lt"/>
          <a:ea typeface="+mj-ea"/>
          <a:cs typeface="+mj-cs"/>
        </a:defRPr>
      </a:lvl1pPr>
      <a:lvl2pPr algn="l" rtl="0" eaLnBrk="0" fontAlgn="base" hangingPunct="0">
        <a:spcBef>
          <a:spcPct val="0"/>
        </a:spcBef>
        <a:spcAft>
          <a:spcPct val="0"/>
        </a:spcAft>
        <a:defRPr sz="2400">
          <a:solidFill>
            <a:schemeClr val="accent1"/>
          </a:solidFill>
          <a:latin typeface="Arial" pitchFamily="34" charset="0"/>
          <a:ea typeface="微软雅黑" pitchFamily="34" charset="-122"/>
        </a:defRPr>
      </a:lvl2pPr>
      <a:lvl3pPr algn="l" rtl="0" eaLnBrk="0" fontAlgn="base" hangingPunct="0">
        <a:spcBef>
          <a:spcPct val="0"/>
        </a:spcBef>
        <a:spcAft>
          <a:spcPct val="0"/>
        </a:spcAft>
        <a:defRPr sz="2400">
          <a:solidFill>
            <a:schemeClr val="accent1"/>
          </a:solidFill>
          <a:latin typeface="Arial" pitchFamily="34" charset="0"/>
          <a:ea typeface="微软雅黑" pitchFamily="34" charset="-122"/>
        </a:defRPr>
      </a:lvl3pPr>
      <a:lvl4pPr algn="l" rtl="0" eaLnBrk="0" fontAlgn="base" hangingPunct="0">
        <a:spcBef>
          <a:spcPct val="0"/>
        </a:spcBef>
        <a:spcAft>
          <a:spcPct val="0"/>
        </a:spcAft>
        <a:defRPr sz="2400">
          <a:solidFill>
            <a:schemeClr val="accent1"/>
          </a:solidFill>
          <a:latin typeface="Arial" pitchFamily="34" charset="0"/>
          <a:ea typeface="微软雅黑" pitchFamily="34" charset="-122"/>
        </a:defRPr>
      </a:lvl4pPr>
      <a:lvl5pPr algn="l" rtl="0" eaLnBrk="0" fontAlgn="base" hangingPunct="0">
        <a:spcBef>
          <a:spcPct val="0"/>
        </a:spcBef>
        <a:spcAft>
          <a:spcPct val="0"/>
        </a:spcAft>
        <a:defRPr sz="2400">
          <a:solidFill>
            <a:schemeClr val="accent1"/>
          </a:solidFill>
          <a:latin typeface="Arial" pitchFamily="34" charset="0"/>
          <a:ea typeface="微软雅黑" pitchFamily="34" charset="-122"/>
        </a:defRPr>
      </a:lvl5pPr>
      <a:lvl6pPr marL="457200" algn="l" rtl="0" eaLnBrk="0" fontAlgn="base" hangingPunct="0">
        <a:spcBef>
          <a:spcPct val="0"/>
        </a:spcBef>
        <a:spcAft>
          <a:spcPct val="0"/>
        </a:spcAft>
        <a:defRPr sz="2400">
          <a:solidFill>
            <a:schemeClr val="accent1"/>
          </a:solidFill>
          <a:latin typeface="Arial" pitchFamily="34" charset="0"/>
          <a:ea typeface="微软雅黑" pitchFamily="34" charset="-122"/>
        </a:defRPr>
      </a:lvl6pPr>
      <a:lvl7pPr marL="914400" algn="l" rtl="0" eaLnBrk="0" fontAlgn="base" hangingPunct="0">
        <a:spcBef>
          <a:spcPct val="0"/>
        </a:spcBef>
        <a:spcAft>
          <a:spcPct val="0"/>
        </a:spcAft>
        <a:defRPr sz="2400">
          <a:solidFill>
            <a:schemeClr val="accent1"/>
          </a:solidFill>
          <a:latin typeface="Arial" pitchFamily="34" charset="0"/>
          <a:ea typeface="微软雅黑" pitchFamily="34" charset="-122"/>
        </a:defRPr>
      </a:lvl7pPr>
      <a:lvl8pPr marL="1371600" algn="l" rtl="0" eaLnBrk="0" fontAlgn="base" hangingPunct="0">
        <a:spcBef>
          <a:spcPct val="0"/>
        </a:spcBef>
        <a:spcAft>
          <a:spcPct val="0"/>
        </a:spcAft>
        <a:defRPr sz="2400">
          <a:solidFill>
            <a:schemeClr val="accent1"/>
          </a:solidFill>
          <a:latin typeface="Arial" pitchFamily="34" charset="0"/>
          <a:ea typeface="微软雅黑" pitchFamily="34" charset="-122"/>
        </a:defRPr>
      </a:lvl8pPr>
      <a:lvl9pPr marL="1828800" algn="l" rtl="0" eaLnBrk="0" fontAlgn="base" hangingPunct="0">
        <a:spcBef>
          <a:spcPct val="0"/>
        </a:spcBef>
        <a:spcAft>
          <a:spcPct val="0"/>
        </a:spcAft>
        <a:defRPr sz="2400">
          <a:solidFill>
            <a:schemeClr val="accent1"/>
          </a:solidFill>
          <a:latin typeface="Arial" pitchFamily="34" charset="0"/>
          <a:ea typeface="微软雅黑" pitchFamily="34" charset="-122"/>
        </a:defRPr>
      </a:lvl9pPr>
    </p:titleStyle>
    <p:body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1"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pic>
        <p:nvPicPr>
          <p:cNvPr id="5122" name="Picture 2" descr="PPECLOGO-eff-0-1"/>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4146550" y="2886075"/>
            <a:ext cx="106045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3" descr="PPECLOGO-eff-0-2"/>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8431213" y="2757488"/>
            <a:ext cx="109537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Picture 4" descr="PPECLOGO-eff-0-3"/>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1039813" y="1447800"/>
            <a:ext cx="3014662" cy="237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5" descr="PPECLOGO-eff-0-1"/>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467225" y="3770313"/>
            <a:ext cx="5238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6" name="Picture 6" descr="PPECLOGO-eff-0-1"/>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7377113" y="2903538"/>
            <a:ext cx="400050" cy="30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7" name="Picture 8" descr="PPECLOGO-eff-0-2"/>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5278438" y="2574925"/>
            <a:ext cx="981075" cy="75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8" name="Picture 9" descr="PPECLOGO-eff-5-4"/>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3262313" y="3206750"/>
            <a:ext cx="1477962"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9" name="Picture 10" descr="PPECLOGO-eff-5-2"/>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353050" y="3446463"/>
            <a:ext cx="1833563"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0" name="Picture 11" descr="PPECLOGO-eff-5-4"/>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9885363" y="2725738"/>
            <a:ext cx="11176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1" name="Picture 12" descr="PPECLOGO-eff-0-1"/>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7942263" y="3624263"/>
            <a:ext cx="522287"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2" name="Picture 13" descr="PPECLOGO-eff-0-1"/>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11255375" y="2365375"/>
            <a:ext cx="522288"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3" name="Picture 14" descr="PPECLOGO-eff2-1-2"/>
          <p:cNvPicPr>
            <a:picLocks noChangeAspect="1" noChangeArrowheads="1"/>
          </p:cNvPicPr>
          <p:nvPr userDrawn="1"/>
        </p:nvPicPr>
        <p:blipFill>
          <a:blip r:embed="rId24">
            <a:extLst>
              <a:ext uri="{28A0092B-C50C-407E-A947-70E740481C1C}">
                <a14:useLocalDpi xmlns:a14="http://schemas.microsoft.com/office/drawing/2010/main" val="0"/>
              </a:ext>
            </a:extLst>
          </a:blip>
          <a:srcRect/>
          <a:stretch>
            <a:fillRect/>
          </a:stretch>
        </p:blipFill>
        <p:spPr bwMode="auto">
          <a:xfrm>
            <a:off x="2054225" y="2795588"/>
            <a:ext cx="169703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4" name="Picture 15" descr="PPECLOGO-eff2-1-3"/>
          <p:cNvPicPr>
            <a:picLocks noChangeAspect="1" noChangeArrowheads="1"/>
          </p:cNvPicPr>
          <p:nvPr userDrawn="1"/>
        </p:nvPicPr>
        <p:blipFill>
          <a:blip r:embed="rId25">
            <a:extLst>
              <a:ext uri="{28A0092B-C50C-407E-A947-70E740481C1C}">
                <a14:useLocalDpi xmlns:a14="http://schemas.microsoft.com/office/drawing/2010/main" val="0"/>
              </a:ext>
            </a:extLst>
          </a:blip>
          <a:srcRect/>
          <a:stretch>
            <a:fillRect/>
          </a:stretch>
        </p:blipFill>
        <p:spPr bwMode="auto">
          <a:xfrm>
            <a:off x="3983038" y="2786063"/>
            <a:ext cx="4381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5" name="Picture 16" descr="PPECLOGO-eff2-1-4"/>
          <p:cNvPicPr>
            <a:picLocks noChangeAspect="1" noChangeArrowheads="1"/>
          </p:cNvPicPr>
          <p:nvPr userDrawn="1"/>
        </p:nvPicPr>
        <p:blipFill>
          <a:blip r:embed="rId26">
            <a:extLst>
              <a:ext uri="{28A0092B-C50C-407E-A947-70E740481C1C}">
                <a14:useLocalDpi xmlns:a14="http://schemas.microsoft.com/office/drawing/2010/main" val="0"/>
              </a:ext>
            </a:extLst>
          </a:blip>
          <a:srcRect/>
          <a:stretch>
            <a:fillRect/>
          </a:stretch>
        </p:blipFill>
        <p:spPr bwMode="auto">
          <a:xfrm>
            <a:off x="8520113" y="3325813"/>
            <a:ext cx="703262"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6" name="Picture 17" descr="PPECLOGO-eff2-1-3"/>
          <p:cNvPicPr>
            <a:picLocks noChangeAspect="1" noChangeArrowheads="1"/>
          </p:cNvPicPr>
          <p:nvPr userDrawn="1"/>
        </p:nvPicPr>
        <p:blipFill>
          <a:blip r:embed="rId25">
            <a:extLst>
              <a:ext uri="{28A0092B-C50C-407E-A947-70E740481C1C}">
                <a14:useLocalDpi xmlns:a14="http://schemas.microsoft.com/office/drawing/2010/main" val="0"/>
              </a:ext>
            </a:extLst>
          </a:blip>
          <a:srcRect/>
          <a:stretch>
            <a:fillRect/>
          </a:stretch>
        </p:blipFill>
        <p:spPr bwMode="auto">
          <a:xfrm>
            <a:off x="9239250" y="2909888"/>
            <a:ext cx="36036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7" name="Picture 18" descr="PPECLOGO-eff2-1-3"/>
          <p:cNvPicPr>
            <a:picLocks noChangeAspect="1" noChangeArrowheads="1"/>
          </p:cNvPicPr>
          <p:nvPr userDrawn="1"/>
        </p:nvPicPr>
        <p:blipFill>
          <a:blip r:embed="rId25">
            <a:extLst>
              <a:ext uri="{28A0092B-C50C-407E-A947-70E740481C1C}">
                <a14:useLocalDpi xmlns:a14="http://schemas.microsoft.com/office/drawing/2010/main" val="0"/>
              </a:ext>
            </a:extLst>
          </a:blip>
          <a:srcRect/>
          <a:stretch>
            <a:fillRect/>
          </a:stretch>
        </p:blipFill>
        <p:spPr bwMode="auto">
          <a:xfrm>
            <a:off x="9745663" y="3446463"/>
            <a:ext cx="280987" cy="23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38" name="Rectangle 2"/>
          <p:cNvSpPr>
            <a:spLocks noGrp="1" noChangeArrowheads="1"/>
          </p:cNvSpPr>
          <p:nvPr>
            <p:ph type="title" idx="4294967295"/>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5139" name="Rectangle 3"/>
          <p:cNvSpPr>
            <a:spLocks noGrp="1" noChangeArrowheads="1"/>
          </p:cNvSpPr>
          <p:nvPr>
            <p:ph type="body" idx="4294967295"/>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p:txBody>
      </p:sp>
    </p:spTree>
  </p:cSld>
  <p:clrMap bg1="lt1" tx1="dk1" bg2="lt2" tx2="dk2" accent1="accent1" accent2="accent2" accent3="accent3" accent4="accent4" accent5="accent5" accent6="accent6" hlink="hlink" folHlink="folHlink"/>
  <p:sldLayoutIdLst>
    <p:sldLayoutId id="2147483743" r:id="rId1"/>
    <p:sldLayoutId id="2147483742" r:id="rId2"/>
    <p:sldLayoutId id="2147483741" r:id="rId3"/>
    <p:sldLayoutId id="2147483740" r:id="rId4"/>
    <p:sldLayoutId id="2147483739" r:id="rId5"/>
    <p:sldLayoutId id="2147483738" r:id="rId6"/>
    <p:sldLayoutId id="2147483737" r:id="rId7"/>
    <p:sldLayoutId id="2147483736" r:id="rId8"/>
    <p:sldLayoutId id="2147483735" r:id="rId9"/>
    <p:sldLayoutId id="2147483734" r:id="rId10"/>
    <p:sldLayoutId id="2147483733" r:id="rId1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5128"/>
                                        </p:tgtEl>
                                        <p:attrNameLst>
                                          <p:attrName>style.visibility</p:attrName>
                                        </p:attrNameLst>
                                      </p:cBhvr>
                                      <p:to>
                                        <p:strVal val="visible"/>
                                      </p:to>
                                    </p:set>
                                    <p:animEffect transition="in" filter="fade">
                                      <p:cBhvr>
                                        <p:cTn id="7" dur="500"/>
                                        <p:tgtEl>
                                          <p:spTgt spid="5128"/>
                                        </p:tgtEl>
                                      </p:cBhvr>
                                    </p:animEffect>
                                  </p:childTnLst>
                                </p:cTn>
                              </p:par>
                              <p:par>
                                <p:cTn id="8" presetID="10" presetClass="entr" presetSubtype="0" fill="hold" nodeType="withEffect">
                                  <p:stCondLst>
                                    <p:cond delay="0"/>
                                  </p:stCondLst>
                                  <p:childTnLst>
                                    <p:set>
                                      <p:cBhvr>
                                        <p:cTn id="9" dur="1" fill="hold">
                                          <p:stCondLst>
                                            <p:cond delay="0"/>
                                          </p:stCondLst>
                                        </p:cTn>
                                        <p:tgtEl>
                                          <p:spTgt spid="5125"/>
                                        </p:tgtEl>
                                        <p:attrNameLst>
                                          <p:attrName>style.visibility</p:attrName>
                                        </p:attrNameLst>
                                      </p:cBhvr>
                                      <p:to>
                                        <p:strVal val="visible"/>
                                      </p:to>
                                    </p:set>
                                    <p:animEffect transition="in" filter="fade">
                                      <p:cBhvr>
                                        <p:cTn id="10" dur="500"/>
                                        <p:tgtEl>
                                          <p:spTgt spid="5125"/>
                                        </p:tgtEl>
                                      </p:cBhvr>
                                    </p:animEffect>
                                  </p:childTnLst>
                                </p:cTn>
                              </p:par>
                              <p:par>
                                <p:cTn id="11" presetID="10" presetClass="entr" presetSubtype="0" fill="hold" nodeType="withEffect">
                                  <p:stCondLst>
                                    <p:cond delay="0"/>
                                  </p:stCondLst>
                                  <p:childTnLst>
                                    <p:set>
                                      <p:cBhvr>
                                        <p:cTn id="12" dur="1" fill="hold">
                                          <p:stCondLst>
                                            <p:cond delay="0"/>
                                          </p:stCondLst>
                                        </p:cTn>
                                        <p:tgtEl>
                                          <p:spTgt spid="5124"/>
                                        </p:tgtEl>
                                        <p:attrNameLst>
                                          <p:attrName>style.visibility</p:attrName>
                                        </p:attrNameLst>
                                      </p:cBhvr>
                                      <p:to>
                                        <p:strVal val="visible"/>
                                      </p:to>
                                    </p:set>
                                    <p:animEffect transition="in" filter="fade">
                                      <p:cBhvr>
                                        <p:cTn id="13" dur="500"/>
                                        <p:tgtEl>
                                          <p:spTgt spid="5124"/>
                                        </p:tgtEl>
                                      </p:cBhvr>
                                    </p:animEffect>
                                  </p:childTnLst>
                                </p:cTn>
                              </p:par>
                              <p:par>
                                <p:cTn id="14" presetID="10" presetClass="entr" presetSubtype="0" fill="hold" nodeType="withEffect">
                                  <p:stCondLst>
                                    <p:cond delay="0"/>
                                  </p:stCondLst>
                                  <p:childTnLst>
                                    <p:set>
                                      <p:cBhvr>
                                        <p:cTn id="15" dur="1" fill="hold">
                                          <p:stCondLst>
                                            <p:cond delay="0"/>
                                          </p:stCondLst>
                                        </p:cTn>
                                        <p:tgtEl>
                                          <p:spTgt spid="5122"/>
                                        </p:tgtEl>
                                        <p:attrNameLst>
                                          <p:attrName>style.visibility</p:attrName>
                                        </p:attrNameLst>
                                      </p:cBhvr>
                                      <p:to>
                                        <p:strVal val="visible"/>
                                      </p:to>
                                    </p:set>
                                    <p:animEffect transition="in" filter="fade">
                                      <p:cBhvr>
                                        <p:cTn id="16" dur="500"/>
                                        <p:tgtEl>
                                          <p:spTgt spid="5122"/>
                                        </p:tgtEl>
                                      </p:cBhvr>
                                    </p:animEffect>
                                  </p:childTnLst>
                                </p:cTn>
                              </p:par>
                              <p:par>
                                <p:cTn id="17" presetID="10" presetClass="entr" presetSubtype="0" fill="hold" nodeType="withEffect">
                                  <p:stCondLst>
                                    <p:cond delay="0"/>
                                  </p:stCondLst>
                                  <p:childTnLst>
                                    <p:set>
                                      <p:cBhvr>
                                        <p:cTn id="18" dur="1" fill="hold">
                                          <p:stCondLst>
                                            <p:cond delay="0"/>
                                          </p:stCondLst>
                                        </p:cTn>
                                        <p:tgtEl>
                                          <p:spTgt spid="5127"/>
                                        </p:tgtEl>
                                        <p:attrNameLst>
                                          <p:attrName>style.visibility</p:attrName>
                                        </p:attrNameLst>
                                      </p:cBhvr>
                                      <p:to>
                                        <p:strVal val="visible"/>
                                      </p:to>
                                    </p:set>
                                    <p:animEffect transition="in" filter="fade">
                                      <p:cBhvr>
                                        <p:cTn id="19" dur="500"/>
                                        <p:tgtEl>
                                          <p:spTgt spid="5127"/>
                                        </p:tgtEl>
                                      </p:cBhvr>
                                    </p:animEffect>
                                  </p:childTnLst>
                                </p:cTn>
                              </p:par>
                              <p:par>
                                <p:cTn id="20" presetID="10" presetClass="entr" presetSubtype="0" fill="hold" nodeType="withEffect">
                                  <p:stCondLst>
                                    <p:cond delay="0"/>
                                  </p:stCondLst>
                                  <p:childTnLst>
                                    <p:set>
                                      <p:cBhvr>
                                        <p:cTn id="21" dur="1" fill="hold">
                                          <p:stCondLst>
                                            <p:cond delay="0"/>
                                          </p:stCondLst>
                                        </p:cTn>
                                        <p:tgtEl>
                                          <p:spTgt spid="5129"/>
                                        </p:tgtEl>
                                        <p:attrNameLst>
                                          <p:attrName>style.visibility</p:attrName>
                                        </p:attrNameLst>
                                      </p:cBhvr>
                                      <p:to>
                                        <p:strVal val="visible"/>
                                      </p:to>
                                    </p:set>
                                    <p:animEffect transition="in" filter="fade">
                                      <p:cBhvr>
                                        <p:cTn id="22" dur="500"/>
                                        <p:tgtEl>
                                          <p:spTgt spid="5129"/>
                                        </p:tgtEl>
                                      </p:cBhvr>
                                    </p:animEffect>
                                  </p:childTnLst>
                                </p:cTn>
                              </p:par>
                              <p:par>
                                <p:cTn id="23" presetID="10" presetClass="entr" presetSubtype="0" fill="hold" nodeType="withEffect">
                                  <p:stCondLst>
                                    <p:cond delay="0"/>
                                  </p:stCondLst>
                                  <p:childTnLst>
                                    <p:set>
                                      <p:cBhvr>
                                        <p:cTn id="24" dur="1" fill="hold">
                                          <p:stCondLst>
                                            <p:cond delay="0"/>
                                          </p:stCondLst>
                                        </p:cTn>
                                        <p:tgtEl>
                                          <p:spTgt spid="5131"/>
                                        </p:tgtEl>
                                        <p:attrNameLst>
                                          <p:attrName>style.visibility</p:attrName>
                                        </p:attrNameLst>
                                      </p:cBhvr>
                                      <p:to>
                                        <p:strVal val="visible"/>
                                      </p:to>
                                    </p:set>
                                    <p:animEffect transition="in" filter="fade">
                                      <p:cBhvr>
                                        <p:cTn id="25" dur="500"/>
                                        <p:tgtEl>
                                          <p:spTgt spid="5131"/>
                                        </p:tgtEl>
                                      </p:cBhvr>
                                    </p:animEffect>
                                  </p:childTnLst>
                                </p:cTn>
                              </p:par>
                              <p:par>
                                <p:cTn id="26" presetID="10" presetClass="entr" presetSubtype="0" fill="hold" nodeType="withEffect">
                                  <p:stCondLst>
                                    <p:cond delay="0"/>
                                  </p:stCondLst>
                                  <p:childTnLst>
                                    <p:set>
                                      <p:cBhvr>
                                        <p:cTn id="27" dur="1" fill="hold">
                                          <p:stCondLst>
                                            <p:cond delay="0"/>
                                          </p:stCondLst>
                                        </p:cTn>
                                        <p:tgtEl>
                                          <p:spTgt spid="5123"/>
                                        </p:tgtEl>
                                        <p:attrNameLst>
                                          <p:attrName>style.visibility</p:attrName>
                                        </p:attrNameLst>
                                      </p:cBhvr>
                                      <p:to>
                                        <p:strVal val="visible"/>
                                      </p:to>
                                    </p:set>
                                    <p:animEffect transition="in" filter="fade">
                                      <p:cBhvr>
                                        <p:cTn id="28" dur="500"/>
                                        <p:tgtEl>
                                          <p:spTgt spid="5123"/>
                                        </p:tgtEl>
                                      </p:cBhvr>
                                    </p:animEffect>
                                  </p:childTnLst>
                                </p:cTn>
                              </p:par>
                              <p:par>
                                <p:cTn id="29" presetID="10" presetClass="entr" presetSubtype="0" fill="hold" nodeType="withEffect">
                                  <p:stCondLst>
                                    <p:cond delay="0"/>
                                  </p:stCondLst>
                                  <p:childTnLst>
                                    <p:set>
                                      <p:cBhvr>
                                        <p:cTn id="30" dur="1" fill="hold">
                                          <p:stCondLst>
                                            <p:cond delay="0"/>
                                          </p:stCondLst>
                                        </p:cTn>
                                        <p:tgtEl>
                                          <p:spTgt spid="5130"/>
                                        </p:tgtEl>
                                        <p:attrNameLst>
                                          <p:attrName>style.visibility</p:attrName>
                                        </p:attrNameLst>
                                      </p:cBhvr>
                                      <p:to>
                                        <p:strVal val="visible"/>
                                      </p:to>
                                    </p:set>
                                    <p:animEffect transition="in" filter="fade">
                                      <p:cBhvr>
                                        <p:cTn id="31" dur="500"/>
                                        <p:tgtEl>
                                          <p:spTgt spid="5130"/>
                                        </p:tgtEl>
                                      </p:cBhvr>
                                    </p:animEffect>
                                  </p:childTnLst>
                                </p:cTn>
                              </p:par>
                              <p:par>
                                <p:cTn id="32" presetID="10" presetClass="entr" presetSubtype="0" fill="hold" nodeType="withEffect">
                                  <p:stCondLst>
                                    <p:cond delay="0"/>
                                  </p:stCondLst>
                                  <p:childTnLst>
                                    <p:set>
                                      <p:cBhvr>
                                        <p:cTn id="33" dur="1" fill="hold">
                                          <p:stCondLst>
                                            <p:cond delay="0"/>
                                          </p:stCondLst>
                                        </p:cTn>
                                        <p:tgtEl>
                                          <p:spTgt spid="5126"/>
                                        </p:tgtEl>
                                        <p:attrNameLst>
                                          <p:attrName>style.visibility</p:attrName>
                                        </p:attrNameLst>
                                      </p:cBhvr>
                                      <p:to>
                                        <p:strVal val="visible"/>
                                      </p:to>
                                    </p:set>
                                    <p:animEffect transition="in" filter="fade">
                                      <p:cBhvr>
                                        <p:cTn id="34" dur="500"/>
                                        <p:tgtEl>
                                          <p:spTgt spid="5126"/>
                                        </p:tgtEl>
                                      </p:cBhvr>
                                    </p:animEffect>
                                  </p:childTnLst>
                                </p:cTn>
                              </p:par>
                              <p:par>
                                <p:cTn id="35" presetID="10" presetClass="entr" presetSubtype="0" fill="hold" nodeType="withEffect">
                                  <p:stCondLst>
                                    <p:cond delay="0"/>
                                  </p:stCondLst>
                                  <p:childTnLst>
                                    <p:set>
                                      <p:cBhvr>
                                        <p:cTn id="36" dur="1" fill="hold">
                                          <p:stCondLst>
                                            <p:cond delay="0"/>
                                          </p:stCondLst>
                                        </p:cTn>
                                        <p:tgtEl>
                                          <p:spTgt spid="5132"/>
                                        </p:tgtEl>
                                        <p:attrNameLst>
                                          <p:attrName>style.visibility</p:attrName>
                                        </p:attrNameLst>
                                      </p:cBhvr>
                                      <p:to>
                                        <p:strVal val="visible"/>
                                      </p:to>
                                    </p:set>
                                    <p:animEffect transition="in" filter="fade">
                                      <p:cBhvr>
                                        <p:cTn id="37" dur="500"/>
                                        <p:tgtEl>
                                          <p:spTgt spid="5132"/>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5130"/>
                                        </p:tgtEl>
                                        <p:attrNameLst>
                                          <p:attrName>ppt_x,ppt_y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5123"/>
                                        </p:tgtEl>
                                        <p:attrNameLst>
                                          <p:attrName>ppt_x,ppt_y</p:attrName>
                                        </p:attrNameLst>
                                      </p:cBhvr>
                                      <p:rCtr x="-15500"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5126"/>
                                        </p:tgtEl>
                                        <p:attrNameLst>
                                          <p:attrName>ppt_x,ppt_y</p:attrName>
                                        </p:attrNameLst>
                                      </p:cBhvr>
                                      <p:rCtr x="-23300"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5127"/>
                                        </p:tgtEl>
                                        <p:attrNameLst>
                                          <p:attrName>ppt_x,ppt_y</p:attrName>
                                        </p:attrNameLst>
                                      </p:cBhvr>
                                      <p:rCtr x="-9500"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5125"/>
                                        </p:tgtEl>
                                        <p:attrNameLst>
                                          <p:attrName>ppt_x,ppt_y</p:attrName>
                                        </p:attrNameLst>
                                      </p:cBhvr>
                                      <p:rCtr x="-21500" y="0"/>
                                    </p:animMotion>
                                  </p:childTnLst>
                                </p:cTn>
                              </p:par>
                              <p:par>
                                <p:cTn id="48" presetID="35" presetClass="path" presetSubtype="0" fill="hold" nodeType="withEffect">
                                  <p:stCondLst>
                                    <p:cond delay="0"/>
                                  </p:stCondLst>
                                  <p:childTnLst>
                                    <p:animMotion origin="layout" path="M 3.05556E-6 -1.85185E-6 L -0.33577 -1.85185E-6 " pathEditMode="relative" rAng="0" ptsTypes="AA">
                                      <p:cBhvr>
                                        <p:cTn id="49" dur="3000" fill="hold"/>
                                        <p:tgtEl>
                                          <p:spTgt spid="5122"/>
                                        </p:tgtEl>
                                        <p:attrNameLst>
                                          <p:attrName>ppt_x,ppt_y</p:attrName>
                                        </p:attrNameLst>
                                      </p:cBhvr>
                                      <p:rCtr x="-16500" y="0"/>
                                    </p:animMotion>
                                  </p:childTnLst>
                                </p:cTn>
                              </p:par>
                              <p:par>
                                <p:cTn id="50" presetID="35" presetClass="path" presetSubtype="0" fill="hold" nodeType="withEffect">
                                  <p:stCondLst>
                                    <p:cond delay="0"/>
                                  </p:stCondLst>
                                  <p:childTnLst>
                                    <p:animMotion origin="layout" path="M 1.66667E-6 -1.85185E-6 L -0.57188 -1.85185E-6 " pathEditMode="relative" rAng="0" ptsTypes="AA">
                                      <p:cBhvr>
                                        <p:cTn id="51" dur="3000" fill="hold"/>
                                        <p:tgtEl>
                                          <p:spTgt spid="5131"/>
                                        </p:tgtEl>
                                        <p:attrNameLst>
                                          <p:attrName>ppt_x,ppt_y</p:attrName>
                                        </p:attrNameLst>
                                      </p:cBhvr>
                                      <p:rCtr x="-28300"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5132"/>
                                        </p:tgtEl>
                                        <p:attrNameLst>
                                          <p:attrName>ppt_x,ppt_y</p:attrName>
                                        </p:attrNameLst>
                                      </p:cBhvr>
                                      <p:rCtr x="-28300" y="0"/>
                                    </p:animMotion>
                                  </p:childTnLst>
                                </p:cTn>
                              </p:par>
                              <p:par>
                                <p:cTn id="54" presetID="63" presetClass="path" presetSubtype="0" fill="hold" nodeType="withEffect">
                                  <p:stCondLst>
                                    <p:cond delay="0"/>
                                  </p:stCondLst>
                                  <p:childTnLst>
                                    <p:animMotion origin="layout" path="M 5.55556E-7 2.59259E-6 L 0.43906 2.59259E-6 " pathEditMode="relative" rAng="0" ptsTypes="AA">
                                      <p:cBhvr>
                                        <p:cTn id="55" dur="3000" fill="hold"/>
                                        <p:tgtEl>
                                          <p:spTgt spid="5129"/>
                                        </p:tgtEl>
                                        <p:attrNameLst>
                                          <p:attrName>ppt_x,ppt_y</p:attrName>
                                        </p:attrNameLst>
                                      </p:cBhvr>
                                      <p:rCtr x="21900" y="0"/>
                                    </p:animMotion>
                                  </p:childTnLst>
                                </p:cTn>
                              </p:par>
                              <p:par>
                                <p:cTn id="56" presetID="63" presetClass="path" presetSubtype="0" fill="hold" nodeType="withEffect">
                                  <p:stCondLst>
                                    <p:cond delay="0"/>
                                  </p:stCondLst>
                                  <p:childTnLst>
                                    <p:animMotion origin="layout" path="M -1.38889E-6 2.96296E-6 L 0.62813 2.96296E-6 " pathEditMode="relative" rAng="0" ptsTypes="AA">
                                      <p:cBhvr>
                                        <p:cTn id="57" dur="3000" fill="hold"/>
                                        <p:tgtEl>
                                          <p:spTgt spid="5128"/>
                                        </p:tgtEl>
                                        <p:attrNameLst>
                                          <p:attrName>ppt_x,ppt_y</p:attrName>
                                        </p:attrNameLst>
                                      </p:cBhvr>
                                      <p:rCtr x="31400"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5124"/>
                                        </p:tgtEl>
                                        <p:attrNameLst>
                                          <p:attrName>ppt_x,ppt_y</p:attrName>
                                        </p:attrNameLst>
                                      </p:cBhvr>
                                      <p:rCtr x="21200" y="0"/>
                                    </p:animMotion>
                                  </p:childTnLst>
                                </p:cTn>
                              </p:par>
                              <p:par>
                                <p:cTn id="60" presetID="10" presetClass="exit" presetSubtype="0" fill="hold" nodeType="withEffect">
                                  <p:stCondLst>
                                    <p:cond delay="2500"/>
                                  </p:stCondLst>
                                  <p:childTnLst>
                                    <p:animEffect transition="out" filter="fade">
                                      <p:cBhvr>
                                        <p:cTn id="61" dur="500"/>
                                        <p:tgtEl>
                                          <p:spTgt spid="5128"/>
                                        </p:tgtEl>
                                      </p:cBhvr>
                                    </p:animEffect>
                                    <p:set>
                                      <p:cBhvr>
                                        <p:cTn id="62" dur="1" fill="hold">
                                          <p:stCondLst>
                                            <p:cond delay="499"/>
                                          </p:stCondLst>
                                        </p:cTn>
                                        <p:tgtEl>
                                          <p:spTgt spid="5128"/>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5129"/>
                                        </p:tgtEl>
                                      </p:cBhvr>
                                    </p:animEffect>
                                    <p:set>
                                      <p:cBhvr>
                                        <p:cTn id="65" dur="1" fill="hold">
                                          <p:stCondLst>
                                            <p:cond delay="499"/>
                                          </p:stCondLst>
                                        </p:cTn>
                                        <p:tgtEl>
                                          <p:spTgt spid="5129"/>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5131"/>
                                        </p:tgtEl>
                                      </p:cBhvr>
                                    </p:animEffect>
                                    <p:set>
                                      <p:cBhvr>
                                        <p:cTn id="68" dur="1" fill="hold">
                                          <p:stCondLst>
                                            <p:cond delay="499"/>
                                          </p:stCondLst>
                                        </p:cTn>
                                        <p:tgtEl>
                                          <p:spTgt spid="5131"/>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5125"/>
                                        </p:tgtEl>
                                      </p:cBhvr>
                                    </p:animEffect>
                                    <p:set>
                                      <p:cBhvr>
                                        <p:cTn id="71" dur="1" fill="hold">
                                          <p:stCondLst>
                                            <p:cond delay="499"/>
                                          </p:stCondLst>
                                        </p:cTn>
                                        <p:tgtEl>
                                          <p:spTgt spid="5125"/>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5127"/>
                                        </p:tgtEl>
                                      </p:cBhvr>
                                    </p:animEffect>
                                    <p:set>
                                      <p:cBhvr>
                                        <p:cTn id="74" dur="1" fill="hold">
                                          <p:stCondLst>
                                            <p:cond delay="499"/>
                                          </p:stCondLst>
                                        </p:cTn>
                                        <p:tgtEl>
                                          <p:spTgt spid="5127"/>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5123"/>
                                        </p:tgtEl>
                                      </p:cBhvr>
                                    </p:animEffect>
                                    <p:set>
                                      <p:cBhvr>
                                        <p:cTn id="77" dur="1" fill="hold">
                                          <p:stCondLst>
                                            <p:cond delay="499"/>
                                          </p:stCondLst>
                                        </p:cTn>
                                        <p:tgtEl>
                                          <p:spTgt spid="5123"/>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5130"/>
                                        </p:tgtEl>
                                      </p:cBhvr>
                                    </p:animEffect>
                                    <p:set>
                                      <p:cBhvr>
                                        <p:cTn id="80" dur="1" fill="hold">
                                          <p:stCondLst>
                                            <p:cond delay="499"/>
                                          </p:stCondLst>
                                        </p:cTn>
                                        <p:tgtEl>
                                          <p:spTgt spid="5130"/>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5132"/>
                                        </p:tgtEl>
                                      </p:cBhvr>
                                    </p:animEffect>
                                    <p:set>
                                      <p:cBhvr>
                                        <p:cTn id="83" dur="1" fill="hold">
                                          <p:stCondLst>
                                            <p:cond delay="499"/>
                                          </p:stCondLst>
                                        </p:cTn>
                                        <p:tgtEl>
                                          <p:spTgt spid="5132"/>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5124"/>
                                        </p:tgtEl>
                                      </p:cBhvr>
                                    </p:animEffect>
                                    <p:set>
                                      <p:cBhvr>
                                        <p:cTn id="86" dur="1" fill="hold">
                                          <p:stCondLst>
                                            <p:cond delay="499"/>
                                          </p:stCondLst>
                                        </p:cTn>
                                        <p:tgtEl>
                                          <p:spTgt spid="5124"/>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5122"/>
                                        </p:tgtEl>
                                      </p:cBhvr>
                                    </p:animEffect>
                                    <p:set>
                                      <p:cBhvr>
                                        <p:cTn id="89" dur="1" fill="hold">
                                          <p:stCondLst>
                                            <p:cond delay="499"/>
                                          </p:stCondLst>
                                        </p:cTn>
                                        <p:tgtEl>
                                          <p:spTgt spid="5122"/>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5126"/>
                                        </p:tgtEl>
                                      </p:cBhvr>
                                    </p:animEffect>
                                    <p:set>
                                      <p:cBhvr>
                                        <p:cTn id="92" dur="1" fill="hold">
                                          <p:stCondLst>
                                            <p:cond delay="499"/>
                                          </p:stCondLst>
                                        </p:cTn>
                                        <p:tgtEl>
                                          <p:spTgt spid="5126"/>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5133"/>
                                        </p:tgtEl>
                                        <p:attrNameLst>
                                          <p:attrName>style.visibility</p:attrName>
                                        </p:attrNameLst>
                                      </p:cBhvr>
                                      <p:to>
                                        <p:strVal val="visible"/>
                                      </p:to>
                                    </p:set>
                                    <p:animEffect transition="in" filter="fade">
                                      <p:cBhvr>
                                        <p:cTn id="95" dur="100"/>
                                        <p:tgtEl>
                                          <p:spTgt spid="5133"/>
                                        </p:tgtEl>
                                      </p:cBhvr>
                                    </p:animEffect>
                                  </p:childTnLst>
                                </p:cTn>
                              </p:par>
                              <p:par>
                                <p:cTn id="96" presetID="10" presetClass="entr" presetSubtype="0" fill="hold" nodeType="withEffect">
                                  <p:stCondLst>
                                    <p:cond delay="600"/>
                                  </p:stCondLst>
                                  <p:childTnLst>
                                    <p:set>
                                      <p:cBhvr>
                                        <p:cTn id="97" dur="1" fill="hold">
                                          <p:stCondLst>
                                            <p:cond delay="0"/>
                                          </p:stCondLst>
                                        </p:cTn>
                                        <p:tgtEl>
                                          <p:spTgt spid="5134"/>
                                        </p:tgtEl>
                                        <p:attrNameLst>
                                          <p:attrName>style.visibility</p:attrName>
                                        </p:attrNameLst>
                                      </p:cBhvr>
                                      <p:to>
                                        <p:strVal val="visible"/>
                                      </p:to>
                                    </p:set>
                                    <p:animEffect transition="in" filter="fade">
                                      <p:cBhvr>
                                        <p:cTn id="98" dur="100"/>
                                        <p:tgtEl>
                                          <p:spTgt spid="5134"/>
                                        </p:tgtEl>
                                      </p:cBhvr>
                                    </p:animEffect>
                                  </p:childTnLst>
                                </p:cTn>
                              </p:par>
                              <p:par>
                                <p:cTn id="99" presetID="10" presetClass="entr" presetSubtype="0" fill="hold" nodeType="withEffect">
                                  <p:stCondLst>
                                    <p:cond delay="200"/>
                                  </p:stCondLst>
                                  <p:childTnLst>
                                    <p:set>
                                      <p:cBhvr>
                                        <p:cTn id="100" dur="1" fill="hold">
                                          <p:stCondLst>
                                            <p:cond delay="0"/>
                                          </p:stCondLst>
                                        </p:cTn>
                                        <p:tgtEl>
                                          <p:spTgt spid="5135"/>
                                        </p:tgtEl>
                                        <p:attrNameLst>
                                          <p:attrName>style.visibility</p:attrName>
                                        </p:attrNameLst>
                                      </p:cBhvr>
                                      <p:to>
                                        <p:strVal val="visible"/>
                                      </p:to>
                                    </p:set>
                                    <p:animEffect transition="in" filter="fade">
                                      <p:cBhvr>
                                        <p:cTn id="101" dur="100"/>
                                        <p:tgtEl>
                                          <p:spTgt spid="5135"/>
                                        </p:tgtEl>
                                      </p:cBhvr>
                                    </p:animEffect>
                                  </p:childTnLst>
                                </p:cTn>
                              </p:par>
                              <p:par>
                                <p:cTn id="102" presetID="10" presetClass="entr" presetSubtype="0" fill="hold" nodeType="withEffect">
                                  <p:stCondLst>
                                    <p:cond delay="1800"/>
                                  </p:stCondLst>
                                  <p:childTnLst>
                                    <p:set>
                                      <p:cBhvr>
                                        <p:cTn id="103" dur="1" fill="hold">
                                          <p:stCondLst>
                                            <p:cond delay="0"/>
                                          </p:stCondLst>
                                        </p:cTn>
                                        <p:tgtEl>
                                          <p:spTgt spid="5136"/>
                                        </p:tgtEl>
                                        <p:attrNameLst>
                                          <p:attrName>style.visibility</p:attrName>
                                        </p:attrNameLst>
                                      </p:cBhvr>
                                      <p:to>
                                        <p:strVal val="visible"/>
                                      </p:to>
                                    </p:set>
                                    <p:animEffect transition="in" filter="fade">
                                      <p:cBhvr>
                                        <p:cTn id="104" dur="100"/>
                                        <p:tgtEl>
                                          <p:spTgt spid="5136"/>
                                        </p:tgtEl>
                                      </p:cBhvr>
                                    </p:animEffect>
                                  </p:childTnLst>
                                </p:cTn>
                              </p:par>
                              <p:par>
                                <p:cTn id="105" presetID="10" presetClass="entr" presetSubtype="0" fill="hold" nodeType="withEffect">
                                  <p:stCondLst>
                                    <p:cond delay="2200"/>
                                  </p:stCondLst>
                                  <p:childTnLst>
                                    <p:set>
                                      <p:cBhvr>
                                        <p:cTn id="106" dur="1" fill="hold">
                                          <p:stCondLst>
                                            <p:cond delay="0"/>
                                          </p:stCondLst>
                                        </p:cTn>
                                        <p:tgtEl>
                                          <p:spTgt spid="5137"/>
                                        </p:tgtEl>
                                        <p:attrNameLst>
                                          <p:attrName>style.visibility</p:attrName>
                                        </p:attrNameLst>
                                      </p:cBhvr>
                                      <p:to>
                                        <p:strVal val="visible"/>
                                      </p:to>
                                    </p:set>
                                    <p:animEffect transition="in" filter="fade">
                                      <p:cBhvr>
                                        <p:cTn id="107" dur="100"/>
                                        <p:tgtEl>
                                          <p:spTgt spid="5137"/>
                                        </p:tgtEl>
                                      </p:cBhvr>
                                    </p:animEffect>
                                  </p:childTnLst>
                                </p:cTn>
                              </p:par>
                              <p:par>
                                <p:cTn id="108" presetID="53" presetClass="exit" presetSubtype="16" fill="hold" nodeType="withEffect">
                                  <p:stCondLst>
                                    <p:cond delay="100"/>
                                  </p:stCondLst>
                                  <p:childTnLst>
                                    <p:anim calcmode="lin" valueType="num">
                                      <p:cBhvr>
                                        <p:cTn id="109" dur="1000"/>
                                        <p:tgtEl>
                                          <p:spTgt spid="5133"/>
                                        </p:tgtEl>
                                        <p:attrNameLst>
                                          <p:attrName>ppt_w</p:attrName>
                                        </p:attrNameLst>
                                      </p:cBhvr>
                                      <p:tavLst>
                                        <p:tav tm="0">
                                          <p:val>
                                            <p:strVal val="ppt_w"/>
                                          </p:val>
                                        </p:tav>
                                        <p:tav tm="100000">
                                          <p:val>
                                            <p:fltVal val="0"/>
                                          </p:val>
                                        </p:tav>
                                      </p:tavLst>
                                    </p:anim>
                                    <p:anim calcmode="lin" valueType="num">
                                      <p:cBhvr>
                                        <p:cTn id="110" dur="1000"/>
                                        <p:tgtEl>
                                          <p:spTgt spid="5133"/>
                                        </p:tgtEl>
                                        <p:attrNameLst>
                                          <p:attrName>ppt_h</p:attrName>
                                        </p:attrNameLst>
                                      </p:cBhvr>
                                      <p:tavLst>
                                        <p:tav tm="0">
                                          <p:val>
                                            <p:strVal val="ppt_h"/>
                                          </p:val>
                                        </p:tav>
                                        <p:tav tm="100000">
                                          <p:val>
                                            <p:fltVal val="0"/>
                                          </p:val>
                                        </p:tav>
                                      </p:tavLst>
                                    </p:anim>
                                    <p:animEffect transition="out" filter="fade">
                                      <p:cBhvr>
                                        <p:cTn id="111" dur="1000"/>
                                        <p:tgtEl>
                                          <p:spTgt spid="5133"/>
                                        </p:tgtEl>
                                      </p:cBhvr>
                                    </p:animEffect>
                                    <p:set>
                                      <p:cBhvr>
                                        <p:cTn id="112" dur="1" fill="hold">
                                          <p:stCondLst>
                                            <p:cond delay="999"/>
                                          </p:stCondLst>
                                        </p:cTn>
                                        <p:tgtEl>
                                          <p:spTgt spid="5133"/>
                                        </p:tgtEl>
                                        <p:attrNameLst>
                                          <p:attrName>style.visibility</p:attrName>
                                        </p:attrNameLst>
                                      </p:cBhvr>
                                      <p:to>
                                        <p:strVal val="hidden"/>
                                      </p:to>
                                    </p:set>
                                  </p:childTnLst>
                                </p:cTn>
                              </p:par>
                              <p:par>
                                <p:cTn id="113" presetID="53" presetClass="exit" presetSubtype="16" fill="hold" nodeType="withEffect">
                                  <p:stCondLst>
                                    <p:cond delay="700"/>
                                  </p:stCondLst>
                                  <p:childTnLst>
                                    <p:anim calcmode="lin" valueType="num">
                                      <p:cBhvr>
                                        <p:cTn id="114" dur="500"/>
                                        <p:tgtEl>
                                          <p:spTgt spid="5134"/>
                                        </p:tgtEl>
                                        <p:attrNameLst>
                                          <p:attrName>ppt_w</p:attrName>
                                        </p:attrNameLst>
                                      </p:cBhvr>
                                      <p:tavLst>
                                        <p:tav tm="0">
                                          <p:val>
                                            <p:strVal val="ppt_w"/>
                                          </p:val>
                                        </p:tav>
                                        <p:tav tm="100000">
                                          <p:val>
                                            <p:fltVal val="0"/>
                                          </p:val>
                                        </p:tav>
                                      </p:tavLst>
                                    </p:anim>
                                    <p:anim calcmode="lin" valueType="num">
                                      <p:cBhvr>
                                        <p:cTn id="115" dur="500"/>
                                        <p:tgtEl>
                                          <p:spTgt spid="5134"/>
                                        </p:tgtEl>
                                        <p:attrNameLst>
                                          <p:attrName>ppt_h</p:attrName>
                                        </p:attrNameLst>
                                      </p:cBhvr>
                                      <p:tavLst>
                                        <p:tav tm="0">
                                          <p:val>
                                            <p:strVal val="ppt_h"/>
                                          </p:val>
                                        </p:tav>
                                        <p:tav tm="100000">
                                          <p:val>
                                            <p:fltVal val="0"/>
                                          </p:val>
                                        </p:tav>
                                      </p:tavLst>
                                    </p:anim>
                                    <p:animEffect transition="out" filter="fade">
                                      <p:cBhvr>
                                        <p:cTn id="116" dur="500"/>
                                        <p:tgtEl>
                                          <p:spTgt spid="5134"/>
                                        </p:tgtEl>
                                      </p:cBhvr>
                                    </p:animEffect>
                                    <p:set>
                                      <p:cBhvr>
                                        <p:cTn id="117" dur="1" fill="hold">
                                          <p:stCondLst>
                                            <p:cond delay="499"/>
                                          </p:stCondLst>
                                        </p:cTn>
                                        <p:tgtEl>
                                          <p:spTgt spid="5134"/>
                                        </p:tgtEl>
                                        <p:attrNameLst>
                                          <p:attrName>style.visibility</p:attrName>
                                        </p:attrNameLst>
                                      </p:cBhvr>
                                      <p:to>
                                        <p:strVal val="hidden"/>
                                      </p:to>
                                    </p:set>
                                  </p:childTnLst>
                                </p:cTn>
                              </p:par>
                              <p:par>
                                <p:cTn id="118" presetID="53" presetClass="exit" presetSubtype="16" fill="hold" nodeType="withEffect">
                                  <p:stCondLst>
                                    <p:cond delay="300"/>
                                  </p:stCondLst>
                                  <p:childTnLst>
                                    <p:anim calcmode="lin" valueType="num">
                                      <p:cBhvr>
                                        <p:cTn id="119" dur="500"/>
                                        <p:tgtEl>
                                          <p:spTgt spid="5135"/>
                                        </p:tgtEl>
                                        <p:attrNameLst>
                                          <p:attrName>ppt_w</p:attrName>
                                        </p:attrNameLst>
                                      </p:cBhvr>
                                      <p:tavLst>
                                        <p:tav tm="0">
                                          <p:val>
                                            <p:strVal val="ppt_w"/>
                                          </p:val>
                                        </p:tav>
                                        <p:tav tm="100000">
                                          <p:val>
                                            <p:fltVal val="0"/>
                                          </p:val>
                                        </p:tav>
                                      </p:tavLst>
                                    </p:anim>
                                    <p:anim calcmode="lin" valueType="num">
                                      <p:cBhvr>
                                        <p:cTn id="120" dur="500"/>
                                        <p:tgtEl>
                                          <p:spTgt spid="5135"/>
                                        </p:tgtEl>
                                        <p:attrNameLst>
                                          <p:attrName>ppt_h</p:attrName>
                                        </p:attrNameLst>
                                      </p:cBhvr>
                                      <p:tavLst>
                                        <p:tav tm="0">
                                          <p:val>
                                            <p:strVal val="ppt_h"/>
                                          </p:val>
                                        </p:tav>
                                        <p:tav tm="100000">
                                          <p:val>
                                            <p:fltVal val="0"/>
                                          </p:val>
                                        </p:tav>
                                      </p:tavLst>
                                    </p:anim>
                                    <p:animEffect transition="out" filter="fade">
                                      <p:cBhvr>
                                        <p:cTn id="121" dur="500"/>
                                        <p:tgtEl>
                                          <p:spTgt spid="5135"/>
                                        </p:tgtEl>
                                      </p:cBhvr>
                                    </p:animEffect>
                                    <p:set>
                                      <p:cBhvr>
                                        <p:cTn id="122" dur="1" fill="hold">
                                          <p:stCondLst>
                                            <p:cond delay="499"/>
                                          </p:stCondLst>
                                        </p:cTn>
                                        <p:tgtEl>
                                          <p:spTgt spid="5135"/>
                                        </p:tgtEl>
                                        <p:attrNameLst>
                                          <p:attrName>style.visibility</p:attrName>
                                        </p:attrNameLst>
                                      </p:cBhvr>
                                      <p:to>
                                        <p:strVal val="hidden"/>
                                      </p:to>
                                    </p:set>
                                  </p:childTnLst>
                                </p:cTn>
                              </p:par>
                              <p:par>
                                <p:cTn id="123" presetID="53" presetClass="exit" presetSubtype="16" fill="hold" nodeType="withEffect">
                                  <p:stCondLst>
                                    <p:cond delay="1900"/>
                                  </p:stCondLst>
                                  <p:childTnLst>
                                    <p:anim calcmode="lin" valueType="num">
                                      <p:cBhvr>
                                        <p:cTn id="124" dur="500"/>
                                        <p:tgtEl>
                                          <p:spTgt spid="5136"/>
                                        </p:tgtEl>
                                        <p:attrNameLst>
                                          <p:attrName>ppt_w</p:attrName>
                                        </p:attrNameLst>
                                      </p:cBhvr>
                                      <p:tavLst>
                                        <p:tav tm="0">
                                          <p:val>
                                            <p:strVal val="ppt_w"/>
                                          </p:val>
                                        </p:tav>
                                        <p:tav tm="100000">
                                          <p:val>
                                            <p:fltVal val="0"/>
                                          </p:val>
                                        </p:tav>
                                      </p:tavLst>
                                    </p:anim>
                                    <p:anim calcmode="lin" valueType="num">
                                      <p:cBhvr>
                                        <p:cTn id="125" dur="500"/>
                                        <p:tgtEl>
                                          <p:spTgt spid="5136"/>
                                        </p:tgtEl>
                                        <p:attrNameLst>
                                          <p:attrName>ppt_h</p:attrName>
                                        </p:attrNameLst>
                                      </p:cBhvr>
                                      <p:tavLst>
                                        <p:tav tm="0">
                                          <p:val>
                                            <p:strVal val="ppt_h"/>
                                          </p:val>
                                        </p:tav>
                                        <p:tav tm="100000">
                                          <p:val>
                                            <p:fltVal val="0"/>
                                          </p:val>
                                        </p:tav>
                                      </p:tavLst>
                                    </p:anim>
                                    <p:animEffect transition="out" filter="fade">
                                      <p:cBhvr>
                                        <p:cTn id="126" dur="500"/>
                                        <p:tgtEl>
                                          <p:spTgt spid="5136"/>
                                        </p:tgtEl>
                                      </p:cBhvr>
                                    </p:animEffect>
                                    <p:set>
                                      <p:cBhvr>
                                        <p:cTn id="127" dur="1" fill="hold">
                                          <p:stCondLst>
                                            <p:cond delay="499"/>
                                          </p:stCondLst>
                                        </p:cTn>
                                        <p:tgtEl>
                                          <p:spTgt spid="5136"/>
                                        </p:tgtEl>
                                        <p:attrNameLst>
                                          <p:attrName>style.visibility</p:attrName>
                                        </p:attrNameLst>
                                      </p:cBhvr>
                                      <p:to>
                                        <p:strVal val="hidden"/>
                                      </p:to>
                                    </p:set>
                                  </p:childTnLst>
                                </p:cTn>
                              </p:par>
                              <p:par>
                                <p:cTn id="128" presetID="53" presetClass="exit" presetSubtype="16" fill="hold" nodeType="withEffect">
                                  <p:stCondLst>
                                    <p:cond delay="2300"/>
                                  </p:stCondLst>
                                  <p:childTnLst>
                                    <p:anim calcmode="lin" valueType="num">
                                      <p:cBhvr>
                                        <p:cTn id="129" dur="500"/>
                                        <p:tgtEl>
                                          <p:spTgt spid="5137"/>
                                        </p:tgtEl>
                                        <p:attrNameLst>
                                          <p:attrName>ppt_w</p:attrName>
                                        </p:attrNameLst>
                                      </p:cBhvr>
                                      <p:tavLst>
                                        <p:tav tm="0">
                                          <p:val>
                                            <p:strVal val="ppt_w"/>
                                          </p:val>
                                        </p:tav>
                                        <p:tav tm="100000">
                                          <p:val>
                                            <p:fltVal val="0"/>
                                          </p:val>
                                        </p:tav>
                                      </p:tavLst>
                                    </p:anim>
                                    <p:anim calcmode="lin" valueType="num">
                                      <p:cBhvr>
                                        <p:cTn id="130" dur="500"/>
                                        <p:tgtEl>
                                          <p:spTgt spid="5137"/>
                                        </p:tgtEl>
                                        <p:attrNameLst>
                                          <p:attrName>ppt_h</p:attrName>
                                        </p:attrNameLst>
                                      </p:cBhvr>
                                      <p:tavLst>
                                        <p:tav tm="0">
                                          <p:val>
                                            <p:strVal val="ppt_h"/>
                                          </p:val>
                                        </p:tav>
                                        <p:tav tm="100000">
                                          <p:val>
                                            <p:fltVal val="0"/>
                                          </p:val>
                                        </p:tav>
                                      </p:tavLst>
                                    </p:anim>
                                    <p:animEffect transition="out" filter="fade">
                                      <p:cBhvr>
                                        <p:cTn id="131" dur="500"/>
                                        <p:tgtEl>
                                          <p:spTgt spid="5137"/>
                                        </p:tgtEl>
                                      </p:cBhvr>
                                    </p:animEffect>
                                    <p:set>
                                      <p:cBhvr>
                                        <p:cTn id="132" dur="1" fill="hold">
                                          <p:stCondLst>
                                            <p:cond delay="499"/>
                                          </p:stCondLst>
                                        </p:cTn>
                                        <p:tgtEl>
                                          <p:spTgt spid="513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l" rtl="0" eaLnBrk="0" fontAlgn="base" hangingPunct="0">
        <a:spcBef>
          <a:spcPct val="0"/>
        </a:spcBef>
        <a:spcAft>
          <a:spcPct val="0"/>
        </a:spcAft>
        <a:defRPr sz="2400">
          <a:solidFill>
            <a:schemeClr val="accent1"/>
          </a:solidFill>
          <a:latin typeface="+mj-lt"/>
          <a:ea typeface="+mj-ea"/>
          <a:cs typeface="+mj-cs"/>
        </a:defRPr>
      </a:lvl1pPr>
      <a:lvl2pPr algn="l" rtl="0" eaLnBrk="0" fontAlgn="base" hangingPunct="0">
        <a:spcBef>
          <a:spcPct val="0"/>
        </a:spcBef>
        <a:spcAft>
          <a:spcPct val="0"/>
        </a:spcAft>
        <a:defRPr sz="2400">
          <a:solidFill>
            <a:schemeClr val="accent1"/>
          </a:solidFill>
          <a:latin typeface="Arial" pitchFamily="34" charset="0"/>
          <a:ea typeface="微软雅黑" pitchFamily="34" charset="-122"/>
        </a:defRPr>
      </a:lvl2pPr>
      <a:lvl3pPr algn="l" rtl="0" eaLnBrk="0" fontAlgn="base" hangingPunct="0">
        <a:spcBef>
          <a:spcPct val="0"/>
        </a:spcBef>
        <a:spcAft>
          <a:spcPct val="0"/>
        </a:spcAft>
        <a:defRPr sz="2400">
          <a:solidFill>
            <a:schemeClr val="accent1"/>
          </a:solidFill>
          <a:latin typeface="Arial" pitchFamily="34" charset="0"/>
          <a:ea typeface="微软雅黑" pitchFamily="34" charset="-122"/>
        </a:defRPr>
      </a:lvl3pPr>
      <a:lvl4pPr algn="l" rtl="0" eaLnBrk="0" fontAlgn="base" hangingPunct="0">
        <a:spcBef>
          <a:spcPct val="0"/>
        </a:spcBef>
        <a:spcAft>
          <a:spcPct val="0"/>
        </a:spcAft>
        <a:defRPr sz="2400">
          <a:solidFill>
            <a:schemeClr val="accent1"/>
          </a:solidFill>
          <a:latin typeface="Arial" pitchFamily="34" charset="0"/>
          <a:ea typeface="微软雅黑" pitchFamily="34" charset="-122"/>
        </a:defRPr>
      </a:lvl4pPr>
      <a:lvl5pPr algn="l" rtl="0" eaLnBrk="0" fontAlgn="base" hangingPunct="0">
        <a:spcBef>
          <a:spcPct val="0"/>
        </a:spcBef>
        <a:spcAft>
          <a:spcPct val="0"/>
        </a:spcAft>
        <a:defRPr sz="2400">
          <a:solidFill>
            <a:schemeClr val="accent1"/>
          </a:solidFill>
          <a:latin typeface="Arial" pitchFamily="34" charset="0"/>
          <a:ea typeface="微软雅黑" pitchFamily="34" charset="-122"/>
        </a:defRPr>
      </a:lvl5pPr>
      <a:lvl6pPr marL="457200" algn="l" rtl="0" eaLnBrk="0" fontAlgn="base" hangingPunct="0">
        <a:spcBef>
          <a:spcPct val="0"/>
        </a:spcBef>
        <a:spcAft>
          <a:spcPct val="0"/>
        </a:spcAft>
        <a:defRPr sz="2400">
          <a:solidFill>
            <a:schemeClr val="accent1"/>
          </a:solidFill>
          <a:latin typeface="Arial" pitchFamily="34" charset="0"/>
          <a:ea typeface="微软雅黑" pitchFamily="34" charset="-122"/>
        </a:defRPr>
      </a:lvl6pPr>
      <a:lvl7pPr marL="914400" algn="l" rtl="0" eaLnBrk="0" fontAlgn="base" hangingPunct="0">
        <a:spcBef>
          <a:spcPct val="0"/>
        </a:spcBef>
        <a:spcAft>
          <a:spcPct val="0"/>
        </a:spcAft>
        <a:defRPr sz="2400">
          <a:solidFill>
            <a:schemeClr val="accent1"/>
          </a:solidFill>
          <a:latin typeface="Arial" pitchFamily="34" charset="0"/>
          <a:ea typeface="微软雅黑" pitchFamily="34" charset="-122"/>
        </a:defRPr>
      </a:lvl7pPr>
      <a:lvl8pPr marL="1371600" algn="l" rtl="0" eaLnBrk="0" fontAlgn="base" hangingPunct="0">
        <a:spcBef>
          <a:spcPct val="0"/>
        </a:spcBef>
        <a:spcAft>
          <a:spcPct val="0"/>
        </a:spcAft>
        <a:defRPr sz="2400">
          <a:solidFill>
            <a:schemeClr val="accent1"/>
          </a:solidFill>
          <a:latin typeface="Arial" pitchFamily="34" charset="0"/>
          <a:ea typeface="微软雅黑" pitchFamily="34" charset="-122"/>
        </a:defRPr>
      </a:lvl8pPr>
      <a:lvl9pPr marL="1828800" algn="l" rtl="0" eaLnBrk="0" fontAlgn="base" hangingPunct="0">
        <a:spcBef>
          <a:spcPct val="0"/>
        </a:spcBef>
        <a:spcAft>
          <a:spcPct val="0"/>
        </a:spcAft>
        <a:defRPr sz="2400">
          <a:solidFill>
            <a:schemeClr val="accent1"/>
          </a:solidFill>
          <a:latin typeface="Arial" pitchFamily="34" charset="0"/>
          <a:ea typeface="微软雅黑" pitchFamily="34" charset="-122"/>
        </a:defRPr>
      </a:lvl9pPr>
    </p:titleStyle>
    <p:body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1"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slideLayout" Target="../slideLayouts/slideLayout18.xml"/><Relationship Id="rId7" Type="http://schemas.openxmlformats.org/officeDocument/2006/relationships/image" Target="../media/image18.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jpeg"/><Relationship Id="rId7"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xml"/><Relationship Id="rId1" Type="http://schemas.openxmlformats.org/officeDocument/2006/relationships/slideLayout" Target="../slideLayouts/slideLayout40.xml"/><Relationship Id="rId4" Type="http://schemas.openxmlformats.org/officeDocument/2006/relationships/image" Target="../media/image30.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8.xml"/><Relationship Id="rId1" Type="http://schemas.openxmlformats.org/officeDocument/2006/relationships/slideLayout" Target="../slideLayouts/slideLayout29.xml"/><Relationship Id="rId5" Type="http://schemas.openxmlformats.org/officeDocument/2006/relationships/image" Target="../media/image34.jpeg"/><Relationship Id="rId4" Type="http://schemas.openxmlformats.org/officeDocument/2006/relationships/image" Target="../media/image33.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1.xml"/><Relationship Id="rId1" Type="http://schemas.openxmlformats.org/officeDocument/2006/relationships/slideLayout" Target="../slideLayouts/slideLayout4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4.xml"/><Relationship Id="rId1" Type="http://schemas.openxmlformats.org/officeDocument/2006/relationships/slideLayout" Target="../slideLayouts/slideLayout29.xml"/><Relationship Id="rId5" Type="http://schemas.openxmlformats.org/officeDocument/2006/relationships/image" Target="../media/image37.jpeg"/><Relationship Id="rId4" Type="http://schemas.openxmlformats.org/officeDocument/2006/relationships/image" Target="../media/image36.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6.xml"/><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9.xml"/><Relationship Id="rId1" Type="http://schemas.openxmlformats.org/officeDocument/2006/relationships/slideLayout" Target="../slideLayouts/slideLayout40.xml"/></Relationships>
</file>

<file path=ppt/slides/_rels/slide2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0.xml"/><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5.xml"/><Relationship Id="rId1" Type="http://schemas.openxmlformats.org/officeDocument/2006/relationships/slideLayout" Target="../slideLayouts/slideLayout4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9.xml"/><Relationship Id="rId1" Type="http://schemas.openxmlformats.org/officeDocument/2006/relationships/tags" Target="../tags/tag2.xml"/><Relationship Id="rId4" Type="http://schemas.openxmlformats.org/officeDocument/2006/relationships/image" Target="../media/image40.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1.xml"/><Relationship Id="rId1" Type="http://schemas.openxmlformats.org/officeDocument/2006/relationships/slideLayout" Target="../slideLayouts/slideLayout4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3.xml"/><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4.xml"/><Relationship Id="rId1" Type="http://schemas.openxmlformats.org/officeDocument/2006/relationships/slideLayout" Target="../slideLayouts/slideLayout29.xml"/><Relationship Id="rId5" Type="http://schemas.openxmlformats.org/officeDocument/2006/relationships/image" Target="../media/image44.jpeg"/><Relationship Id="rId4" Type="http://schemas.openxmlformats.org/officeDocument/2006/relationships/image" Target="../media/image43.jpe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9.xml"/></Relationships>
</file>

<file path=ppt/slides/_rels/slide3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7.xml"/><Relationship Id="rId1" Type="http://schemas.openxmlformats.org/officeDocument/2006/relationships/slideLayout" Target="../slideLayouts/slideLayout18.xml"/><Relationship Id="rId6" Type="http://schemas.openxmlformats.org/officeDocument/2006/relationships/image" Target="../media/image18.png"/><Relationship Id="rId5" Type="http://schemas.openxmlformats.org/officeDocument/2006/relationships/image" Target="../media/image45.png"/><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5"/>
          <a:srcRect/>
          <a:stretch>
            <a:fillRect/>
          </a:stretch>
        </a:blipFill>
        <a:effectLst/>
      </p:bgPr>
    </p:bg>
    <p:spTree>
      <p:nvGrpSpPr>
        <p:cNvPr id="1" name=""/>
        <p:cNvGrpSpPr/>
        <p:nvPr/>
      </p:nvGrpSpPr>
      <p:grpSpPr>
        <a:xfrm>
          <a:off x="0" y="0"/>
          <a:ext cx="0" cy="0"/>
          <a:chOff x="0" y="0"/>
          <a:chExt cx="0" cy="0"/>
        </a:xfrm>
      </p:grpSpPr>
      <p:pic>
        <p:nvPicPr>
          <p:cNvPr id="7170" name="图片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1860550"/>
            <a:ext cx="12196763" cy="499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TextBox 37"/>
          <p:cNvSpPr txBox="1">
            <a:spLocks noChangeArrowheads="1"/>
          </p:cNvSpPr>
          <p:nvPr/>
        </p:nvSpPr>
        <p:spPr bwMode="auto">
          <a:xfrm>
            <a:off x="650875" y="684213"/>
            <a:ext cx="78962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a:solidFill>
                  <a:schemeClr val="accent2"/>
                </a:solidFill>
                <a:latin typeface="微软雅黑" pitchFamily="34" charset="-122"/>
              </a:rPr>
              <a:t>适用于铁路局、铁路建设、火车站等与铁路和列车相关单位使用</a:t>
            </a:r>
          </a:p>
        </p:txBody>
      </p:sp>
      <p:sp>
        <p:nvSpPr>
          <p:cNvPr id="7172" name="Rectangle 3"/>
          <p:cNvSpPr txBox="1">
            <a:spLocks noChangeArrowheads="1"/>
          </p:cNvSpPr>
          <p:nvPr/>
        </p:nvSpPr>
        <p:spPr bwMode="auto">
          <a:xfrm>
            <a:off x="636588" y="1196975"/>
            <a:ext cx="7673975" cy="154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defRPr/>
            </a:pPr>
            <a:r>
              <a:rPr lang="zh-CN" altLang="en-US" sz="6000" b="1" dirty="0">
                <a:solidFill>
                  <a:schemeClr val="accent2"/>
                </a:solidFill>
                <a:effectLst>
                  <a:outerShdw blurRad="38100" dist="38100" dir="2700000" algn="tl">
                    <a:srgbClr val="000000"/>
                  </a:outerShdw>
                </a:effectLst>
                <a:latin typeface="微软雅黑" pitchFamily="34" charset="-122"/>
                <a:ea typeface="微软雅黑" pitchFamily="34" charset="-122"/>
              </a:rPr>
              <a:t>铁路机务专业</a:t>
            </a:r>
            <a:r>
              <a:rPr lang="en-US" altLang="zh-CN" sz="6000" b="1" dirty="0" err="1">
                <a:solidFill>
                  <a:schemeClr val="accent2"/>
                </a:solidFill>
                <a:effectLst>
                  <a:outerShdw blurRad="38100" dist="38100" dir="2700000" algn="tl">
                    <a:srgbClr val="000000"/>
                  </a:outerShdw>
                </a:effectLst>
                <a:latin typeface="微软雅黑" pitchFamily="34" charset="-122"/>
                <a:ea typeface="微软雅黑" pitchFamily="34" charset="-122"/>
              </a:rPr>
              <a:t>ppt</a:t>
            </a:r>
            <a:r>
              <a:rPr lang="zh-CN" altLang="en-US" sz="6000" b="1" dirty="0">
                <a:solidFill>
                  <a:schemeClr val="accent2"/>
                </a:solidFill>
                <a:effectLst>
                  <a:outerShdw blurRad="38100" dist="38100" dir="2700000" algn="tl">
                    <a:srgbClr val="000000"/>
                  </a:outerShdw>
                </a:effectLst>
                <a:latin typeface="微软雅黑" pitchFamily="34" charset="-122"/>
                <a:ea typeface="微软雅黑" pitchFamily="34" charset="-122"/>
              </a:rPr>
              <a:t>模板</a:t>
            </a:r>
            <a:endParaRPr lang="zh-CN" altLang="en-US" sz="6000" b="1" dirty="0" smtClean="0">
              <a:solidFill>
                <a:schemeClr val="accent2"/>
              </a:solidFill>
              <a:effectLst>
                <a:outerShdw blurRad="38100" dist="38100" dir="2700000" algn="tl">
                  <a:srgbClr val="000000"/>
                </a:outerShdw>
              </a:effectLst>
              <a:latin typeface="微软雅黑" pitchFamily="34" charset="-122"/>
              <a:ea typeface="微软雅黑" pitchFamily="34" charset="-122"/>
            </a:endParaRPr>
          </a:p>
        </p:txBody>
      </p:sp>
      <p:pic>
        <p:nvPicPr>
          <p:cNvPr id="7173" name="图片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3700463"/>
            <a:ext cx="11712575" cy="268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4" name="矩形 14"/>
          <p:cNvSpPr>
            <a:spLocks noChangeArrowheads="1"/>
          </p:cNvSpPr>
          <p:nvPr/>
        </p:nvSpPr>
        <p:spPr bwMode="auto">
          <a:xfrm>
            <a:off x="757238" y="3071813"/>
            <a:ext cx="1116012" cy="4064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ea typeface="宋体" pitchFamily="2" charset="-122"/>
            </a:endParaRPr>
          </a:p>
        </p:txBody>
      </p:sp>
      <p:sp>
        <p:nvSpPr>
          <p:cNvPr id="7175" name="矩形 15"/>
          <p:cNvSpPr>
            <a:spLocks noChangeArrowheads="1"/>
          </p:cNvSpPr>
          <p:nvPr/>
        </p:nvSpPr>
        <p:spPr bwMode="auto">
          <a:xfrm>
            <a:off x="1946275" y="3071813"/>
            <a:ext cx="1376363" cy="40005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ea typeface="宋体" pitchFamily="2" charset="-122"/>
            </a:endParaRPr>
          </a:p>
        </p:txBody>
      </p:sp>
      <p:sp>
        <p:nvSpPr>
          <p:cNvPr id="7176" name="TextBox 16"/>
          <p:cNvSpPr txBox="1">
            <a:spLocks noChangeArrowheads="1"/>
          </p:cNvSpPr>
          <p:nvPr/>
        </p:nvSpPr>
        <p:spPr bwMode="auto">
          <a:xfrm>
            <a:off x="790575" y="3071813"/>
            <a:ext cx="9540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zh-CN" altLang="en-US" sz="2000">
                <a:solidFill>
                  <a:srgbClr val="F8F8F8"/>
                </a:solidFill>
                <a:latin typeface="微软雅黑" pitchFamily="34" charset="-122"/>
              </a:rPr>
              <a:t>汇报人</a:t>
            </a:r>
          </a:p>
        </p:txBody>
      </p:sp>
      <p:sp>
        <p:nvSpPr>
          <p:cNvPr id="7177" name="Rectangle 4"/>
          <p:cNvSpPr txBox="1">
            <a:spLocks noChangeArrowheads="1"/>
          </p:cNvSpPr>
          <p:nvPr/>
        </p:nvSpPr>
        <p:spPr bwMode="auto">
          <a:xfrm>
            <a:off x="1181100" y="6092825"/>
            <a:ext cx="4052888"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zh-CN" altLang="en-US" sz="2800" b="1">
                <a:solidFill>
                  <a:schemeClr val="accent2"/>
                </a:solidFill>
              </a:rPr>
              <a:t>这里输入您的单位名称</a:t>
            </a:r>
          </a:p>
        </p:txBody>
      </p:sp>
      <p:sp>
        <p:nvSpPr>
          <p:cNvPr id="7178" name="Freeform 5"/>
          <p:cNvSpPr>
            <a:spLocks noEditPoints="1" noChangeArrowheads="1"/>
          </p:cNvSpPr>
          <p:nvPr/>
        </p:nvSpPr>
        <p:spPr bwMode="auto">
          <a:xfrm>
            <a:off x="774700" y="6021388"/>
            <a:ext cx="392113" cy="442912"/>
          </a:xfrm>
          <a:custGeom>
            <a:avLst/>
            <a:gdLst>
              <a:gd name="T0" fmla="*/ 986 w 1165"/>
              <a:gd name="T1" fmla="*/ 1234 h 1323"/>
              <a:gd name="T2" fmla="*/ 744 w 1165"/>
              <a:gd name="T3" fmla="*/ 1202 h 1323"/>
              <a:gd name="T4" fmla="*/ 650 w 1165"/>
              <a:gd name="T5" fmla="*/ 1142 h 1323"/>
              <a:gd name="T6" fmla="*/ 650 w 1165"/>
              <a:gd name="T7" fmla="*/ 770 h 1323"/>
              <a:gd name="T8" fmla="*/ 725 w 1165"/>
              <a:gd name="T9" fmla="*/ 769 h 1323"/>
              <a:gd name="T10" fmla="*/ 810 w 1165"/>
              <a:gd name="T11" fmla="*/ 696 h 1323"/>
              <a:gd name="T12" fmla="*/ 811 w 1165"/>
              <a:gd name="T13" fmla="*/ 689 h 1323"/>
              <a:gd name="T14" fmla="*/ 810 w 1165"/>
              <a:gd name="T15" fmla="*/ 615 h 1323"/>
              <a:gd name="T16" fmla="*/ 722 w 1165"/>
              <a:gd name="T17" fmla="*/ 535 h 1323"/>
              <a:gd name="T18" fmla="*/ 719 w 1165"/>
              <a:gd name="T19" fmla="*/ 534 h 1323"/>
              <a:gd name="T20" fmla="*/ 460 w 1165"/>
              <a:gd name="T21" fmla="*/ 535 h 1323"/>
              <a:gd name="T22" fmla="*/ 371 w 1165"/>
              <a:gd name="T23" fmla="*/ 620 h 1323"/>
              <a:gd name="T24" fmla="*/ 371 w 1165"/>
              <a:gd name="T25" fmla="*/ 623 h 1323"/>
              <a:gd name="T26" fmla="*/ 371 w 1165"/>
              <a:gd name="T27" fmla="*/ 690 h 1323"/>
              <a:gd name="T28" fmla="*/ 464 w 1165"/>
              <a:gd name="T29" fmla="*/ 769 h 1323"/>
              <a:gd name="T30" fmla="*/ 466 w 1165"/>
              <a:gd name="T31" fmla="*/ 770 h 1323"/>
              <a:gd name="T32" fmla="*/ 532 w 1165"/>
              <a:gd name="T33" fmla="*/ 770 h 1323"/>
              <a:gd name="T34" fmla="*/ 532 w 1165"/>
              <a:gd name="T35" fmla="*/ 1142 h 1323"/>
              <a:gd name="T36" fmla="*/ 363 w 1165"/>
              <a:gd name="T37" fmla="*/ 1221 h 1323"/>
              <a:gd name="T38" fmla="*/ 356 w 1165"/>
              <a:gd name="T39" fmla="*/ 1222 h 1323"/>
              <a:gd name="T40" fmla="*/ 201 w 1165"/>
              <a:gd name="T41" fmla="*/ 1235 h 1323"/>
              <a:gd name="T42" fmla="*/ 195 w 1165"/>
              <a:gd name="T43" fmla="*/ 1235 h 1323"/>
              <a:gd name="T44" fmla="*/ 196 w 1165"/>
              <a:gd name="T45" fmla="*/ 1323 h 1323"/>
              <a:gd name="T46" fmla="*/ 986 w 1165"/>
              <a:gd name="T47" fmla="*/ 1323 h 1323"/>
              <a:gd name="T48" fmla="*/ 986 w 1165"/>
              <a:gd name="T49" fmla="*/ 1234 h 1323"/>
              <a:gd name="T50" fmla="*/ 844 w 1165"/>
              <a:gd name="T51" fmla="*/ 1156 h 1323"/>
              <a:gd name="T52" fmla="*/ 954 w 1165"/>
              <a:gd name="T53" fmla="*/ 1084 h 1323"/>
              <a:gd name="T54" fmla="*/ 1051 w 1165"/>
              <a:gd name="T55" fmla="*/ 978 h 1323"/>
              <a:gd name="T56" fmla="*/ 1162 w 1165"/>
              <a:gd name="T57" fmla="*/ 641 h 1323"/>
              <a:gd name="T58" fmla="*/ 1109 w 1165"/>
              <a:gd name="T59" fmla="*/ 394 h 1323"/>
              <a:gd name="T60" fmla="*/ 978 w 1165"/>
              <a:gd name="T61" fmla="*/ 213 h 1323"/>
              <a:gd name="T62" fmla="*/ 873 w 1165"/>
              <a:gd name="T63" fmla="*/ 135 h 1323"/>
              <a:gd name="T64" fmla="*/ 716 w 1165"/>
              <a:gd name="T65" fmla="*/ 73 h 1323"/>
              <a:gd name="T66" fmla="*/ 711 w 1165"/>
              <a:gd name="T67" fmla="*/ 72 h 1323"/>
              <a:gd name="T68" fmla="*/ 711 w 1165"/>
              <a:gd name="T69" fmla="*/ 18 h 1323"/>
              <a:gd name="T70" fmla="*/ 691 w 1165"/>
              <a:gd name="T71" fmla="*/ 1 h 1323"/>
              <a:gd name="T72" fmla="*/ 475 w 1165"/>
              <a:gd name="T73" fmla="*/ 1 h 1323"/>
              <a:gd name="T74" fmla="*/ 454 w 1165"/>
              <a:gd name="T75" fmla="*/ 18 h 1323"/>
              <a:gd name="T76" fmla="*/ 454 w 1165"/>
              <a:gd name="T77" fmla="*/ 71 h 1323"/>
              <a:gd name="T78" fmla="*/ 306 w 1165"/>
              <a:gd name="T79" fmla="*/ 126 h 1323"/>
              <a:gd name="T80" fmla="*/ 192 w 1165"/>
              <a:gd name="T81" fmla="*/ 208 h 1323"/>
              <a:gd name="T82" fmla="*/ 128 w 1165"/>
              <a:gd name="T83" fmla="*/ 277 h 1323"/>
              <a:gd name="T84" fmla="*/ 80 w 1165"/>
              <a:gd name="T85" fmla="*/ 348 h 1323"/>
              <a:gd name="T86" fmla="*/ 51 w 1165"/>
              <a:gd name="T87" fmla="*/ 406 h 1323"/>
              <a:gd name="T88" fmla="*/ 19 w 1165"/>
              <a:gd name="T89" fmla="*/ 504 h 1323"/>
              <a:gd name="T90" fmla="*/ 5 w 1165"/>
              <a:gd name="T91" fmla="*/ 677 h 1323"/>
              <a:gd name="T92" fmla="*/ 37 w 1165"/>
              <a:gd name="T93" fmla="*/ 834 h 1323"/>
              <a:gd name="T94" fmla="*/ 89 w 1165"/>
              <a:gd name="T95" fmla="*/ 941 h 1323"/>
              <a:gd name="T96" fmla="*/ 306 w 1165"/>
              <a:gd name="T97" fmla="*/ 1147 h 1323"/>
              <a:gd name="T98" fmla="*/ 310 w 1165"/>
              <a:gd name="T99" fmla="*/ 1150 h 1323"/>
              <a:gd name="T100" fmla="*/ 370 w 1165"/>
              <a:gd name="T101" fmla="*/ 1009 h 1323"/>
              <a:gd name="T102" fmla="*/ 186 w 1165"/>
              <a:gd name="T103" fmla="*/ 799 h 1323"/>
              <a:gd name="T104" fmla="*/ 155 w 1165"/>
              <a:gd name="T105" fmla="*/ 632 h 1323"/>
              <a:gd name="T106" fmla="*/ 160 w 1165"/>
              <a:gd name="T107" fmla="*/ 561 h 1323"/>
              <a:gd name="T108" fmla="*/ 307 w 1165"/>
              <a:gd name="T109" fmla="*/ 308 h 1323"/>
              <a:gd name="T110" fmla="*/ 556 w 1165"/>
              <a:gd name="T111" fmla="*/ 210 h 1323"/>
              <a:gd name="T112" fmla="*/ 922 w 1165"/>
              <a:gd name="T113" fmla="*/ 375 h 1323"/>
              <a:gd name="T114" fmla="*/ 1005 w 1165"/>
              <a:gd name="T115" fmla="*/ 563 h 1323"/>
              <a:gd name="T116" fmla="*/ 944 w 1165"/>
              <a:gd name="T117" fmla="*/ 865 h 1323"/>
              <a:gd name="T118" fmla="*/ 792 w 1165"/>
              <a:gd name="T119" fmla="*/ 1010 h 1323"/>
              <a:gd name="T120" fmla="*/ 788 w 1165"/>
              <a:gd name="T121" fmla="*/ 1012 h 1323"/>
              <a:gd name="T122" fmla="*/ 844 w 1165"/>
              <a:gd name="T123" fmla="*/ 1156 h 1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65" h="1323">
                <a:moveTo>
                  <a:pt x="986" y="1234"/>
                </a:moveTo>
                <a:cubicBezTo>
                  <a:pt x="986" y="1234"/>
                  <a:pt x="853" y="1227"/>
                  <a:pt x="744" y="1202"/>
                </a:cubicBezTo>
                <a:cubicBezTo>
                  <a:pt x="685" y="1189"/>
                  <a:pt x="649" y="1171"/>
                  <a:pt x="650" y="1142"/>
                </a:cubicBezTo>
                <a:cubicBezTo>
                  <a:pt x="650" y="1112"/>
                  <a:pt x="650" y="770"/>
                  <a:pt x="650" y="770"/>
                </a:cubicBezTo>
                <a:lnTo>
                  <a:pt x="725" y="769"/>
                </a:lnTo>
                <a:cubicBezTo>
                  <a:pt x="725" y="769"/>
                  <a:pt x="795" y="764"/>
                  <a:pt x="810" y="696"/>
                </a:cubicBezTo>
                <a:cubicBezTo>
                  <a:pt x="810" y="694"/>
                  <a:pt x="811" y="692"/>
                  <a:pt x="811" y="689"/>
                </a:cubicBezTo>
                <a:cubicBezTo>
                  <a:pt x="811" y="687"/>
                  <a:pt x="810" y="615"/>
                  <a:pt x="810" y="615"/>
                </a:cubicBezTo>
                <a:cubicBezTo>
                  <a:pt x="810" y="615"/>
                  <a:pt x="805" y="547"/>
                  <a:pt x="722" y="535"/>
                </a:cubicBezTo>
                <a:cubicBezTo>
                  <a:pt x="721" y="535"/>
                  <a:pt x="720" y="535"/>
                  <a:pt x="719" y="534"/>
                </a:cubicBezTo>
                <a:cubicBezTo>
                  <a:pt x="719" y="534"/>
                  <a:pt x="460" y="535"/>
                  <a:pt x="460" y="535"/>
                </a:cubicBezTo>
                <a:cubicBezTo>
                  <a:pt x="460" y="535"/>
                  <a:pt x="382" y="544"/>
                  <a:pt x="371" y="620"/>
                </a:cubicBezTo>
                <a:cubicBezTo>
                  <a:pt x="371" y="621"/>
                  <a:pt x="371" y="622"/>
                  <a:pt x="371" y="623"/>
                </a:cubicBezTo>
                <a:cubicBezTo>
                  <a:pt x="370" y="624"/>
                  <a:pt x="371" y="690"/>
                  <a:pt x="371" y="690"/>
                </a:cubicBezTo>
                <a:cubicBezTo>
                  <a:pt x="371" y="690"/>
                  <a:pt x="377" y="756"/>
                  <a:pt x="464" y="769"/>
                </a:cubicBezTo>
                <a:cubicBezTo>
                  <a:pt x="464" y="769"/>
                  <a:pt x="465" y="769"/>
                  <a:pt x="466" y="770"/>
                </a:cubicBezTo>
                <a:cubicBezTo>
                  <a:pt x="466" y="770"/>
                  <a:pt x="532" y="770"/>
                  <a:pt x="532" y="770"/>
                </a:cubicBezTo>
                <a:lnTo>
                  <a:pt x="532" y="1142"/>
                </a:lnTo>
                <a:cubicBezTo>
                  <a:pt x="532" y="1142"/>
                  <a:pt x="528" y="1194"/>
                  <a:pt x="363" y="1221"/>
                </a:cubicBezTo>
                <a:cubicBezTo>
                  <a:pt x="360" y="1221"/>
                  <a:pt x="358" y="1222"/>
                  <a:pt x="356" y="1222"/>
                </a:cubicBezTo>
                <a:cubicBezTo>
                  <a:pt x="354" y="1222"/>
                  <a:pt x="251" y="1236"/>
                  <a:pt x="201" y="1235"/>
                </a:cubicBezTo>
                <a:cubicBezTo>
                  <a:pt x="200" y="1235"/>
                  <a:pt x="197" y="1235"/>
                  <a:pt x="195" y="1235"/>
                </a:cubicBezTo>
                <a:cubicBezTo>
                  <a:pt x="194" y="1235"/>
                  <a:pt x="196" y="1323"/>
                  <a:pt x="196" y="1323"/>
                </a:cubicBezTo>
                <a:lnTo>
                  <a:pt x="986" y="1323"/>
                </a:lnTo>
                <a:lnTo>
                  <a:pt x="986" y="1234"/>
                </a:lnTo>
                <a:close/>
                <a:moveTo>
                  <a:pt x="844" y="1156"/>
                </a:moveTo>
                <a:cubicBezTo>
                  <a:pt x="844" y="1156"/>
                  <a:pt x="896" y="1133"/>
                  <a:pt x="954" y="1084"/>
                </a:cubicBezTo>
                <a:cubicBezTo>
                  <a:pt x="987" y="1056"/>
                  <a:pt x="1021" y="1020"/>
                  <a:pt x="1051" y="978"/>
                </a:cubicBezTo>
                <a:cubicBezTo>
                  <a:pt x="1119" y="886"/>
                  <a:pt x="1159" y="757"/>
                  <a:pt x="1162" y="641"/>
                </a:cubicBezTo>
                <a:cubicBezTo>
                  <a:pt x="1165" y="557"/>
                  <a:pt x="1142" y="469"/>
                  <a:pt x="1109" y="394"/>
                </a:cubicBezTo>
                <a:cubicBezTo>
                  <a:pt x="1078" y="323"/>
                  <a:pt x="1033" y="268"/>
                  <a:pt x="978" y="213"/>
                </a:cubicBezTo>
                <a:cubicBezTo>
                  <a:pt x="949" y="185"/>
                  <a:pt x="915" y="158"/>
                  <a:pt x="873" y="135"/>
                </a:cubicBezTo>
                <a:cubicBezTo>
                  <a:pt x="830" y="111"/>
                  <a:pt x="776" y="88"/>
                  <a:pt x="716" y="73"/>
                </a:cubicBezTo>
                <a:cubicBezTo>
                  <a:pt x="713" y="72"/>
                  <a:pt x="711" y="74"/>
                  <a:pt x="711" y="72"/>
                </a:cubicBezTo>
                <a:lnTo>
                  <a:pt x="711" y="18"/>
                </a:lnTo>
                <a:cubicBezTo>
                  <a:pt x="712" y="6"/>
                  <a:pt x="708" y="0"/>
                  <a:pt x="691" y="1"/>
                </a:cubicBezTo>
                <a:lnTo>
                  <a:pt x="475" y="1"/>
                </a:lnTo>
                <a:cubicBezTo>
                  <a:pt x="460" y="2"/>
                  <a:pt x="454" y="7"/>
                  <a:pt x="454" y="18"/>
                </a:cubicBezTo>
                <a:lnTo>
                  <a:pt x="454" y="71"/>
                </a:lnTo>
                <a:cubicBezTo>
                  <a:pt x="454" y="71"/>
                  <a:pt x="380" y="87"/>
                  <a:pt x="306" y="126"/>
                </a:cubicBezTo>
                <a:cubicBezTo>
                  <a:pt x="265" y="149"/>
                  <a:pt x="225" y="178"/>
                  <a:pt x="192" y="208"/>
                </a:cubicBezTo>
                <a:cubicBezTo>
                  <a:pt x="171" y="227"/>
                  <a:pt x="154" y="244"/>
                  <a:pt x="128" y="277"/>
                </a:cubicBezTo>
                <a:cubicBezTo>
                  <a:pt x="111" y="298"/>
                  <a:pt x="95" y="321"/>
                  <a:pt x="80" y="348"/>
                </a:cubicBezTo>
                <a:cubicBezTo>
                  <a:pt x="69" y="367"/>
                  <a:pt x="59" y="386"/>
                  <a:pt x="51" y="406"/>
                </a:cubicBezTo>
                <a:cubicBezTo>
                  <a:pt x="38" y="436"/>
                  <a:pt x="28" y="472"/>
                  <a:pt x="19" y="504"/>
                </a:cubicBezTo>
                <a:cubicBezTo>
                  <a:pt x="4" y="560"/>
                  <a:pt x="0" y="624"/>
                  <a:pt x="5" y="677"/>
                </a:cubicBezTo>
                <a:cubicBezTo>
                  <a:pt x="9" y="730"/>
                  <a:pt x="19" y="784"/>
                  <a:pt x="37" y="834"/>
                </a:cubicBezTo>
                <a:cubicBezTo>
                  <a:pt x="51" y="871"/>
                  <a:pt x="69" y="908"/>
                  <a:pt x="89" y="941"/>
                </a:cubicBezTo>
                <a:cubicBezTo>
                  <a:pt x="146" y="1032"/>
                  <a:pt x="221" y="1101"/>
                  <a:pt x="306" y="1147"/>
                </a:cubicBezTo>
                <a:cubicBezTo>
                  <a:pt x="307" y="1148"/>
                  <a:pt x="308" y="1149"/>
                  <a:pt x="310" y="1150"/>
                </a:cubicBezTo>
                <a:cubicBezTo>
                  <a:pt x="311" y="1150"/>
                  <a:pt x="370" y="1009"/>
                  <a:pt x="370" y="1009"/>
                </a:cubicBezTo>
                <a:cubicBezTo>
                  <a:pt x="370" y="1009"/>
                  <a:pt x="239" y="939"/>
                  <a:pt x="186" y="799"/>
                </a:cubicBezTo>
                <a:cubicBezTo>
                  <a:pt x="169" y="755"/>
                  <a:pt x="154" y="695"/>
                  <a:pt x="155" y="632"/>
                </a:cubicBezTo>
                <a:cubicBezTo>
                  <a:pt x="155" y="607"/>
                  <a:pt x="155" y="580"/>
                  <a:pt x="160" y="561"/>
                </a:cubicBezTo>
                <a:cubicBezTo>
                  <a:pt x="187" y="442"/>
                  <a:pt x="238" y="367"/>
                  <a:pt x="307" y="308"/>
                </a:cubicBezTo>
                <a:cubicBezTo>
                  <a:pt x="409" y="221"/>
                  <a:pt x="522" y="214"/>
                  <a:pt x="556" y="210"/>
                </a:cubicBezTo>
                <a:cubicBezTo>
                  <a:pt x="663" y="200"/>
                  <a:pt x="825" y="247"/>
                  <a:pt x="922" y="375"/>
                </a:cubicBezTo>
                <a:cubicBezTo>
                  <a:pt x="958" y="423"/>
                  <a:pt x="992" y="495"/>
                  <a:pt x="1005" y="563"/>
                </a:cubicBezTo>
                <a:cubicBezTo>
                  <a:pt x="1019" y="632"/>
                  <a:pt x="1014" y="768"/>
                  <a:pt x="944" y="865"/>
                </a:cubicBezTo>
                <a:cubicBezTo>
                  <a:pt x="880" y="952"/>
                  <a:pt x="832" y="988"/>
                  <a:pt x="792" y="1010"/>
                </a:cubicBezTo>
                <a:cubicBezTo>
                  <a:pt x="791" y="1011"/>
                  <a:pt x="790" y="1011"/>
                  <a:pt x="788" y="1012"/>
                </a:cubicBezTo>
                <a:cubicBezTo>
                  <a:pt x="787" y="1013"/>
                  <a:pt x="844" y="1156"/>
                  <a:pt x="844" y="1156"/>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12" name="media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14748" y="-917426"/>
            <a:ext cx="609600" cy="609600"/>
          </a:xfrm>
          <a:prstGeom prst="rect">
            <a:avLst/>
          </a:prstGeom>
        </p:spPr>
      </p:pic>
    </p:spTree>
  </p:cSld>
  <p:clrMapOvr>
    <a:masterClrMapping/>
  </p:clrMapOvr>
  <p:transition spd="slow" advTm="10960">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withEffect">
                                  <p:stCondLst>
                                    <p:cond delay="0"/>
                                  </p:stCondLst>
                                  <p:childTnLst>
                                    <p:cmd type="call" cmd="playFrom(0.0)">
                                      <p:cBhvr>
                                        <p:cTn id="6" dur="1" fill="hold"/>
                                        <p:tgtEl>
                                          <p:spTgt spid="12"/>
                                        </p:tgtEl>
                                      </p:cBhvr>
                                    </p:cmd>
                                  </p:childTnLst>
                                </p:cTn>
                              </p:par>
                            </p:childTnLst>
                          </p:cTn>
                        </p:par>
                        <p:par>
                          <p:cTn id="7" fill="hold">
                            <p:stCondLst>
                              <p:cond delay="0"/>
                            </p:stCondLst>
                            <p:childTnLst>
                              <p:par>
                                <p:cTn id="8" presetID="56" presetClass="entr" presetSubtype="0" fill="hold" grpId="0" nodeType="afterEffect">
                                  <p:stCondLst>
                                    <p:cond delay="0"/>
                                  </p:stCondLst>
                                  <p:iterate type="lt">
                                    <p:tmPct val="10000"/>
                                  </p:iterate>
                                  <p:childTnLst>
                                    <p:set>
                                      <p:cBhvr>
                                        <p:cTn id="9" dur="1" fill="hold">
                                          <p:stCondLst>
                                            <p:cond delay="0"/>
                                          </p:stCondLst>
                                        </p:cTn>
                                        <p:tgtEl>
                                          <p:spTgt spid="7172"/>
                                        </p:tgtEl>
                                        <p:attrNameLst>
                                          <p:attrName>style.visibility</p:attrName>
                                        </p:attrNameLst>
                                      </p:cBhvr>
                                      <p:to>
                                        <p:strVal val="visible"/>
                                      </p:to>
                                    </p:set>
                                    <p:anim by="(-#ppt_w*2)" calcmode="lin" valueType="num">
                                      <p:cBhvr rctx="PPT">
                                        <p:cTn id="10" dur="550" autoRev="1" fill="hold">
                                          <p:stCondLst>
                                            <p:cond delay="0"/>
                                          </p:stCondLst>
                                        </p:cTn>
                                        <p:tgtEl>
                                          <p:spTgt spid="7172"/>
                                        </p:tgtEl>
                                        <p:attrNameLst>
                                          <p:attrName>ppt_w</p:attrName>
                                        </p:attrNameLst>
                                      </p:cBhvr>
                                    </p:anim>
                                    <p:anim by="(#ppt_w*0.50)" calcmode="lin" valueType="num">
                                      <p:cBhvr>
                                        <p:cTn id="11" dur="550" decel="50000" autoRev="1" fill="hold">
                                          <p:stCondLst>
                                            <p:cond delay="0"/>
                                          </p:stCondLst>
                                        </p:cTn>
                                        <p:tgtEl>
                                          <p:spTgt spid="7172"/>
                                        </p:tgtEl>
                                        <p:attrNameLst>
                                          <p:attrName>ppt_x</p:attrName>
                                        </p:attrNameLst>
                                      </p:cBhvr>
                                    </p:anim>
                                    <p:anim from="(-#ppt_h/2)" to="(#ppt_y)" calcmode="lin" valueType="num">
                                      <p:cBhvr>
                                        <p:cTn id="12" dur="1100" fill="hold">
                                          <p:stCondLst>
                                            <p:cond delay="0"/>
                                          </p:stCondLst>
                                        </p:cTn>
                                        <p:tgtEl>
                                          <p:spTgt spid="7172"/>
                                        </p:tgtEl>
                                        <p:attrNameLst>
                                          <p:attrName>ppt_y</p:attrName>
                                        </p:attrNameLst>
                                      </p:cBhvr>
                                    </p:anim>
                                    <p:animRot by="21600000">
                                      <p:cBhvr>
                                        <p:cTn id="13" dur="1100" fill="hold">
                                          <p:stCondLst>
                                            <p:cond delay="0"/>
                                          </p:stCondLst>
                                        </p:cTn>
                                        <p:tgtEl>
                                          <p:spTgt spid="7172"/>
                                        </p:tgtEl>
                                        <p:attrNameLst>
                                          <p:attrName>r</p:attrName>
                                        </p:attrNameLst>
                                      </p:cBhvr>
                                    </p:animRot>
                                  </p:childTnLst>
                                </p:cTn>
                              </p:par>
                            </p:childTnLst>
                          </p:cTn>
                        </p:par>
                        <p:par>
                          <p:cTn id="14" fill="hold" nodeType="afterGroup">
                            <p:stCondLst>
                              <p:cond delay="2200"/>
                            </p:stCondLst>
                            <p:childTnLst>
                              <p:par>
                                <p:cTn id="15" presetID="31" presetClass="entr" presetSubtype="0" fill="hold" grpId="0" nodeType="afterEffect">
                                  <p:stCondLst>
                                    <p:cond delay="0"/>
                                  </p:stCondLst>
                                  <p:childTnLst>
                                    <p:set>
                                      <p:cBhvr>
                                        <p:cTn id="16" dur="1" fill="hold">
                                          <p:stCondLst>
                                            <p:cond delay="0"/>
                                          </p:stCondLst>
                                        </p:cTn>
                                        <p:tgtEl>
                                          <p:spTgt spid="7171"/>
                                        </p:tgtEl>
                                        <p:attrNameLst>
                                          <p:attrName>style.visibility</p:attrName>
                                        </p:attrNameLst>
                                      </p:cBhvr>
                                      <p:to>
                                        <p:strVal val="visible"/>
                                      </p:to>
                                    </p:set>
                                    <p:anim calcmode="lin" valueType="num">
                                      <p:cBhvr>
                                        <p:cTn id="17" dur="1000" fill="hold"/>
                                        <p:tgtEl>
                                          <p:spTgt spid="7171"/>
                                        </p:tgtEl>
                                        <p:attrNameLst>
                                          <p:attrName>ppt_w</p:attrName>
                                        </p:attrNameLst>
                                      </p:cBhvr>
                                      <p:tavLst>
                                        <p:tav tm="0">
                                          <p:val>
                                            <p:fltVal val="0"/>
                                          </p:val>
                                        </p:tav>
                                        <p:tav tm="100000">
                                          <p:val>
                                            <p:strVal val="#ppt_w"/>
                                          </p:val>
                                        </p:tav>
                                      </p:tavLst>
                                    </p:anim>
                                    <p:anim calcmode="lin" valueType="num">
                                      <p:cBhvr>
                                        <p:cTn id="18" dur="1000" fill="hold"/>
                                        <p:tgtEl>
                                          <p:spTgt spid="7171"/>
                                        </p:tgtEl>
                                        <p:attrNameLst>
                                          <p:attrName>ppt_h</p:attrName>
                                        </p:attrNameLst>
                                      </p:cBhvr>
                                      <p:tavLst>
                                        <p:tav tm="0">
                                          <p:val>
                                            <p:fltVal val="0"/>
                                          </p:val>
                                        </p:tav>
                                        <p:tav tm="100000">
                                          <p:val>
                                            <p:strVal val="#ppt_h"/>
                                          </p:val>
                                        </p:tav>
                                      </p:tavLst>
                                    </p:anim>
                                    <p:anim calcmode="lin" valueType="num">
                                      <p:cBhvr>
                                        <p:cTn id="19" dur="1000" fill="hold"/>
                                        <p:tgtEl>
                                          <p:spTgt spid="7171"/>
                                        </p:tgtEl>
                                        <p:attrNameLst>
                                          <p:attrName>style.rotation</p:attrName>
                                        </p:attrNameLst>
                                      </p:cBhvr>
                                      <p:tavLst>
                                        <p:tav tm="0">
                                          <p:val>
                                            <p:fltVal val="90"/>
                                          </p:val>
                                        </p:tav>
                                        <p:tav tm="100000">
                                          <p:val>
                                            <p:fltVal val="0"/>
                                          </p:val>
                                        </p:tav>
                                      </p:tavLst>
                                    </p:anim>
                                    <p:animEffect transition="in" filter="fade">
                                      <p:cBhvr>
                                        <p:cTn id="20" dur="1000"/>
                                        <p:tgtEl>
                                          <p:spTgt spid="7171"/>
                                        </p:tgtEl>
                                      </p:cBhvr>
                                    </p:animEffect>
                                  </p:childTnLst>
                                </p:cTn>
                              </p:par>
                            </p:childTnLst>
                          </p:cTn>
                        </p:par>
                        <p:par>
                          <p:cTn id="21" fill="hold" nodeType="afterGroup">
                            <p:stCondLst>
                              <p:cond delay="3200"/>
                            </p:stCondLst>
                            <p:childTnLst>
                              <p:par>
                                <p:cTn id="22" presetID="31" presetClass="entr" presetSubtype="0" fill="hold" nodeType="afterEffect">
                                  <p:stCondLst>
                                    <p:cond delay="0"/>
                                  </p:stCondLst>
                                  <p:childTnLst>
                                    <p:set>
                                      <p:cBhvr>
                                        <p:cTn id="23" dur="1" fill="hold">
                                          <p:stCondLst>
                                            <p:cond delay="0"/>
                                          </p:stCondLst>
                                        </p:cTn>
                                        <p:tgtEl>
                                          <p:spTgt spid="7178"/>
                                        </p:tgtEl>
                                        <p:attrNameLst>
                                          <p:attrName>style.visibility</p:attrName>
                                        </p:attrNameLst>
                                      </p:cBhvr>
                                      <p:to>
                                        <p:strVal val="visible"/>
                                      </p:to>
                                    </p:set>
                                    <p:anim calcmode="lin" valueType="num">
                                      <p:cBhvr>
                                        <p:cTn id="24" dur="500" fill="hold"/>
                                        <p:tgtEl>
                                          <p:spTgt spid="7178"/>
                                        </p:tgtEl>
                                        <p:attrNameLst>
                                          <p:attrName>ppt_w</p:attrName>
                                        </p:attrNameLst>
                                      </p:cBhvr>
                                      <p:tavLst>
                                        <p:tav tm="0">
                                          <p:val>
                                            <p:fltVal val="0"/>
                                          </p:val>
                                        </p:tav>
                                        <p:tav tm="100000">
                                          <p:val>
                                            <p:strVal val="#ppt_w"/>
                                          </p:val>
                                        </p:tav>
                                      </p:tavLst>
                                    </p:anim>
                                    <p:anim calcmode="lin" valueType="num">
                                      <p:cBhvr>
                                        <p:cTn id="25" dur="500" fill="hold"/>
                                        <p:tgtEl>
                                          <p:spTgt spid="7178"/>
                                        </p:tgtEl>
                                        <p:attrNameLst>
                                          <p:attrName>ppt_h</p:attrName>
                                        </p:attrNameLst>
                                      </p:cBhvr>
                                      <p:tavLst>
                                        <p:tav tm="0">
                                          <p:val>
                                            <p:fltVal val="0"/>
                                          </p:val>
                                        </p:tav>
                                        <p:tav tm="100000">
                                          <p:val>
                                            <p:strVal val="#ppt_h"/>
                                          </p:val>
                                        </p:tav>
                                      </p:tavLst>
                                    </p:anim>
                                    <p:anim calcmode="lin" valueType="num">
                                      <p:cBhvr>
                                        <p:cTn id="26" dur="500" fill="hold"/>
                                        <p:tgtEl>
                                          <p:spTgt spid="7178"/>
                                        </p:tgtEl>
                                        <p:attrNameLst>
                                          <p:attrName>style.rotation</p:attrName>
                                        </p:attrNameLst>
                                      </p:cBhvr>
                                      <p:tavLst>
                                        <p:tav tm="0">
                                          <p:val>
                                            <p:fltVal val="90"/>
                                          </p:val>
                                        </p:tav>
                                        <p:tav tm="100000">
                                          <p:val>
                                            <p:fltVal val="0"/>
                                          </p:val>
                                        </p:tav>
                                      </p:tavLst>
                                    </p:anim>
                                    <p:animEffect transition="in" filter="fade">
                                      <p:cBhvr>
                                        <p:cTn id="27" dur="500"/>
                                        <p:tgtEl>
                                          <p:spTgt spid="7178"/>
                                        </p:tgtEl>
                                      </p:cBhvr>
                                    </p:animEffect>
                                  </p:childTnLst>
                                </p:cTn>
                              </p:par>
                            </p:childTnLst>
                          </p:cTn>
                        </p:par>
                        <p:par>
                          <p:cTn id="28" fill="hold" nodeType="afterGroup">
                            <p:stCondLst>
                              <p:cond delay="3700"/>
                            </p:stCondLst>
                            <p:childTnLst>
                              <p:par>
                                <p:cTn id="29" presetID="22" presetClass="entr" presetSubtype="8" fill="hold" grpId="0" nodeType="afterEffect">
                                  <p:stCondLst>
                                    <p:cond delay="0"/>
                                  </p:stCondLst>
                                  <p:childTnLst>
                                    <p:set>
                                      <p:cBhvr>
                                        <p:cTn id="30" dur="1" fill="hold">
                                          <p:stCondLst>
                                            <p:cond delay="0"/>
                                          </p:stCondLst>
                                        </p:cTn>
                                        <p:tgtEl>
                                          <p:spTgt spid="7177"/>
                                        </p:tgtEl>
                                        <p:attrNameLst>
                                          <p:attrName>style.visibility</p:attrName>
                                        </p:attrNameLst>
                                      </p:cBhvr>
                                      <p:to>
                                        <p:strVal val="visible"/>
                                      </p:to>
                                    </p:set>
                                    <p:animEffect transition="in" filter="wipe(left)">
                                      <p:cBhvr>
                                        <p:cTn id="31" dur="500"/>
                                        <p:tgtEl>
                                          <p:spTgt spid="7177"/>
                                        </p:tgtEl>
                                      </p:cBhvr>
                                    </p:animEffect>
                                  </p:childTnLst>
                                </p:cTn>
                              </p:par>
                            </p:childTnLst>
                          </p:cTn>
                        </p:par>
                        <p:par>
                          <p:cTn id="32" fill="hold" nodeType="afterGroup">
                            <p:stCondLst>
                              <p:cond delay="4200"/>
                            </p:stCondLst>
                            <p:childTnLst>
                              <p:par>
                                <p:cTn id="33" presetID="2" presetClass="entr" presetSubtype="2" fill="hold" grpId="0" nodeType="afterEffect">
                                  <p:stCondLst>
                                    <p:cond delay="0"/>
                                  </p:stCondLst>
                                  <p:childTnLst>
                                    <p:set>
                                      <p:cBhvr>
                                        <p:cTn id="34" dur="1" fill="hold">
                                          <p:stCondLst>
                                            <p:cond delay="0"/>
                                          </p:stCondLst>
                                        </p:cTn>
                                        <p:tgtEl>
                                          <p:spTgt spid="7175"/>
                                        </p:tgtEl>
                                        <p:attrNameLst>
                                          <p:attrName>style.visibility</p:attrName>
                                        </p:attrNameLst>
                                      </p:cBhvr>
                                      <p:to>
                                        <p:strVal val="visible"/>
                                      </p:to>
                                    </p:set>
                                    <p:anim calcmode="lin" valueType="num">
                                      <p:cBhvr additive="base">
                                        <p:cTn id="35" dur="500" fill="hold"/>
                                        <p:tgtEl>
                                          <p:spTgt spid="7175"/>
                                        </p:tgtEl>
                                        <p:attrNameLst>
                                          <p:attrName>ppt_x</p:attrName>
                                        </p:attrNameLst>
                                      </p:cBhvr>
                                      <p:tavLst>
                                        <p:tav tm="0">
                                          <p:val>
                                            <p:strVal val="1+#ppt_w/2"/>
                                          </p:val>
                                        </p:tav>
                                        <p:tav tm="100000">
                                          <p:val>
                                            <p:strVal val="#ppt_x"/>
                                          </p:val>
                                        </p:tav>
                                      </p:tavLst>
                                    </p:anim>
                                    <p:anim calcmode="lin" valueType="num">
                                      <p:cBhvr additive="base">
                                        <p:cTn id="36" dur="500" fill="hold"/>
                                        <p:tgtEl>
                                          <p:spTgt spid="7175"/>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7174"/>
                                        </p:tgtEl>
                                        <p:attrNameLst>
                                          <p:attrName>style.visibility</p:attrName>
                                        </p:attrNameLst>
                                      </p:cBhvr>
                                      <p:to>
                                        <p:strVal val="visible"/>
                                      </p:to>
                                    </p:set>
                                    <p:anim calcmode="lin" valueType="num">
                                      <p:cBhvr additive="base">
                                        <p:cTn id="39" dur="500" fill="hold"/>
                                        <p:tgtEl>
                                          <p:spTgt spid="7174"/>
                                        </p:tgtEl>
                                        <p:attrNameLst>
                                          <p:attrName>ppt_x</p:attrName>
                                        </p:attrNameLst>
                                      </p:cBhvr>
                                      <p:tavLst>
                                        <p:tav tm="0">
                                          <p:val>
                                            <p:strVal val="0-#ppt_w/2"/>
                                          </p:val>
                                        </p:tav>
                                        <p:tav tm="100000">
                                          <p:val>
                                            <p:strVal val="#ppt_x"/>
                                          </p:val>
                                        </p:tav>
                                      </p:tavLst>
                                    </p:anim>
                                    <p:anim calcmode="lin" valueType="num">
                                      <p:cBhvr additive="base">
                                        <p:cTn id="40" dur="500" fill="hold"/>
                                        <p:tgtEl>
                                          <p:spTgt spid="7174"/>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7176"/>
                                        </p:tgtEl>
                                        <p:attrNameLst>
                                          <p:attrName>style.visibility</p:attrName>
                                        </p:attrNameLst>
                                      </p:cBhvr>
                                      <p:to>
                                        <p:strVal val="visible"/>
                                      </p:to>
                                    </p:set>
                                    <p:anim calcmode="lin" valueType="num">
                                      <p:cBhvr additive="base">
                                        <p:cTn id="43" dur="500" fill="hold"/>
                                        <p:tgtEl>
                                          <p:spTgt spid="7176"/>
                                        </p:tgtEl>
                                        <p:attrNameLst>
                                          <p:attrName>ppt_x</p:attrName>
                                        </p:attrNameLst>
                                      </p:cBhvr>
                                      <p:tavLst>
                                        <p:tav tm="0">
                                          <p:val>
                                            <p:strVal val="0-#ppt_w/2"/>
                                          </p:val>
                                        </p:tav>
                                        <p:tav tm="100000">
                                          <p:val>
                                            <p:strVal val="#ppt_x"/>
                                          </p:val>
                                        </p:tav>
                                      </p:tavLst>
                                    </p:anim>
                                    <p:anim calcmode="lin" valueType="num">
                                      <p:cBhvr additive="base">
                                        <p:cTn id="44" dur="500" fill="hold"/>
                                        <p:tgtEl>
                                          <p:spTgt spid="71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45" repeatCount="indefinite" fill="hold" display="0">
                  <p:stCondLst>
                    <p:cond delay="indefinite"/>
                  </p:stCondLst>
                  <p:endCondLst>
                    <p:cond evt="onStopAudio" delay="0">
                      <p:tgtEl>
                        <p:sldTgt/>
                      </p:tgtEl>
                    </p:cond>
                  </p:endCondLst>
                </p:cTn>
                <p:tgtEl>
                  <p:spTgt spid="12"/>
                </p:tgtEl>
              </p:cMediaNode>
            </p:audio>
          </p:childTnLst>
        </p:cTn>
      </p:par>
    </p:tnLst>
    <p:bldLst>
      <p:bldP spid="7171" grpId="0"/>
      <p:bldP spid="7172" grpId="0"/>
      <p:bldP spid="7174" grpId="0" animBg="1"/>
      <p:bldP spid="7175" grpId="0" animBg="1"/>
      <p:bldP spid="7176" grpId="0"/>
      <p:bldP spid="7177" grpId="0"/>
    </p:bldLst>
  </p:timing>
</p:sld>
</file>

<file path=ppt/slides/slide2.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8194" name="Freeform 5"/>
          <p:cNvSpPr>
            <a:spLocks noChangeArrowheads="1"/>
          </p:cNvSpPr>
          <p:nvPr/>
        </p:nvSpPr>
        <p:spPr bwMode="auto">
          <a:xfrm>
            <a:off x="941388" y="-463550"/>
            <a:ext cx="11255375" cy="6097588"/>
          </a:xfrm>
          <a:custGeom>
            <a:avLst/>
            <a:gdLst>
              <a:gd name="T0" fmla="*/ 0 w 15313"/>
              <a:gd name="T1" fmla="*/ 5432 h 8259"/>
              <a:gd name="T2" fmla="*/ 1795 w 15313"/>
              <a:gd name="T3" fmla="*/ 6080 h 8259"/>
              <a:gd name="T4" fmla="*/ 3450 w 15313"/>
              <a:gd name="T5" fmla="*/ 4335 h 8259"/>
              <a:gd name="T6" fmla="*/ 5291 w 15313"/>
              <a:gd name="T7" fmla="*/ 5388 h 8259"/>
              <a:gd name="T8" fmla="*/ 9879 w 15313"/>
              <a:gd name="T9" fmla="*/ 5274 h 8259"/>
              <a:gd name="T10" fmla="*/ 15313 w 15313"/>
              <a:gd name="T11" fmla="*/ 7722 h 8259"/>
            </a:gdLst>
            <a:ahLst/>
            <a:cxnLst>
              <a:cxn ang="0">
                <a:pos x="T0" y="T1"/>
              </a:cxn>
              <a:cxn ang="0">
                <a:pos x="T2" y="T3"/>
              </a:cxn>
              <a:cxn ang="0">
                <a:pos x="T4" y="T5"/>
              </a:cxn>
              <a:cxn ang="0">
                <a:pos x="T6" y="T7"/>
              </a:cxn>
              <a:cxn ang="0">
                <a:pos x="T8" y="T9"/>
              </a:cxn>
              <a:cxn ang="0">
                <a:pos x="T10" y="T11"/>
              </a:cxn>
            </a:cxnLst>
            <a:rect l="0" t="0" r="r" b="b"/>
            <a:pathLst>
              <a:path w="15313" h="8259">
                <a:moveTo>
                  <a:pt x="0" y="5432"/>
                </a:moveTo>
                <a:cubicBezTo>
                  <a:pt x="621" y="5445"/>
                  <a:pt x="877" y="7050"/>
                  <a:pt x="1795" y="6080"/>
                </a:cubicBezTo>
                <a:cubicBezTo>
                  <a:pt x="2364" y="5398"/>
                  <a:pt x="2988" y="4491"/>
                  <a:pt x="3450" y="4335"/>
                </a:cubicBezTo>
                <a:cubicBezTo>
                  <a:pt x="3995" y="4249"/>
                  <a:pt x="4267" y="4298"/>
                  <a:pt x="5291" y="5388"/>
                </a:cubicBezTo>
                <a:cubicBezTo>
                  <a:pt x="7686" y="8259"/>
                  <a:pt x="8758" y="6804"/>
                  <a:pt x="9879" y="5274"/>
                </a:cubicBezTo>
                <a:cubicBezTo>
                  <a:pt x="13397" y="0"/>
                  <a:pt x="13408" y="7795"/>
                  <a:pt x="15313" y="7722"/>
                </a:cubicBezTo>
              </a:path>
            </a:pathLst>
          </a:custGeom>
          <a:noFill/>
          <a:ln w="9525">
            <a:solidFill>
              <a:srgbClr val="808487"/>
            </a:solidFill>
            <a:prstDash val="dash"/>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ea typeface="宋体" pitchFamily="2" charset="-122"/>
            </a:endParaRPr>
          </a:p>
        </p:txBody>
      </p:sp>
      <p:sp>
        <p:nvSpPr>
          <p:cNvPr id="8195" name="Freeform 6"/>
          <p:cNvSpPr>
            <a:spLocks noChangeArrowheads="1"/>
          </p:cNvSpPr>
          <p:nvPr/>
        </p:nvSpPr>
        <p:spPr bwMode="auto">
          <a:xfrm>
            <a:off x="962025" y="1471613"/>
            <a:ext cx="11234738" cy="4694237"/>
          </a:xfrm>
          <a:custGeom>
            <a:avLst/>
            <a:gdLst>
              <a:gd name="T0" fmla="*/ 0 w 15284"/>
              <a:gd name="T1" fmla="*/ 2748 h 6360"/>
              <a:gd name="T2" fmla="*/ 717 w 15284"/>
              <a:gd name="T3" fmla="*/ 2103 h 6360"/>
              <a:gd name="T4" fmla="*/ 2341 w 15284"/>
              <a:gd name="T5" fmla="*/ 2934 h 6360"/>
              <a:gd name="T6" fmla="*/ 6020 w 15284"/>
              <a:gd name="T7" fmla="*/ 2094 h 6360"/>
              <a:gd name="T8" fmla="*/ 9666 w 15284"/>
              <a:gd name="T9" fmla="*/ 2804 h 6360"/>
              <a:gd name="T10" fmla="*/ 13431 w 15284"/>
              <a:gd name="T11" fmla="*/ 2692 h 6360"/>
              <a:gd name="T12" fmla="*/ 15284 w 15284"/>
              <a:gd name="T13" fmla="*/ 15 h 6360"/>
            </a:gdLst>
            <a:ahLst/>
            <a:cxnLst>
              <a:cxn ang="0">
                <a:pos x="T0" y="T1"/>
              </a:cxn>
              <a:cxn ang="0">
                <a:pos x="T2" y="T3"/>
              </a:cxn>
              <a:cxn ang="0">
                <a:pos x="T4" y="T5"/>
              </a:cxn>
              <a:cxn ang="0">
                <a:pos x="T6" y="T7"/>
              </a:cxn>
              <a:cxn ang="0">
                <a:pos x="T8" y="T9"/>
              </a:cxn>
              <a:cxn ang="0">
                <a:pos x="T10" y="T11"/>
              </a:cxn>
              <a:cxn ang="0">
                <a:pos x="T12" y="T13"/>
              </a:cxn>
            </a:cxnLst>
            <a:rect l="0" t="0" r="r" b="b"/>
            <a:pathLst>
              <a:path w="15284" h="6360">
                <a:moveTo>
                  <a:pt x="0" y="2748"/>
                </a:moveTo>
                <a:cubicBezTo>
                  <a:pt x="567" y="2747"/>
                  <a:pt x="522" y="2366"/>
                  <a:pt x="717" y="2103"/>
                </a:cubicBezTo>
                <a:cubicBezTo>
                  <a:pt x="1434" y="1192"/>
                  <a:pt x="1924" y="2283"/>
                  <a:pt x="2341" y="2934"/>
                </a:cubicBezTo>
                <a:cubicBezTo>
                  <a:pt x="3530" y="4750"/>
                  <a:pt x="5186" y="2831"/>
                  <a:pt x="6020" y="2094"/>
                </a:cubicBezTo>
                <a:cubicBezTo>
                  <a:pt x="8177" y="49"/>
                  <a:pt x="9296" y="2238"/>
                  <a:pt x="9666" y="2804"/>
                </a:cubicBezTo>
                <a:cubicBezTo>
                  <a:pt x="11863" y="6360"/>
                  <a:pt x="12688" y="4188"/>
                  <a:pt x="13431" y="2692"/>
                </a:cubicBezTo>
                <a:cubicBezTo>
                  <a:pt x="13755" y="1911"/>
                  <a:pt x="14397" y="0"/>
                  <a:pt x="15284" y="15"/>
                </a:cubicBezTo>
              </a:path>
            </a:pathLst>
          </a:custGeom>
          <a:noFill/>
          <a:ln w="9525">
            <a:solidFill>
              <a:srgbClr val="808487"/>
            </a:solidFill>
            <a:prstDash val="dash"/>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ea typeface="宋体" pitchFamily="2" charset="-122"/>
            </a:endParaRPr>
          </a:p>
        </p:txBody>
      </p:sp>
      <p:pic>
        <p:nvPicPr>
          <p:cNvPr id="8196" name="图片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75288" y="1906588"/>
            <a:ext cx="6721475" cy="159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7" name="图片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500438"/>
            <a:ext cx="12196763" cy="20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8" name="图片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46638" y="3181350"/>
            <a:ext cx="73612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9" name="组合 36"/>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637713" y="1682750"/>
            <a:ext cx="804862"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0" name="组合 39"/>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236075" y="4548188"/>
            <a:ext cx="80327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1" name="组合 42"/>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96000" y="4327525"/>
            <a:ext cx="804863" cy="8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2" name="组合 45"/>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73425" y="2255838"/>
            <a:ext cx="811213" cy="80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3" name="组合 48"/>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424613" y="1920875"/>
            <a:ext cx="804862" cy="80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4" name="TextBox 51"/>
          <p:cNvSpPr txBox="1">
            <a:spLocks noChangeArrowheads="1"/>
          </p:cNvSpPr>
          <p:nvPr/>
        </p:nvSpPr>
        <p:spPr bwMode="auto">
          <a:xfrm>
            <a:off x="2509838" y="1193800"/>
            <a:ext cx="230822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800" b="1">
                <a:solidFill>
                  <a:schemeClr val="accent1"/>
                </a:solidFill>
                <a:latin typeface="微软雅黑" pitchFamily="34" charset="-122"/>
              </a:rPr>
              <a:t>请输入第一部分标题</a:t>
            </a:r>
          </a:p>
        </p:txBody>
      </p:sp>
      <p:sp>
        <p:nvSpPr>
          <p:cNvPr id="8205" name="TextBox 52"/>
          <p:cNvSpPr txBox="1">
            <a:spLocks noChangeArrowheads="1"/>
          </p:cNvSpPr>
          <p:nvPr/>
        </p:nvSpPr>
        <p:spPr bwMode="auto">
          <a:xfrm>
            <a:off x="5348288" y="5183188"/>
            <a:ext cx="2306637"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800" b="1">
                <a:solidFill>
                  <a:schemeClr val="accent1"/>
                </a:solidFill>
                <a:latin typeface="微软雅黑" pitchFamily="34" charset="-122"/>
              </a:rPr>
              <a:t>请输入第二部分标题</a:t>
            </a:r>
          </a:p>
        </p:txBody>
      </p:sp>
      <p:sp>
        <p:nvSpPr>
          <p:cNvPr id="8206" name="TextBox 53"/>
          <p:cNvSpPr txBox="1">
            <a:spLocks noChangeArrowheads="1"/>
          </p:cNvSpPr>
          <p:nvPr/>
        </p:nvSpPr>
        <p:spPr bwMode="auto">
          <a:xfrm>
            <a:off x="5746750" y="925513"/>
            <a:ext cx="2308225"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800" b="1">
                <a:solidFill>
                  <a:schemeClr val="accent1"/>
                </a:solidFill>
                <a:latin typeface="微软雅黑" pitchFamily="34" charset="-122"/>
              </a:rPr>
              <a:t>请输入第三部分标题</a:t>
            </a:r>
          </a:p>
        </p:txBody>
      </p:sp>
      <p:sp>
        <p:nvSpPr>
          <p:cNvPr id="8207" name="TextBox 55"/>
          <p:cNvSpPr txBox="1">
            <a:spLocks noChangeArrowheads="1"/>
          </p:cNvSpPr>
          <p:nvPr/>
        </p:nvSpPr>
        <p:spPr bwMode="auto">
          <a:xfrm>
            <a:off x="8458200" y="5387975"/>
            <a:ext cx="230822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800" b="1">
                <a:solidFill>
                  <a:schemeClr val="accent1"/>
                </a:solidFill>
                <a:latin typeface="微软雅黑" pitchFamily="34" charset="-122"/>
              </a:rPr>
              <a:t>请输入第四部分标题</a:t>
            </a:r>
          </a:p>
        </p:txBody>
      </p:sp>
      <p:sp>
        <p:nvSpPr>
          <p:cNvPr id="8208" name="TextBox 56"/>
          <p:cNvSpPr txBox="1">
            <a:spLocks noChangeArrowheads="1"/>
          </p:cNvSpPr>
          <p:nvPr/>
        </p:nvSpPr>
        <p:spPr bwMode="auto">
          <a:xfrm>
            <a:off x="8899525" y="720725"/>
            <a:ext cx="230822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800" b="1">
                <a:solidFill>
                  <a:schemeClr val="accent1"/>
                </a:solidFill>
                <a:latin typeface="微软雅黑" pitchFamily="34" charset="-122"/>
              </a:rPr>
              <a:t>请输入第五部分标题</a:t>
            </a:r>
          </a:p>
        </p:txBody>
      </p:sp>
      <p:sp>
        <p:nvSpPr>
          <p:cNvPr id="8209" name="Rectangle 5"/>
          <p:cNvSpPr>
            <a:spLocks noChangeArrowheads="1"/>
          </p:cNvSpPr>
          <p:nvPr/>
        </p:nvSpPr>
        <p:spPr bwMode="auto">
          <a:xfrm>
            <a:off x="0" y="257175"/>
            <a:ext cx="695325" cy="833438"/>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ea typeface="宋体" pitchFamily="2" charset="-122"/>
            </a:endParaRPr>
          </a:p>
        </p:txBody>
      </p:sp>
      <p:sp>
        <p:nvSpPr>
          <p:cNvPr id="8210" name="Freeform 6"/>
          <p:cNvSpPr>
            <a:spLocks noChangeArrowheads="1"/>
          </p:cNvSpPr>
          <p:nvPr/>
        </p:nvSpPr>
        <p:spPr bwMode="auto">
          <a:xfrm>
            <a:off x="141288" y="376238"/>
            <a:ext cx="530225" cy="668337"/>
          </a:xfrm>
          <a:custGeom>
            <a:avLst/>
            <a:gdLst>
              <a:gd name="T0" fmla="*/ 1131 w 1173"/>
              <a:gd name="T1" fmla="*/ 535 h 1472"/>
              <a:gd name="T2" fmla="*/ 1095 w 1173"/>
              <a:gd name="T3" fmla="*/ 47 h 1472"/>
              <a:gd name="T4" fmla="*/ 1067 w 1173"/>
              <a:gd name="T5" fmla="*/ 54 h 1472"/>
              <a:gd name="T6" fmla="*/ 1003 w 1173"/>
              <a:gd name="T7" fmla="*/ 68 h 1472"/>
              <a:gd name="T8" fmla="*/ 919 w 1173"/>
              <a:gd name="T9" fmla="*/ 54 h 1472"/>
              <a:gd name="T10" fmla="*/ 629 w 1173"/>
              <a:gd name="T11" fmla="*/ 5 h 1472"/>
              <a:gd name="T12" fmla="*/ 0 w 1173"/>
              <a:gd name="T13" fmla="*/ 768 h 1472"/>
              <a:gd name="T14" fmla="*/ 643 w 1173"/>
              <a:gd name="T15" fmla="*/ 1467 h 1472"/>
              <a:gd name="T16" fmla="*/ 1173 w 1173"/>
              <a:gd name="T17" fmla="*/ 1086 h 1472"/>
              <a:gd name="T18" fmla="*/ 1088 w 1173"/>
              <a:gd name="T19" fmla="*/ 1036 h 1472"/>
              <a:gd name="T20" fmla="*/ 692 w 1173"/>
              <a:gd name="T21" fmla="*/ 1369 h 1472"/>
              <a:gd name="T22" fmla="*/ 290 w 1173"/>
              <a:gd name="T23" fmla="*/ 725 h 1472"/>
              <a:gd name="T24" fmla="*/ 643 w 1173"/>
              <a:gd name="T25" fmla="*/ 104 h 1472"/>
              <a:gd name="T26" fmla="*/ 1046 w 1173"/>
              <a:gd name="T27" fmla="*/ 570 h 1472"/>
              <a:gd name="T28" fmla="*/ 1131 w 1173"/>
              <a:gd name="T29" fmla="*/ 535 h 1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73" h="1472">
                <a:moveTo>
                  <a:pt x="1131" y="535"/>
                </a:moveTo>
                <a:lnTo>
                  <a:pt x="1095" y="47"/>
                </a:lnTo>
                <a:cubicBezTo>
                  <a:pt x="1090" y="47"/>
                  <a:pt x="1081" y="49"/>
                  <a:pt x="1067" y="54"/>
                </a:cubicBezTo>
                <a:cubicBezTo>
                  <a:pt x="1043" y="64"/>
                  <a:pt x="1022" y="68"/>
                  <a:pt x="1003" y="68"/>
                </a:cubicBezTo>
                <a:cubicBezTo>
                  <a:pt x="975" y="68"/>
                  <a:pt x="947" y="64"/>
                  <a:pt x="919" y="54"/>
                </a:cubicBezTo>
                <a:cubicBezTo>
                  <a:pt x="810" y="17"/>
                  <a:pt x="714" y="0"/>
                  <a:pt x="629" y="5"/>
                </a:cubicBezTo>
                <a:cubicBezTo>
                  <a:pt x="214" y="24"/>
                  <a:pt x="5" y="278"/>
                  <a:pt x="0" y="768"/>
                </a:cubicBezTo>
                <a:cubicBezTo>
                  <a:pt x="5" y="1225"/>
                  <a:pt x="219" y="1458"/>
                  <a:pt x="643" y="1467"/>
                </a:cubicBezTo>
                <a:cubicBezTo>
                  <a:pt x="912" y="1472"/>
                  <a:pt x="1088" y="1345"/>
                  <a:pt x="1173" y="1086"/>
                </a:cubicBezTo>
                <a:lnTo>
                  <a:pt x="1088" y="1036"/>
                </a:lnTo>
                <a:cubicBezTo>
                  <a:pt x="999" y="1258"/>
                  <a:pt x="867" y="1369"/>
                  <a:pt x="692" y="1369"/>
                </a:cubicBezTo>
                <a:cubicBezTo>
                  <a:pt x="424" y="1359"/>
                  <a:pt x="290" y="1145"/>
                  <a:pt x="290" y="725"/>
                </a:cubicBezTo>
                <a:cubicBezTo>
                  <a:pt x="290" y="316"/>
                  <a:pt x="408" y="108"/>
                  <a:pt x="643" y="104"/>
                </a:cubicBezTo>
                <a:cubicBezTo>
                  <a:pt x="827" y="94"/>
                  <a:pt x="961" y="250"/>
                  <a:pt x="1046" y="570"/>
                </a:cubicBezTo>
                <a:lnTo>
                  <a:pt x="1131" y="5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ea typeface="宋体" pitchFamily="2" charset="-122"/>
            </a:endParaRPr>
          </a:p>
        </p:txBody>
      </p:sp>
      <p:sp>
        <p:nvSpPr>
          <p:cNvPr id="8211" name="Freeform 7"/>
          <p:cNvSpPr>
            <a:spLocks noEditPoints="1" noChangeArrowheads="1"/>
          </p:cNvSpPr>
          <p:nvPr/>
        </p:nvSpPr>
        <p:spPr bwMode="auto">
          <a:xfrm>
            <a:off x="755650" y="852488"/>
            <a:ext cx="990600" cy="201612"/>
          </a:xfrm>
          <a:custGeom>
            <a:avLst/>
            <a:gdLst>
              <a:gd name="T0" fmla="*/ 49 w 2195"/>
              <a:gd name="T1" fmla="*/ 278 h 445"/>
              <a:gd name="T2" fmla="*/ 252 w 2195"/>
              <a:gd name="T3" fmla="*/ 276 h 445"/>
              <a:gd name="T4" fmla="*/ 152 w 2195"/>
              <a:gd name="T5" fmla="*/ 443 h 445"/>
              <a:gd name="T6" fmla="*/ 156 w 2195"/>
              <a:gd name="T7" fmla="*/ 105 h 445"/>
              <a:gd name="T8" fmla="*/ 152 w 2195"/>
              <a:gd name="T9" fmla="*/ 443 h 445"/>
              <a:gd name="T10" fmla="*/ 665 w 2195"/>
              <a:gd name="T11" fmla="*/ 434 h 445"/>
              <a:gd name="T12" fmla="*/ 618 w 2195"/>
              <a:gd name="T13" fmla="*/ 234 h 445"/>
              <a:gd name="T14" fmla="*/ 446 w 2195"/>
              <a:gd name="T15" fmla="*/ 236 h 445"/>
              <a:gd name="T16" fmla="*/ 400 w 2195"/>
              <a:gd name="T17" fmla="*/ 436 h 445"/>
              <a:gd name="T18" fmla="*/ 446 w 2195"/>
              <a:gd name="T19" fmla="*/ 111 h 445"/>
              <a:gd name="T20" fmla="*/ 553 w 2195"/>
              <a:gd name="T21" fmla="*/ 102 h 445"/>
              <a:gd name="T22" fmla="*/ 897 w 2195"/>
              <a:gd name="T23" fmla="*/ 407 h 445"/>
              <a:gd name="T24" fmla="*/ 857 w 2195"/>
              <a:gd name="T25" fmla="*/ 441 h 445"/>
              <a:gd name="T26" fmla="*/ 790 w 2195"/>
              <a:gd name="T27" fmla="*/ 151 h 445"/>
              <a:gd name="T28" fmla="*/ 745 w 2195"/>
              <a:gd name="T29" fmla="*/ 111 h 445"/>
              <a:gd name="T30" fmla="*/ 790 w 2195"/>
              <a:gd name="T31" fmla="*/ 24 h 445"/>
              <a:gd name="T32" fmla="*/ 837 w 2195"/>
              <a:gd name="T33" fmla="*/ 111 h 445"/>
              <a:gd name="T34" fmla="*/ 897 w 2195"/>
              <a:gd name="T35" fmla="*/ 151 h 445"/>
              <a:gd name="T36" fmla="*/ 837 w 2195"/>
              <a:gd name="T37" fmla="*/ 370 h 445"/>
              <a:gd name="T38" fmla="*/ 897 w 2195"/>
              <a:gd name="T39" fmla="*/ 407 h 445"/>
              <a:gd name="T40" fmla="*/ 1214 w 2195"/>
              <a:gd name="T41" fmla="*/ 249 h 445"/>
              <a:gd name="T42" fmla="*/ 1020 w 2195"/>
              <a:gd name="T43" fmla="*/ 249 h 445"/>
              <a:gd name="T44" fmla="*/ 1263 w 2195"/>
              <a:gd name="T45" fmla="*/ 347 h 445"/>
              <a:gd name="T46" fmla="*/ 966 w 2195"/>
              <a:gd name="T47" fmla="*/ 278 h 445"/>
              <a:gd name="T48" fmla="*/ 1265 w 2195"/>
              <a:gd name="T49" fmla="*/ 278 h 445"/>
              <a:gd name="T50" fmla="*/ 1018 w 2195"/>
              <a:gd name="T51" fmla="*/ 289 h 445"/>
              <a:gd name="T52" fmla="*/ 1214 w 2195"/>
              <a:gd name="T53" fmla="*/ 334 h 445"/>
              <a:gd name="T54" fmla="*/ 1626 w 2195"/>
              <a:gd name="T55" fmla="*/ 434 h 445"/>
              <a:gd name="T56" fmla="*/ 1580 w 2195"/>
              <a:gd name="T57" fmla="*/ 234 h 445"/>
              <a:gd name="T58" fmla="*/ 1408 w 2195"/>
              <a:gd name="T59" fmla="*/ 236 h 445"/>
              <a:gd name="T60" fmla="*/ 1361 w 2195"/>
              <a:gd name="T61" fmla="*/ 436 h 445"/>
              <a:gd name="T62" fmla="*/ 1408 w 2195"/>
              <a:gd name="T63" fmla="*/ 111 h 445"/>
              <a:gd name="T64" fmla="*/ 1515 w 2195"/>
              <a:gd name="T65" fmla="*/ 102 h 445"/>
              <a:gd name="T66" fmla="*/ 1859 w 2195"/>
              <a:gd name="T67" fmla="*/ 407 h 445"/>
              <a:gd name="T68" fmla="*/ 1818 w 2195"/>
              <a:gd name="T69" fmla="*/ 441 h 445"/>
              <a:gd name="T70" fmla="*/ 1752 w 2195"/>
              <a:gd name="T71" fmla="*/ 151 h 445"/>
              <a:gd name="T72" fmla="*/ 1707 w 2195"/>
              <a:gd name="T73" fmla="*/ 111 h 445"/>
              <a:gd name="T74" fmla="*/ 1752 w 2195"/>
              <a:gd name="T75" fmla="*/ 24 h 445"/>
              <a:gd name="T76" fmla="*/ 1798 w 2195"/>
              <a:gd name="T77" fmla="*/ 111 h 445"/>
              <a:gd name="T78" fmla="*/ 1859 w 2195"/>
              <a:gd name="T79" fmla="*/ 151 h 445"/>
              <a:gd name="T80" fmla="*/ 1798 w 2195"/>
              <a:gd name="T81" fmla="*/ 370 h 445"/>
              <a:gd name="T82" fmla="*/ 1859 w 2195"/>
              <a:gd name="T83" fmla="*/ 407 h 445"/>
              <a:gd name="T84" fmla="*/ 2180 w 2195"/>
              <a:gd name="T85" fmla="*/ 189 h 445"/>
              <a:gd name="T86" fmla="*/ 1937 w 2195"/>
              <a:gd name="T87" fmla="*/ 194 h 445"/>
              <a:gd name="T88" fmla="*/ 2144 w 2195"/>
              <a:gd name="T89" fmla="*/ 352 h 445"/>
              <a:gd name="T90" fmla="*/ 1970 w 2195"/>
              <a:gd name="T91" fmla="*/ 334 h 445"/>
              <a:gd name="T92" fmla="*/ 2062 w 2195"/>
              <a:gd name="T93" fmla="*/ 443 h 445"/>
              <a:gd name="T94" fmla="*/ 2075 w 2195"/>
              <a:gd name="T95" fmla="*/ 252 h 445"/>
              <a:gd name="T96" fmla="*/ 2057 w 2195"/>
              <a:gd name="T97" fmla="*/ 145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195" h="445">
                <a:moveTo>
                  <a:pt x="154" y="142"/>
                </a:moveTo>
                <a:cubicBezTo>
                  <a:pt x="86" y="144"/>
                  <a:pt x="51" y="189"/>
                  <a:pt x="49" y="278"/>
                </a:cubicBezTo>
                <a:cubicBezTo>
                  <a:pt x="51" y="361"/>
                  <a:pt x="86" y="405"/>
                  <a:pt x="154" y="407"/>
                </a:cubicBezTo>
                <a:cubicBezTo>
                  <a:pt x="218" y="405"/>
                  <a:pt x="251" y="361"/>
                  <a:pt x="252" y="276"/>
                </a:cubicBezTo>
                <a:cubicBezTo>
                  <a:pt x="248" y="193"/>
                  <a:pt x="215" y="148"/>
                  <a:pt x="154" y="142"/>
                </a:cubicBezTo>
                <a:close/>
                <a:moveTo>
                  <a:pt x="152" y="443"/>
                </a:moveTo>
                <a:cubicBezTo>
                  <a:pt x="55" y="437"/>
                  <a:pt x="5" y="383"/>
                  <a:pt x="0" y="280"/>
                </a:cubicBezTo>
                <a:cubicBezTo>
                  <a:pt x="3" y="166"/>
                  <a:pt x="55" y="107"/>
                  <a:pt x="156" y="105"/>
                </a:cubicBezTo>
                <a:cubicBezTo>
                  <a:pt x="250" y="109"/>
                  <a:pt x="299" y="165"/>
                  <a:pt x="303" y="274"/>
                </a:cubicBezTo>
                <a:cubicBezTo>
                  <a:pt x="302" y="385"/>
                  <a:pt x="251" y="442"/>
                  <a:pt x="152" y="443"/>
                </a:cubicBezTo>
                <a:close/>
                <a:moveTo>
                  <a:pt x="665" y="227"/>
                </a:moveTo>
                <a:lnTo>
                  <a:pt x="665" y="434"/>
                </a:lnTo>
                <a:lnTo>
                  <a:pt x="618" y="434"/>
                </a:lnTo>
                <a:lnTo>
                  <a:pt x="618" y="234"/>
                </a:lnTo>
                <a:cubicBezTo>
                  <a:pt x="616" y="174"/>
                  <a:pt x="591" y="144"/>
                  <a:pt x="542" y="142"/>
                </a:cubicBezTo>
                <a:cubicBezTo>
                  <a:pt x="484" y="150"/>
                  <a:pt x="452" y="181"/>
                  <a:pt x="446" y="236"/>
                </a:cubicBezTo>
                <a:lnTo>
                  <a:pt x="446" y="434"/>
                </a:lnTo>
                <a:lnTo>
                  <a:pt x="400" y="436"/>
                </a:lnTo>
                <a:lnTo>
                  <a:pt x="400" y="111"/>
                </a:lnTo>
                <a:lnTo>
                  <a:pt x="446" y="111"/>
                </a:lnTo>
                <a:lnTo>
                  <a:pt x="446" y="160"/>
                </a:lnTo>
                <a:cubicBezTo>
                  <a:pt x="472" y="123"/>
                  <a:pt x="507" y="104"/>
                  <a:pt x="553" y="102"/>
                </a:cubicBezTo>
                <a:cubicBezTo>
                  <a:pt x="628" y="102"/>
                  <a:pt x="665" y="144"/>
                  <a:pt x="665" y="227"/>
                </a:cubicBezTo>
                <a:close/>
                <a:moveTo>
                  <a:pt x="897" y="407"/>
                </a:moveTo>
                <a:lnTo>
                  <a:pt x="906" y="432"/>
                </a:lnTo>
                <a:cubicBezTo>
                  <a:pt x="891" y="438"/>
                  <a:pt x="875" y="441"/>
                  <a:pt x="857" y="441"/>
                </a:cubicBezTo>
                <a:cubicBezTo>
                  <a:pt x="811" y="442"/>
                  <a:pt x="788" y="419"/>
                  <a:pt x="790" y="370"/>
                </a:cubicBezTo>
                <a:lnTo>
                  <a:pt x="790" y="151"/>
                </a:lnTo>
                <a:lnTo>
                  <a:pt x="745" y="151"/>
                </a:lnTo>
                <a:lnTo>
                  <a:pt x="745" y="111"/>
                </a:lnTo>
                <a:lnTo>
                  <a:pt x="790" y="111"/>
                </a:lnTo>
                <a:lnTo>
                  <a:pt x="790" y="24"/>
                </a:lnTo>
                <a:lnTo>
                  <a:pt x="837" y="0"/>
                </a:lnTo>
                <a:lnTo>
                  <a:pt x="837" y="111"/>
                </a:lnTo>
                <a:lnTo>
                  <a:pt x="897" y="111"/>
                </a:lnTo>
                <a:lnTo>
                  <a:pt x="897" y="151"/>
                </a:lnTo>
                <a:lnTo>
                  <a:pt x="837" y="151"/>
                </a:lnTo>
                <a:lnTo>
                  <a:pt x="837" y="370"/>
                </a:lnTo>
                <a:cubicBezTo>
                  <a:pt x="835" y="398"/>
                  <a:pt x="847" y="411"/>
                  <a:pt x="872" y="410"/>
                </a:cubicBezTo>
                <a:cubicBezTo>
                  <a:pt x="881" y="410"/>
                  <a:pt x="890" y="409"/>
                  <a:pt x="897" y="407"/>
                </a:cubicBezTo>
                <a:close/>
                <a:moveTo>
                  <a:pt x="1020" y="249"/>
                </a:moveTo>
                <a:lnTo>
                  <a:pt x="1214" y="249"/>
                </a:lnTo>
                <a:cubicBezTo>
                  <a:pt x="1211" y="184"/>
                  <a:pt x="1179" y="150"/>
                  <a:pt x="1118" y="147"/>
                </a:cubicBezTo>
                <a:cubicBezTo>
                  <a:pt x="1057" y="153"/>
                  <a:pt x="1024" y="187"/>
                  <a:pt x="1020" y="249"/>
                </a:cubicBezTo>
                <a:close/>
                <a:moveTo>
                  <a:pt x="1214" y="334"/>
                </a:moveTo>
                <a:lnTo>
                  <a:pt x="1263" y="347"/>
                </a:lnTo>
                <a:cubicBezTo>
                  <a:pt x="1245" y="413"/>
                  <a:pt x="1198" y="445"/>
                  <a:pt x="1120" y="443"/>
                </a:cubicBezTo>
                <a:cubicBezTo>
                  <a:pt x="1021" y="439"/>
                  <a:pt x="969" y="384"/>
                  <a:pt x="966" y="278"/>
                </a:cubicBezTo>
                <a:cubicBezTo>
                  <a:pt x="971" y="167"/>
                  <a:pt x="1021" y="109"/>
                  <a:pt x="1118" y="105"/>
                </a:cubicBezTo>
                <a:cubicBezTo>
                  <a:pt x="1213" y="107"/>
                  <a:pt x="1262" y="165"/>
                  <a:pt x="1265" y="278"/>
                </a:cubicBezTo>
                <a:cubicBezTo>
                  <a:pt x="1265" y="284"/>
                  <a:pt x="1265" y="288"/>
                  <a:pt x="1265" y="289"/>
                </a:cubicBezTo>
                <a:lnTo>
                  <a:pt x="1018" y="289"/>
                </a:lnTo>
                <a:cubicBezTo>
                  <a:pt x="1021" y="362"/>
                  <a:pt x="1054" y="401"/>
                  <a:pt x="1118" y="405"/>
                </a:cubicBezTo>
                <a:cubicBezTo>
                  <a:pt x="1169" y="405"/>
                  <a:pt x="1200" y="382"/>
                  <a:pt x="1214" y="334"/>
                </a:cubicBezTo>
                <a:close/>
                <a:moveTo>
                  <a:pt x="1626" y="227"/>
                </a:moveTo>
                <a:lnTo>
                  <a:pt x="1626" y="434"/>
                </a:lnTo>
                <a:lnTo>
                  <a:pt x="1580" y="434"/>
                </a:lnTo>
                <a:lnTo>
                  <a:pt x="1580" y="234"/>
                </a:lnTo>
                <a:cubicBezTo>
                  <a:pt x="1578" y="174"/>
                  <a:pt x="1553" y="144"/>
                  <a:pt x="1504" y="142"/>
                </a:cubicBezTo>
                <a:cubicBezTo>
                  <a:pt x="1446" y="150"/>
                  <a:pt x="1414" y="181"/>
                  <a:pt x="1408" y="236"/>
                </a:cubicBezTo>
                <a:lnTo>
                  <a:pt x="1408" y="434"/>
                </a:lnTo>
                <a:lnTo>
                  <a:pt x="1361" y="436"/>
                </a:lnTo>
                <a:lnTo>
                  <a:pt x="1361" y="111"/>
                </a:lnTo>
                <a:lnTo>
                  <a:pt x="1408" y="111"/>
                </a:lnTo>
                <a:lnTo>
                  <a:pt x="1408" y="160"/>
                </a:lnTo>
                <a:cubicBezTo>
                  <a:pt x="1433" y="123"/>
                  <a:pt x="1469" y="104"/>
                  <a:pt x="1515" y="102"/>
                </a:cubicBezTo>
                <a:cubicBezTo>
                  <a:pt x="1589" y="102"/>
                  <a:pt x="1626" y="144"/>
                  <a:pt x="1626" y="227"/>
                </a:cubicBezTo>
                <a:close/>
                <a:moveTo>
                  <a:pt x="1859" y="407"/>
                </a:moveTo>
                <a:lnTo>
                  <a:pt x="1868" y="432"/>
                </a:lnTo>
                <a:cubicBezTo>
                  <a:pt x="1853" y="438"/>
                  <a:pt x="1836" y="441"/>
                  <a:pt x="1818" y="441"/>
                </a:cubicBezTo>
                <a:cubicBezTo>
                  <a:pt x="1772" y="442"/>
                  <a:pt x="1750" y="419"/>
                  <a:pt x="1752" y="370"/>
                </a:cubicBezTo>
                <a:lnTo>
                  <a:pt x="1752" y="151"/>
                </a:lnTo>
                <a:lnTo>
                  <a:pt x="1707" y="151"/>
                </a:lnTo>
                <a:lnTo>
                  <a:pt x="1707" y="111"/>
                </a:lnTo>
                <a:lnTo>
                  <a:pt x="1752" y="111"/>
                </a:lnTo>
                <a:lnTo>
                  <a:pt x="1752" y="24"/>
                </a:lnTo>
                <a:lnTo>
                  <a:pt x="1798" y="0"/>
                </a:lnTo>
                <a:lnTo>
                  <a:pt x="1798" y="111"/>
                </a:lnTo>
                <a:lnTo>
                  <a:pt x="1859" y="111"/>
                </a:lnTo>
                <a:lnTo>
                  <a:pt x="1859" y="151"/>
                </a:lnTo>
                <a:lnTo>
                  <a:pt x="1798" y="151"/>
                </a:lnTo>
                <a:lnTo>
                  <a:pt x="1798" y="370"/>
                </a:lnTo>
                <a:cubicBezTo>
                  <a:pt x="1797" y="398"/>
                  <a:pt x="1809" y="411"/>
                  <a:pt x="1834" y="410"/>
                </a:cubicBezTo>
                <a:cubicBezTo>
                  <a:pt x="1843" y="410"/>
                  <a:pt x="1851" y="409"/>
                  <a:pt x="1859" y="407"/>
                </a:cubicBezTo>
                <a:close/>
                <a:moveTo>
                  <a:pt x="2131" y="203"/>
                </a:moveTo>
                <a:lnTo>
                  <a:pt x="2180" y="189"/>
                </a:lnTo>
                <a:cubicBezTo>
                  <a:pt x="2167" y="133"/>
                  <a:pt x="2125" y="104"/>
                  <a:pt x="2055" y="102"/>
                </a:cubicBezTo>
                <a:cubicBezTo>
                  <a:pt x="1982" y="105"/>
                  <a:pt x="1943" y="136"/>
                  <a:pt x="1937" y="194"/>
                </a:cubicBezTo>
                <a:cubicBezTo>
                  <a:pt x="1934" y="249"/>
                  <a:pt x="1976" y="281"/>
                  <a:pt x="2062" y="292"/>
                </a:cubicBezTo>
                <a:cubicBezTo>
                  <a:pt x="2118" y="302"/>
                  <a:pt x="2146" y="322"/>
                  <a:pt x="2144" y="352"/>
                </a:cubicBezTo>
                <a:cubicBezTo>
                  <a:pt x="2143" y="387"/>
                  <a:pt x="2115" y="406"/>
                  <a:pt x="2062" y="407"/>
                </a:cubicBezTo>
                <a:cubicBezTo>
                  <a:pt x="2013" y="409"/>
                  <a:pt x="1982" y="384"/>
                  <a:pt x="1970" y="334"/>
                </a:cubicBezTo>
                <a:lnTo>
                  <a:pt x="1924" y="347"/>
                </a:lnTo>
                <a:cubicBezTo>
                  <a:pt x="1941" y="413"/>
                  <a:pt x="1988" y="445"/>
                  <a:pt x="2062" y="443"/>
                </a:cubicBezTo>
                <a:cubicBezTo>
                  <a:pt x="2148" y="442"/>
                  <a:pt x="2192" y="410"/>
                  <a:pt x="2193" y="350"/>
                </a:cubicBezTo>
                <a:cubicBezTo>
                  <a:pt x="2195" y="298"/>
                  <a:pt x="2155" y="265"/>
                  <a:pt x="2075" y="252"/>
                </a:cubicBezTo>
                <a:cubicBezTo>
                  <a:pt x="2014" y="241"/>
                  <a:pt x="1985" y="222"/>
                  <a:pt x="1986" y="194"/>
                </a:cubicBezTo>
                <a:cubicBezTo>
                  <a:pt x="1990" y="162"/>
                  <a:pt x="2014" y="146"/>
                  <a:pt x="2057" y="145"/>
                </a:cubicBezTo>
                <a:cubicBezTo>
                  <a:pt x="2097" y="145"/>
                  <a:pt x="2122" y="164"/>
                  <a:pt x="2131" y="203"/>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ea typeface="宋体" pitchFamily="2" charset="-122"/>
            </a:endParaRPr>
          </a:p>
        </p:txBody>
      </p:sp>
      <p:sp>
        <p:nvSpPr>
          <p:cNvPr id="8212" name="Freeform 8"/>
          <p:cNvSpPr>
            <a:spLocks noEditPoints="1" noChangeArrowheads="1"/>
          </p:cNvSpPr>
          <p:nvPr/>
        </p:nvSpPr>
        <p:spPr bwMode="auto">
          <a:xfrm>
            <a:off x="793750" y="271463"/>
            <a:ext cx="952500" cy="447675"/>
          </a:xfrm>
          <a:custGeom>
            <a:avLst/>
            <a:gdLst>
              <a:gd name="T0" fmla="*/ 764 w 2109"/>
              <a:gd name="T1" fmla="*/ 0 h 986"/>
              <a:gd name="T2" fmla="*/ 676 w 2109"/>
              <a:gd name="T3" fmla="*/ 986 h 986"/>
              <a:gd name="T4" fmla="*/ 84 w 2109"/>
              <a:gd name="T5" fmla="*/ 902 h 986"/>
              <a:gd name="T6" fmla="*/ 0 w 2109"/>
              <a:gd name="T7" fmla="*/ 986 h 986"/>
              <a:gd name="T8" fmla="*/ 84 w 2109"/>
              <a:gd name="T9" fmla="*/ 80 h 986"/>
              <a:gd name="T10" fmla="*/ 676 w 2109"/>
              <a:gd name="T11" fmla="*/ 279 h 986"/>
              <a:gd name="T12" fmla="*/ 84 w 2109"/>
              <a:gd name="T13" fmla="*/ 80 h 986"/>
              <a:gd name="T14" fmla="*/ 84 w 2109"/>
              <a:gd name="T15" fmla="*/ 831 h 986"/>
              <a:gd name="T16" fmla="*/ 676 w 2109"/>
              <a:gd name="T17" fmla="*/ 628 h 986"/>
              <a:gd name="T18" fmla="*/ 84 w 2109"/>
              <a:gd name="T19" fmla="*/ 354 h 986"/>
              <a:gd name="T20" fmla="*/ 676 w 2109"/>
              <a:gd name="T21" fmla="*/ 557 h 986"/>
              <a:gd name="T22" fmla="*/ 84 w 2109"/>
              <a:gd name="T23" fmla="*/ 354 h 986"/>
              <a:gd name="T24" fmla="*/ 2021 w 2109"/>
              <a:gd name="T25" fmla="*/ 553 h 986"/>
              <a:gd name="T26" fmla="*/ 1791 w 2109"/>
              <a:gd name="T27" fmla="*/ 694 h 986"/>
              <a:gd name="T28" fmla="*/ 2052 w 2109"/>
              <a:gd name="T29" fmla="*/ 915 h 986"/>
              <a:gd name="T30" fmla="*/ 1619 w 2109"/>
              <a:gd name="T31" fmla="*/ 818 h 986"/>
              <a:gd name="T32" fmla="*/ 1340 w 2109"/>
              <a:gd name="T33" fmla="*/ 973 h 986"/>
              <a:gd name="T34" fmla="*/ 1459 w 2109"/>
              <a:gd name="T35" fmla="*/ 889 h 986"/>
              <a:gd name="T36" fmla="*/ 1539 w 2109"/>
              <a:gd name="T37" fmla="*/ 447 h 986"/>
              <a:gd name="T38" fmla="*/ 1057 w 2109"/>
              <a:gd name="T39" fmla="*/ 376 h 986"/>
              <a:gd name="T40" fmla="*/ 1849 w 2109"/>
              <a:gd name="T41" fmla="*/ 261 h 986"/>
              <a:gd name="T42" fmla="*/ 1190 w 2109"/>
              <a:gd name="T43" fmla="*/ 190 h 986"/>
              <a:gd name="T44" fmla="*/ 1849 w 2109"/>
              <a:gd name="T45" fmla="*/ 75 h 986"/>
              <a:gd name="T46" fmla="*/ 1172 w 2109"/>
              <a:gd name="T47" fmla="*/ 5 h 986"/>
              <a:gd name="T48" fmla="*/ 1932 w 2109"/>
              <a:gd name="T49" fmla="*/ 376 h 986"/>
              <a:gd name="T50" fmla="*/ 2101 w 2109"/>
              <a:gd name="T51" fmla="*/ 447 h 986"/>
              <a:gd name="T52" fmla="*/ 1619 w 2109"/>
              <a:gd name="T53" fmla="*/ 482 h 986"/>
              <a:gd name="T54" fmla="*/ 1963 w 2109"/>
              <a:gd name="T55" fmla="*/ 482 h 986"/>
              <a:gd name="T56" fmla="*/ 1495 w 2109"/>
              <a:gd name="T57" fmla="*/ 646 h 986"/>
              <a:gd name="T58" fmla="*/ 1075 w 2109"/>
              <a:gd name="T59" fmla="*/ 889 h 986"/>
              <a:gd name="T60" fmla="*/ 1190 w 2109"/>
              <a:gd name="T61" fmla="*/ 473 h 986"/>
              <a:gd name="T62" fmla="*/ 1398 w 2109"/>
              <a:gd name="T63" fmla="*/ 610 h 986"/>
              <a:gd name="T64" fmla="*/ 1216 w 2109"/>
              <a:gd name="T65" fmla="*/ 588 h 986"/>
              <a:gd name="T66" fmla="*/ 1190 w 2109"/>
              <a:gd name="T67" fmla="*/ 473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09" h="986">
                <a:moveTo>
                  <a:pt x="0" y="0"/>
                </a:moveTo>
                <a:lnTo>
                  <a:pt x="764" y="0"/>
                </a:lnTo>
                <a:lnTo>
                  <a:pt x="764" y="986"/>
                </a:lnTo>
                <a:lnTo>
                  <a:pt x="676" y="986"/>
                </a:lnTo>
                <a:lnTo>
                  <a:pt x="676" y="902"/>
                </a:lnTo>
                <a:lnTo>
                  <a:pt x="84" y="902"/>
                </a:lnTo>
                <a:lnTo>
                  <a:pt x="84" y="986"/>
                </a:lnTo>
                <a:lnTo>
                  <a:pt x="0" y="986"/>
                </a:lnTo>
                <a:lnTo>
                  <a:pt x="0" y="0"/>
                </a:lnTo>
                <a:close/>
                <a:moveTo>
                  <a:pt x="84" y="80"/>
                </a:moveTo>
                <a:lnTo>
                  <a:pt x="84" y="279"/>
                </a:lnTo>
                <a:lnTo>
                  <a:pt x="676" y="279"/>
                </a:lnTo>
                <a:lnTo>
                  <a:pt x="676" y="80"/>
                </a:lnTo>
                <a:lnTo>
                  <a:pt x="84" y="80"/>
                </a:lnTo>
                <a:close/>
                <a:moveTo>
                  <a:pt x="84" y="628"/>
                </a:moveTo>
                <a:lnTo>
                  <a:pt x="84" y="831"/>
                </a:lnTo>
                <a:lnTo>
                  <a:pt x="676" y="831"/>
                </a:lnTo>
                <a:lnTo>
                  <a:pt x="676" y="628"/>
                </a:lnTo>
                <a:lnTo>
                  <a:pt x="84" y="628"/>
                </a:lnTo>
                <a:close/>
                <a:moveTo>
                  <a:pt x="84" y="354"/>
                </a:moveTo>
                <a:lnTo>
                  <a:pt x="84" y="557"/>
                </a:lnTo>
                <a:lnTo>
                  <a:pt x="676" y="557"/>
                </a:lnTo>
                <a:lnTo>
                  <a:pt x="676" y="354"/>
                </a:lnTo>
                <a:lnTo>
                  <a:pt x="84" y="354"/>
                </a:lnTo>
                <a:close/>
                <a:moveTo>
                  <a:pt x="1963" y="482"/>
                </a:moveTo>
                <a:lnTo>
                  <a:pt x="2021" y="553"/>
                </a:lnTo>
                <a:cubicBezTo>
                  <a:pt x="2000" y="568"/>
                  <a:pt x="1958" y="594"/>
                  <a:pt x="1893" y="632"/>
                </a:cubicBezTo>
                <a:cubicBezTo>
                  <a:pt x="1849" y="659"/>
                  <a:pt x="1815" y="679"/>
                  <a:pt x="1791" y="694"/>
                </a:cubicBezTo>
                <a:cubicBezTo>
                  <a:pt x="1859" y="753"/>
                  <a:pt x="1965" y="800"/>
                  <a:pt x="2109" y="836"/>
                </a:cubicBezTo>
                <a:cubicBezTo>
                  <a:pt x="2089" y="856"/>
                  <a:pt x="2070" y="883"/>
                  <a:pt x="2052" y="915"/>
                </a:cubicBezTo>
                <a:cubicBezTo>
                  <a:pt x="1849" y="856"/>
                  <a:pt x="1704" y="756"/>
                  <a:pt x="1619" y="615"/>
                </a:cubicBezTo>
                <a:lnTo>
                  <a:pt x="1619" y="818"/>
                </a:lnTo>
                <a:cubicBezTo>
                  <a:pt x="1624" y="924"/>
                  <a:pt x="1573" y="976"/>
                  <a:pt x="1464" y="973"/>
                </a:cubicBezTo>
                <a:cubicBezTo>
                  <a:pt x="1423" y="973"/>
                  <a:pt x="1381" y="973"/>
                  <a:pt x="1340" y="973"/>
                </a:cubicBezTo>
                <a:cubicBezTo>
                  <a:pt x="1337" y="937"/>
                  <a:pt x="1331" y="908"/>
                  <a:pt x="1322" y="884"/>
                </a:cubicBezTo>
                <a:cubicBezTo>
                  <a:pt x="1358" y="887"/>
                  <a:pt x="1403" y="889"/>
                  <a:pt x="1459" y="889"/>
                </a:cubicBezTo>
                <a:cubicBezTo>
                  <a:pt x="1515" y="892"/>
                  <a:pt x="1542" y="867"/>
                  <a:pt x="1539" y="814"/>
                </a:cubicBezTo>
                <a:lnTo>
                  <a:pt x="1539" y="447"/>
                </a:lnTo>
                <a:lnTo>
                  <a:pt x="1057" y="447"/>
                </a:lnTo>
                <a:lnTo>
                  <a:pt x="1057" y="376"/>
                </a:lnTo>
                <a:lnTo>
                  <a:pt x="1849" y="376"/>
                </a:lnTo>
                <a:lnTo>
                  <a:pt x="1849" y="261"/>
                </a:lnTo>
                <a:lnTo>
                  <a:pt x="1190" y="261"/>
                </a:lnTo>
                <a:lnTo>
                  <a:pt x="1190" y="190"/>
                </a:lnTo>
                <a:lnTo>
                  <a:pt x="1849" y="190"/>
                </a:lnTo>
                <a:lnTo>
                  <a:pt x="1849" y="75"/>
                </a:lnTo>
                <a:lnTo>
                  <a:pt x="1172" y="75"/>
                </a:lnTo>
                <a:lnTo>
                  <a:pt x="1172" y="5"/>
                </a:lnTo>
                <a:lnTo>
                  <a:pt x="1932" y="5"/>
                </a:lnTo>
                <a:lnTo>
                  <a:pt x="1932" y="376"/>
                </a:lnTo>
                <a:lnTo>
                  <a:pt x="2101" y="376"/>
                </a:lnTo>
                <a:lnTo>
                  <a:pt x="2101" y="447"/>
                </a:lnTo>
                <a:lnTo>
                  <a:pt x="1619" y="447"/>
                </a:lnTo>
                <a:lnTo>
                  <a:pt x="1619" y="482"/>
                </a:lnTo>
                <a:cubicBezTo>
                  <a:pt x="1654" y="544"/>
                  <a:pt x="1692" y="597"/>
                  <a:pt x="1733" y="641"/>
                </a:cubicBezTo>
                <a:cubicBezTo>
                  <a:pt x="1822" y="582"/>
                  <a:pt x="1899" y="529"/>
                  <a:pt x="1963" y="482"/>
                </a:cubicBezTo>
                <a:close/>
                <a:moveTo>
                  <a:pt x="1044" y="814"/>
                </a:moveTo>
                <a:cubicBezTo>
                  <a:pt x="1168" y="772"/>
                  <a:pt x="1318" y="716"/>
                  <a:pt x="1495" y="646"/>
                </a:cubicBezTo>
                <a:cubicBezTo>
                  <a:pt x="1501" y="672"/>
                  <a:pt x="1507" y="699"/>
                  <a:pt x="1513" y="725"/>
                </a:cubicBezTo>
                <a:cubicBezTo>
                  <a:pt x="1351" y="784"/>
                  <a:pt x="1205" y="839"/>
                  <a:pt x="1075" y="889"/>
                </a:cubicBezTo>
                <a:lnTo>
                  <a:pt x="1044" y="814"/>
                </a:lnTo>
                <a:close/>
                <a:moveTo>
                  <a:pt x="1190" y="473"/>
                </a:moveTo>
                <a:cubicBezTo>
                  <a:pt x="1202" y="482"/>
                  <a:pt x="1218" y="492"/>
                  <a:pt x="1238" y="504"/>
                </a:cubicBezTo>
                <a:cubicBezTo>
                  <a:pt x="1303" y="545"/>
                  <a:pt x="1356" y="581"/>
                  <a:pt x="1398" y="610"/>
                </a:cubicBezTo>
                <a:lnTo>
                  <a:pt x="1349" y="681"/>
                </a:lnTo>
                <a:cubicBezTo>
                  <a:pt x="1317" y="658"/>
                  <a:pt x="1272" y="627"/>
                  <a:pt x="1216" y="588"/>
                </a:cubicBezTo>
                <a:cubicBezTo>
                  <a:pt x="1184" y="565"/>
                  <a:pt x="1159" y="547"/>
                  <a:pt x="1141" y="535"/>
                </a:cubicBezTo>
                <a:lnTo>
                  <a:pt x="1190" y="47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ea typeface="宋体" pitchFamily="2" charset="-122"/>
            </a:endParaRPr>
          </a:p>
        </p:txBody>
      </p:sp>
      <p:sp>
        <p:nvSpPr>
          <p:cNvPr id="8213" name="TextBox 61"/>
          <p:cNvSpPr txBox="1">
            <a:spLocks noChangeArrowheads="1"/>
          </p:cNvSpPr>
          <p:nvPr/>
        </p:nvSpPr>
        <p:spPr bwMode="auto">
          <a:xfrm>
            <a:off x="347663" y="6018213"/>
            <a:ext cx="47767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chemeClr val="accent1"/>
                </a:solidFill>
                <a:latin typeface="微软雅黑" pitchFamily="34" charset="-122"/>
              </a:rPr>
              <a:t>本页有动画效果，以上图标可以更换，数量可增减，文件内有附带更多图标供使用。</a:t>
            </a:r>
          </a:p>
        </p:txBody>
      </p:sp>
    </p:spTree>
  </p:cSld>
  <p:clrMapOvr>
    <a:masterClrMapping/>
  </p:clrMapOvr>
  <p:transition spd="slow" advTm="12713">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209"/>
                                        </p:tgtEl>
                                        <p:attrNameLst>
                                          <p:attrName>style.visibility</p:attrName>
                                        </p:attrNameLst>
                                      </p:cBhvr>
                                      <p:to>
                                        <p:strVal val="visible"/>
                                      </p:to>
                                    </p:set>
                                    <p:anim calcmode="lin" valueType="num">
                                      <p:cBhvr additive="base">
                                        <p:cTn id="7" dur="500" fill="hold"/>
                                        <p:tgtEl>
                                          <p:spTgt spid="8209"/>
                                        </p:tgtEl>
                                        <p:attrNameLst>
                                          <p:attrName>ppt_x</p:attrName>
                                        </p:attrNameLst>
                                      </p:cBhvr>
                                      <p:tavLst>
                                        <p:tav tm="0">
                                          <p:val>
                                            <p:strVal val="0-#ppt_w/2"/>
                                          </p:val>
                                        </p:tav>
                                        <p:tav tm="100000">
                                          <p:val>
                                            <p:strVal val="#ppt_x"/>
                                          </p:val>
                                        </p:tav>
                                      </p:tavLst>
                                    </p:anim>
                                    <p:anim calcmode="lin" valueType="num">
                                      <p:cBhvr additive="base">
                                        <p:cTn id="8" dur="500" fill="hold"/>
                                        <p:tgtEl>
                                          <p:spTgt spid="8209"/>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31" presetClass="entr" presetSubtype="0" fill="hold" nodeType="afterEffect">
                                  <p:stCondLst>
                                    <p:cond delay="0"/>
                                  </p:stCondLst>
                                  <p:childTnLst>
                                    <p:set>
                                      <p:cBhvr>
                                        <p:cTn id="11" dur="1" fill="hold">
                                          <p:stCondLst>
                                            <p:cond delay="0"/>
                                          </p:stCondLst>
                                        </p:cTn>
                                        <p:tgtEl>
                                          <p:spTgt spid="8210"/>
                                        </p:tgtEl>
                                        <p:attrNameLst>
                                          <p:attrName>style.visibility</p:attrName>
                                        </p:attrNameLst>
                                      </p:cBhvr>
                                      <p:to>
                                        <p:strVal val="visible"/>
                                      </p:to>
                                    </p:set>
                                    <p:anim calcmode="lin" valueType="num">
                                      <p:cBhvr>
                                        <p:cTn id="12" dur="400" fill="hold"/>
                                        <p:tgtEl>
                                          <p:spTgt spid="8210"/>
                                        </p:tgtEl>
                                        <p:attrNameLst>
                                          <p:attrName>ppt_w</p:attrName>
                                        </p:attrNameLst>
                                      </p:cBhvr>
                                      <p:tavLst>
                                        <p:tav tm="0">
                                          <p:val>
                                            <p:fltVal val="0"/>
                                          </p:val>
                                        </p:tav>
                                        <p:tav tm="100000">
                                          <p:val>
                                            <p:strVal val="#ppt_w"/>
                                          </p:val>
                                        </p:tav>
                                      </p:tavLst>
                                    </p:anim>
                                    <p:anim calcmode="lin" valueType="num">
                                      <p:cBhvr>
                                        <p:cTn id="13" dur="400" fill="hold"/>
                                        <p:tgtEl>
                                          <p:spTgt spid="8210"/>
                                        </p:tgtEl>
                                        <p:attrNameLst>
                                          <p:attrName>ppt_h</p:attrName>
                                        </p:attrNameLst>
                                      </p:cBhvr>
                                      <p:tavLst>
                                        <p:tav tm="0">
                                          <p:val>
                                            <p:fltVal val="0"/>
                                          </p:val>
                                        </p:tav>
                                        <p:tav tm="100000">
                                          <p:val>
                                            <p:strVal val="#ppt_h"/>
                                          </p:val>
                                        </p:tav>
                                      </p:tavLst>
                                    </p:anim>
                                    <p:anim calcmode="lin" valueType="num">
                                      <p:cBhvr>
                                        <p:cTn id="14" dur="400" fill="hold"/>
                                        <p:tgtEl>
                                          <p:spTgt spid="8210"/>
                                        </p:tgtEl>
                                        <p:attrNameLst>
                                          <p:attrName>style.rotation</p:attrName>
                                        </p:attrNameLst>
                                      </p:cBhvr>
                                      <p:tavLst>
                                        <p:tav tm="0">
                                          <p:val>
                                            <p:fltVal val="90"/>
                                          </p:val>
                                        </p:tav>
                                        <p:tav tm="100000">
                                          <p:val>
                                            <p:fltVal val="0"/>
                                          </p:val>
                                        </p:tav>
                                      </p:tavLst>
                                    </p:anim>
                                    <p:animEffect transition="in" filter="fade">
                                      <p:cBhvr>
                                        <p:cTn id="15" dur="400"/>
                                        <p:tgtEl>
                                          <p:spTgt spid="8210"/>
                                        </p:tgtEl>
                                      </p:cBhvr>
                                    </p:animEffect>
                                  </p:childTnLst>
                                </p:cTn>
                              </p:par>
                            </p:childTnLst>
                          </p:cTn>
                        </p:par>
                        <p:par>
                          <p:cTn id="16" fill="hold" nodeType="afterGroup">
                            <p:stCondLst>
                              <p:cond delay="900"/>
                            </p:stCondLst>
                            <p:childTnLst>
                              <p:par>
                                <p:cTn id="17" presetID="22" presetClass="entr" presetSubtype="8" fill="hold" nodeType="afterEffect">
                                  <p:stCondLst>
                                    <p:cond delay="0"/>
                                  </p:stCondLst>
                                  <p:childTnLst>
                                    <p:set>
                                      <p:cBhvr>
                                        <p:cTn id="18" dur="1" fill="hold">
                                          <p:stCondLst>
                                            <p:cond delay="0"/>
                                          </p:stCondLst>
                                        </p:cTn>
                                        <p:tgtEl>
                                          <p:spTgt spid="8212"/>
                                        </p:tgtEl>
                                        <p:attrNameLst>
                                          <p:attrName>style.visibility</p:attrName>
                                        </p:attrNameLst>
                                      </p:cBhvr>
                                      <p:to>
                                        <p:strVal val="visible"/>
                                      </p:to>
                                    </p:set>
                                    <p:animEffect transition="in" filter="wipe(left)">
                                      <p:cBhvr>
                                        <p:cTn id="19" dur="500"/>
                                        <p:tgtEl>
                                          <p:spTgt spid="8212"/>
                                        </p:tgtEl>
                                      </p:cBhvr>
                                    </p:animEffect>
                                  </p:childTnLst>
                                </p:cTn>
                              </p:par>
                              <p:par>
                                <p:cTn id="20" presetID="22" presetClass="entr" presetSubtype="8" fill="hold" nodeType="withEffect">
                                  <p:stCondLst>
                                    <p:cond delay="0"/>
                                  </p:stCondLst>
                                  <p:childTnLst>
                                    <p:set>
                                      <p:cBhvr>
                                        <p:cTn id="21" dur="1" fill="hold">
                                          <p:stCondLst>
                                            <p:cond delay="0"/>
                                          </p:stCondLst>
                                        </p:cTn>
                                        <p:tgtEl>
                                          <p:spTgt spid="8211"/>
                                        </p:tgtEl>
                                        <p:attrNameLst>
                                          <p:attrName>style.visibility</p:attrName>
                                        </p:attrNameLst>
                                      </p:cBhvr>
                                      <p:to>
                                        <p:strVal val="visible"/>
                                      </p:to>
                                    </p:set>
                                    <p:animEffect transition="in" filter="wipe(left)">
                                      <p:cBhvr>
                                        <p:cTn id="22" dur="500"/>
                                        <p:tgtEl>
                                          <p:spTgt spid="8211"/>
                                        </p:tgtEl>
                                      </p:cBhvr>
                                    </p:animEffect>
                                  </p:childTnLst>
                                </p:cTn>
                              </p:par>
                            </p:childTnLst>
                          </p:cTn>
                        </p:par>
                        <p:par>
                          <p:cTn id="23" fill="hold" nodeType="afterGroup">
                            <p:stCondLst>
                              <p:cond delay="1400"/>
                            </p:stCondLst>
                            <p:childTnLst>
                              <p:par>
                                <p:cTn id="24" presetID="22" presetClass="entr" presetSubtype="8" fill="hold" nodeType="afterEffect">
                                  <p:stCondLst>
                                    <p:cond delay="0"/>
                                  </p:stCondLst>
                                  <p:childTnLst>
                                    <p:set>
                                      <p:cBhvr>
                                        <p:cTn id="25" dur="1" fill="hold">
                                          <p:stCondLst>
                                            <p:cond delay="0"/>
                                          </p:stCondLst>
                                        </p:cTn>
                                        <p:tgtEl>
                                          <p:spTgt spid="8197"/>
                                        </p:tgtEl>
                                        <p:attrNameLst>
                                          <p:attrName>style.visibility</p:attrName>
                                        </p:attrNameLst>
                                      </p:cBhvr>
                                      <p:to>
                                        <p:strVal val="visible"/>
                                      </p:to>
                                    </p:set>
                                    <p:animEffect transition="in" filter="wipe(left)">
                                      <p:cBhvr>
                                        <p:cTn id="26" dur="1000"/>
                                        <p:tgtEl>
                                          <p:spTgt spid="8197"/>
                                        </p:tgtEl>
                                      </p:cBhvr>
                                    </p:animEffect>
                                  </p:childTnLst>
                                </p:cTn>
                              </p:par>
                            </p:childTnLst>
                          </p:cTn>
                        </p:par>
                        <p:par>
                          <p:cTn id="27" fill="hold" nodeType="afterGroup">
                            <p:stCondLst>
                              <p:cond delay="2400"/>
                            </p:stCondLst>
                            <p:childTnLst>
                              <p:par>
                                <p:cTn id="28" presetID="42" presetClass="entr" presetSubtype="0" fill="hold" nodeType="afterEffect">
                                  <p:stCondLst>
                                    <p:cond delay="0"/>
                                  </p:stCondLst>
                                  <p:childTnLst>
                                    <p:set>
                                      <p:cBhvr>
                                        <p:cTn id="29" dur="1" fill="hold">
                                          <p:stCondLst>
                                            <p:cond delay="0"/>
                                          </p:stCondLst>
                                        </p:cTn>
                                        <p:tgtEl>
                                          <p:spTgt spid="8196"/>
                                        </p:tgtEl>
                                        <p:attrNameLst>
                                          <p:attrName>style.visibility</p:attrName>
                                        </p:attrNameLst>
                                      </p:cBhvr>
                                      <p:to>
                                        <p:strVal val="visible"/>
                                      </p:to>
                                    </p:set>
                                    <p:animEffect transition="in" filter="fade">
                                      <p:cBhvr>
                                        <p:cTn id="30" dur="600"/>
                                        <p:tgtEl>
                                          <p:spTgt spid="8196"/>
                                        </p:tgtEl>
                                      </p:cBhvr>
                                    </p:animEffect>
                                    <p:anim calcmode="lin" valueType="num">
                                      <p:cBhvr>
                                        <p:cTn id="31" dur="600" fill="hold"/>
                                        <p:tgtEl>
                                          <p:spTgt spid="8196"/>
                                        </p:tgtEl>
                                        <p:attrNameLst>
                                          <p:attrName>ppt_x</p:attrName>
                                        </p:attrNameLst>
                                      </p:cBhvr>
                                      <p:tavLst>
                                        <p:tav tm="0">
                                          <p:val>
                                            <p:strVal val="#ppt_x"/>
                                          </p:val>
                                        </p:tav>
                                        <p:tav tm="100000">
                                          <p:val>
                                            <p:strVal val="#ppt_x"/>
                                          </p:val>
                                        </p:tav>
                                      </p:tavLst>
                                    </p:anim>
                                    <p:anim calcmode="lin" valueType="num">
                                      <p:cBhvr>
                                        <p:cTn id="32" dur="600" fill="hold"/>
                                        <p:tgtEl>
                                          <p:spTgt spid="8196"/>
                                        </p:tgtEl>
                                        <p:attrNameLst>
                                          <p:attrName>ppt_y</p:attrName>
                                        </p:attrNameLst>
                                      </p:cBhvr>
                                      <p:tavLst>
                                        <p:tav tm="0">
                                          <p:val>
                                            <p:strVal val="#ppt_y+.1"/>
                                          </p:val>
                                        </p:tav>
                                        <p:tav tm="100000">
                                          <p:val>
                                            <p:strVal val="#ppt_y"/>
                                          </p:val>
                                        </p:tav>
                                      </p:tavLst>
                                    </p:anim>
                                  </p:childTnLst>
                                </p:cTn>
                              </p:par>
                            </p:childTnLst>
                          </p:cTn>
                        </p:par>
                        <p:par>
                          <p:cTn id="33" fill="hold" nodeType="afterGroup">
                            <p:stCondLst>
                              <p:cond delay="3000"/>
                            </p:stCondLst>
                            <p:childTnLst>
                              <p:par>
                                <p:cTn id="34" presetID="1" presetClass="entr" presetSubtype="0" fill="hold" nodeType="afterEffect">
                                  <p:stCondLst>
                                    <p:cond delay="0"/>
                                  </p:stCondLst>
                                  <p:childTnLst>
                                    <p:set>
                                      <p:cBhvr>
                                        <p:cTn id="35" dur="1" fill="hold">
                                          <p:stCondLst>
                                            <p:cond delay="0"/>
                                          </p:stCondLst>
                                        </p:cTn>
                                        <p:tgtEl>
                                          <p:spTgt spid="8198"/>
                                        </p:tgtEl>
                                        <p:attrNameLst>
                                          <p:attrName>style.visibility</p:attrName>
                                        </p:attrNameLst>
                                      </p:cBhvr>
                                      <p:to>
                                        <p:strVal val="visible"/>
                                      </p:to>
                                    </p:set>
                                  </p:childTnLst>
                                </p:cTn>
                              </p:par>
                              <p:par>
                                <p:cTn id="36" presetID="35" presetClass="path" presetSubtype="0" accel="50000" decel="50000" fill="hold" nodeType="withEffect">
                                  <p:stCondLst>
                                    <p:cond delay="0"/>
                                  </p:stCondLst>
                                  <p:childTnLst>
                                    <p:animMotion origin="layout" path="M 0 4.07407E-6 L 1.39115 4.07407E-6 " pathEditMode="relative" rAng="0" ptsTypes="AA">
                                      <p:cBhvr>
                                        <p:cTn id="37" dur="3000" fill="hold"/>
                                        <p:tgtEl>
                                          <p:spTgt spid="8198"/>
                                        </p:tgtEl>
                                        <p:attrNameLst>
                                          <p:attrName>ppt_x,ppt_y</p:attrName>
                                        </p:attrNameLst>
                                      </p:cBhvr>
                                      <p:rCtr x="69600" y="0"/>
                                    </p:animMotion>
                                  </p:childTnLst>
                                </p:cTn>
                              </p:par>
                              <p:par>
                                <p:cTn id="38" presetID="22" presetClass="entr" presetSubtype="8" fill="hold" nodeType="withEffect">
                                  <p:stCondLst>
                                    <p:cond delay="1000"/>
                                  </p:stCondLst>
                                  <p:childTnLst>
                                    <p:set>
                                      <p:cBhvr>
                                        <p:cTn id="39" dur="1" fill="hold">
                                          <p:stCondLst>
                                            <p:cond delay="0"/>
                                          </p:stCondLst>
                                        </p:cTn>
                                        <p:tgtEl>
                                          <p:spTgt spid="8195"/>
                                        </p:tgtEl>
                                        <p:attrNameLst>
                                          <p:attrName>style.visibility</p:attrName>
                                        </p:attrNameLst>
                                      </p:cBhvr>
                                      <p:to>
                                        <p:strVal val="visible"/>
                                      </p:to>
                                    </p:set>
                                    <p:animEffect transition="in" filter="wipe(left)">
                                      <p:cBhvr>
                                        <p:cTn id="40" dur="2000"/>
                                        <p:tgtEl>
                                          <p:spTgt spid="8195"/>
                                        </p:tgtEl>
                                      </p:cBhvr>
                                    </p:animEffect>
                                  </p:childTnLst>
                                </p:cTn>
                              </p:par>
                              <p:par>
                                <p:cTn id="41" presetID="22" presetClass="entr" presetSubtype="8" fill="hold" nodeType="withEffect">
                                  <p:stCondLst>
                                    <p:cond delay="1200"/>
                                  </p:stCondLst>
                                  <p:childTnLst>
                                    <p:set>
                                      <p:cBhvr>
                                        <p:cTn id="42" dur="1" fill="hold">
                                          <p:stCondLst>
                                            <p:cond delay="0"/>
                                          </p:stCondLst>
                                        </p:cTn>
                                        <p:tgtEl>
                                          <p:spTgt spid="8194"/>
                                        </p:tgtEl>
                                        <p:attrNameLst>
                                          <p:attrName>style.visibility</p:attrName>
                                        </p:attrNameLst>
                                      </p:cBhvr>
                                      <p:to>
                                        <p:strVal val="visible"/>
                                      </p:to>
                                    </p:set>
                                    <p:animEffect transition="in" filter="wipe(left)">
                                      <p:cBhvr>
                                        <p:cTn id="43" dur="2000"/>
                                        <p:tgtEl>
                                          <p:spTgt spid="8194"/>
                                        </p:tgtEl>
                                      </p:cBhvr>
                                    </p:animEffect>
                                  </p:childTnLst>
                                </p:cTn>
                              </p:par>
                            </p:childTnLst>
                          </p:cTn>
                        </p:par>
                        <p:par>
                          <p:cTn id="44" fill="hold" nodeType="afterGroup">
                            <p:stCondLst>
                              <p:cond delay="6200"/>
                            </p:stCondLst>
                            <p:childTnLst>
                              <p:par>
                                <p:cTn id="45" presetID="52" presetClass="entr" presetSubtype="0" fill="hold" nodeType="afterEffect">
                                  <p:stCondLst>
                                    <p:cond delay="0"/>
                                  </p:stCondLst>
                                  <p:childTnLst>
                                    <p:set>
                                      <p:cBhvr>
                                        <p:cTn id="46" dur="1" fill="hold">
                                          <p:stCondLst>
                                            <p:cond delay="0"/>
                                          </p:stCondLst>
                                        </p:cTn>
                                        <p:tgtEl>
                                          <p:spTgt spid="8202"/>
                                        </p:tgtEl>
                                        <p:attrNameLst>
                                          <p:attrName>style.visibility</p:attrName>
                                        </p:attrNameLst>
                                      </p:cBhvr>
                                      <p:to>
                                        <p:strVal val="visible"/>
                                      </p:to>
                                    </p:set>
                                    <p:animScale>
                                      <p:cBhvr>
                                        <p:cTn id="47" dur="1000" decel="50000" fill="hold">
                                          <p:stCondLst>
                                            <p:cond delay="0"/>
                                          </p:stCondLst>
                                        </p:cTn>
                                        <p:tgtEl>
                                          <p:spTgt spid="820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8" dur="1000" decel="50000" fill="hold">
                                          <p:stCondLst>
                                            <p:cond delay="0"/>
                                          </p:stCondLst>
                                        </p:cTn>
                                        <p:tgtEl>
                                          <p:spTgt spid="8202"/>
                                        </p:tgtEl>
                                        <p:attrNameLst>
                                          <p:attrName>ppt_x,ppt_y</p:attrName>
                                        </p:attrNameLst>
                                      </p:cBhvr>
                                      <p:rCtr x="0" y="0"/>
                                    </p:animMotion>
                                    <p:animEffect transition="in" filter="fade">
                                      <p:cBhvr>
                                        <p:cTn id="49" dur="1000"/>
                                        <p:tgtEl>
                                          <p:spTgt spid="8202"/>
                                        </p:tgtEl>
                                      </p:cBhvr>
                                    </p:animEffect>
                                  </p:childTnLst>
                                </p:cTn>
                              </p:par>
                              <p:par>
                                <p:cTn id="50" presetID="52" presetClass="entr" presetSubtype="0" fill="hold" nodeType="withEffect">
                                  <p:stCondLst>
                                    <p:cond delay="100"/>
                                  </p:stCondLst>
                                  <p:childTnLst>
                                    <p:set>
                                      <p:cBhvr>
                                        <p:cTn id="51" dur="1" fill="hold">
                                          <p:stCondLst>
                                            <p:cond delay="0"/>
                                          </p:stCondLst>
                                        </p:cTn>
                                        <p:tgtEl>
                                          <p:spTgt spid="8201"/>
                                        </p:tgtEl>
                                        <p:attrNameLst>
                                          <p:attrName>style.visibility</p:attrName>
                                        </p:attrNameLst>
                                      </p:cBhvr>
                                      <p:to>
                                        <p:strVal val="visible"/>
                                      </p:to>
                                    </p:set>
                                    <p:animScale>
                                      <p:cBhvr>
                                        <p:cTn id="52" dur="1000" decel="50000" fill="hold">
                                          <p:stCondLst>
                                            <p:cond delay="0"/>
                                          </p:stCondLst>
                                        </p:cTn>
                                        <p:tgtEl>
                                          <p:spTgt spid="820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3" dur="1000" decel="50000" fill="hold">
                                          <p:stCondLst>
                                            <p:cond delay="0"/>
                                          </p:stCondLst>
                                        </p:cTn>
                                        <p:tgtEl>
                                          <p:spTgt spid="8201"/>
                                        </p:tgtEl>
                                        <p:attrNameLst>
                                          <p:attrName>ppt_x,ppt_y</p:attrName>
                                        </p:attrNameLst>
                                      </p:cBhvr>
                                      <p:rCtr x="0" y="0"/>
                                    </p:animMotion>
                                    <p:animEffect transition="in" filter="fade">
                                      <p:cBhvr>
                                        <p:cTn id="54" dur="1000"/>
                                        <p:tgtEl>
                                          <p:spTgt spid="8201"/>
                                        </p:tgtEl>
                                      </p:cBhvr>
                                    </p:animEffect>
                                  </p:childTnLst>
                                </p:cTn>
                              </p:par>
                              <p:par>
                                <p:cTn id="55" presetID="52" presetClass="entr" presetSubtype="0" fill="hold" nodeType="withEffect">
                                  <p:stCondLst>
                                    <p:cond delay="200"/>
                                  </p:stCondLst>
                                  <p:childTnLst>
                                    <p:set>
                                      <p:cBhvr>
                                        <p:cTn id="56" dur="1" fill="hold">
                                          <p:stCondLst>
                                            <p:cond delay="0"/>
                                          </p:stCondLst>
                                        </p:cTn>
                                        <p:tgtEl>
                                          <p:spTgt spid="8203"/>
                                        </p:tgtEl>
                                        <p:attrNameLst>
                                          <p:attrName>style.visibility</p:attrName>
                                        </p:attrNameLst>
                                      </p:cBhvr>
                                      <p:to>
                                        <p:strVal val="visible"/>
                                      </p:to>
                                    </p:set>
                                    <p:animScale>
                                      <p:cBhvr>
                                        <p:cTn id="57" dur="1000" decel="50000" fill="hold">
                                          <p:stCondLst>
                                            <p:cond delay="0"/>
                                          </p:stCondLst>
                                        </p:cTn>
                                        <p:tgtEl>
                                          <p:spTgt spid="820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8" dur="1000" decel="50000" fill="hold">
                                          <p:stCondLst>
                                            <p:cond delay="0"/>
                                          </p:stCondLst>
                                        </p:cTn>
                                        <p:tgtEl>
                                          <p:spTgt spid="8203"/>
                                        </p:tgtEl>
                                        <p:attrNameLst>
                                          <p:attrName>ppt_x,ppt_y</p:attrName>
                                        </p:attrNameLst>
                                      </p:cBhvr>
                                      <p:rCtr x="0" y="0"/>
                                    </p:animMotion>
                                    <p:animEffect transition="in" filter="fade">
                                      <p:cBhvr>
                                        <p:cTn id="59" dur="1000"/>
                                        <p:tgtEl>
                                          <p:spTgt spid="8203"/>
                                        </p:tgtEl>
                                      </p:cBhvr>
                                    </p:animEffect>
                                  </p:childTnLst>
                                </p:cTn>
                              </p:par>
                              <p:par>
                                <p:cTn id="60" presetID="52" presetClass="entr" presetSubtype="0" fill="hold" nodeType="withEffect">
                                  <p:stCondLst>
                                    <p:cond delay="300"/>
                                  </p:stCondLst>
                                  <p:childTnLst>
                                    <p:set>
                                      <p:cBhvr>
                                        <p:cTn id="61" dur="1" fill="hold">
                                          <p:stCondLst>
                                            <p:cond delay="0"/>
                                          </p:stCondLst>
                                        </p:cTn>
                                        <p:tgtEl>
                                          <p:spTgt spid="8200"/>
                                        </p:tgtEl>
                                        <p:attrNameLst>
                                          <p:attrName>style.visibility</p:attrName>
                                        </p:attrNameLst>
                                      </p:cBhvr>
                                      <p:to>
                                        <p:strVal val="visible"/>
                                      </p:to>
                                    </p:set>
                                    <p:animScale>
                                      <p:cBhvr>
                                        <p:cTn id="62" dur="1000" decel="50000" fill="hold">
                                          <p:stCondLst>
                                            <p:cond delay="0"/>
                                          </p:stCondLst>
                                        </p:cTn>
                                        <p:tgtEl>
                                          <p:spTgt spid="820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3" dur="1000" decel="50000" fill="hold">
                                          <p:stCondLst>
                                            <p:cond delay="0"/>
                                          </p:stCondLst>
                                        </p:cTn>
                                        <p:tgtEl>
                                          <p:spTgt spid="8200"/>
                                        </p:tgtEl>
                                        <p:attrNameLst>
                                          <p:attrName>ppt_x,ppt_y</p:attrName>
                                        </p:attrNameLst>
                                      </p:cBhvr>
                                      <p:rCtr x="0" y="0"/>
                                    </p:animMotion>
                                    <p:animEffect transition="in" filter="fade">
                                      <p:cBhvr>
                                        <p:cTn id="64" dur="1000"/>
                                        <p:tgtEl>
                                          <p:spTgt spid="8200"/>
                                        </p:tgtEl>
                                      </p:cBhvr>
                                    </p:animEffect>
                                  </p:childTnLst>
                                </p:cTn>
                              </p:par>
                              <p:par>
                                <p:cTn id="65" presetID="52" presetClass="entr" presetSubtype="0" fill="hold" nodeType="withEffect">
                                  <p:stCondLst>
                                    <p:cond delay="400"/>
                                  </p:stCondLst>
                                  <p:childTnLst>
                                    <p:set>
                                      <p:cBhvr>
                                        <p:cTn id="66" dur="1" fill="hold">
                                          <p:stCondLst>
                                            <p:cond delay="0"/>
                                          </p:stCondLst>
                                        </p:cTn>
                                        <p:tgtEl>
                                          <p:spTgt spid="8199"/>
                                        </p:tgtEl>
                                        <p:attrNameLst>
                                          <p:attrName>style.visibility</p:attrName>
                                        </p:attrNameLst>
                                      </p:cBhvr>
                                      <p:to>
                                        <p:strVal val="visible"/>
                                      </p:to>
                                    </p:set>
                                    <p:animScale>
                                      <p:cBhvr>
                                        <p:cTn id="67" dur="1000" decel="50000" fill="hold">
                                          <p:stCondLst>
                                            <p:cond delay="0"/>
                                          </p:stCondLst>
                                        </p:cTn>
                                        <p:tgtEl>
                                          <p:spTgt spid="819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8" dur="1000" decel="50000" fill="hold">
                                          <p:stCondLst>
                                            <p:cond delay="0"/>
                                          </p:stCondLst>
                                        </p:cTn>
                                        <p:tgtEl>
                                          <p:spTgt spid="8199"/>
                                        </p:tgtEl>
                                        <p:attrNameLst>
                                          <p:attrName>ppt_x,ppt_y</p:attrName>
                                        </p:attrNameLst>
                                      </p:cBhvr>
                                      <p:rCtr x="0" y="0"/>
                                    </p:animMotion>
                                    <p:animEffect transition="in" filter="fade">
                                      <p:cBhvr>
                                        <p:cTn id="69" dur="1000"/>
                                        <p:tgtEl>
                                          <p:spTgt spid="8199"/>
                                        </p:tgtEl>
                                      </p:cBhvr>
                                    </p:animEffect>
                                  </p:childTnLst>
                                </p:cTn>
                              </p:par>
                            </p:childTnLst>
                          </p:cTn>
                        </p:par>
                        <p:par>
                          <p:cTn id="70" fill="hold" nodeType="afterGroup">
                            <p:stCondLst>
                              <p:cond delay="7600"/>
                            </p:stCondLst>
                            <p:childTnLst>
                              <p:par>
                                <p:cTn id="71" presetID="22" presetClass="entr" presetSubtype="4" fill="hold" grpId="0" nodeType="afterEffect">
                                  <p:stCondLst>
                                    <p:cond delay="0"/>
                                  </p:stCondLst>
                                  <p:childTnLst>
                                    <p:set>
                                      <p:cBhvr>
                                        <p:cTn id="72" dur="1" fill="hold">
                                          <p:stCondLst>
                                            <p:cond delay="0"/>
                                          </p:stCondLst>
                                        </p:cTn>
                                        <p:tgtEl>
                                          <p:spTgt spid="8204"/>
                                        </p:tgtEl>
                                        <p:attrNameLst>
                                          <p:attrName>style.visibility</p:attrName>
                                        </p:attrNameLst>
                                      </p:cBhvr>
                                      <p:to>
                                        <p:strVal val="visible"/>
                                      </p:to>
                                    </p:set>
                                    <p:animEffect transition="in" filter="wipe(down)">
                                      <p:cBhvr>
                                        <p:cTn id="73" dur="500"/>
                                        <p:tgtEl>
                                          <p:spTgt spid="8204"/>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8206"/>
                                        </p:tgtEl>
                                        <p:attrNameLst>
                                          <p:attrName>style.visibility</p:attrName>
                                        </p:attrNameLst>
                                      </p:cBhvr>
                                      <p:to>
                                        <p:strVal val="visible"/>
                                      </p:to>
                                    </p:set>
                                    <p:animEffect transition="in" filter="wipe(down)">
                                      <p:cBhvr>
                                        <p:cTn id="76" dur="500"/>
                                        <p:tgtEl>
                                          <p:spTgt spid="8206"/>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8208"/>
                                        </p:tgtEl>
                                        <p:attrNameLst>
                                          <p:attrName>style.visibility</p:attrName>
                                        </p:attrNameLst>
                                      </p:cBhvr>
                                      <p:to>
                                        <p:strVal val="visible"/>
                                      </p:to>
                                    </p:set>
                                    <p:animEffect transition="in" filter="wipe(down)">
                                      <p:cBhvr>
                                        <p:cTn id="79" dur="500"/>
                                        <p:tgtEl>
                                          <p:spTgt spid="8208"/>
                                        </p:tgtEl>
                                      </p:cBhvr>
                                    </p:animEffect>
                                  </p:childTnLst>
                                </p:cTn>
                              </p:par>
                              <p:par>
                                <p:cTn id="80" presetID="22" presetClass="entr" presetSubtype="1" fill="hold" grpId="0" nodeType="withEffect">
                                  <p:stCondLst>
                                    <p:cond delay="0"/>
                                  </p:stCondLst>
                                  <p:childTnLst>
                                    <p:set>
                                      <p:cBhvr>
                                        <p:cTn id="81" dur="1" fill="hold">
                                          <p:stCondLst>
                                            <p:cond delay="0"/>
                                          </p:stCondLst>
                                        </p:cTn>
                                        <p:tgtEl>
                                          <p:spTgt spid="8205"/>
                                        </p:tgtEl>
                                        <p:attrNameLst>
                                          <p:attrName>style.visibility</p:attrName>
                                        </p:attrNameLst>
                                      </p:cBhvr>
                                      <p:to>
                                        <p:strVal val="visible"/>
                                      </p:to>
                                    </p:set>
                                    <p:animEffect transition="in" filter="wipe(up)">
                                      <p:cBhvr>
                                        <p:cTn id="82" dur="500"/>
                                        <p:tgtEl>
                                          <p:spTgt spid="8205"/>
                                        </p:tgtEl>
                                      </p:cBhvr>
                                    </p:animEffect>
                                  </p:childTnLst>
                                </p:cTn>
                              </p:par>
                              <p:par>
                                <p:cTn id="83" presetID="22" presetClass="entr" presetSubtype="1" fill="hold" grpId="0" nodeType="withEffect">
                                  <p:stCondLst>
                                    <p:cond delay="0"/>
                                  </p:stCondLst>
                                  <p:childTnLst>
                                    <p:set>
                                      <p:cBhvr>
                                        <p:cTn id="84" dur="1" fill="hold">
                                          <p:stCondLst>
                                            <p:cond delay="0"/>
                                          </p:stCondLst>
                                        </p:cTn>
                                        <p:tgtEl>
                                          <p:spTgt spid="8207"/>
                                        </p:tgtEl>
                                        <p:attrNameLst>
                                          <p:attrName>style.visibility</p:attrName>
                                        </p:attrNameLst>
                                      </p:cBhvr>
                                      <p:to>
                                        <p:strVal val="visible"/>
                                      </p:to>
                                    </p:set>
                                    <p:animEffect transition="in" filter="wipe(up)">
                                      <p:cBhvr>
                                        <p:cTn id="85" dur="500"/>
                                        <p:tgtEl>
                                          <p:spTgt spid="82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04" grpId="0"/>
      <p:bldP spid="8205" grpId="0"/>
      <p:bldP spid="8206" grpId="0"/>
      <p:bldP spid="8207" grpId="0"/>
      <p:bldP spid="8208" grpId="0"/>
      <p:bldP spid="820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9218" name="Picture 2" descr="H:\WPS上传PPT\高铁\过渡页.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205038"/>
            <a:ext cx="12196763" cy="464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219" name="组合 7"/>
          <p:cNvGrpSpPr>
            <a:grpSpLocks/>
          </p:cNvGrpSpPr>
          <p:nvPr/>
        </p:nvGrpSpPr>
        <p:grpSpPr bwMode="auto">
          <a:xfrm>
            <a:off x="4948238" y="1049338"/>
            <a:ext cx="2301875" cy="2308225"/>
            <a:chOff x="0" y="0"/>
            <a:chExt cx="2301875" cy="2308226"/>
          </a:xfrm>
        </p:grpSpPr>
        <p:sp>
          <p:nvSpPr>
            <p:cNvPr id="9220" name="Oval 5"/>
            <p:cNvSpPr>
              <a:spLocks noChangeArrowheads="1"/>
            </p:cNvSpPr>
            <p:nvPr/>
          </p:nvSpPr>
          <p:spPr bwMode="auto">
            <a:xfrm>
              <a:off x="0" y="0"/>
              <a:ext cx="2301875" cy="230822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ea typeface="宋体" pitchFamily="2" charset="-122"/>
              </a:endParaRPr>
            </a:p>
          </p:txBody>
        </p:sp>
        <p:sp>
          <p:nvSpPr>
            <p:cNvPr id="9221" name="Freeform 6"/>
            <p:cNvSpPr>
              <a:spLocks noEditPoints="1" noChangeArrowheads="1"/>
            </p:cNvSpPr>
            <p:nvPr/>
          </p:nvSpPr>
          <p:spPr bwMode="auto">
            <a:xfrm>
              <a:off x="123825" y="123825"/>
              <a:ext cx="2054225" cy="2058988"/>
            </a:xfrm>
            <a:custGeom>
              <a:avLst/>
              <a:gdLst>
                <a:gd name="T0" fmla="*/ 1653 w 3306"/>
                <a:gd name="T1" fmla="*/ 0 h 3306"/>
                <a:gd name="T2" fmla="*/ 3306 w 3306"/>
                <a:gd name="T3" fmla="*/ 1653 h 3306"/>
                <a:gd name="T4" fmla="*/ 1653 w 3306"/>
                <a:gd name="T5" fmla="*/ 3306 h 3306"/>
                <a:gd name="T6" fmla="*/ 0 w 3306"/>
                <a:gd name="T7" fmla="*/ 1653 h 3306"/>
                <a:gd name="T8" fmla="*/ 1653 w 3306"/>
                <a:gd name="T9" fmla="*/ 0 h 3306"/>
                <a:gd name="T10" fmla="*/ 1653 w 3306"/>
                <a:gd name="T11" fmla="*/ 112 h 3306"/>
                <a:gd name="T12" fmla="*/ 3193 w 3306"/>
                <a:gd name="T13" fmla="*/ 1653 h 3306"/>
                <a:gd name="T14" fmla="*/ 1653 w 3306"/>
                <a:gd name="T15" fmla="*/ 3193 h 3306"/>
                <a:gd name="T16" fmla="*/ 112 w 3306"/>
                <a:gd name="T17" fmla="*/ 1653 h 3306"/>
                <a:gd name="T18" fmla="*/ 1653 w 3306"/>
                <a:gd name="T19" fmla="*/ 112 h 3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9222" name="TextBox 12"/>
          <p:cNvSpPr txBox="1">
            <a:spLocks noChangeArrowheads="1"/>
          </p:cNvSpPr>
          <p:nvPr/>
        </p:nvSpPr>
        <p:spPr bwMode="auto">
          <a:xfrm>
            <a:off x="2641600" y="3382963"/>
            <a:ext cx="6913563"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4800" b="1">
                <a:solidFill>
                  <a:schemeClr val="accent2"/>
                </a:solidFill>
                <a:latin typeface="微软雅黑" pitchFamily="34" charset="-122"/>
              </a:rPr>
              <a:t>请输入您的章节大标题</a:t>
            </a:r>
          </a:p>
        </p:txBody>
      </p:sp>
      <p:cxnSp>
        <p:nvCxnSpPr>
          <p:cNvPr id="9223" name="直接连接符 13"/>
          <p:cNvCxnSpPr>
            <a:cxnSpLocks noChangeShapeType="1"/>
          </p:cNvCxnSpPr>
          <p:nvPr/>
        </p:nvCxnSpPr>
        <p:spPr bwMode="auto">
          <a:xfrm>
            <a:off x="2641600" y="4221163"/>
            <a:ext cx="6913563" cy="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cxnSp>
      <p:sp>
        <p:nvSpPr>
          <p:cNvPr id="2" name="TextBox 28"/>
          <p:cNvSpPr txBox="1">
            <a:spLocks noChangeArrowheads="1"/>
          </p:cNvSpPr>
          <p:nvPr/>
        </p:nvSpPr>
        <p:spPr bwMode="auto">
          <a:xfrm>
            <a:off x="2714625" y="4316413"/>
            <a:ext cx="6624638"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200">
                <a:solidFill>
                  <a:schemeClr val="accent2"/>
                </a:solidFill>
                <a:latin typeface="微软雅黑" pitchFamily="34" charset="-122"/>
              </a:rPr>
              <a:t>这里可以用一段简洁的文字描述出本章中心思想，或者作为章节导语。还可以列出本章的小节标题。</a:t>
            </a:r>
          </a:p>
        </p:txBody>
      </p:sp>
      <p:sp>
        <p:nvSpPr>
          <p:cNvPr id="3" name="Freeform 42"/>
          <p:cNvSpPr>
            <a:spLocks noEditPoints="1" noChangeArrowheads="1"/>
          </p:cNvSpPr>
          <p:nvPr/>
        </p:nvSpPr>
        <p:spPr bwMode="auto">
          <a:xfrm>
            <a:off x="5792788" y="1427163"/>
            <a:ext cx="611187" cy="1550987"/>
          </a:xfrm>
          <a:custGeom>
            <a:avLst/>
            <a:gdLst>
              <a:gd name="T0" fmla="*/ 1 w 178"/>
              <a:gd name="T1" fmla="*/ 162 h 454"/>
              <a:gd name="T2" fmla="*/ 1 w 178"/>
              <a:gd name="T3" fmla="*/ 173 h 454"/>
              <a:gd name="T4" fmla="*/ 41 w 178"/>
              <a:gd name="T5" fmla="*/ 288 h 454"/>
              <a:gd name="T6" fmla="*/ 78 w 178"/>
              <a:gd name="T7" fmla="*/ 288 h 454"/>
              <a:gd name="T8" fmla="*/ 83 w 178"/>
              <a:gd name="T9" fmla="*/ 284 h 454"/>
              <a:gd name="T10" fmla="*/ 83 w 178"/>
              <a:gd name="T11" fmla="*/ 132 h 454"/>
              <a:gd name="T12" fmla="*/ 68 w 178"/>
              <a:gd name="T13" fmla="*/ 117 h 454"/>
              <a:gd name="T14" fmla="*/ 91 w 178"/>
              <a:gd name="T15" fmla="*/ 96 h 454"/>
              <a:gd name="T16" fmla="*/ 107 w 178"/>
              <a:gd name="T17" fmla="*/ 118 h 454"/>
              <a:gd name="T18" fmla="*/ 92 w 178"/>
              <a:gd name="T19" fmla="*/ 131 h 454"/>
              <a:gd name="T20" fmla="*/ 92 w 178"/>
              <a:gd name="T21" fmla="*/ 284 h 454"/>
              <a:gd name="T22" fmla="*/ 97 w 178"/>
              <a:gd name="T23" fmla="*/ 288 h 454"/>
              <a:gd name="T24" fmla="*/ 140 w 178"/>
              <a:gd name="T25" fmla="*/ 288 h 454"/>
              <a:gd name="T26" fmla="*/ 177 w 178"/>
              <a:gd name="T27" fmla="*/ 173 h 454"/>
              <a:gd name="T28" fmla="*/ 176 w 178"/>
              <a:gd name="T29" fmla="*/ 162 h 454"/>
              <a:gd name="T30" fmla="*/ 91 w 178"/>
              <a:gd name="T31" fmla="*/ 3 h 454"/>
              <a:gd name="T32" fmla="*/ 84 w 178"/>
              <a:gd name="T33" fmla="*/ 3 h 454"/>
              <a:gd name="T34" fmla="*/ 43 w 178"/>
              <a:gd name="T35" fmla="*/ 82 h 454"/>
              <a:gd name="T36" fmla="*/ 1 w 178"/>
              <a:gd name="T37" fmla="*/ 162 h 454"/>
              <a:gd name="T38" fmla="*/ 14 w 178"/>
              <a:gd name="T39" fmla="*/ 349 h 454"/>
              <a:gd name="T40" fmla="*/ 14 w 178"/>
              <a:gd name="T41" fmla="*/ 449 h 454"/>
              <a:gd name="T42" fmla="*/ 19 w 178"/>
              <a:gd name="T43" fmla="*/ 454 h 454"/>
              <a:gd name="T44" fmla="*/ 112 w 178"/>
              <a:gd name="T45" fmla="*/ 454 h 454"/>
              <a:gd name="T46" fmla="*/ 116 w 178"/>
              <a:gd name="T47" fmla="*/ 449 h 454"/>
              <a:gd name="T48" fmla="*/ 116 w 178"/>
              <a:gd name="T49" fmla="*/ 343 h 454"/>
              <a:gd name="T50" fmla="*/ 137 w 178"/>
              <a:gd name="T51" fmla="*/ 343 h 454"/>
              <a:gd name="T52" fmla="*/ 137 w 178"/>
              <a:gd name="T53" fmla="*/ 452 h 454"/>
              <a:gd name="T54" fmla="*/ 145 w 178"/>
              <a:gd name="T55" fmla="*/ 454 h 454"/>
              <a:gd name="T56" fmla="*/ 161 w 178"/>
              <a:gd name="T57" fmla="*/ 454 h 454"/>
              <a:gd name="T58" fmla="*/ 168 w 178"/>
              <a:gd name="T59" fmla="*/ 447 h 454"/>
              <a:gd name="T60" fmla="*/ 168 w 178"/>
              <a:gd name="T61" fmla="*/ 349 h 454"/>
              <a:gd name="T62" fmla="*/ 156 w 178"/>
              <a:gd name="T63" fmla="*/ 319 h 454"/>
              <a:gd name="T64" fmla="*/ 139 w 178"/>
              <a:gd name="T65" fmla="*/ 301 h 454"/>
              <a:gd name="T66" fmla="*/ 41 w 178"/>
              <a:gd name="T67" fmla="*/ 302 h 454"/>
              <a:gd name="T68" fmla="*/ 14 w 178"/>
              <a:gd name="T69" fmla="*/ 349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8" h="454">
                <a:moveTo>
                  <a:pt x="1" y="162"/>
                </a:moveTo>
                <a:cubicBezTo>
                  <a:pt x="0" y="166"/>
                  <a:pt x="0" y="169"/>
                  <a:pt x="1" y="173"/>
                </a:cubicBezTo>
                <a:cubicBezTo>
                  <a:pt x="5" y="185"/>
                  <a:pt x="29" y="288"/>
                  <a:pt x="41" y="288"/>
                </a:cubicBezTo>
                <a:cubicBezTo>
                  <a:pt x="53" y="288"/>
                  <a:pt x="66" y="288"/>
                  <a:pt x="78" y="288"/>
                </a:cubicBezTo>
                <a:cubicBezTo>
                  <a:pt x="82" y="288"/>
                  <a:pt x="83" y="287"/>
                  <a:pt x="83" y="284"/>
                </a:cubicBezTo>
                <a:cubicBezTo>
                  <a:pt x="83" y="234"/>
                  <a:pt x="83" y="184"/>
                  <a:pt x="83" y="132"/>
                </a:cubicBezTo>
                <a:cubicBezTo>
                  <a:pt x="78" y="130"/>
                  <a:pt x="69" y="125"/>
                  <a:pt x="68" y="117"/>
                </a:cubicBezTo>
                <a:cubicBezTo>
                  <a:pt x="68" y="103"/>
                  <a:pt x="77" y="95"/>
                  <a:pt x="91" y="96"/>
                </a:cubicBezTo>
                <a:cubicBezTo>
                  <a:pt x="103" y="97"/>
                  <a:pt x="109" y="107"/>
                  <a:pt x="107" y="118"/>
                </a:cubicBezTo>
                <a:cubicBezTo>
                  <a:pt x="107" y="125"/>
                  <a:pt x="98" y="130"/>
                  <a:pt x="92" y="131"/>
                </a:cubicBezTo>
                <a:cubicBezTo>
                  <a:pt x="92" y="182"/>
                  <a:pt x="92" y="233"/>
                  <a:pt x="92" y="284"/>
                </a:cubicBezTo>
                <a:cubicBezTo>
                  <a:pt x="92" y="287"/>
                  <a:pt x="94" y="288"/>
                  <a:pt x="97" y="288"/>
                </a:cubicBezTo>
                <a:cubicBezTo>
                  <a:pt x="112" y="288"/>
                  <a:pt x="126" y="288"/>
                  <a:pt x="140" y="288"/>
                </a:cubicBezTo>
                <a:cubicBezTo>
                  <a:pt x="150" y="288"/>
                  <a:pt x="174" y="188"/>
                  <a:pt x="177" y="173"/>
                </a:cubicBezTo>
                <a:cubicBezTo>
                  <a:pt x="178" y="169"/>
                  <a:pt x="178" y="166"/>
                  <a:pt x="176" y="162"/>
                </a:cubicBezTo>
                <a:cubicBezTo>
                  <a:pt x="148" y="109"/>
                  <a:pt x="119" y="56"/>
                  <a:pt x="91" y="3"/>
                </a:cubicBezTo>
                <a:cubicBezTo>
                  <a:pt x="88" y="0"/>
                  <a:pt x="86" y="1"/>
                  <a:pt x="84" y="3"/>
                </a:cubicBezTo>
                <a:cubicBezTo>
                  <a:pt x="78" y="16"/>
                  <a:pt x="50" y="70"/>
                  <a:pt x="43" y="82"/>
                </a:cubicBezTo>
                <a:cubicBezTo>
                  <a:pt x="39" y="89"/>
                  <a:pt x="1" y="160"/>
                  <a:pt x="1" y="162"/>
                </a:cubicBezTo>
                <a:close/>
                <a:moveTo>
                  <a:pt x="14" y="349"/>
                </a:moveTo>
                <a:cubicBezTo>
                  <a:pt x="14" y="382"/>
                  <a:pt x="14" y="416"/>
                  <a:pt x="14" y="449"/>
                </a:cubicBezTo>
                <a:cubicBezTo>
                  <a:pt x="14" y="452"/>
                  <a:pt x="15" y="454"/>
                  <a:pt x="19" y="454"/>
                </a:cubicBezTo>
                <a:cubicBezTo>
                  <a:pt x="50" y="454"/>
                  <a:pt x="81" y="454"/>
                  <a:pt x="112" y="454"/>
                </a:cubicBezTo>
                <a:cubicBezTo>
                  <a:pt x="115" y="454"/>
                  <a:pt x="116" y="452"/>
                  <a:pt x="116" y="449"/>
                </a:cubicBezTo>
                <a:cubicBezTo>
                  <a:pt x="116" y="413"/>
                  <a:pt x="116" y="378"/>
                  <a:pt x="116" y="343"/>
                </a:cubicBezTo>
                <a:cubicBezTo>
                  <a:pt x="123" y="343"/>
                  <a:pt x="130" y="343"/>
                  <a:pt x="137" y="343"/>
                </a:cubicBezTo>
                <a:cubicBezTo>
                  <a:pt x="137" y="379"/>
                  <a:pt x="137" y="416"/>
                  <a:pt x="137" y="452"/>
                </a:cubicBezTo>
                <a:cubicBezTo>
                  <a:pt x="138" y="454"/>
                  <a:pt x="141" y="454"/>
                  <a:pt x="145" y="454"/>
                </a:cubicBezTo>
                <a:cubicBezTo>
                  <a:pt x="151" y="454"/>
                  <a:pt x="156" y="454"/>
                  <a:pt x="161" y="454"/>
                </a:cubicBezTo>
                <a:cubicBezTo>
                  <a:pt x="165" y="454"/>
                  <a:pt x="168" y="451"/>
                  <a:pt x="168" y="447"/>
                </a:cubicBezTo>
                <a:cubicBezTo>
                  <a:pt x="168" y="415"/>
                  <a:pt x="168" y="382"/>
                  <a:pt x="168" y="349"/>
                </a:cubicBezTo>
                <a:cubicBezTo>
                  <a:pt x="168" y="338"/>
                  <a:pt x="161" y="327"/>
                  <a:pt x="156" y="319"/>
                </a:cubicBezTo>
                <a:cubicBezTo>
                  <a:pt x="148" y="307"/>
                  <a:pt x="145" y="303"/>
                  <a:pt x="139" y="301"/>
                </a:cubicBezTo>
                <a:cubicBezTo>
                  <a:pt x="120" y="301"/>
                  <a:pt x="52" y="301"/>
                  <a:pt x="41" y="302"/>
                </a:cubicBezTo>
                <a:cubicBezTo>
                  <a:pt x="34" y="304"/>
                  <a:pt x="14" y="333"/>
                  <a:pt x="14" y="349"/>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ransition spd="slow" advTm="4486">
    <p:push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wipe(down)">
                                      <p:cBhvr>
                                        <p:cTn id="7" dur="500"/>
                                        <p:tgtEl>
                                          <p:spTgt spid="9218"/>
                                        </p:tgtEl>
                                      </p:cBhvr>
                                    </p:animEffect>
                                  </p:childTnLst>
                                </p:cTn>
                              </p:par>
                            </p:childTnLst>
                          </p:cTn>
                        </p:par>
                        <p:par>
                          <p:cTn id="8" fill="hold" nodeType="afterGroup">
                            <p:stCondLst>
                              <p:cond delay="500"/>
                            </p:stCondLst>
                            <p:childTnLst>
                              <p:par>
                                <p:cTn id="9" presetID="21" presetClass="entr" presetSubtype="1" fill="hold" nodeType="afterEffect">
                                  <p:stCondLst>
                                    <p:cond delay="0"/>
                                  </p:stCondLst>
                                  <p:childTnLst>
                                    <p:set>
                                      <p:cBhvr>
                                        <p:cTn id="10" dur="1" fill="hold">
                                          <p:stCondLst>
                                            <p:cond delay="0"/>
                                          </p:stCondLst>
                                        </p:cTn>
                                        <p:tgtEl>
                                          <p:spTgt spid="9219"/>
                                        </p:tgtEl>
                                        <p:attrNameLst>
                                          <p:attrName>style.visibility</p:attrName>
                                        </p:attrNameLst>
                                      </p:cBhvr>
                                      <p:to>
                                        <p:strVal val="visible"/>
                                      </p:to>
                                    </p:set>
                                    <p:animEffect transition="in" filter="wheel(1)">
                                      <p:cBhvr>
                                        <p:cTn id="11" dur="1000"/>
                                        <p:tgtEl>
                                          <p:spTgt spid="9219"/>
                                        </p:tgtEl>
                                      </p:cBhvr>
                                    </p:animEffect>
                                  </p:childTnLst>
                                </p:cTn>
                              </p:par>
                            </p:childTnLst>
                          </p:cTn>
                        </p:par>
                        <p:par>
                          <p:cTn id="12" fill="hold" nodeType="afterGroup">
                            <p:stCondLst>
                              <p:cond delay="1500"/>
                            </p:stCondLst>
                            <p:childTnLst>
                              <p:par>
                                <p:cTn id="13" presetID="31"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 calcmode="lin" valueType="num">
                                      <p:cBhvr>
                                        <p:cTn id="17" dur="500" fill="hold"/>
                                        <p:tgtEl>
                                          <p:spTgt spid="3"/>
                                        </p:tgtEl>
                                        <p:attrNameLst>
                                          <p:attrName>style.rotation</p:attrName>
                                        </p:attrNameLst>
                                      </p:cBhvr>
                                      <p:tavLst>
                                        <p:tav tm="0">
                                          <p:val>
                                            <p:fltVal val="90"/>
                                          </p:val>
                                        </p:tav>
                                        <p:tav tm="100000">
                                          <p:val>
                                            <p:fltVal val="0"/>
                                          </p:val>
                                        </p:tav>
                                      </p:tavLst>
                                    </p:anim>
                                    <p:animEffect transition="in" filter="fade">
                                      <p:cBhvr>
                                        <p:cTn id="18" dur="500"/>
                                        <p:tgtEl>
                                          <p:spTgt spid="3"/>
                                        </p:tgtEl>
                                      </p:cBhvr>
                                    </p:animEffect>
                                  </p:childTnLst>
                                </p:cTn>
                              </p:par>
                            </p:childTnLst>
                          </p:cTn>
                        </p:par>
                        <p:par>
                          <p:cTn id="19" fill="hold" nodeType="afterGroup">
                            <p:stCondLst>
                              <p:cond delay="2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9222"/>
                                        </p:tgtEl>
                                        <p:attrNameLst>
                                          <p:attrName>style.visibility</p:attrName>
                                        </p:attrNameLst>
                                      </p:cBhvr>
                                      <p:to>
                                        <p:strVal val="visible"/>
                                      </p:to>
                                    </p:set>
                                    <p:anim calcmode="lin" valueType="num">
                                      <p:cBhvr>
                                        <p:cTn id="22" dur="500" fill="hold"/>
                                        <p:tgtEl>
                                          <p:spTgt spid="9222"/>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9222"/>
                                        </p:tgtEl>
                                        <p:attrNameLst>
                                          <p:attrName>ppt_y</p:attrName>
                                        </p:attrNameLst>
                                      </p:cBhvr>
                                      <p:tavLst>
                                        <p:tav tm="0">
                                          <p:val>
                                            <p:strVal val="#ppt_y"/>
                                          </p:val>
                                        </p:tav>
                                        <p:tav tm="100000">
                                          <p:val>
                                            <p:strVal val="#ppt_y"/>
                                          </p:val>
                                        </p:tav>
                                      </p:tavLst>
                                    </p:anim>
                                    <p:anim calcmode="lin" valueType="num">
                                      <p:cBhvr>
                                        <p:cTn id="24" dur="500" fill="hold"/>
                                        <p:tgtEl>
                                          <p:spTgt spid="9222"/>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9222"/>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9222"/>
                                        </p:tgtEl>
                                      </p:cBhvr>
                                    </p:animEffect>
                                  </p:childTnLst>
                                </p:cTn>
                              </p:par>
                            </p:childTnLst>
                          </p:cTn>
                        </p:par>
                        <p:par>
                          <p:cTn id="27" fill="hold" nodeType="afterGroup">
                            <p:stCondLst>
                              <p:cond delay="2950"/>
                            </p:stCondLst>
                            <p:childTnLst>
                              <p:par>
                                <p:cTn id="28" presetID="16" presetClass="entr" presetSubtype="21" fill="hold" nodeType="afterEffect">
                                  <p:stCondLst>
                                    <p:cond delay="0"/>
                                  </p:stCondLst>
                                  <p:childTnLst>
                                    <p:set>
                                      <p:cBhvr>
                                        <p:cTn id="29" dur="1" fill="hold">
                                          <p:stCondLst>
                                            <p:cond delay="0"/>
                                          </p:stCondLst>
                                        </p:cTn>
                                        <p:tgtEl>
                                          <p:spTgt spid="9223"/>
                                        </p:tgtEl>
                                        <p:attrNameLst>
                                          <p:attrName>style.visibility</p:attrName>
                                        </p:attrNameLst>
                                      </p:cBhvr>
                                      <p:to>
                                        <p:strVal val="visible"/>
                                      </p:to>
                                    </p:set>
                                    <p:animEffect transition="in" filter="barn(inVertical)">
                                      <p:cBhvr>
                                        <p:cTn id="30" dur="500"/>
                                        <p:tgtEl>
                                          <p:spTgt spid="9223"/>
                                        </p:tgtEl>
                                      </p:cBhvr>
                                    </p:animEffect>
                                  </p:childTnLst>
                                </p:cTn>
                              </p:par>
                            </p:childTnLst>
                          </p:cTn>
                        </p:par>
                        <p:par>
                          <p:cTn id="31" fill="hold" nodeType="afterGroup">
                            <p:stCondLst>
                              <p:cond delay="3450"/>
                            </p:stCondLst>
                            <p:childTnLst>
                              <p:par>
                                <p:cTn id="32" presetID="22" presetClass="entr" presetSubtype="1" fill="hold" grpId="0" nodeType="after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wipe(up)">
                                      <p:cBhvr>
                                        <p:cTn id="3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2" grpId="0"/>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Box 54"/>
          <p:cNvSpPr txBox="1">
            <a:spLocks noChangeArrowheads="1"/>
          </p:cNvSpPr>
          <p:nvPr/>
        </p:nvSpPr>
        <p:spPr bwMode="auto">
          <a:xfrm>
            <a:off x="1330325" y="44450"/>
            <a:ext cx="50419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800">
                <a:solidFill>
                  <a:schemeClr val="accent2"/>
                </a:solidFill>
                <a:latin typeface="微软雅黑" pitchFamily="34" charset="-122"/>
              </a:rPr>
              <a:t>1.1 </a:t>
            </a:r>
            <a:r>
              <a:rPr lang="zh-CN" altLang="en-US" sz="2800">
                <a:solidFill>
                  <a:schemeClr val="accent2"/>
                </a:solidFill>
                <a:latin typeface="微软雅黑" pitchFamily="34" charset="-122"/>
              </a:rPr>
              <a:t>模板简要说明</a:t>
            </a:r>
          </a:p>
        </p:txBody>
      </p:sp>
      <p:sp>
        <p:nvSpPr>
          <p:cNvPr id="2" name="TextBox 55"/>
          <p:cNvSpPr txBox="1">
            <a:spLocks noChangeArrowheads="1"/>
          </p:cNvSpPr>
          <p:nvPr/>
        </p:nvSpPr>
        <p:spPr bwMode="auto">
          <a:xfrm>
            <a:off x="139700" y="106363"/>
            <a:ext cx="10652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altLang="zh-CN" sz="2000">
                <a:solidFill>
                  <a:schemeClr val="accent2"/>
                </a:solidFill>
                <a:ea typeface="宋体" pitchFamily="2" charset="-122"/>
              </a:rPr>
              <a:t>Part</a:t>
            </a:r>
            <a:r>
              <a:rPr lang="en-US" altLang="zh-CN">
                <a:solidFill>
                  <a:schemeClr val="accent2"/>
                </a:solidFill>
                <a:ea typeface="宋体" pitchFamily="2" charset="-122"/>
              </a:rPr>
              <a:t> 1</a:t>
            </a:r>
            <a:endParaRPr lang="zh-CN" altLang="en-US">
              <a:solidFill>
                <a:schemeClr val="accent2"/>
              </a:solidFill>
              <a:ea typeface="宋体" pitchFamily="2" charset="-122"/>
            </a:endParaRPr>
          </a:p>
        </p:txBody>
      </p:sp>
      <p:sp>
        <p:nvSpPr>
          <p:cNvPr id="10244" name="TextBox 22"/>
          <p:cNvSpPr txBox="1">
            <a:spLocks noChangeArrowheads="1"/>
          </p:cNvSpPr>
          <p:nvPr/>
        </p:nvSpPr>
        <p:spPr bwMode="auto">
          <a:xfrm>
            <a:off x="5449888" y="919163"/>
            <a:ext cx="37941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b="1">
                <a:solidFill>
                  <a:srgbClr val="242425"/>
                </a:solidFill>
                <a:latin typeface="微软雅黑" pitchFamily="34" charset="-122"/>
              </a:rPr>
              <a:t>关于换图</a:t>
            </a:r>
            <a:endParaRPr lang="en-US" sz="2400" b="1">
              <a:solidFill>
                <a:srgbClr val="242425"/>
              </a:solidFill>
              <a:latin typeface="微软雅黑" pitchFamily="34" charset="-122"/>
            </a:endParaRPr>
          </a:p>
        </p:txBody>
      </p:sp>
      <p:sp>
        <p:nvSpPr>
          <p:cNvPr id="10245" name="TextBox 23"/>
          <p:cNvSpPr txBox="1">
            <a:spLocks noChangeArrowheads="1"/>
          </p:cNvSpPr>
          <p:nvPr/>
        </p:nvSpPr>
        <p:spPr bwMode="auto">
          <a:xfrm>
            <a:off x="5441950" y="1281113"/>
            <a:ext cx="620077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a:solidFill>
                  <a:srgbClr val="242425"/>
                </a:solidFill>
                <a:latin typeface="微软雅黑" pitchFamily="34" charset="-122"/>
              </a:rPr>
              <a:t>模板内的图片更换方法是对图片点右键</a:t>
            </a:r>
            <a:r>
              <a:rPr lang="en-US" altLang="zh-CN" sz="2000">
                <a:solidFill>
                  <a:srgbClr val="242425"/>
                </a:solidFill>
                <a:latin typeface="微软雅黑" pitchFamily="34" charset="-122"/>
              </a:rPr>
              <a:t>-&gt;</a:t>
            </a:r>
            <a:r>
              <a:rPr lang="zh-CN" altLang="en-US" sz="2000">
                <a:solidFill>
                  <a:srgbClr val="242425"/>
                </a:solidFill>
                <a:latin typeface="微软雅黑" pitchFamily="34" charset="-122"/>
              </a:rPr>
              <a:t>设置对象格式</a:t>
            </a:r>
            <a:r>
              <a:rPr lang="en-US" altLang="zh-CN" sz="2000">
                <a:solidFill>
                  <a:srgbClr val="242425"/>
                </a:solidFill>
                <a:latin typeface="微软雅黑" pitchFamily="34" charset="-122"/>
              </a:rPr>
              <a:t>-&gt;</a:t>
            </a:r>
            <a:r>
              <a:rPr lang="zh-CN" altLang="en-US" sz="2000">
                <a:solidFill>
                  <a:srgbClr val="242425"/>
                </a:solidFill>
                <a:latin typeface="微软雅黑" pitchFamily="34" charset="-122"/>
              </a:rPr>
              <a:t>填充</a:t>
            </a:r>
            <a:r>
              <a:rPr lang="en-US" altLang="zh-CN" sz="2000">
                <a:solidFill>
                  <a:srgbClr val="242425"/>
                </a:solidFill>
                <a:latin typeface="微软雅黑" pitchFamily="34" charset="-122"/>
              </a:rPr>
              <a:t>-&gt;</a:t>
            </a:r>
            <a:r>
              <a:rPr lang="zh-CN" altLang="en-US" sz="2000">
                <a:solidFill>
                  <a:srgbClr val="242425"/>
                </a:solidFill>
                <a:latin typeface="微软雅黑" pitchFamily="34" charset="-122"/>
              </a:rPr>
              <a:t>填充效果</a:t>
            </a:r>
            <a:r>
              <a:rPr lang="en-US" altLang="zh-CN" sz="2000">
                <a:solidFill>
                  <a:srgbClr val="242425"/>
                </a:solidFill>
                <a:latin typeface="微软雅黑" pitchFamily="34" charset="-122"/>
              </a:rPr>
              <a:t>-&gt;</a:t>
            </a:r>
            <a:r>
              <a:rPr lang="zh-CN" altLang="en-US" sz="2000">
                <a:solidFill>
                  <a:srgbClr val="242425"/>
                </a:solidFill>
                <a:latin typeface="微软雅黑" pitchFamily="34" charset="-122"/>
              </a:rPr>
              <a:t>图片，选择事先准备好的图片即可。后文遇图均可按此操作</a:t>
            </a:r>
          </a:p>
        </p:txBody>
      </p:sp>
      <p:sp>
        <p:nvSpPr>
          <p:cNvPr id="10246" name="TextBox 27"/>
          <p:cNvSpPr txBox="1">
            <a:spLocks noChangeArrowheads="1"/>
          </p:cNvSpPr>
          <p:nvPr/>
        </p:nvSpPr>
        <p:spPr bwMode="auto">
          <a:xfrm>
            <a:off x="5449888" y="2401888"/>
            <a:ext cx="37941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b="1">
                <a:solidFill>
                  <a:srgbClr val="242425"/>
                </a:solidFill>
                <a:latin typeface="微软雅黑" pitchFamily="34" charset="-122"/>
              </a:rPr>
              <a:t>关于动画</a:t>
            </a:r>
            <a:endParaRPr lang="en-US" sz="2400" b="1">
              <a:solidFill>
                <a:srgbClr val="242425"/>
              </a:solidFill>
              <a:latin typeface="微软雅黑" pitchFamily="34" charset="-122"/>
            </a:endParaRPr>
          </a:p>
        </p:txBody>
      </p:sp>
      <p:sp>
        <p:nvSpPr>
          <p:cNvPr id="10247" name="TextBox 28"/>
          <p:cNvSpPr txBox="1">
            <a:spLocks noChangeArrowheads="1"/>
          </p:cNvSpPr>
          <p:nvPr/>
        </p:nvSpPr>
        <p:spPr bwMode="auto">
          <a:xfrm>
            <a:off x="5441950" y="2784475"/>
            <a:ext cx="62007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a:solidFill>
                  <a:srgbClr val="242425"/>
                </a:solidFill>
                <a:latin typeface="微软雅黑" pitchFamily="34" charset="-122"/>
              </a:rPr>
              <a:t>本模板所有页面均有动画，您可以参考借鉴，按上文换图后动画会保留下来。</a:t>
            </a:r>
          </a:p>
        </p:txBody>
      </p:sp>
      <p:sp>
        <p:nvSpPr>
          <p:cNvPr id="10248" name="TextBox 29"/>
          <p:cNvSpPr txBox="1">
            <a:spLocks noChangeArrowheads="1"/>
          </p:cNvSpPr>
          <p:nvPr/>
        </p:nvSpPr>
        <p:spPr bwMode="auto">
          <a:xfrm>
            <a:off x="5467350" y="3613150"/>
            <a:ext cx="3794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b="1">
                <a:solidFill>
                  <a:srgbClr val="242425"/>
                </a:solidFill>
                <a:latin typeface="微软雅黑" pitchFamily="34" charset="-122"/>
              </a:rPr>
              <a:t>关于元素</a:t>
            </a:r>
            <a:endParaRPr lang="en-US" sz="2400" b="1">
              <a:solidFill>
                <a:srgbClr val="242425"/>
              </a:solidFill>
              <a:latin typeface="微软雅黑" pitchFamily="34" charset="-122"/>
            </a:endParaRPr>
          </a:p>
        </p:txBody>
      </p:sp>
      <p:sp>
        <p:nvSpPr>
          <p:cNvPr id="10249" name="TextBox 30"/>
          <p:cNvSpPr txBox="1">
            <a:spLocks noChangeArrowheads="1"/>
          </p:cNvSpPr>
          <p:nvPr/>
        </p:nvSpPr>
        <p:spPr bwMode="auto">
          <a:xfrm>
            <a:off x="5441950" y="4013200"/>
            <a:ext cx="6200775" cy="101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a:solidFill>
                  <a:srgbClr val="242425"/>
                </a:solidFill>
                <a:latin typeface="微软雅黑" pitchFamily="34" charset="-122"/>
              </a:rPr>
              <a:t>本模板封面、目录、过渡章节页面各种元素均能移动，有文字的地方全部可以更改，字体为微软雅黑，不会存在缺少字体问题，适用性很强。</a:t>
            </a:r>
          </a:p>
        </p:txBody>
      </p:sp>
      <p:sp>
        <p:nvSpPr>
          <p:cNvPr id="10250" name="TextBox 31"/>
          <p:cNvSpPr txBox="1">
            <a:spLocks noChangeArrowheads="1"/>
          </p:cNvSpPr>
          <p:nvPr/>
        </p:nvSpPr>
        <p:spPr bwMode="auto">
          <a:xfrm>
            <a:off x="5449888" y="5300663"/>
            <a:ext cx="37941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b="1">
                <a:solidFill>
                  <a:srgbClr val="242425"/>
                </a:solidFill>
                <a:latin typeface="微软雅黑" pitchFamily="34" charset="-122"/>
              </a:rPr>
              <a:t>关于图形</a:t>
            </a:r>
            <a:endParaRPr lang="en-US" sz="2400" b="1">
              <a:solidFill>
                <a:srgbClr val="242425"/>
              </a:solidFill>
              <a:latin typeface="微软雅黑" pitchFamily="34" charset="-122"/>
            </a:endParaRPr>
          </a:p>
        </p:txBody>
      </p:sp>
      <p:sp>
        <p:nvSpPr>
          <p:cNvPr id="10251" name="TextBox 32"/>
          <p:cNvSpPr txBox="1">
            <a:spLocks noChangeArrowheads="1"/>
          </p:cNvSpPr>
          <p:nvPr/>
        </p:nvSpPr>
        <p:spPr bwMode="auto">
          <a:xfrm>
            <a:off x="5441950" y="5724525"/>
            <a:ext cx="620077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a:solidFill>
                  <a:srgbClr val="242425"/>
                </a:solidFill>
                <a:latin typeface="微软雅黑" pitchFamily="34" charset="-122"/>
              </a:rPr>
              <a:t>所有图形都能编辑动画，颜色，大小等，不一定每个图形都能用上，但是表达方式、配色、版式都是可以借鉴的。</a:t>
            </a:r>
          </a:p>
        </p:txBody>
      </p:sp>
      <p:sp>
        <p:nvSpPr>
          <p:cNvPr id="10252" name="TextBox 33"/>
          <p:cNvSpPr txBox="1">
            <a:spLocks noChangeArrowheads="1"/>
          </p:cNvSpPr>
          <p:nvPr/>
        </p:nvSpPr>
        <p:spPr bwMode="auto">
          <a:xfrm>
            <a:off x="419100" y="5916613"/>
            <a:ext cx="3827463" cy="70802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000">
                <a:solidFill>
                  <a:schemeClr val="accent2"/>
                </a:solidFill>
                <a:latin typeface="微软雅黑" pitchFamily="34" charset="-122"/>
              </a:rPr>
              <a:t>以上</a:t>
            </a:r>
            <a:r>
              <a:rPr lang="en-US" altLang="zh-CN" sz="2000">
                <a:solidFill>
                  <a:schemeClr val="accent2"/>
                </a:solidFill>
                <a:latin typeface="微软雅黑" pitchFamily="34" charset="-122"/>
              </a:rPr>
              <a:t>3</a:t>
            </a:r>
            <a:r>
              <a:rPr lang="zh-CN" altLang="en-US" sz="2000">
                <a:solidFill>
                  <a:schemeClr val="accent2"/>
                </a:solidFill>
                <a:latin typeface="微软雅黑" pitchFamily="34" charset="-122"/>
              </a:rPr>
              <a:t>枚铁路相关标志和图标均可自由变色、拉大使用</a:t>
            </a:r>
          </a:p>
        </p:txBody>
      </p:sp>
      <p:sp>
        <p:nvSpPr>
          <p:cNvPr id="10253" name="Oval 7"/>
          <p:cNvSpPr>
            <a:spLocks noChangeArrowheads="1"/>
          </p:cNvSpPr>
          <p:nvPr/>
        </p:nvSpPr>
        <p:spPr bwMode="auto">
          <a:xfrm>
            <a:off x="4870450" y="1123950"/>
            <a:ext cx="509588" cy="511175"/>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a:r>
              <a:rPr lang="en-US" altLang="zh-CN" sz="2200" b="1">
                <a:solidFill>
                  <a:schemeClr val="accent2"/>
                </a:solidFill>
                <a:ea typeface="宋体" pitchFamily="2" charset="-122"/>
              </a:rPr>
              <a:t>1</a:t>
            </a:r>
            <a:endParaRPr lang="zh-CN" altLang="en-US" sz="2200" b="1">
              <a:solidFill>
                <a:schemeClr val="accent2"/>
              </a:solidFill>
              <a:ea typeface="宋体" pitchFamily="2" charset="-122"/>
            </a:endParaRPr>
          </a:p>
        </p:txBody>
      </p:sp>
      <p:sp>
        <p:nvSpPr>
          <p:cNvPr id="10254" name="Oval 12"/>
          <p:cNvSpPr>
            <a:spLocks noChangeArrowheads="1"/>
          </p:cNvSpPr>
          <p:nvPr/>
        </p:nvSpPr>
        <p:spPr bwMode="auto">
          <a:xfrm>
            <a:off x="4870450" y="2716213"/>
            <a:ext cx="509588" cy="5111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a:r>
              <a:rPr lang="en-US" altLang="zh-CN" sz="2200" b="1">
                <a:solidFill>
                  <a:schemeClr val="accent2"/>
                </a:solidFill>
                <a:ea typeface="宋体" pitchFamily="2" charset="-122"/>
              </a:rPr>
              <a:t>2</a:t>
            </a:r>
            <a:endParaRPr lang="zh-CN" altLang="en-US" sz="2200" b="1">
              <a:solidFill>
                <a:schemeClr val="accent2"/>
              </a:solidFill>
              <a:ea typeface="宋体" pitchFamily="2" charset="-122"/>
            </a:endParaRPr>
          </a:p>
        </p:txBody>
      </p:sp>
      <p:sp>
        <p:nvSpPr>
          <p:cNvPr id="10255" name="Oval 13"/>
          <p:cNvSpPr>
            <a:spLocks noChangeArrowheads="1"/>
          </p:cNvSpPr>
          <p:nvPr/>
        </p:nvSpPr>
        <p:spPr bwMode="auto">
          <a:xfrm>
            <a:off x="4870450" y="3994150"/>
            <a:ext cx="509588" cy="509588"/>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a:r>
              <a:rPr lang="en-US" altLang="zh-CN" sz="2200" b="1">
                <a:solidFill>
                  <a:schemeClr val="accent2"/>
                </a:solidFill>
                <a:ea typeface="宋体" pitchFamily="2" charset="-122"/>
              </a:rPr>
              <a:t>3</a:t>
            </a:r>
            <a:endParaRPr lang="zh-CN" altLang="en-US" sz="2200" b="1">
              <a:solidFill>
                <a:schemeClr val="accent2"/>
              </a:solidFill>
              <a:ea typeface="宋体" pitchFamily="2" charset="-122"/>
            </a:endParaRPr>
          </a:p>
        </p:txBody>
      </p:sp>
      <p:sp>
        <p:nvSpPr>
          <p:cNvPr id="10256" name="Oval 14"/>
          <p:cNvSpPr>
            <a:spLocks noChangeArrowheads="1"/>
          </p:cNvSpPr>
          <p:nvPr/>
        </p:nvSpPr>
        <p:spPr bwMode="auto">
          <a:xfrm>
            <a:off x="4870450" y="5414963"/>
            <a:ext cx="509588" cy="511175"/>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a:r>
              <a:rPr lang="en-US" altLang="zh-CN" sz="2200" b="1">
                <a:solidFill>
                  <a:schemeClr val="accent2"/>
                </a:solidFill>
                <a:ea typeface="宋体" pitchFamily="2" charset="-122"/>
              </a:rPr>
              <a:t>4</a:t>
            </a:r>
            <a:endParaRPr lang="zh-CN" altLang="en-US" sz="2200" b="1">
              <a:solidFill>
                <a:schemeClr val="accent2"/>
              </a:solidFill>
              <a:ea typeface="宋体" pitchFamily="2" charset="-122"/>
            </a:endParaRPr>
          </a:p>
        </p:txBody>
      </p:sp>
      <p:sp>
        <p:nvSpPr>
          <p:cNvPr id="10257" name="Freeform 5"/>
          <p:cNvSpPr>
            <a:spLocks noEditPoints="1" noChangeArrowheads="1"/>
          </p:cNvSpPr>
          <p:nvPr/>
        </p:nvSpPr>
        <p:spPr bwMode="auto">
          <a:xfrm>
            <a:off x="417513" y="3557588"/>
            <a:ext cx="430212" cy="396875"/>
          </a:xfrm>
          <a:custGeom>
            <a:avLst/>
            <a:gdLst>
              <a:gd name="T0" fmla="*/ 662 w 662"/>
              <a:gd name="T1" fmla="*/ 41 h 610"/>
              <a:gd name="T2" fmla="*/ 594 w 662"/>
              <a:gd name="T3" fmla="*/ 449 h 610"/>
              <a:gd name="T4" fmla="*/ 611 w 662"/>
              <a:gd name="T5" fmla="*/ 40 h 610"/>
              <a:gd name="T6" fmla="*/ 254 w 662"/>
              <a:gd name="T7" fmla="*/ 404 h 610"/>
              <a:gd name="T8" fmla="*/ 41 w 662"/>
              <a:gd name="T9" fmla="*/ 449 h 610"/>
              <a:gd name="T10" fmla="*/ 41 w 662"/>
              <a:gd name="T11" fmla="*/ 0 h 610"/>
              <a:gd name="T12" fmla="*/ 454 w 662"/>
              <a:gd name="T13" fmla="*/ 252 h 610"/>
              <a:gd name="T14" fmla="*/ 454 w 662"/>
              <a:gd name="T15" fmla="*/ 242 h 610"/>
              <a:gd name="T16" fmla="*/ 454 w 662"/>
              <a:gd name="T17" fmla="*/ 213 h 610"/>
              <a:gd name="T18" fmla="*/ 454 w 662"/>
              <a:gd name="T19" fmla="*/ 203 h 610"/>
              <a:gd name="T20" fmla="*/ 520 w 662"/>
              <a:gd name="T21" fmla="*/ 165 h 610"/>
              <a:gd name="T22" fmla="*/ 520 w 662"/>
              <a:gd name="T23" fmla="*/ 154 h 610"/>
              <a:gd name="T24" fmla="*/ 520 w 662"/>
              <a:gd name="T25" fmla="*/ 130 h 610"/>
              <a:gd name="T26" fmla="*/ 520 w 662"/>
              <a:gd name="T27" fmla="*/ 119 h 610"/>
              <a:gd name="T28" fmla="*/ 520 w 662"/>
              <a:gd name="T29" fmla="*/ 94 h 610"/>
              <a:gd name="T30" fmla="*/ 520 w 662"/>
              <a:gd name="T31" fmla="*/ 83 h 610"/>
              <a:gd name="T32" fmla="*/ 382 w 662"/>
              <a:gd name="T33" fmla="*/ 180 h 610"/>
              <a:gd name="T34" fmla="*/ 382 w 662"/>
              <a:gd name="T35" fmla="*/ 84 h 610"/>
              <a:gd name="T36" fmla="*/ 194 w 662"/>
              <a:gd name="T37" fmla="*/ 298 h 610"/>
              <a:gd name="T38" fmla="*/ 163 w 662"/>
              <a:gd name="T39" fmla="*/ 298 h 610"/>
              <a:gd name="T40" fmla="*/ 103 w 662"/>
              <a:gd name="T41" fmla="*/ 223 h 610"/>
              <a:gd name="T42" fmla="*/ 220 w 662"/>
              <a:gd name="T43" fmla="*/ 201 h 610"/>
              <a:gd name="T44" fmla="*/ 255 w 662"/>
              <a:gd name="T45" fmla="*/ 213 h 610"/>
              <a:gd name="T46" fmla="*/ 282 w 662"/>
              <a:gd name="T47" fmla="*/ 145 h 610"/>
              <a:gd name="T48" fmla="*/ 328 w 662"/>
              <a:gd name="T49" fmla="*/ 138 h 610"/>
              <a:gd name="T50" fmla="*/ 291 w 662"/>
              <a:gd name="T51" fmla="*/ 100 h 610"/>
              <a:gd name="T52" fmla="*/ 260 w 662"/>
              <a:gd name="T53" fmla="*/ 129 h 610"/>
              <a:gd name="T54" fmla="*/ 235 w 662"/>
              <a:gd name="T55" fmla="*/ 182 h 610"/>
              <a:gd name="T56" fmla="*/ 211 w 662"/>
              <a:gd name="T57" fmla="*/ 158 h 610"/>
              <a:gd name="T58" fmla="*/ 117 w 662"/>
              <a:gd name="T59" fmla="*/ 298 h 610"/>
              <a:gd name="T60" fmla="*/ 147 w 662"/>
              <a:gd name="T61" fmla="*/ 231 h 610"/>
              <a:gd name="T62" fmla="*/ 300 w 662"/>
              <a:gd name="T63" fmla="*/ 298 h 610"/>
              <a:gd name="T64" fmla="*/ 331 w 662"/>
              <a:gd name="T65" fmla="*/ 167 h 610"/>
              <a:gd name="T66" fmla="*/ 254 w 662"/>
              <a:gd name="T67" fmla="*/ 298 h 610"/>
              <a:gd name="T68" fmla="*/ 285 w 662"/>
              <a:gd name="T69" fmla="*/ 240 h 610"/>
              <a:gd name="T70" fmla="*/ 208 w 662"/>
              <a:gd name="T71" fmla="*/ 298 h 610"/>
              <a:gd name="T72" fmla="*/ 238 w 662"/>
              <a:gd name="T73" fmla="*/ 224 h 610"/>
              <a:gd name="T74" fmla="*/ 433 w 662"/>
              <a:gd name="T75" fmla="*/ 352 h 610"/>
              <a:gd name="T76" fmla="*/ 384 w 662"/>
              <a:gd name="T77" fmla="*/ 216 h 610"/>
              <a:gd name="T78" fmla="*/ 304 w 662"/>
              <a:gd name="T79" fmla="*/ 391 h 610"/>
              <a:gd name="T80" fmla="*/ 382 w 662"/>
              <a:gd name="T81" fmla="*/ 610 h 610"/>
              <a:gd name="T82" fmla="*/ 552 w 662"/>
              <a:gd name="T83" fmla="*/ 353 h 610"/>
              <a:gd name="T84" fmla="*/ 507 w 662"/>
              <a:gd name="T85" fmla="*/ 321 h 610"/>
              <a:gd name="T86" fmla="*/ 468 w 662"/>
              <a:gd name="T87" fmla="*/ 305 h 610"/>
              <a:gd name="T88" fmla="*/ 17 w 662"/>
              <a:gd name="T89" fmla="*/ 160 h 610"/>
              <a:gd name="T90" fmla="*/ 35 w 662"/>
              <a:gd name="T91" fmla="*/ 277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62" h="610">
                <a:moveTo>
                  <a:pt x="41" y="0"/>
                </a:moveTo>
                <a:lnTo>
                  <a:pt x="620" y="0"/>
                </a:lnTo>
                <a:cubicBezTo>
                  <a:pt x="643" y="0"/>
                  <a:pt x="662" y="18"/>
                  <a:pt x="662" y="41"/>
                </a:cubicBezTo>
                <a:lnTo>
                  <a:pt x="662" y="407"/>
                </a:lnTo>
                <a:cubicBezTo>
                  <a:pt x="662" y="430"/>
                  <a:pt x="643" y="449"/>
                  <a:pt x="620" y="449"/>
                </a:cubicBezTo>
                <a:lnTo>
                  <a:pt x="594" y="449"/>
                </a:lnTo>
                <a:cubicBezTo>
                  <a:pt x="595" y="434"/>
                  <a:pt x="596" y="419"/>
                  <a:pt x="597" y="404"/>
                </a:cubicBezTo>
                <a:lnTo>
                  <a:pt x="611" y="404"/>
                </a:lnTo>
                <a:lnTo>
                  <a:pt x="611" y="40"/>
                </a:lnTo>
                <a:lnTo>
                  <a:pt x="53" y="40"/>
                </a:lnTo>
                <a:lnTo>
                  <a:pt x="53" y="404"/>
                </a:lnTo>
                <a:lnTo>
                  <a:pt x="254" y="404"/>
                </a:lnTo>
                <a:lnTo>
                  <a:pt x="270" y="422"/>
                </a:lnTo>
                <a:cubicBezTo>
                  <a:pt x="277" y="430"/>
                  <a:pt x="282" y="439"/>
                  <a:pt x="287" y="449"/>
                </a:cubicBezTo>
                <a:lnTo>
                  <a:pt x="41" y="449"/>
                </a:lnTo>
                <a:cubicBezTo>
                  <a:pt x="19" y="449"/>
                  <a:pt x="0" y="430"/>
                  <a:pt x="0" y="407"/>
                </a:cubicBezTo>
                <a:lnTo>
                  <a:pt x="0" y="41"/>
                </a:lnTo>
                <a:cubicBezTo>
                  <a:pt x="0" y="18"/>
                  <a:pt x="19" y="0"/>
                  <a:pt x="41" y="0"/>
                </a:cubicBezTo>
                <a:close/>
                <a:moveTo>
                  <a:pt x="454" y="242"/>
                </a:moveTo>
                <a:lnTo>
                  <a:pt x="454" y="242"/>
                </a:lnTo>
                <a:lnTo>
                  <a:pt x="454" y="252"/>
                </a:lnTo>
                <a:lnTo>
                  <a:pt x="581" y="252"/>
                </a:lnTo>
                <a:lnTo>
                  <a:pt x="581" y="242"/>
                </a:lnTo>
                <a:lnTo>
                  <a:pt x="454" y="242"/>
                </a:lnTo>
                <a:close/>
                <a:moveTo>
                  <a:pt x="454" y="203"/>
                </a:moveTo>
                <a:lnTo>
                  <a:pt x="454" y="203"/>
                </a:lnTo>
                <a:lnTo>
                  <a:pt x="454" y="213"/>
                </a:lnTo>
                <a:lnTo>
                  <a:pt x="581" y="213"/>
                </a:lnTo>
                <a:lnTo>
                  <a:pt x="581" y="203"/>
                </a:lnTo>
                <a:lnTo>
                  <a:pt x="454" y="203"/>
                </a:lnTo>
                <a:close/>
                <a:moveTo>
                  <a:pt x="520" y="154"/>
                </a:moveTo>
                <a:lnTo>
                  <a:pt x="520" y="154"/>
                </a:lnTo>
                <a:lnTo>
                  <a:pt x="520" y="165"/>
                </a:lnTo>
                <a:lnTo>
                  <a:pt x="581" y="165"/>
                </a:lnTo>
                <a:lnTo>
                  <a:pt x="581" y="154"/>
                </a:lnTo>
                <a:lnTo>
                  <a:pt x="520" y="154"/>
                </a:lnTo>
                <a:close/>
                <a:moveTo>
                  <a:pt x="520" y="119"/>
                </a:moveTo>
                <a:lnTo>
                  <a:pt x="520" y="119"/>
                </a:lnTo>
                <a:lnTo>
                  <a:pt x="520" y="130"/>
                </a:lnTo>
                <a:lnTo>
                  <a:pt x="581" y="130"/>
                </a:lnTo>
                <a:lnTo>
                  <a:pt x="581" y="119"/>
                </a:lnTo>
                <a:lnTo>
                  <a:pt x="520" y="119"/>
                </a:lnTo>
                <a:close/>
                <a:moveTo>
                  <a:pt x="520" y="83"/>
                </a:moveTo>
                <a:lnTo>
                  <a:pt x="520" y="83"/>
                </a:lnTo>
                <a:lnTo>
                  <a:pt x="520" y="94"/>
                </a:lnTo>
                <a:lnTo>
                  <a:pt x="581" y="94"/>
                </a:lnTo>
                <a:lnTo>
                  <a:pt x="581" y="83"/>
                </a:lnTo>
                <a:lnTo>
                  <a:pt x="520" y="83"/>
                </a:lnTo>
                <a:close/>
                <a:moveTo>
                  <a:pt x="382" y="84"/>
                </a:moveTo>
                <a:lnTo>
                  <a:pt x="382" y="84"/>
                </a:lnTo>
                <a:lnTo>
                  <a:pt x="382" y="180"/>
                </a:lnTo>
                <a:lnTo>
                  <a:pt x="500" y="180"/>
                </a:lnTo>
                <a:lnTo>
                  <a:pt x="500" y="84"/>
                </a:lnTo>
                <a:lnTo>
                  <a:pt x="382" y="84"/>
                </a:lnTo>
                <a:close/>
                <a:moveTo>
                  <a:pt x="163" y="298"/>
                </a:moveTo>
                <a:lnTo>
                  <a:pt x="163" y="298"/>
                </a:lnTo>
                <a:lnTo>
                  <a:pt x="194" y="298"/>
                </a:lnTo>
                <a:lnTo>
                  <a:pt x="194" y="208"/>
                </a:lnTo>
                <a:lnTo>
                  <a:pt x="163" y="208"/>
                </a:lnTo>
                <a:lnTo>
                  <a:pt x="163" y="298"/>
                </a:lnTo>
                <a:close/>
                <a:moveTo>
                  <a:pt x="89" y="203"/>
                </a:moveTo>
                <a:lnTo>
                  <a:pt x="89" y="203"/>
                </a:lnTo>
                <a:lnTo>
                  <a:pt x="103" y="223"/>
                </a:lnTo>
                <a:lnTo>
                  <a:pt x="167" y="179"/>
                </a:lnTo>
                <a:lnTo>
                  <a:pt x="200" y="180"/>
                </a:lnTo>
                <a:lnTo>
                  <a:pt x="220" y="201"/>
                </a:lnTo>
                <a:lnTo>
                  <a:pt x="222" y="203"/>
                </a:lnTo>
                <a:lnTo>
                  <a:pt x="225" y="204"/>
                </a:lnTo>
                <a:lnTo>
                  <a:pt x="255" y="213"/>
                </a:lnTo>
                <a:lnTo>
                  <a:pt x="268" y="217"/>
                </a:lnTo>
                <a:lnTo>
                  <a:pt x="271" y="204"/>
                </a:lnTo>
                <a:lnTo>
                  <a:pt x="282" y="145"/>
                </a:lnTo>
                <a:lnTo>
                  <a:pt x="301" y="141"/>
                </a:lnTo>
                <a:lnTo>
                  <a:pt x="306" y="160"/>
                </a:lnTo>
                <a:lnTo>
                  <a:pt x="328" y="138"/>
                </a:lnTo>
                <a:lnTo>
                  <a:pt x="350" y="117"/>
                </a:lnTo>
                <a:lnTo>
                  <a:pt x="320" y="108"/>
                </a:lnTo>
                <a:lnTo>
                  <a:pt x="291" y="100"/>
                </a:lnTo>
                <a:lnTo>
                  <a:pt x="296" y="119"/>
                </a:lnTo>
                <a:lnTo>
                  <a:pt x="265" y="127"/>
                </a:lnTo>
                <a:lnTo>
                  <a:pt x="260" y="129"/>
                </a:lnTo>
                <a:lnTo>
                  <a:pt x="259" y="135"/>
                </a:lnTo>
                <a:lnTo>
                  <a:pt x="249" y="186"/>
                </a:lnTo>
                <a:lnTo>
                  <a:pt x="235" y="182"/>
                </a:lnTo>
                <a:lnTo>
                  <a:pt x="216" y="161"/>
                </a:lnTo>
                <a:lnTo>
                  <a:pt x="214" y="159"/>
                </a:lnTo>
                <a:lnTo>
                  <a:pt x="211" y="158"/>
                </a:lnTo>
                <a:lnTo>
                  <a:pt x="163" y="152"/>
                </a:lnTo>
                <a:lnTo>
                  <a:pt x="89" y="203"/>
                </a:lnTo>
                <a:close/>
                <a:moveTo>
                  <a:pt x="117" y="298"/>
                </a:moveTo>
                <a:lnTo>
                  <a:pt x="117" y="298"/>
                </a:lnTo>
                <a:lnTo>
                  <a:pt x="147" y="298"/>
                </a:lnTo>
                <a:lnTo>
                  <a:pt x="147" y="231"/>
                </a:lnTo>
                <a:lnTo>
                  <a:pt x="117" y="231"/>
                </a:lnTo>
                <a:lnTo>
                  <a:pt x="117" y="298"/>
                </a:lnTo>
                <a:close/>
                <a:moveTo>
                  <a:pt x="300" y="298"/>
                </a:moveTo>
                <a:lnTo>
                  <a:pt x="300" y="298"/>
                </a:lnTo>
                <a:lnTo>
                  <a:pt x="331" y="298"/>
                </a:lnTo>
                <a:lnTo>
                  <a:pt x="331" y="167"/>
                </a:lnTo>
                <a:lnTo>
                  <a:pt x="300" y="167"/>
                </a:lnTo>
                <a:lnTo>
                  <a:pt x="300" y="298"/>
                </a:lnTo>
                <a:close/>
                <a:moveTo>
                  <a:pt x="254" y="298"/>
                </a:moveTo>
                <a:lnTo>
                  <a:pt x="254" y="298"/>
                </a:lnTo>
                <a:lnTo>
                  <a:pt x="285" y="298"/>
                </a:lnTo>
                <a:lnTo>
                  <a:pt x="285" y="240"/>
                </a:lnTo>
                <a:lnTo>
                  <a:pt x="254" y="240"/>
                </a:lnTo>
                <a:lnTo>
                  <a:pt x="254" y="298"/>
                </a:lnTo>
                <a:close/>
                <a:moveTo>
                  <a:pt x="208" y="298"/>
                </a:moveTo>
                <a:lnTo>
                  <a:pt x="208" y="298"/>
                </a:lnTo>
                <a:lnTo>
                  <a:pt x="238" y="298"/>
                </a:lnTo>
                <a:lnTo>
                  <a:pt x="238" y="224"/>
                </a:lnTo>
                <a:lnTo>
                  <a:pt x="208" y="224"/>
                </a:lnTo>
                <a:lnTo>
                  <a:pt x="208" y="298"/>
                </a:lnTo>
                <a:close/>
                <a:moveTo>
                  <a:pt x="433" y="352"/>
                </a:moveTo>
                <a:lnTo>
                  <a:pt x="433" y="352"/>
                </a:lnTo>
                <a:cubicBezTo>
                  <a:pt x="429" y="308"/>
                  <a:pt x="426" y="263"/>
                  <a:pt x="423" y="218"/>
                </a:cubicBezTo>
                <a:cubicBezTo>
                  <a:pt x="412" y="217"/>
                  <a:pt x="395" y="217"/>
                  <a:pt x="384" y="216"/>
                </a:cubicBezTo>
                <a:cubicBezTo>
                  <a:pt x="381" y="286"/>
                  <a:pt x="383" y="356"/>
                  <a:pt x="380" y="427"/>
                </a:cubicBezTo>
                <a:cubicBezTo>
                  <a:pt x="370" y="404"/>
                  <a:pt x="356" y="383"/>
                  <a:pt x="321" y="373"/>
                </a:cubicBezTo>
                <a:cubicBezTo>
                  <a:pt x="314" y="381"/>
                  <a:pt x="311" y="383"/>
                  <a:pt x="304" y="391"/>
                </a:cubicBezTo>
                <a:cubicBezTo>
                  <a:pt x="328" y="417"/>
                  <a:pt x="340" y="452"/>
                  <a:pt x="350" y="486"/>
                </a:cubicBezTo>
                <a:lnTo>
                  <a:pt x="357" y="561"/>
                </a:lnTo>
                <a:cubicBezTo>
                  <a:pt x="366" y="577"/>
                  <a:pt x="374" y="594"/>
                  <a:pt x="382" y="610"/>
                </a:cubicBezTo>
                <a:cubicBezTo>
                  <a:pt x="430" y="609"/>
                  <a:pt x="469" y="607"/>
                  <a:pt x="518" y="606"/>
                </a:cubicBezTo>
                <a:cubicBezTo>
                  <a:pt x="522" y="596"/>
                  <a:pt x="527" y="585"/>
                  <a:pt x="532" y="575"/>
                </a:cubicBezTo>
                <a:cubicBezTo>
                  <a:pt x="540" y="518"/>
                  <a:pt x="552" y="410"/>
                  <a:pt x="552" y="353"/>
                </a:cubicBezTo>
                <a:cubicBezTo>
                  <a:pt x="538" y="350"/>
                  <a:pt x="530" y="347"/>
                  <a:pt x="516" y="344"/>
                </a:cubicBezTo>
                <a:cubicBezTo>
                  <a:pt x="515" y="349"/>
                  <a:pt x="511" y="374"/>
                  <a:pt x="509" y="380"/>
                </a:cubicBezTo>
                <a:cubicBezTo>
                  <a:pt x="509" y="360"/>
                  <a:pt x="508" y="341"/>
                  <a:pt x="507" y="321"/>
                </a:cubicBezTo>
                <a:cubicBezTo>
                  <a:pt x="496" y="319"/>
                  <a:pt x="484" y="316"/>
                  <a:pt x="473" y="314"/>
                </a:cubicBezTo>
                <a:cubicBezTo>
                  <a:pt x="472" y="319"/>
                  <a:pt x="471" y="325"/>
                  <a:pt x="470" y="330"/>
                </a:cubicBezTo>
                <a:cubicBezTo>
                  <a:pt x="469" y="322"/>
                  <a:pt x="468" y="314"/>
                  <a:pt x="468" y="305"/>
                </a:cubicBezTo>
                <a:cubicBezTo>
                  <a:pt x="457" y="304"/>
                  <a:pt x="447" y="302"/>
                  <a:pt x="436" y="301"/>
                </a:cubicBezTo>
                <a:cubicBezTo>
                  <a:pt x="435" y="318"/>
                  <a:pt x="434" y="335"/>
                  <a:pt x="433" y="352"/>
                </a:cubicBezTo>
                <a:close/>
                <a:moveTo>
                  <a:pt x="17" y="160"/>
                </a:moveTo>
                <a:lnTo>
                  <a:pt x="17" y="160"/>
                </a:lnTo>
                <a:lnTo>
                  <a:pt x="17" y="277"/>
                </a:lnTo>
                <a:lnTo>
                  <a:pt x="35" y="277"/>
                </a:lnTo>
                <a:lnTo>
                  <a:pt x="35" y="160"/>
                </a:lnTo>
                <a:lnTo>
                  <a:pt x="17" y="16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58" name="Freeform 6"/>
          <p:cNvSpPr>
            <a:spLocks noEditPoints="1" noChangeArrowheads="1"/>
          </p:cNvSpPr>
          <p:nvPr/>
        </p:nvSpPr>
        <p:spPr bwMode="auto">
          <a:xfrm>
            <a:off x="3725863" y="4765675"/>
            <a:ext cx="411162" cy="334963"/>
          </a:xfrm>
          <a:custGeom>
            <a:avLst/>
            <a:gdLst>
              <a:gd name="T0" fmla="*/ 149 w 632"/>
              <a:gd name="T1" fmla="*/ 358 h 515"/>
              <a:gd name="T2" fmla="*/ 221 w 632"/>
              <a:gd name="T3" fmla="*/ 394 h 515"/>
              <a:gd name="T4" fmla="*/ 3 w 632"/>
              <a:gd name="T5" fmla="*/ 475 h 515"/>
              <a:gd name="T6" fmla="*/ 82 w 632"/>
              <a:gd name="T7" fmla="*/ 382 h 515"/>
              <a:gd name="T8" fmla="*/ 63 w 632"/>
              <a:gd name="T9" fmla="*/ 325 h 515"/>
              <a:gd name="T10" fmla="*/ 59 w 632"/>
              <a:gd name="T11" fmla="*/ 202 h 515"/>
              <a:gd name="T12" fmla="*/ 202 w 632"/>
              <a:gd name="T13" fmla="*/ 322 h 515"/>
              <a:gd name="T14" fmla="*/ 395 w 632"/>
              <a:gd name="T15" fmla="*/ 182 h 515"/>
              <a:gd name="T16" fmla="*/ 425 w 632"/>
              <a:gd name="T17" fmla="*/ 182 h 515"/>
              <a:gd name="T18" fmla="*/ 453 w 632"/>
              <a:gd name="T19" fmla="*/ 153 h 515"/>
              <a:gd name="T20" fmla="*/ 427 w 632"/>
              <a:gd name="T21" fmla="*/ 113 h 515"/>
              <a:gd name="T22" fmla="*/ 424 w 632"/>
              <a:gd name="T23" fmla="*/ 89 h 515"/>
              <a:gd name="T24" fmla="*/ 427 w 632"/>
              <a:gd name="T25" fmla="*/ 87 h 515"/>
              <a:gd name="T26" fmla="*/ 539 w 632"/>
              <a:gd name="T27" fmla="*/ 18 h 515"/>
              <a:gd name="T28" fmla="*/ 560 w 632"/>
              <a:gd name="T29" fmla="*/ 87 h 515"/>
              <a:gd name="T30" fmla="*/ 562 w 632"/>
              <a:gd name="T31" fmla="*/ 92 h 515"/>
              <a:gd name="T32" fmla="*/ 550 w 632"/>
              <a:gd name="T33" fmla="*/ 124 h 515"/>
              <a:gd name="T34" fmla="*/ 545 w 632"/>
              <a:gd name="T35" fmla="*/ 178 h 515"/>
              <a:gd name="T36" fmla="*/ 591 w 632"/>
              <a:gd name="T37" fmla="*/ 180 h 515"/>
              <a:gd name="T38" fmla="*/ 357 w 632"/>
              <a:gd name="T39" fmla="*/ 297 h 515"/>
              <a:gd name="T40" fmla="*/ 489 w 632"/>
              <a:gd name="T41" fmla="*/ 183 h 515"/>
              <a:gd name="T42" fmla="*/ 481 w 632"/>
              <a:gd name="T43" fmla="*/ 198 h 515"/>
              <a:gd name="T44" fmla="*/ 470 w 632"/>
              <a:gd name="T45" fmla="*/ 279 h 515"/>
              <a:gd name="T46" fmla="*/ 496 w 632"/>
              <a:gd name="T47" fmla="*/ 299 h 515"/>
              <a:gd name="T48" fmla="*/ 498 w 632"/>
              <a:gd name="T49" fmla="*/ 299 h 515"/>
              <a:gd name="T50" fmla="*/ 524 w 632"/>
              <a:gd name="T51" fmla="*/ 279 h 515"/>
              <a:gd name="T52" fmla="*/ 512 w 632"/>
              <a:gd name="T53" fmla="*/ 198 h 515"/>
              <a:gd name="T54" fmla="*/ 497 w 632"/>
              <a:gd name="T55" fmla="*/ 183 h 515"/>
              <a:gd name="T56" fmla="*/ 307 w 632"/>
              <a:gd name="T57" fmla="*/ 515 h 515"/>
              <a:gd name="T58" fmla="*/ 259 w 632"/>
              <a:gd name="T59" fmla="*/ 387 h 515"/>
              <a:gd name="T60" fmla="*/ 373 w 632"/>
              <a:gd name="T61" fmla="*/ 416 h 515"/>
              <a:gd name="T62" fmla="*/ 509 w 632"/>
              <a:gd name="T63" fmla="*/ 354 h 515"/>
              <a:gd name="T64" fmla="*/ 508 w 632"/>
              <a:gd name="T65" fmla="*/ 434 h 515"/>
              <a:gd name="T66" fmla="*/ 307 w 632"/>
              <a:gd name="T67" fmla="*/ 515 h 515"/>
              <a:gd name="T68" fmla="*/ 327 w 632"/>
              <a:gd name="T69" fmla="*/ 2 h 515"/>
              <a:gd name="T70" fmla="*/ 127 w 632"/>
              <a:gd name="T71" fmla="*/ 84 h 515"/>
              <a:gd name="T72" fmla="*/ 125 w 632"/>
              <a:gd name="T73" fmla="*/ 164 h 515"/>
              <a:gd name="T74" fmla="*/ 262 w 632"/>
              <a:gd name="T75" fmla="*/ 102 h 515"/>
              <a:gd name="T76" fmla="*/ 376 w 632"/>
              <a:gd name="T77" fmla="*/ 131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32" h="515">
                <a:moveTo>
                  <a:pt x="176" y="325"/>
                </a:moveTo>
                <a:cubicBezTo>
                  <a:pt x="170" y="338"/>
                  <a:pt x="161" y="349"/>
                  <a:pt x="149" y="358"/>
                </a:cubicBezTo>
                <a:cubicBezTo>
                  <a:pt x="152" y="370"/>
                  <a:pt x="154" y="375"/>
                  <a:pt x="158" y="382"/>
                </a:cubicBezTo>
                <a:cubicBezTo>
                  <a:pt x="165" y="382"/>
                  <a:pt x="217" y="385"/>
                  <a:pt x="221" y="394"/>
                </a:cubicBezTo>
                <a:cubicBezTo>
                  <a:pt x="239" y="417"/>
                  <a:pt x="240" y="455"/>
                  <a:pt x="237" y="475"/>
                </a:cubicBezTo>
                <a:cubicBezTo>
                  <a:pt x="182" y="501"/>
                  <a:pt x="58" y="501"/>
                  <a:pt x="3" y="475"/>
                </a:cubicBezTo>
                <a:cubicBezTo>
                  <a:pt x="0" y="455"/>
                  <a:pt x="1" y="417"/>
                  <a:pt x="19" y="394"/>
                </a:cubicBezTo>
                <a:cubicBezTo>
                  <a:pt x="23" y="385"/>
                  <a:pt x="75" y="382"/>
                  <a:pt x="82" y="382"/>
                </a:cubicBezTo>
                <a:cubicBezTo>
                  <a:pt x="85" y="374"/>
                  <a:pt x="87" y="366"/>
                  <a:pt x="89" y="357"/>
                </a:cubicBezTo>
                <a:cubicBezTo>
                  <a:pt x="77" y="349"/>
                  <a:pt x="68" y="338"/>
                  <a:pt x="63" y="325"/>
                </a:cubicBezTo>
                <a:cubicBezTo>
                  <a:pt x="57" y="324"/>
                  <a:pt x="44" y="325"/>
                  <a:pt x="38" y="324"/>
                </a:cubicBezTo>
                <a:cubicBezTo>
                  <a:pt x="31" y="281"/>
                  <a:pt x="41" y="216"/>
                  <a:pt x="59" y="202"/>
                </a:cubicBezTo>
                <a:cubicBezTo>
                  <a:pt x="85" y="180"/>
                  <a:pt x="150" y="179"/>
                  <a:pt x="177" y="199"/>
                </a:cubicBezTo>
                <a:cubicBezTo>
                  <a:pt x="196" y="213"/>
                  <a:pt x="209" y="283"/>
                  <a:pt x="202" y="322"/>
                </a:cubicBezTo>
                <a:cubicBezTo>
                  <a:pt x="199" y="324"/>
                  <a:pt x="180" y="323"/>
                  <a:pt x="176" y="325"/>
                </a:cubicBezTo>
                <a:close/>
                <a:moveTo>
                  <a:pt x="395" y="182"/>
                </a:moveTo>
                <a:lnTo>
                  <a:pt x="395" y="182"/>
                </a:lnTo>
                <a:cubicBezTo>
                  <a:pt x="406" y="182"/>
                  <a:pt x="416" y="182"/>
                  <a:pt x="425" y="182"/>
                </a:cubicBezTo>
                <a:cubicBezTo>
                  <a:pt x="433" y="183"/>
                  <a:pt x="440" y="181"/>
                  <a:pt x="445" y="175"/>
                </a:cubicBezTo>
                <a:cubicBezTo>
                  <a:pt x="449" y="170"/>
                  <a:pt x="451" y="162"/>
                  <a:pt x="453" y="153"/>
                </a:cubicBezTo>
                <a:cubicBezTo>
                  <a:pt x="446" y="145"/>
                  <a:pt x="440" y="135"/>
                  <a:pt x="436" y="124"/>
                </a:cubicBezTo>
                <a:cubicBezTo>
                  <a:pt x="432" y="122"/>
                  <a:pt x="429" y="118"/>
                  <a:pt x="427" y="113"/>
                </a:cubicBezTo>
                <a:cubicBezTo>
                  <a:pt x="424" y="107"/>
                  <a:pt x="423" y="100"/>
                  <a:pt x="423" y="92"/>
                </a:cubicBezTo>
                <a:lnTo>
                  <a:pt x="424" y="89"/>
                </a:lnTo>
                <a:lnTo>
                  <a:pt x="426" y="87"/>
                </a:lnTo>
                <a:cubicBezTo>
                  <a:pt x="426" y="87"/>
                  <a:pt x="427" y="87"/>
                  <a:pt x="427" y="87"/>
                </a:cubicBezTo>
                <a:cubicBezTo>
                  <a:pt x="422" y="50"/>
                  <a:pt x="426" y="33"/>
                  <a:pt x="442" y="20"/>
                </a:cubicBezTo>
                <a:cubicBezTo>
                  <a:pt x="467" y="0"/>
                  <a:pt x="514" y="0"/>
                  <a:pt x="539" y="18"/>
                </a:cubicBezTo>
                <a:cubicBezTo>
                  <a:pt x="556" y="31"/>
                  <a:pt x="562" y="53"/>
                  <a:pt x="557" y="86"/>
                </a:cubicBezTo>
                <a:cubicBezTo>
                  <a:pt x="558" y="86"/>
                  <a:pt x="559" y="87"/>
                  <a:pt x="560" y="87"/>
                </a:cubicBezTo>
                <a:lnTo>
                  <a:pt x="562" y="89"/>
                </a:lnTo>
                <a:lnTo>
                  <a:pt x="562" y="92"/>
                </a:lnTo>
                <a:cubicBezTo>
                  <a:pt x="562" y="100"/>
                  <a:pt x="561" y="107"/>
                  <a:pt x="559" y="113"/>
                </a:cubicBezTo>
                <a:cubicBezTo>
                  <a:pt x="557" y="118"/>
                  <a:pt x="554" y="121"/>
                  <a:pt x="550" y="124"/>
                </a:cubicBezTo>
                <a:cubicBezTo>
                  <a:pt x="547" y="134"/>
                  <a:pt x="541" y="144"/>
                  <a:pt x="534" y="151"/>
                </a:cubicBezTo>
                <a:cubicBezTo>
                  <a:pt x="537" y="163"/>
                  <a:pt x="540" y="172"/>
                  <a:pt x="545" y="178"/>
                </a:cubicBezTo>
                <a:cubicBezTo>
                  <a:pt x="550" y="180"/>
                  <a:pt x="556" y="181"/>
                  <a:pt x="564" y="180"/>
                </a:cubicBezTo>
                <a:cubicBezTo>
                  <a:pt x="572" y="180"/>
                  <a:pt x="581" y="180"/>
                  <a:pt x="591" y="180"/>
                </a:cubicBezTo>
                <a:cubicBezTo>
                  <a:pt x="616" y="204"/>
                  <a:pt x="632" y="260"/>
                  <a:pt x="628" y="297"/>
                </a:cubicBezTo>
                <a:cubicBezTo>
                  <a:pt x="587" y="325"/>
                  <a:pt x="388" y="327"/>
                  <a:pt x="357" y="297"/>
                </a:cubicBezTo>
                <a:cubicBezTo>
                  <a:pt x="357" y="265"/>
                  <a:pt x="363" y="210"/>
                  <a:pt x="395" y="182"/>
                </a:cubicBezTo>
                <a:close/>
                <a:moveTo>
                  <a:pt x="489" y="183"/>
                </a:moveTo>
                <a:lnTo>
                  <a:pt x="489" y="183"/>
                </a:lnTo>
                <a:lnTo>
                  <a:pt x="481" y="198"/>
                </a:lnTo>
                <a:lnTo>
                  <a:pt x="489" y="204"/>
                </a:lnTo>
                <a:lnTo>
                  <a:pt x="470" y="279"/>
                </a:lnTo>
                <a:lnTo>
                  <a:pt x="496" y="298"/>
                </a:lnTo>
                <a:lnTo>
                  <a:pt x="496" y="299"/>
                </a:lnTo>
                <a:lnTo>
                  <a:pt x="497" y="299"/>
                </a:lnTo>
                <a:lnTo>
                  <a:pt x="498" y="299"/>
                </a:lnTo>
                <a:lnTo>
                  <a:pt x="498" y="298"/>
                </a:lnTo>
                <a:lnTo>
                  <a:pt x="524" y="279"/>
                </a:lnTo>
                <a:lnTo>
                  <a:pt x="504" y="204"/>
                </a:lnTo>
                <a:lnTo>
                  <a:pt x="512" y="198"/>
                </a:lnTo>
                <a:lnTo>
                  <a:pt x="505" y="183"/>
                </a:lnTo>
                <a:lnTo>
                  <a:pt x="497" y="183"/>
                </a:lnTo>
                <a:lnTo>
                  <a:pt x="489" y="183"/>
                </a:lnTo>
                <a:close/>
                <a:moveTo>
                  <a:pt x="307" y="515"/>
                </a:moveTo>
                <a:lnTo>
                  <a:pt x="307" y="515"/>
                </a:lnTo>
                <a:lnTo>
                  <a:pt x="259" y="387"/>
                </a:lnTo>
                <a:lnTo>
                  <a:pt x="401" y="372"/>
                </a:lnTo>
                <a:lnTo>
                  <a:pt x="373" y="416"/>
                </a:lnTo>
                <a:cubicBezTo>
                  <a:pt x="416" y="437"/>
                  <a:pt x="470" y="423"/>
                  <a:pt x="497" y="382"/>
                </a:cubicBezTo>
                <a:cubicBezTo>
                  <a:pt x="503" y="373"/>
                  <a:pt x="507" y="363"/>
                  <a:pt x="509" y="354"/>
                </a:cubicBezTo>
                <a:lnTo>
                  <a:pt x="530" y="359"/>
                </a:lnTo>
                <a:cubicBezTo>
                  <a:pt x="530" y="385"/>
                  <a:pt x="523" y="411"/>
                  <a:pt x="508" y="434"/>
                </a:cubicBezTo>
                <a:cubicBezTo>
                  <a:pt x="469" y="493"/>
                  <a:pt x="392" y="511"/>
                  <a:pt x="331" y="479"/>
                </a:cubicBezTo>
                <a:lnTo>
                  <a:pt x="307" y="515"/>
                </a:lnTo>
                <a:close/>
                <a:moveTo>
                  <a:pt x="327" y="2"/>
                </a:moveTo>
                <a:lnTo>
                  <a:pt x="327" y="2"/>
                </a:lnTo>
                <a:lnTo>
                  <a:pt x="303" y="39"/>
                </a:lnTo>
                <a:cubicBezTo>
                  <a:pt x="242" y="6"/>
                  <a:pt x="165" y="25"/>
                  <a:pt x="127" y="84"/>
                </a:cubicBezTo>
                <a:cubicBezTo>
                  <a:pt x="111" y="107"/>
                  <a:pt x="104" y="133"/>
                  <a:pt x="104" y="159"/>
                </a:cubicBezTo>
                <a:lnTo>
                  <a:pt x="125" y="164"/>
                </a:lnTo>
                <a:cubicBezTo>
                  <a:pt x="128" y="154"/>
                  <a:pt x="132" y="145"/>
                  <a:pt x="138" y="136"/>
                </a:cubicBezTo>
                <a:cubicBezTo>
                  <a:pt x="165" y="95"/>
                  <a:pt x="218" y="81"/>
                  <a:pt x="262" y="102"/>
                </a:cubicBezTo>
                <a:lnTo>
                  <a:pt x="233" y="145"/>
                </a:lnTo>
                <a:lnTo>
                  <a:pt x="376" y="131"/>
                </a:lnTo>
                <a:lnTo>
                  <a:pt x="327" y="2"/>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3" name="组合 1"/>
          <p:cNvGrpSpPr>
            <a:grpSpLocks/>
          </p:cNvGrpSpPr>
          <p:nvPr/>
        </p:nvGrpSpPr>
        <p:grpSpPr bwMode="auto">
          <a:xfrm>
            <a:off x="3698875" y="4257675"/>
            <a:ext cx="608013" cy="303213"/>
            <a:chOff x="0" y="0"/>
            <a:chExt cx="608012" cy="303213"/>
          </a:xfrm>
        </p:grpSpPr>
        <p:sp>
          <p:nvSpPr>
            <p:cNvPr id="10259" name="Freeform 7"/>
            <p:cNvSpPr>
              <a:spLocks noEditPoints="1" noChangeArrowheads="1"/>
            </p:cNvSpPr>
            <p:nvPr/>
          </p:nvSpPr>
          <p:spPr bwMode="auto">
            <a:xfrm>
              <a:off x="438150" y="190500"/>
              <a:ext cx="120650" cy="112713"/>
            </a:xfrm>
            <a:custGeom>
              <a:avLst/>
              <a:gdLst>
                <a:gd name="T0" fmla="*/ 93 w 185"/>
                <a:gd name="T1" fmla="*/ 0 h 173"/>
                <a:gd name="T2" fmla="*/ 0 w 185"/>
                <a:gd name="T3" fmla="*/ 87 h 173"/>
                <a:gd name="T4" fmla="*/ 93 w 185"/>
                <a:gd name="T5" fmla="*/ 173 h 173"/>
                <a:gd name="T6" fmla="*/ 185 w 185"/>
                <a:gd name="T7" fmla="*/ 87 h 173"/>
                <a:gd name="T8" fmla="*/ 93 w 185"/>
                <a:gd name="T9" fmla="*/ 0 h 173"/>
                <a:gd name="T10" fmla="*/ 93 w 185"/>
                <a:gd name="T11" fmla="*/ 131 h 173"/>
                <a:gd name="T12" fmla="*/ 93 w 185"/>
                <a:gd name="T13" fmla="*/ 131 h 173"/>
                <a:gd name="T14" fmla="*/ 42 w 185"/>
                <a:gd name="T15" fmla="*/ 87 h 173"/>
                <a:gd name="T16" fmla="*/ 93 w 185"/>
                <a:gd name="T17" fmla="*/ 42 h 173"/>
                <a:gd name="T18" fmla="*/ 143 w 185"/>
                <a:gd name="T19" fmla="*/ 87 h 173"/>
                <a:gd name="T20" fmla="*/ 93 w 185"/>
                <a:gd name="T21" fmla="*/ 131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5" h="173">
                  <a:moveTo>
                    <a:pt x="93" y="0"/>
                  </a:moveTo>
                  <a:cubicBezTo>
                    <a:pt x="42" y="0"/>
                    <a:pt x="0" y="39"/>
                    <a:pt x="0" y="87"/>
                  </a:cubicBezTo>
                  <a:cubicBezTo>
                    <a:pt x="0" y="134"/>
                    <a:pt x="42" y="173"/>
                    <a:pt x="93" y="173"/>
                  </a:cubicBezTo>
                  <a:cubicBezTo>
                    <a:pt x="144" y="173"/>
                    <a:pt x="185" y="134"/>
                    <a:pt x="185" y="87"/>
                  </a:cubicBezTo>
                  <a:cubicBezTo>
                    <a:pt x="185" y="39"/>
                    <a:pt x="144" y="0"/>
                    <a:pt x="93" y="0"/>
                  </a:cubicBezTo>
                  <a:close/>
                  <a:moveTo>
                    <a:pt x="93" y="131"/>
                  </a:moveTo>
                  <a:lnTo>
                    <a:pt x="93" y="131"/>
                  </a:lnTo>
                  <a:cubicBezTo>
                    <a:pt x="65" y="131"/>
                    <a:pt x="42" y="111"/>
                    <a:pt x="42" y="87"/>
                  </a:cubicBezTo>
                  <a:cubicBezTo>
                    <a:pt x="42" y="62"/>
                    <a:pt x="65" y="42"/>
                    <a:pt x="93" y="42"/>
                  </a:cubicBezTo>
                  <a:cubicBezTo>
                    <a:pt x="121" y="42"/>
                    <a:pt x="143" y="62"/>
                    <a:pt x="143" y="87"/>
                  </a:cubicBezTo>
                  <a:cubicBezTo>
                    <a:pt x="143" y="111"/>
                    <a:pt x="121" y="131"/>
                    <a:pt x="93" y="131"/>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60" name="Freeform 8"/>
            <p:cNvSpPr>
              <a:spLocks noEditPoints="1" noChangeArrowheads="1"/>
            </p:cNvSpPr>
            <p:nvPr/>
          </p:nvSpPr>
          <p:spPr bwMode="auto">
            <a:xfrm>
              <a:off x="80962" y="190500"/>
              <a:ext cx="120650" cy="112713"/>
            </a:xfrm>
            <a:custGeom>
              <a:avLst/>
              <a:gdLst>
                <a:gd name="T0" fmla="*/ 92 w 185"/>
                <a:gd name="T1" fmla="*/ 0 h 173"/>
                <a:gd name="T2" fmla="*/ 0 w 185"/>
                <a:gd name="T3" fmla="*/ 87 h 173"/>
                <a:gd name="T4" fmla="*/ 92 w 185"/>
                <a:gd name="T5" fmla="*/ 173 h 173"/>
                <a:gd name="T6" fmla="*/ 185 w 185"/>
                <a:gd name="T7" fmla="*/ 87 h 173"/>
                <a:gd name="T8" fmla="*/ 92 w 185"/>
                <a:gd name="T9" fmla="*/ 0 h 173"/>
                <a:gd name="T10" fmla="*/ 92 w 185"/>
                <a:gd name="T11" fmla="*/ 131 h 173"/>
                <a:gd name="T12" fmla="*/ 92 w 185"/>
                <a:gd name="T13" fmla="*/ 131 h 173"/>
                <a:gd name="T14" fmla="*/ 42 w 185"/>
                <a:gd name="T15" fmla="*/ 87 h 173"/>
                <a:gd name="T16" fmla="*/ 92 w 185"/>
                <a:gd name="T17" fmla="*/ 42 h 173"/>
                <a:gd name="T18" fmla="*/ 143 w 185"/>
                <a:gd name="T19" fmla="*/ 87 h 173"/>
                <a:gd name="T20" fmla="*/ 92 w 185"/>
                <a:gd name="T21" fmla="*/ 131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5" h="173">
                  <a:moveTo>
                    <a:pt x="92" y="0"/>
                  </a:moveTo>
                  <a:cubicBezTo>
                    <a:pt x="41" y="0"/>
                    <a:pt x="0" y="39"/>
                    <a:pt x="0" y="87"/>
                  </a:cubicBezTo>
                  <a:cubicBezTo>
                    <a:pt x="0" y="134"/>
                    <a:pt x="41" y="173"/>
                    <a:pt x="92" y="173"/>
                  </a:cubicBezTo>
                  <a:cubicBezTo>
                    <a:pt x="143" y="173"/>
                    <a:pt x="185" y="134"/>
                    <a:pt x="185" y="87"/>
                  </a:cubicBezTo>
                  <a:cubicBezTo>
                    <a:pt x="185" y="39"/>
                    <a:pt x="143" y="0"/>
                    <a:pt x="92" y="0"/>
                  </a:cubicBezTo>
                  <a:close/>
                  <a:moveTo>
                    <a:pt x="92" y="131"/>
                  </a:moveTo>
                  <a:lnTo>
                    <a:pt x="92" y="131"/>
                  </a:lnTo>
                  <a:cubicBezTo>
                    <a:pt x="64" y="131"/>
                    <a:pt x="42" y="111"/>
                    <a:pt x="42" y="87"/>
                  </a:cubicBezTo>
                  <a:cubicBezTo>
                    <a:pt x="42" y="62"/>
                    <a:pt x="64" y="42"/>
                    <a:pt x="92" y="42"/>
                  </a:cubicBezTo>
                  <a:cubicBezTo>
                    <a:pt x="120" y="42"/>
                    <a:pt x="143" y="62"/>
                    <a:pt x="143" y="87"/>
                  </a:cubicBezTo>
                  <a:cubicBezTo>
                    <a:pt x="143" y="111"/>
                    <a:pt x="120" y="131"/>
                    <a:pt x="92" y="131"/>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61" name="Freeform 9"/>
            <p:cNvSpPr>
              <a:spLocks noEditPoints="1" noChangeArrowheads="1"/>
            </p:cNvSpPr>
            <p:nvPr/>
          </p:nvSpPr>
          <p:spPr bwMode="auto">
            <a:xfrm>
              <a:off x="0" y="0"/>
              <a:ext cx="608012" cy="257175"/>
            </a:xfrm>
            <a:custGeom>
              <a:avLst/>
              <a:gdLst>
                <a:gd name="T0" fmla="*/ 922 w 933"/>
                <a:gd name="T1" fmla="*/ 308 h 394"/>
                <a:gd name="T2" fmla="*/ 909 w 933"/>
                <a:gd name="T3" fmla="*/ 308 h 394"/>
                <a:gd name="T4" fmla="*/ 750 w 933"/>
                <a:gd name="T5" fmla="*/ 188 h 394"/>
                <a:gd name="T6" fmla="*/ 714 w 933"/>
                <a:gd name="T7" fmla="*/ 188 h 394"/>
                <a:gd name="T8" fmla="*/ 617 w 933"/>
                <a:gd name="T9" fmla="*/ 55 h 394"/>
                <a:gd name="T10" fmla="*/ 482 w 933"/>
                <a:gd name="T11" fmla="*/ 54 h 394"/>
                <a:gd name="T12" fmla="*/ 482 w 933"/>
                <a:gd name="T13" fmla="*/ 291 h 394"/>
                <a:gd name="T14" fmla="*/ 466 w 933"/>
                <a:gd name="T15" fmla="*/ 291 h 394"/>
                <a:gd name="T16" fmla="*/ 466 w 933"/>
                <a:gd name="T17" fmla="*/ 54 h 394"/>
                <a:gd name="T18" fmla="*/ 466 w 933"/>
                <a:gd name="T19" fmla="*/ 39 h 394"/>
                <a:gd name="T20" fmla="*/ 428 w 933"/>
                <a:gd name="T21" fmla="*/ 0 h 394"/>
                <a:gd name="T22" fmla="*/ 38 w 933"/>
                <a:gd name="T23" fmla="*/ 0 h 394"/>
                <a:gd name="T24" fmla="*/ 0 w 933"/>
                <a:gd name="T25" fmla="*/ 39 h 394"/>
                <a:gd name="T26" fmla="*/ 0 w 933"/>
                <a:gd name="T27" fmla="*/ 137 h 394"/>
                <a:gd name="T28" fmla="*/ 0 w 933"/>
                <a:gd name="T29" fmla="*/ 225 h 394"/>
                <a:gd name="T30" fmla="*/ 0 w 933"/>
                <a:gd name="T31" fmla="*/ 310 h 394"/>
                <a:gd name="T32" fmla="*/ 104 w 933"/>
                <a:gd name="T33" fmla="*/ 394 h 394"/>
                <a:gd name="T34" fmla="*/ 113 w 933"/>
                <a:gd name="T35" fmla="*/ 394 h 394"/>
                <a:gd name="T36" fmla="*/ 112 w 933"/>
                <a:gd name="T37" fmla="*/ 378 h 394"/>
                <a:gd name="T38" fmla="*/ 216 w 933"/>
                <a:gd name="T39" fmla="*/ 279 h 394"/>
                <a:gd name="T40" fmla="*/ 321 w 933"/>
                <a:gd name="T41" fmla="*/ 378 h 394"/>
                <a:gd name="T42" fmla="*/ 319 w 933"/>
                <a:gd name="T43" fmla="*/ 393 h 394"/>
                <a:gd name="T44" fmla="*/ 662 w 933"/>
                <a:gd name="T45" fmla="*/ 392 h 394"/>
                <a:gd name="T46" fmla="*/ 660 w 933"/>
                <a:gd name="T47" fmla="*/ 378 h 394"/>
                <a:gd name="T48" fmla="*/ 767 w 933"/>
                <a:gd name="T49" fmla="*/ 277 h 394"/>
                <a:gd name="T50" fmla="*/ 874 w 933"/>
                <a:gd name="T51" fmla="*/ 378 h 394"/>
                <a:gd name="T52" fmla="*/ 873 w 933"/>
                <a:gd name="T53" fmla="*/ 392 h 394"/>
                <a:gd name="T54" fmla="*/ 932 w 933"/>
                <a:gd name="T55" fmla="*/ 392 h 394"/>
                <a:gd name="T56" fmla="*/ 932 w 933"/>
                <a:gd name="T57" fmla="*/ 384 h 394"/>
                <a:gd name="T58" fmla="*/ 933 w 933"/>
                <a:gd name="T59" fmla="*/ 379 h 394"/>
                <a:gd name="T60" fmla="*/ 933 w 933"/>
                <a:gd name="T61" fmla="*/ 318 h 394"/>
                <a:gd name="T62" fmla="*/ 922 w 933"/>
                <a:gd name="T63" fmla="*/ 308 h 394"/>
                <a:gd name="T64" fmla="*/ 173 w 933"/>
                <a:gd name="T65" fmla="*/ 159 h 394"/>
                <a:gd name="T66" fmla="*/ 173 w 933"/>
                <a:gd name="T67" fmla="*/ 159 h 394"/>
                <a:gd name="T68" fmla="*/ 73 w 933"/>
                <a:gd name="T69" fmla="*/ 94 h 394"/>
                <a:gd name="T70" fmla="*/ 173 w 933"/>
                <a:gd name="T71" fmla="*/ 25 h 394"/>
                <a:gd name="T72" fmla="*/ 173 w 933"/>
                <a:gd name="T73" fmla="*/ 60 h 394"/>
                <a:gd name="T74" fmla="*/ 270 w 933"/>
                <a:gd name="T75" fmla="*/ 60 h 394"/>
                <a:gd name="T76" fmla="*/ 270 w 933"/>
                <a:gd name="T77" fmla="*/ 125 h 394"/>
                <a:gd name="T78" fmla="*/ 173 w 933"/>
                <a:gd name="T79" fmla="*/ 125 h 394"/>
                <a:gd name="T80" fmla="*/ 173 w 933"/>
                <a:gd name="T81" fmla="*/ 159 h 394"/>
                <a:gd name="T82" fmla="*/ 298 w 933"/>
                <a:gd name="T83" fmla="*/ 249 h 394"/>
                <a:gd name="T84" fmla="*/ 298 w 933"/>
                <a:gd name="T85" fmla="*/ 249 h 394"/>
                <a:gd name="T86" fmla="*/ 298 w 933"/>
                <a:gd name="T87" fmla="*/ 215 h 394"/>
                <a:gd name="T88" fmla="*/ 202 w 933"/>
                <a:gd name="T89" fmla="*/ 215 h 394"/>
                <a:gd name="T90" fmla="*/ 202 w 933"/>
                <a:gd name="T91" fmla="*/ 150 h 394"/>
                <a:gd name="T92" fmla="*/ 298 w 933"/>
                <a:gd name="T93" fmla="*/ 150 h 394"/>
                <a:gd name="T94" fmla="*/ 298 w 933"/>
                <a:gd name="T95" fmla="*/ 115 h 394"/>
                <a:gd name="T96" fmla="*/ 398 w 933"/>
                <a:gd name="T97" fmla="*/ 184 h 394"/>
                <a:gd name="T98" fmla="*/ 298 w 933"/>
                <a:gd name="T99" fmla="*/ 249 h 394"/>
                <a:gd name="T100" fmla="*/ 593 w 933"/>
                <a:gd name="T101" fmla="*/ 267 h 394"/>
                <a:gd name="T102" fmla="*/ 593 w 933"/>
                <a:gd name="T103" fmla="*/ 267 h 394"/>
                <a:gd name="T104" fmla="*/ 553 w 933"/>
                <a:gd name="T105" fmla="*/ 267 h 394"/>
                <a:gd name="T106" fmla="*/ 553 w 933"/>
                <a:gd name="T107" fmla="*/ 256 h 394"/>
                <a:gd name="T108" fmla="*/ 593 w 933"/>
                <a:gd name="T109" fmla="*/ 256 h 394"/>
                <a:gd name="T110" fmla="*/ 593 w 933"/>
                <a:gd name="T111" fmla="*/ 267 h 394"/>
                <a:gd name="T112" fmla="*/ 530 w 933"/>
                <a:gd name="T113" fmla="*/ 186 h 394"/>
                <a:gd name="T114" fmla="*/ 530 w 933"/>
                <a:gd name="T115" fmla="*/ 186 h 394"/>
                <a:gd name="T116" fmla="*/ 530 w 933"/>
                <a:gd name="T117" fmla="*/ 94 h 394"/>
                <a:gd name="T118" fmla="*/ 617 w 933"/>
                <a:gd name="T119" fmla="*/ 94 h 394"/>
                <a:gd name="T120" fmla="*/ 674 w 933"/>
                <a:gd name="T121" fmla="*/ 186 h 394"/>
                <a:gd name="T122" fmla="*/ 530 w 933"/>
                <a:gd name="T123" fmla="*/ 186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33" h="394">
                  <a:moveTo>
                    <a:pt x="922" y="308"/>
                  </a:moveTo>
                  <a:lnTo>
                    <a:pt x="909" y="308"/>
                  </a:lnTo>
                  <a:cubicBezTo>
                    <a:pt x="893" y="239"/>
                    <a:pt x="828" y="188"/>
                    <a:pt x="750" y="188"/>
                  </a:cubicBezTo>
                  <a:lnTo>
                    <a:pt x="714" y="188"/>
                  </a:lnTo>
                  <a:cubicBezTo>
                    <a:pt x="703" y="111"/>
                    <a:pt x="664" y="55"/>
                    <a:pt x="617" y="55"/>
                  </a:cubicBezTo>
                  <a:lnTo>
                    <a:pt x="482" y="54"/>
                  </a:lnTo>
                  <a:lnTo>
                    <a:pt x="482" y="291"/>
                  </a:lnTo>
                  <a:lnTo>
                    <a:pt x="466" y="291"/>
                  </a:lnTo>
                  <a:lnTo>
                    <a:pt x="466" y="54"/>
                  </a:lnTo>
                  <a:lnTo>
                    <a:pt x="466" y="39"/>
                  </a:lnTo>
                  <a:cubicBezTo>
                    <a:pt x="466" y="17"/>
                    <a:pt x="449" y="0"/>
                    <a:pt x="428" y="0"/>
                  </a:cubicBezTo>
                  <a:lnTo>
                    <a:pt x="38" y="0"/>
                  </a:lnTo>
                  <a:cubicBezTo>
                    <a:pt x="17" y="0"/>
                    <a:pt x="0" y="17"/>
                    <a:pt x="0" y="39"/>
                  </a:cubicBezTo>
                  <a:lnTo>
                    <a:pt x="0" y="137"/>
                  </a:lnTo>
                  <a:lnTo>
                    <a:pt x="0" y="225"/>
                  </a:lnTo>
                  <a:lnTo>
                    <a:pt x="0" y="310"/>
                  </a:lnTo>
                  <a:cubicBezTo>
                    <a:pt x="0" y="356"/>
                    <a:pt x="46" y="394"/>
                    <a:pt x="104" y="394"/>
                  </a:cubicBezTo>
                  <a:cubicBezTo>
                    <a:pt x="104" y="394"/>
                    <a:pt x="107" y="394"/>
                    <a:pt x="113" y="394"/>
                  </a:cubicBezTo>
                  <a:cubicBezTo>
                    <a:pt x="112" y="389"/>
                    <a:pt x="112" y="383"/>
                    <a:pt x="112" y="378"/>
                  </a:cubicBezTo>
                  <a:cubicBezTo>
                    <a:pt x="112" y="324"/>
                    <a:pt x="159" y="279"/>
                    <a:pt x="216" y="279"/>
                  </a:cubicBezTo>
                  <a:cubicBezTo>
                    <a:pt x="274" y="279"/>
                    <a:pt x="321" y="324"/>
                    <a:pt x="321" y="378"/>
                  </a:cubicBezTo>
                  <a:cubicBezTo>
                    <a:pt x="321" y="383"/>
                    <a:pt x="320" y="388"/>
                    <a:pt x="319" y="393"/>
                  </a:cubicBezTo>
                  <a:cubicBezTo>
                    <a:pt x="462" y="393"/>
                    <a:pt x="629" y="392"/>
                    <a:pt x="662" y="392"/>
                  </a:cubicBezTo>
                  <a:cubicBezTo>
                    <a:pt x="661" y="388"/>
                    <a:pt x="660" y="383"/>
                    <a:pt x="660" y="378"/>
                  </a:cubicBezTo>
                  <a:cubicBezTo>
                    <a:pt x="660" y="322"/>
                    <a:pt x="708" y="277"/>
                    <a:pt x="767" y="277"/>
                  </a:cubicBezTo>
                  <a:cubicBezTo>
                    <a:pt x="826" y="277"/>
                    <a:pt x="874" y="322"/>
                    <a:pt x="874" y="378"/>
                  </a:cubicBezTo>
                  <a:cubicBezTo>
                    <a:pt x="874" y="383"/>
                    <a:pt x="873" y="387"/>
                    <a:pt x="873" y="392"/>
                  </a:cubicBezTo>
                  <a:cubicBezTo>
                    <a:pt x="909" y="392"/>
                    <a:pt x="932" y="392"/>
                    <a:pt x="932" y="392"/>
                  </a:cubicBezTo>
                  <a:lnTo>
                    <a:pt x="932" y="384"/>
                  </a:lnTo>
                  <a:cubicBezTo>
                    <a:pt x="933" y="383"/>
                    <a:pt x="933" y="381"/>
                    <a:pt x="933" y="379"/>
                  </a:cubicBezTo>
                  <a:lnTo>
                    <a:pt x="933" y="318"/>
                  </a:lnTo>
                  <a:cubicBezTo>
                    <a:pt x="933" y="313"/>
                    <a:pt x="928" y="308"/>
                    <a:pt x="922" y="308"/>
                  </a:cubicBezTo>
                  <a:close/>
                  <a:moveTo>
                    <a:pt x="173" y="159"/>
                  </a:moveTo>
                  <a:lnTo>
                    <a:pt x="173" y="159"/>
                  </a:lnTo>
                  <a:lnTo>
                    <a:pt x="73" y="94"/>
                  </a:lnTo>
                  <a:lnTo>
                    <a:pt x="173" y="25"/>
                  </a:lnTo>
                  <a:lnTo>
                    <a:pt x="173" y="60"/>
                  </a:lnTo>
                  <a:lnTo>
                    <a:pt x="270" y="60"/>
                  </a:lnTo>
                  <a:lnTo>
                    <a:pt x="270" y="125"/>
                  </a:lnTo>
                  <a:lnTo>
                    <a:pt x="173" y="125"/>
                  </a:lnTo>
                  <a:lnTo>
                    <a:pt x="173" y="159"/>
                  </a:lnTo>
                  <a:close/>
                  <a:moveTo>
                    <a:pt x="298" y="249"/>
                  </a:moveTo>
                  <a:lnTo>
                    <a:pt x="298" y="249"/>
                  </a:lnTo>
                  <a:lnTo>
                    <a:pt x="298" y="215"/>
                  </a:lnTo>
                  <a:lnTo>
                    <a:pt x="202" y="215"/>
                  </a:lnTo>
                  <a:lnTo>
                    <a:pt x="202" y="150"/>
                  </a:lnTo>
                  <a:lnTo>
                    <a:pt x="298" y="150"/>
                  </a:lnTo>
                  <a:lnTo>
                    <a:pt x="298" y="115"/>
                  </a:lnTo>
                  <a:lnTo>
                    <a:pt x="398" y="184"/>
                  </a:lnTo>
                  <a:lnTo>
                    <a:pt x="298" y="249"/>
                  </a:lnTo>
                  <a:close/>
                  <a:moveTo>
                    <a:pt x="593" y="267"/>
                  </a:moveTo>
                  <a:lnTo>
                    <a:pt x="593" y="267"/>
                  </a:lnTo>
                  <a:lnTo>
                    <a:pt x="553" y="267"/>
                  </a:lnTo>
                  <a:lnTo>
                    <a:pt x="553" y="256"/>
                  </a:lnTo>
                  <a:lnTo>
                    <a:pt x="593" y="256"/>
                  </a:lnTo>
                  <a:lnTo>
                    <a:pt x="593" y="267"/>
                  </a:lnTo>
                  <a:close/>
                  <a:moveTo>
                    <a:pt x="530" y="186"/>
                  </a:moveTo>
                  <a:lnTo>
                    <a:pt x="530" y="186"/>
                  </a:lnTo>
                  <a:lnTo>
                    <a:pt x="530" y="94"/>
                  </a:lnTo>
                  <a:lnTo>
                    <a:pt x="617" y="94"/>
                  </a:lnTo>
                  <a:cubicBezTo>
                    <a:pt x="637" y="94"/>
                    <a:pt x="664" y="129"/>
                    <a:pt x="674" y="186"/>
                  </a:cubicBezTo>
                  <a:lnTo>
                    <a:pt x="530" y="186"/>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0263" name="Freeform 10"/>
          <p:cNvSpPr>
            <a:spLocks noEditPoints="1" noChangeArrowheads="1"/>
          </p:cNvSpPr>
          <p:nvPr/>
        </p:nvSpPr>
        <p:spPr bwMode="auto">
          <a:xfrm>
            <a:off x="3671888" y="5270500"/>
            <a:ext cx="520700" cy="414338"/>
          </a:xfrm>
          <a:custGeom>
            <a:avLst/>
            <a:gdLst>
              <a:gd name="T0" fmla="*/ 581 w 800"/>
              <a:gd name="T1" fmla="*/ 230 h 637"/>
              <a:gd name="T2" fmla="*/ 566 w 800"/>
              <a:gd name="T3" fmla="*/ 245 h 637"/>
              <a:gd name="T4" fmla="*/ 605 w 800"/>
              <a:gd name="T5" fmla="*/ 347 h 637"/>
              <a:gd name="T6" fmla="*/ 566 w 800"/>
              <a:gd name="T7" fmla="*/ 379 h 637"/>
              <a:gd name="T8" fmla="*/ 549 w 800"/>
              <a:gd name="T9" fmla="*/ 357 h 637"/>
              <a:gd name="T10" fmla="*/ 531 w 800"/>
              <a:gd name="T11" fmla="*/ 299 h 637"/>
              <a:gd name="T12" fmla="*/ 549 w 800"/>
              <a:gd name="T13" fmla="*/ 284 h 637"/>
              <a:gd name="T14" fmla="*/ 505 w 800"/>
              <a:gd name="T15" fmla="*/ 196 h 637"/>
              <a:gd name="T16" fmla="*/ 549 w 800"/>
              <a:gd name="T17" fmla="*/ 169 h 637"/>
              <a:gd name="T18" fmla="*/ 566 w 800"/>
              <a:gd name="T19" fmla="*/ 181 h 637"/>
              <a:gd name="T20" fmla="*/ 133 w 800"/>
              <a:gd name="T21" fmla="*/ 582 h 637"/>
              <a:gd name="T22" fmla="*/ 106 w 800"/>
              <a:gd name="T23" fmla="*/ 555 h 637"/>
              <a:gd name="T24" fmla="*/ 160 w 800"/>
              <a:gd name="T25" fmla="*/ 555 h 637"/>
              <a:gd name="T26" fmla="*/ 222 w 800"/>
              <a:gd name="T27" fmla="*/ 569 h 637"/>
              <a:gd name="T28" fmla="*/ 222 w 800"/>
              <a:gd name="T29" fmla="*/ 398 h 637"/>
              <a:gd name="T30" fmla="*/ 488 w 800"/>
              <a:gd name="T31" fmla="*/ 447 h 637"/>
              <a:gd name="T32" fmla="*/ 402 w 800"/>
              <a:gd name="T33" fmla="*/ 520 h 637"/>
              <a:gd name="T34" fmla="*/ 577 w 800"/>
              <a:gd name="T35" fmla="*/ 478 h 637"/>
              <a:gd name="T36" fmla="*/ 756 w 800"/>
              <a:gd name="T37" fmla="*/ 487 h 637"/>
              <a:gd name="T38" fmla="*/ 425 w 800"/>
              <a:gd name="T39" fmla="*/ 607 h 637"/>
              <a:gd name="T40" fmla="*/ 167 w 800"/>
              <a:gd name="T41" fmla="*/ 617 h 637"/>
              <a:gd name="T42" fmla="*/ 36 w 800"/>
              <a:gd name="T43" fmla="*/ 617 h 637"/>
              <a:gd name="T44" fmla="*/ 0 w 800"/>
              <a:gd name="T45" fmla="*/ 383 h 637"/>
              <a:gd name="T46" fmla="*/ 167 w 800"/>
              <a:gd name="T47" fmla="*/ 348 h 637"/>
              <a:gd name="T48" fmla="*/ 203 w 800"/>
              <a:gd name="T49" fmla="*/ 581 h 637"/>
              <a:gd name="T50" fmla="*/ 549 w 800"/>
              <a:gd name="T51" fmla="*/ 211 h 637"/>
              <a:gd name="T52" fmla="*/ 539 w 800"/>
              <a:gd name="T53" fmla="*/ 235 h 637"/>
              <a:gd name="T54" fmla="*/ 549 w 800"/>
              <a:gd name="T55" fmla="*/ 211 h 637"/>
              <a:gd name="T56" fmla="*/ 566 w 800"/>
              <a:gd name="T57" fmla="*/ 327 h 637"/>
              <a:gd name="T58" fmla="*/ 585 w 800"/>
              <a:gd name="T59" fmla="*/ 308 h 637"/>
              <a:gd name="T60" fmla="*/ 566 w 800"/>
              <a:gd name="T61" fmla="*/ 289 h 637"/>
              <a:gd name="T62" fmla="*/ 557 w 800"/>
              <a:gd name="T63" fmla="*/ 116 h 637"/>
              <a:gd name="T64" fmla="*/ 715 w 800"/>
              <a:gd name="T65" fmla="*/ 274 h 637"/>
              <a:gd name="T66" fmla="*/ 398 w 800"/>
              <a:gd name="T67" fmla="*/ 274 h 637"/>
              <a:gd name="T68" fmla="*/ 342 w 800"/>
              <a:gd name="T69" fmla="*/ 0 h 637"/>
              <a:gd name="T70" fmla="*/ 469 w 800"/>
              <a:gd name="T71" fmla="*/ 121 h 637"/>
              <a:gd name="T72" fmla="*/ 399 w 800"/>
              <a:gd name="T73" fmla="*/ 172 h 637"/>
              <a:gd name="T74" fmla="*/ 377 w 800"/>
              <a:gd name="T75" fmla="*/ 153 h 637"/>
              <a:gd name="T76" fmla="*/ 322 w 800"/>
              <a:gd name="T77" fmla="*/ 135 h 637"/>
              <a:gd name="T78" fmla="*/ 384 w 800"/>
              <a:gd name="T79" fmla="*/ 120 h 637"/>
              <a:gd name="T80" fmla="*/ 324 w 800"/>
              <a:gd name="T81" fmla="*/ 102 h 637"/>
              <a:gd name="T82" fmla="*/ 399 w 800"/>
              <a:gd name="T83" fmla="*/ 47 h 637"/>
              <a:gd name="T84" fmla="*/ 275 w 800"/>
              <a:gd name="T85" fmla="*/ 102 h 637"/>
              <a:gd name="T86" fmla="*/ 287 w 800"/>
              <a:gd name="T87" fmla="*/ 120 h 637"/>
              <a:gd name="T88" fmla="*/ 275 w 800"/>
              <a:gd name="T89" fmla="*/ 135 h 637"/>
              <a:gd name="T90" fmla="*/ 289 w 800"/>
              <a:gd name="T91" fmla="*/ 153 h 637"/>
              <a:gd name="T92" fmla="*/ 381 w 800"/>
              <a:gd name="T93" fmla="*/ 249 h 637"/>
              <a:gd name="T94" fmla="*/ 214 w 800"/>
              <a:gd name="T95" fmla="*/ 127 h 6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00" h="637">
                <a:moveTo>
                  <a:pt x="625" y="223"/>
                </a:moveTo>
                <a:lnTo>
                  <a:pt x="581" y="230"/>
                </a:lnTo>
                <a:cubicBezTo>
                  <a:pt x="577" y="220"/>
                  <a:pt x="575" y="216"/>
                  <a:pt x="566" y="211"/>
                </a:cubicBezTo>
                <a:lnTo>
                  <a:pt x="566" y="245"/>
                </a:lnTo>
                <a:cubicBezTo>
                  <a:pt x="590" y="252"/>
                  <a:pt x="606" y="258"/>
                  <a:pt x="614" y="266"/>
                </a:cubicBezTo>
                <a:cubicBezTo>
                  <a:pt x="640" y="289"/>
                  <a:pt x="632" y="329"/>
                  <a:pt x="605" y="347"/>
                </a:cubicBezTo>
                <a:cubicBezTo>
                  <a:pt x="594" y="354"/>
                  <a:pt x="581" y="357"/>
                  <a:pt x="566" y="357"/>
                </a:cubicBezTo>
                <a:lnTo>
                  <a:pt x="566" y="379"/>
                </a:lnTo>
                <a:lnTo>
                  <a:pt x="549" y="379"/>
                </a:lnTo>
                <a:lnTo>
                  <a:pt x="549" y="357"/>
                </a:lnTo>
                <a:cubicBezTo>
                  <a:pt x="514" y="354"/>
                  <a:pt x="490" y="341"/>
                  <a:pt x="484" y="305"/>
                </a:cubicBezTo>
                <a:lnTo>
                  <a:pt x="531" y="299"/>
                </a:lnTo>
                <a:cubicBezTo>
                  <a:pt x="534" y="312"/>
                  <a:pt x="537" y="319"/>
                  <a:pt x="549" y="325"/>
                </a:cubicBezTo>
                <a:lnTo>
                  <a:pt x="549" y="284"/>
                </a:lnTo>
                <a:cubicBezTo>
                  <a:pt x="533" y="279"/>
                  <a:pt x="522" y="276"/>
                  <a:pt x="515" y="272"/>
                </a:cubicBezTo>
                <a:cubicBezTo>
                  <a:pt x="486" y="258"/>
                  <a:pt x="483" y="218"/>
                  <a:pt x="505" y="196"/>
                </a:cubicBezTo>
                <a:cubicBezTo>
                  <a:pt x="515" y="187"/>
                  <a:pt x="530" y="182"/>
                  <a:pt x="549" y="181"/>
                </a:cubicBezTo>
                <a:lnTo>
                  <a:pt x="549" y="169"/>
                </a:lnTo>
                <a:lnTo>
                  <a:pt x="566" y="169"/>
                </a:lnTo>
                <a:lnTo>
                  <a:pt x="566" y="181"/>
                </a:lnTo>
                <a:cubicBezTo>
                  <a:pt x="595" y="182"/>
                  <a:pt x="618" y="193"/>
                  <a:pt x="625" y="223"/>
                </a:cubicBezTo>
                <a:close/>
                <a:moveTo>
                  <a:pt x="133" y="582"/>
                </a:moveTo>
                <a:lnTo>
                  <a:pt x="133" y="582"/>
                </a:lnTo>
                <a:cubicBezTo>
                  <a:pt x="118" y="582"/>
                  <a:pt x="106" y="570"/>
                  <a:pt x="106" y="555"/>
                </a:cubicBezTo>
                <a:cubicBezTo>
                  <a:pt x="106" y="540"/>
                  <a:pt x="118" y="528"/>
                  <a:pt x="133" y="528"/>
                </a:cubicBezTo>
                <a:cubicBezTo>
                  <a:pt x="148" y="528"/>
                  <a:pt x="160" y="540"/>
                  <a:pt x="160" y="555"/>
                </a:cubicBezTo>
                <a:cubicBezTo>
                  <a:pt x="160" y="570"/>
                  <a:pt x="148" y="582"/>
                  <a:pt x="133" y="582"/>
                </a:cubicBezTo>
                <a:close/>
                <a:moveTo>
                  <a:pt x="222" y="569"/>
                </a:moveTo>
                <a:lnTo>
                  <a:pt x="222" y="569"/>
                </a:lnTo>
                <a:cubicBezTo>
                  <a:pt x="222" y="512"/>
                  <a:pt x="222" y="455"/>
                  <a:pt x="222" y="398"/>
                </a:cubicBezTo>
                <a:cubicBezTo>
                  <a:pt x="272" y="360"/>
                  <a:pt x="303" y="354"/>
                  <a:pt x="350" y="369"/>
                </a:cubicBezTo>
                <a:cubicBezTo>
                  <a:pt x="404" y="387"/>
                  <a:pt x="399" y="421"/>
                  <a:pt x="488" y="447"/>
                </a:cubicBezTo>
                <a:cubicBezTo>
                  <a:pt x="598" y="479"/>
                  <a:pt x="573" y="554"/>
                  <a:pt x="502" y="550"/>
                </a:cubicBezTo>
                <a:cubicBezTo>
                  <a:pt x="459" y="548"/>
                  <a:pt x="444" y="543"/>
                  <a:pt x="402" y="520"/>
                </a:cubicBezTo>
                <a:cubicBezTo>
                  <a:pt x="418" y="541"/>
                  <a:pt x="458" y="560"/>
                  <a:pt x="500" y="561"/>
                </a:cubicBezTo>
                <a:cubicBezTo>
                  <a:pt x="566" y="563"/>
                  <a:pt x="592" y="529"/>
                  <a:pt x="577" y="478"/>
                </a:cubicBezTo>
                <a:cubicBezTo>
                  <a:pt x="625" y="455"/>
                  <a:pt x="651" y="440"/>
                  <a:pt x="690" y="422"/>
                </a:cubicBezTo>
                <a:cubicBezTo>
                  <a:pt x="743" y="397"/>
                  <a:pt x="800" y="445"/>
                  <a:pt x="756" y="487"/>
                </a:cubicBezTo>
                <a:cubicBezTo>
                  <a:pt x="735" y="507"/>
                  <a:pt x="628" y="578"/>
                  <a:pt x="596" y="598"/>
                </a:cubicBezTo>
                <a:cubicBezTo>
                  <a:pt x="539" y="633"/>
                  <a:pt x="474" y="637"/>
                  <a:pt x="425" y="607"/>
                </a:cubicBezTo>
                <a:cubicBezTo>
                  <a:pt x="376" y="577"/>
                  <a:pt x="311" y="567"/>
                  <a:pt x="222" y="569"/>
                </a:cubicBezTo>
                <a:close/>
                <a:moveTo>
                  <a:pt x="167" y="617"/>
                </a:moveTo>
                <a:lnTo>
                  <a:pt x="167" y="617"/>
                </a:lnTo>
                <a:lnTo>
                  <a:pt x="36" y="617"/>
                </a:lnTo>
                <a:cubicBezTo>
                  <a:pt x="16" y="617"/>
                  <a:pt x="0" y="601"/>
                  <a:pt x="0" y="581"/>
                </a:cubicBezTo>
                <a:lnTo>
                  <a:pt x="0" y="383"/>
                </a:lnTo>
                <a:cubicBezTo>
                  <a:pt x="0" y="364"/>
                  <a:pt x="16" y="348"/>
                  <a:pt x="36" y="348"/>
                </a:cubicBezTo>
                <a:lnTo>
                  <a:pt x="167" y="348"/>
                </a:lnTo>
                <a:cubicBezTo>
                  <a:pt x="187" y="348"/>
                  <a:pt x="203" y="364"/>
                  <a:pt x="203" y="383"/>
                </a:cubicBezTo>
                <a:lnTo>
                  <a:pt x="203" y="581"/>
                </a:lnTo>
                <a:cubicBezTo>
                  <a:pt x="203" y="601"/>
                  <a:pt x="187" y="617"/>
                  <a:pt x="167" y="617"/>
                </a:cubicBezTo>
                <a:close/>
                <a:moveTo>
                  <a:pt x="549" y="211"/>
                </a:moveTo>
                <a:lnTo>
                  <a:pt x="549" y="211"/>
                </a:lnTo>
                <a:cubicBezTo>
                  <a:pt x="538" y="214"/>
                  <a:pt x="530" y="224"/>
                  <a:pt x="539" y="235"/>
                </a:cubicBezTo>
                <a:cubicBezTo>
                  <a:pt x="541" y="237"/>
                  <a:pt x="544" y="239"/>
                  <a:pt x="549" y="241"/>
                </a:cubicBezTo>
                <a:lnTo>
                  <a:pt x="549" y="211"/>
                </a:lnTo>
                <a:close/>
                <a:moveTo>
                  <a:pt x="566" y="327"/>
                </a:moveTo>
                <a:lnTo>
                  <a:pt x="566" y="327"/>
                </a:lnTo>
                <a:cubicBezTo>
                  <a:pt x="573" y="325"/>
                  <a:pt x="578" y="323"/>
                  <a:pt x="581" y="319"/>
                </a:cubicBezTo>
                <a:cubicBezTo>
                  <a:pt x="584" y="316"/>
                  <a:pt x="585" y="312"/>
                  <a:pt x="585" y="308"/>
                </a:cubicBezTo>
                <a:cubicBezTo>
                  <a:pt x="585" y="304"/>
                  <a:pt x="584" y="301"/>
                  <a:pt x="581" y="298"/>
                </a:cubicBezTo>
                <a:cubicBezTo>
                  <a:pt x="579" y="294"/>
                  <a:pt x="574" y="292"/>
                  <a:pt x="566" y="289"/>
                </a:cubicBezTo>
                <a:lnTo>
                  <a:pt x="566" y="327"/>
                </a:lnTo>
                <a:close/>
                <a:moveTo>
                  <a:pt x="557" y="116"/>
                </a:moveTo>
                <a:lnTo>
                  <a:pt x="557" y="116"/>
                </a:lnTo>
                <a:cubicBezTo>
                  <a:pt x="644" y="116"/>
                  <a:pt x="715" y="187"/>
                  <a:pt x="715" y="274"/>
                </a:cubicBezTo>
                <a:cubicBezTo>
                  <a:pt x="715" y="362"/>
                  <a:pt x="644" y="433"/>
                  <a:pt x="557" y="433"/>
                </a:cubicBezTo>
                <a:cubicBezTo>
                  <a:pt x="469" y="433"/>
                  <a:pt x="398" y="362"/>
                  <a:pt x="398" y="274"/>
                </a:cubicBezTo>
                <a:cubicBezTo>
                  <a:pt x="398" y="187"/>
                  <a:pt x="469" y="116"/>
                  <a:pt x="557" y="116"/>
                </a:cubicBezTo>
                <a:close/>
                <a:moveTo>
                  <a:pt x="342" y="0"/>
                </a:moveTo>
                <a:lnTo>
                  <a:pt x="342" y="0"/>
                </a:lnTo>
                <a:cubicBezTo>
                  <a:pt x="410" y="0"/>
                  <a:pt x="466" y="54"/>
                  <a:pt x="469" y="121"/>
                </a:cubicBezTo>
                <a:cubicBezTo>
                  <a:pt x="439" y="136"/>
                  <a:pt x="414" y="160"/>
                  <a:pt x="399" y="190"/>
                </a:cubicBezTo>
                <a:lnTo>
                  <a:pt x="399" y="172"/>
                </a:lnTo>
                <a:cubicBezTo>
                  <a:pt x="375" y="197"/>
                  <a:pt x="331" y="187"/>
                  <a:pt x="324" y="153"/>
                </a:cubicBezTo>
                <a:lnTo>
                  <a:pt x="377" y="153"/>
                </a:lnTo>
                <a:lnTo>
                  <a:pt x="381" y="135"/>
                </a:lnTo>
                <a:lnTo>
                  <a:pt x="322" y="135"/>
                </a:lnTo>
                <a:cubicBezTo>
                  <a:pt x="322" y="130"/>
                  <a:pt x="322" y="125"/>
                  <a:pt x="322" y="120"/>
                </a:cubicBezTo>
                <a:lnTo>
                  <a:pt x="384" y="120"/>
                </a:lnTo>
                <a:lnTo>
                  <a:pt x="388" y="102"/>
                </a:lnTo>
                <a:lnTo>
                  <a:pt x="324" y="102"/>
                </a:lnTo>
                <a:cubicBezTo>
                  <a:pt x="331" y="71"/>
                  <a:pt x="371" y="57"/>
                  <a:pt x="393" y="79"/>
                </a:cubicBezTo>
                <a:lnTo>
                  <a:pt x="399" y="47"/>
                </a:lnTo>
                <a:cubicBezTo>
                  <a:pt x="353" y="24"/>
                  <a:pt x="299" y="53"/>
                  <a:pt x="289" y="102"/>
                </a:cubicBezTo>
                <a:lnTo>
                  <a:pt x="275" y="102"/>
                </a:lnTo>
                <a:lnTo>
                  <a:pt x="272" y="120"/>
                </a:lnTo>
                <a:lnTo>
                  <a:pt x="287" y="120"/>
                </a:lnTo>
                <a:cubicBezTo>
                  <a:pt x="287" y="125"/>
                  <a:pt x="287" y="130"/>
                  <a:pt x="287" y="135"/>
                </a:cubicBezTo>
                <a:lnTo>
                  <a:pt x="275" y="135"/>
                </a:lnTo>
                <a:lnTo>
                  <a:pt x="272" y="153"/>
                </a:lnTo>
                <a:lnTo>
                  <a:pt x="289" y="153"/>
                </a:lnTo>
                <a:cubicBezTo>
                  <a:pt x="298" y="199"/>
                  <a:pt x="345" y="227"/>
                  <a:pt x="389" y="212"/>
                </a:cubicBezTo>
                <a:cubicBezTo>
                  <a:pt x="385" y="224"/>
                  <a:pt x="382" y="236"/>
                  <a:pt x="381" y="249"/>
                </a:cubicBezTo>
                <a:cubicBezTo>
                  <a:pt x="369" y="253"/>
                  <a:pt x="355" y="255"/>
                  <a:pt x="342" y="255"/>
                </a:cubicBezTo>
                <a:cubicBezTo>
                  <a:pt x="271" y="255"/>
                  <a:pt x="214" y="198"/>
                  <a:pt x="214" y="127"/>
                </a:cubicBezTo>
                <a:cubicBezTo>
                  <a:pt x="214" y="57"/>
                  <a:pt x="271" y="0"/>
                  <a:pt x="342"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64" name="Freeform 12"/>
          <p:cNvSpPr>
            <a:spLocks noEditPoints="1" noChangeArrowheads="1"/>
          </p:cNvSpPr>
          <p:nvPr/>
        </p:nvSpPr>
        <p:spPr bwMode="auto">
          <a:xfrm>
            <a:off x="363538" y="2403475"/>
            <a:ext cx="503237" cy="366713"/>
          </a:xfrm>
          <a:custGeom>
            <a:avLst/>
            <a:gdLst>
              <a:gd name="T0" fmla="*/ 123 w 774"/>
              <a:gd name="T1" fmla="*/ 141 h 564"/>
              <a:gd name="T2" fmla="*/ 251 w 774"/>
              <a:gd name="T3" fmla="*/ 141 h 564"/>
              <a:gd name="T4" fmla="*/ 736 w 774"/>
              <a:gd name="T5" fmla="*/ 564 h 564"/>
              <a:gd name="T6" fmla="*/ 603 w 774"/>
              <a:gd name="T7" fmla="*/ 467 h 564"/>
              <a:gd name="T8" fmla="*/ 774 w 774"/>
              <a:gd name="T9" fmla="*/ 363 h 564"/>
              <a:gd name="T10" fmla="*/ 736 w 774"/>
              <a:gd name="T11" fmla="*/ 564 h 564"/>
              <a:gd name="T12" fmla="*/ 686 w 774"/>
              <a:gd name="T13" fmla="*/ 328 h 564"/>
              <a:gd name="T14" fmla="*/ 586 w 774"/>
              <a:gd name="T15" fmla="*/ 160 h 564"/>
              <a:gd name="T16" fmla="*/ 446 w 774"/>
              <a:gd name="T17" fmla="*/ 12 h 564"/>
              <a:gd name="T18" fmla="*/ 284 w 774"/>
              <a:gd name="T19" fmla="*/ 35 h 564"/>
              <a:gd name="T20" fmla="*/ 384 w 774"/>
              <a:gd name="T21" fmla="*/ 56 h 564"/>
              <a:gd name="T22" fmla="*/ 462 w 774"/>
              <a:gd name="T23" fmla="*/ 137 h 564"/>
              <a:gd name="T24" fmla="*/ 453 w 774"/>
              <a:gd name="T25" fmla="*/ 241 h 564"/>
              <a:gd name="T26" fmla="*/ 268 w 774"/>
              <a:gd name="T27" fmla="*/ 247 h 564"/>
              <a:gd name="T28" fmla="*/ 306 w 774"/>
              <a:gd name="T29" fmla="*/ 302 h 564"/>
              <a:gd name="T30" fmla="*/ 553 w 774"/>
              <a:gd name="T31" fmla="*/ 411 h 564"/>
              <a:gd name="T32" fmla="*/ 686 w 774"/>
              <a:gd name="T33" fmla="*/ 328 h 564"/>
              <a:gd name="T34" fmla="*/ 374 w 774"/>
              <a:gd name="T35" fmla="*/ 238 h 564"/>
              <a:gd name="T36" fmla="*/ 0 w 774"/>
              <a:gd name="T37" fmla="*/ 44 h 564"/>
              <a:gd name="T38" fmla="*/ 374 w 774"/>
              <a:gd name="T39" fmla="*/ 238 h 564"/>
              <a:gd name="T40" fmla="*/ 363 w 774"/>
              <a:gd name="T41" fmla="*/ 58 h 564"/>
              <a:gd name="T42" fmla="*/ 359 w 774"/>
              <a:gd name="T43" fmla="*/ 54 h 564"/>
              <a:gd name="T44" fmla="*/ 11 w 774"/>
              <a:gd name="T45" fmla="*/ 54 h 564"/>
              <a:gd name="T46" fmla="*/ 11 w 774"/>
              <a:gd name="T47" fmla="*/ 224 h 564"/>
              <a:gd name="T48" fmla="*/ 16 w 774"/>
              <a:gd name="T49" fmla="*/ 228 h 564"/>
              <a:gd name="T50" fmla="*/ 363 w 774"/>
              <a:gd name="T51" fmla="*/ 58 h 564"/>
              <a:gd name="T52" fmla="*/ 219 w 774"/>
              <a:gd name="T53" fmla="*/ 117 h 564"/>
              <a:gd name="T54" fmla="*/ 191 w 774"/>
              <a:gd name="T55" fmla="*/ 112 h 564"/>
              <a:gd name="T56" fmla="*/ 209 w 774"/>
              <a:gd name="T57" fmla="*/ 134 h 564"/>
              <a:gd name="T58" fmla="*/ 191 w 774"/>
              <a:gd name="T59" fmla="*/ 180 h 564"/>
              <a:gd name="T60" fmla="*/ 183 w 774"/>
              <a:gd name="T61" fmla="*/ 190 h 564"/>
              <a:gd name="T62" fmla="*/ 153 w 774"/>
              <a:gd name="T63" fmla="*/ 155 h 564"/>
              <a:gd name="T64" fmla="*/ 183 w 774"/>
              <a:gd name="T65" fmla="*/ 165 h 564"/>
              <a:gd name="T66" fmla="*/ 168 w 774"/>
              <a:gd name="T67" fmla="*/ 140 h 564"/>
              <a:gd name="T68" fmla="*/ 183 w 774"/>
              <a:gd name="T69" fmla="*/ 98 h 564"/>
              <a:gd name="T70" fmla="*/ 191 w 774"/>
              <a:gd name="T71" fmla="*/ 92 h 564"/>
              <a:gd name="T72" fmla="*/ 219 w 774"/>
              <a:gd name="T73" fmla="*/ 117 h 564"/>
              <a:gd name="T74" fmla="*/ 183 w 774"/>
              <a:gd name="T75" fmla="*/ 112 h 564"/>
              <a:gd name="T76" fmla="*/ 183 w 774"/>
              <a:gd name="T77" fmla="*/ 112 h 564"/>
              <a:gd name="T78" fmla="*/ 191 w 774"/>
              <a:gd name="T79" fmla="*/ 165 h 564"/>
              <a:gd name="T80" fmla="*/ 191 w 774"/>
              <a:gd name="T81" fmla="*/ 165 h 564"/>
              <a:gd name="T82" fmla="*/ 20 w 774"/>
              <a:gd name="T83" fmla="*/ 219 h 564"/>
              <a:gd name="T84" fmla="*/ 354 w 774"/>
              <a:gd name="T85" fmla="*/ 63 h 564"/>
              <a:gd name="T86" fmla="*/ 20 w 774"/>
              <a:gd name="T87" fmla="*/ 219 h 564"/>
              <a:gd name="T88" fmla="*/ 38 w 774"/>
              <a:gd name="T89" fmla="*/ 182 h 564"/>
              <a:gd name="T90" fmla="*/ 68 w 774"/>
              <a:gd name="T91" fmla="*/ 205 h 564"/>
              <a:gd name="T92" fmla="*/ 336 w 774"/>
              <a:gd name="T93" fmla="*/ 182 h 564"/>
              <a:gd name="T94" fmla="*/ 336 w 774"/>
              <a:gd name="T95" fmla="*/ 205 h 564"/>
              <a:gd name="T96" fmla="*/ 336 w 774"/>
              <a:gd name="T97" fmla="*/ 182 h 564"/>
              <a:gd name="T98" fmla="*/ 307 w 774"/>
              <a:gd name="T99" fmla="*/ 77 h 564"/>
              <a:gd name="T100" fmla="*/ 336 w 774"/>
              <a:gd name="T101" fmla="*/ 100 h 564"/>
              <a:gd name="T102" fmla="*/ 68 w 774"/>
              <a:gd name="T103" fmla="*/ 77 h 564"/>
              <a:gd name="T104" fmla="*/ 38 w 774"/>
              <a:gd name="T105" fmla="*/ 77 h 564"/>
              <a:gd name="T106" fmla="*/ 68 w 774"/>
              <a:gd name="T107" fmla="*/ 77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74" h="564">
                <a:moveTo>
                  <a:pt x="187" y="205"/>
                </a:moveTo>
                <a:cubicBezTo>
                  <a:pt x="152" y="205"/>
                  <a:pt x="123" y="176"/>
                  <a:pt x="123" y="141"/>
                </a:cubicBezTo>
                <a:cubicBezTo>
                  <a:pt x="123" y="106"/>
                  <a:pt x="152" y="77"/>
                  <a:pt x="187" y="77"/>
                </a:cubicBezTo>
                <a:cubicBezTo>
                  <a:pt x="222" y="77"/>
                  <a:pt x="251" y="106"/>
                  <a:pt x="251" y="141"/>
                </a:cubicBezTo>
                <a:cubicBezTo>
                  <a:pt x="251" y="176"/>
                  <a:pt x="222" y="205"/>
                  <a:pt x="187" y="205"/>
                </a:cubicBezTo>
                <a:close/>
                <a:moveTo>
                  <a:pt x="736" y="564"/>
                </a:moveTo>
                <a:lnTo>
                  <a:pt x="736" y="564"/>
                </a:lnTo>
                <a:lnTo>
                  <a:pt x="603" y="467"/>
                </a:lnTo>
                <a:lnTo>
                  <a:pt x="704" y="324"/>
                </a:lnTo>
                <a:lnTo>
                  <a:pt x="774" y="363"/>
                </a:lnTo>
                <a:lnTo>
                  <a:pt x="774" y="564"/>
                </a:lnTo>
                <a:lnTo>
                  <a:pt x="736" y="564"/>
                </a:lnTo>
                <a:close/>
                <a:moveTo>
                  <a:pt x="686" y="328"/>
                </a:moveTo>
                <a:lnTo>
                  <a:pt x="686" y="328"/>
                </a:lnTo>
                <a:cubicBezTo>
                  <a:pt x="666" y="314"/>
                  <a:pt x="649" y="306"/>
                  <a:pt x="634" y="289"/>
                </a:cubicBezTo>
                <a:cubicBezTo>
                  <a:pt x="618" y="270"/>
                  <a:pt x="626" y="250"/>
                  <a:pt x="586" y="160"/>
                </a:cubicBezTo>
                <a:cubicBezTo>
                  <a:pt x="576" y="137"/>
                  <a:pt x="565" y="116"/>
                  <a:pt x="548" y="104"/>
                </a:cubicBezTo>
                <a:cubicBezTo>
                  <a:pt x="505" y="74"/>
                  <a:pt x="481" y="21"/>
                  <a:pt x="446" y="12"/>
                </a:cubicBezTo>
                <a:cubicBezTo>
                  <a:pt x="393" y="0"/>
                  <a:pt x="303" y="0"/>
                  <a:pt x="289" y="19"/>
                </a:cubicBezTo>
                <a:cubicBezTo>
                  <a:pt x="284" y="24"/>
                  <a:pt x="283" y="30"/>
                  <a:pt x="284" y="35"/>
                </a:cubicBezTo>
                <a:lnTo>
                  <a:pt x="383" y="35"/>
                </a:lnTo>
                <a:lnTo>
                  <a:pt x="384" y="56"/>
                </a:lnTo>
                <a:cubicBezTo>
                  <a:pt x="391" y="57"/>
                  <a:pt x="404" y="60"/>
                  <a:pt x="408" y="63"/>
                </a:cubicBezTo>
                <a:cubicBezTo>
                  <a:pt x="418" y="69"/>
                  <a:pt x="450" y="113"/>
                  <a:pt x="462" y="137"/>
                </a:cubicBezTo>
                <a:cubicBezTo>
                  <a:pt x="472" y="156"/>
                  <a:pt x="482" y="181"/>
                  <a:pt x="480" y="199"/>
                </a:cubicBezTo>
                <a:cubicBezTo>
                  <a:pt x="478" y="218"/>
                  <a:pt x="472" y="225"/>
                  <a:pt x="453" y="241"/>
                </a:cubicBezTo>
                <a:cubicBezTo>
                  <a:pt x="439" y="252"/>
                  <a:pt x="407" y="251"/>
                  <a:pt x="375" y="247"/>
                </a:cubicBezTo>
                <a:lnTo>
                  <a:pt x="268" y="247"/>
                </a:lnTo>
                <a:cubicBezTo>
                  <a:pt x="261" y="252"/>
                  <a:pt x="256" y="261"/>
                  <a:pt x="254" y="276"/>
                </a:cubicBezTo>
                <a:cubicBezTo>
                  <a:pt x="253" y="292"/>
                  <a:pt x="293" y="298"/>
                  <a:pt x="306" y="302"/>
                </a:cubicBezTo>
                <a:cubicBezTo>
                  <a:pt x="375" y="317"/>
                  <a:pt x="390" y="318"/>
                  <a:pt x="417" y="334"/>
                </a:cubicBezTo>
                <a:cubicBezTo>
                  <a:pt x="470" y="365"/>
                  <a:pt x="469" y="394"/>
                  <a:pt x="553" y="411"/>
                </a:cubicBezTo>
                <a:cubicBezTo>
                  <a:pt x="564" y="413"/>
                  <a:pt x="584" y="426"/>
                  <a:pt x="605" y="441"/>
                </a:cubicBezTo>
                <a:lnTo>
                  <a:pt x="686" y="328"/>
                </a:lnTo>
                <a:close/>
                <a:moveTo>
                  <a:pt x="374" y="238"/>
                </a:moveTo>
                <a:lnTo>
                  <a:pt x="374" y="238"/>
                </a:lnTo>
                <a:lnTo>
                  <a:pt x="0" y="238"/>
                </a:lnTo>
                <a:lnTo>
                  <a:pt x="0" y="44"/>
                </a:lnTo>
                <a:lnTo>
                  <a:pt x="374" y="44"/>
                </a:lnTo>
                <a:cubicBezTo>
                  <a:pt x="374" y="109"/>
                  <a:pt x="374" y="173"/>
                  <a:pt x="374" y="238"/>
                </a:cubicBezTo>
                <a:close/>
                <a:moveTo>
                  <a:pt x="363" y="58"/>
                </a:moveTo>
                <a:lnTo>
                  <a:pt x="363" y="58"/>
                </a:lnTo>
                <a:lnTo>
                  <a:pt x="363" y="54"/>
                </a:lnTo>
                <a:lnTo>
                  <a:pt x="359" y="54"/>
                </a:lnTo>
                <a:lnTo>
                  <a:pt x="16" y="54"/>
                </a:lnTo>
                <a:lnTo>
                  <a:pt x="11" y="54"/>
                </a:lnTo>
                <a:lnTo>
                  <a:pt x="11" y="58"/>
                </a:lnTo>
                <a:lnTo>
                  <a:pt x="11" y="224"/>
                </a:lnTo>
                <a:lnTo>
                  <a:pt x="11" y="228"/>
                </a:lnTo>
                <a:lnTo>
                  <a:pt x="16" y="228"/>
                </a:lnTo>
                <a:lnTo>
                  <a:pt x="363" y="228"/>
                </a:lnTo>
                <a:cubicBezTo>
                  <a:pt x="363" y="172"/>
                  <a:pt x="363" y="115"/>
                  <a:pt x="363" y="58"/>
                </a:cubicBezTo>
                <a:close/>
                <a:moveTo>
                  <a:pt x="219" y="117"/>
                </a:moveTo>
                <a:lnTo>
                  <a:pt x="219" y="117"/>
                </a:lnTo>
                <a:lnTo>
                  <a:pt x="198" y="120"/>
                </a:lnTo>
                <a:cubicBezTo>
                  <a:pt x="197" y="116"/>
                  <a:pt x="196" y="114"/>
                  <a:pt x="191" y="112"/>
                </a:cubicBezTo>
                <a:lnTo>
                  <a:pt x="191" y="128"/>
                </a:lnTo>
                <a:cubicBezTo>
                  <a:pt x="199" y="130"/>
                  <a:pt x="205" y="132"/>
                  <a:pt x="209" y="134"/>
                </a:cubicBezTo>
                <a:cubicBezTo>
                  <a:pt x="229" y="144"/>
                  <a:pt x="223" y="171"/>
                  <a:pt x="203" y="178"/>
                </a:cubicBezTo>
                <a:cubicBezTo>
                  <a:pt x="200" y="179"/>
                  <a:pt x="196" y="179"/>
                  <a:pt x="191" y="180"/>
                </a:cubicBezTo>
                <a:lnTo>
                  <a:pt x="191" y="190"/>
                </a:lnTo>
                <a:lnTo>
                  <a:pt x="183" y="190"/>
                </a:lnTo>
                <a:lnTo>
                  <a:pt x="183" y="180"/>
                </a:lnTo>
                <a:cubicBezTo>
                  <a:pt x="167" y="178"/>
                  <a:pt x="156" y="172"/>
                  <a:pt x="153" y="155"/>
                </a:cubicBezTo>
                <a:lnTo>
                  <a:pt x="175" y="153"/>
                </a:lnTo>
                <a:cubicBezTo>
                  <a:pt x="176" y="159"/>
                  <a:pt x="178" y="162"/>
                  <a:pt x="183" y="165"/>
                </a:cubicBezTo>
                <a:lnTo>
                  <a:pt x="183" y="146"/>
                </a:lnTo>
                <a:cubicBezTo>
                  <a:pt x="176" y="144"/>
                  <a:pt x="171" y="142"/>
                  <a:pt x="168" y="140"/>
                </a:cubicBezTo>
                <a:cubicBezTo>
                  <a:pt x="154" y="134"/>
                  <a:pt x="153" y="115"/>
                  <a:pt x="163" y="105"/>
                </a:cubicBezTo>
                <a:cubicBezTo>
                  <a:pt x="168" y="100"/>
                  <a:pt x="174" y="98"/>
                  <a:pt x="183" y="98"/>
                </a:cubicBezTo>
                <a:lnTo>
                  <a:pt x="183" y="92"/>
                </a:lnTo>
                <a:lnTo>
                  <a:pt x="191" y="92"/>
                </a:lnTo>
                <a:lnTo>
                  <a:pt x="191" y="98"/>
                </a:lnTo>
                <a:cubicBezTo>
                  <a:pt x="205" y="98"/>
                  <a:pt x="215" y="103"/>
                  <a:pt x="219" y="117"/>
                </a:cubicBezTo>
                <a:close/>
                <a:moveTo>
                  <a:pt x="183" y="112"/>
                </a:moveTo>
                <a:lnTo>
                  <a:pt x="183" y="112"/>
                </a:lnTo>
                <a:cubicBezTo>
                  <a:pt x="175" y="114"/>
                  <a:pt x="175" y="123"/>
                  <a:pt x="183" y="126"/>
                </a:cubicBezTo>
                <a:lnTo>
                  <a:pt x="183" y="112"/>
                </a:lnTo>
                <a:close/>
                <a:moveTo>
                  <a:pt x="191" y="165"/>
                </a:moveTo>
                <a:lnTo>
                  <a:pt x="191" y="165"/>
                </a:lnTo>
                <a:cubicBezTo>
                  <a:pt x="203" y="163"/>
                  <a:pt x="204" y="152"/>
                  <a:pt x="191" y="148"/>
                </a:cubicBezTo>
                <a:lnTo>
                  <a:pt x="191" y="165"/>
                </a:lnTo>
                <a:close/>
                <a:moveTo>
                  <a:pt x="20" y="219"/>
                </a:moveTo>
                <a:lnTo>
                  <a:pt x="20" y="219"/>
                </a:lnTo>
                <a:lnTo>
                  <a:pt x="354" y="219"/>
                </a:lnTo>
                <a:lnTo>
                  <a:pt x="354" y="63"/>
                </a:lnTo>
                <a:lnTo>
                  <a:pt x="20" y="63"/>
                </a:lnTo>
                <a:lnTo>
                  <a:pt x="20" y="219"/>
                </a:lnTo>
                <a:close/>
                <a:moveTo>
                  <a:pt x="38" y="182"/>
                </a:moveTo>
                <a:lnTo>
                  <a:pt x="38" y="182"/>
                </a:lnTo>
                <a:lnTo>
                  <a:pt x="38" y="205"/>
                </a:lnTo>
                <a:lnTo>
                  <a:pt x="68" y="205"/>
                </a:lnTo>
                <a:cubicBezTo>
                  <a:pt x="67" y="192"/>
                  <a:pt x="55" y="182"/>
                  <a:pt x="38" y="182"/>
                </a:cubicBezTo>
                <a:close/>
                <a:moveTo>
                  <a:pt x="336" y="182"/>
                </a:moveTo>
                <a:lnTo>
                  <a:pt x="336" y="182"/>
                </a:lnTo>
                <a:lnTo>
                  <a:pt x="336" y="205"/>
                </a:lnTo>
                <a:lnTo>
                  <a:pt x="307" y="205"/>
                </a:lnTo>
                <a:cubicBezTo>
                  <a:pt x="307" y="192"/>
                  <a:pt x="320" y="182"/>
                  <a:pt x="336" y="182"/>
                </a:cubicBezTo>
                <a:close/>
                <a:moveTo>
                  <a:pt x="307" y="77"/>
                </a:moveTo>
                <a:lnTo>
                  <a:pt x="307" y="77"/>
                </a:lnTo>
                <a:lnTo>
                  <a:pt x="336" y="77"/>
                </a:lnTo>
                <a:lnTo>
                  <a:pt x="336" y="100"/>
                </a:lnTo>
                <a:cubicBezTo>
                  <a:pt x="320" y="100"/>
                  <a:pt x="307" y="90"/>
                  <a:pt x="307" y="77"/>
                </a:cubicBezTo>
                <a:close/>
                <a:moveTo>
                  <a:pt x="68" y="77"/>
                </a:moveTo>
                <a:lnTo>
                  <a:pt x="68" y="77"/>
                </a:lnTo>
                <a:lnTo>
                  <a:pt x="38" y="77"/>
                </a:lnTo>
                <a:lnTo>
                  <a:pt x="38" y="100"/>
                </a:lnTo>
                <a:cubicBezTo>
                  <a:pt x="55" y="100"/>
                  <a:pt x="68" y="90"/>
                  <a:pt x="68" y="77"/>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65" name="Freeform 15"/>
          <p:cNvSpPr>
            <a:spLocks noEditPoints="1" noChangeArrowheads="1"/>
          </p:cNvSpPr>
          <p:nvPr/>
        </p:nvSpPr>
        <p:spPr bwMode="auto">
          <a:xfrm>
            <a:off x="1033463" y="4051300"/>
            <a:ext cx="485775" cy="411163"/>
          </a:xfrm>
          <a:custGeom>
            <a:avLst/>
            <a:gdLst>
              <a:gd name="T0" fmla="*/ 140 w 747"/>
              <a:gd name="T1" fmla="*/ 38 h 632"/>
              <a:gd name="T2" fmla="*/ 248 w 747"/>
              <a:gd name="T3" fmla="*/ 38 h 632"/>
              <a:gd name="T4" fmla="*/ 248 w 747"/>
              <a:gd name="T5" fmla="*/ 93 h 632"/>
              <a:gd name="T6" fmla="*/ 140 w 747"/>
              <a:gd name="T7" fmla="*/ 199 h 632"/>
              <a:gd name="T8" fmla="*/ 140 w 747"/>
              <a:gd name="T9" fmla="*/ 38 h 632"/>
              <a:gd name="T10" fmla="*/ 664 w 747"/>
              <a:gd name="T11" fmla="*/ 391 h 632"/>
              <a:gd name="T12" fmla="*/ 664 w 747"/>
              <a:gd name="T13" fmla="*/ 391 h 632"/>
              <a:gd name="T14" fmla="*/ 664 w 747"/>
              <a:gd name="T15" fmla="*/ 632 h 632"/>
              <a:gd name="T16" fmla="*/ 67 w 747"/>
              <a:gd name="T17" fmla="*/ 632 h 632"/>
              <a:gd name="T18" fmla="*/ 67 w 747"/>
              <a:gd name="T19" fmla="*/ 408 h 632"/>
              <a:gd name="T20" fmla="*/ 47 w 747"/>
              <a:gd name="T21" fmla="*/ 428 h 632"/>
              <a:gd name="T22" fmla="*/ 0 w 747"/>
              <a:gd name="T23" fmla="*/ 382 h 632"/>
              <a:gd name="T24" fmla="*/ 372 w 747"/>
              <a:gd name="T25" fmla="*/ 0 h 632"/>
              <a:gd name="T26" fmla="*/ 747 w 747"/>
              <a:gd name="T27" fmla="*/ 382 h 632"/>
              <a:gd name="T28" fmla="*/ 700 w 747"/>
              <a:gd name="T29" fmla="*/ 428 h 632"/>
              <a:gd name="T30" fmla="*/ 664 w 747"/>
              <a:gd name="T31" fmla="*/ 391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47" h="632">
                <a:moveTo>
                  <a:pt x="140" y="38"/>
                </a:moveTo>
                <a:lnTo>
                  <a:pt x="248" y="38"/>
                </a:lnTo>
                <a:lnTo>
                  <a:pt x="248" y="93"/>
                </a:lnTo>
                <a:lnTo>
                  <a:pt x="140" y="199"/>
                </a:lnTo>
                <a:lnTo>
                  <a:pt x="140" y="38"/>
                </a:lnTo>
                <a:close/>
                <a:moveTo>
                  <a:pt x="664" y="391"/>
                </a:moveTo>
                <a:lnTo>
                  <a:pt x="664" y="391"/>
                </a:lnTo>
                <a:lnTo>
                  <a:pt x="664" y="632"/>
                </a:lnTo>
                <a:lnTo>
                  <a:pt x="67" y="632"/>
                </a:lnTo>
                <a:lnTo>
                  <a:pt x="67" y="408"/>
                </a:lnTo>
                <a:lnTo>
                  <a:pt x="47" y="428"/>
                </a:lnTo>
                <a:lnTo>
                  <a:pt x="0" y="382"/>
                </a:lnTo>
                <a:lnTo>
                  <a:pt x="372" y="0"/>
                </a:lnTo>
                <a:lnTo>
                  <a:pt x="747" y="382"/>
                </a:lnTo>
                <a:lnTo>
                  <a:pt x="700" y="428"/>
                </a:lnTo>
                <a:lnTo>
                  <a:pt x="664" y="391"/>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66" name="Freeform 20"/>
          <p:cNvSpPr>
            <a:spLocks noEditPoints="1" noChangeArrowheads="1"/>
          </p:cNvSpPr>
          <p:nvPr/>
        </p:nvSpPr>
        <p:spPr bwMode="auto">
          <a:xfrm>
            <a:off x="1812925" y="2332038"/>
            <a:ext cx="220663" cy="311150"/>
          </a:xfrm>
          <a:custGeom>
            <a:avLst/>
            <a:gdLst>
              <a:gd name="T0" fmla="*/ 170 w 339"/>
              <a:gd name="T1" fmla="*/ 480 h 480"/>
              <a:gd name="T2" fmla="*/ 339 w 339"/>
              <a:gd name="T3" fmla="*/ 164 h 480"/>
              <a:gd name="T4" fmla="*/ 170 w 339"/>
              <a:gd name="T5" fmla="*/ 0 h 480"/>
              <a:gd name="T6" fmla="*/ 0 w 339"/>
              <a:gd name="T7" fmla="*/ 164 h 480"/>
              <a:gd name="T8" fmla="*/ 170 w 339"/>
              <a:gd name="T9" fmla="*/ 480 h 480"/>
              <a:gd name="T10" fmla="*/ 30 w 339"/>
              <a:gd name="T11" fmla="*/ 171 h 480"/>
              <a:gd name="T12" fmla="*/ 30 w 339"/>
              <a:gd name="T13" fmla="*/ 171 h 480"/>
              <a:gd name="T14" fmla="*/ 170 w 339"/>
              <a:gd name="T15" fmla="*/ 37 h 480"/>
              <a:gd name="T16" fmla="*/ 310 w 339"/>
              <a:gd name="T17" fmla="*/ 171 h 480"/>
              <a:gd name="T18" fmla="*/ 170 w 339"/>
              <a:gd name="T19" fmla="*/ 305 h 480"/>
              <a:gd name="T20" fmla="*/ 30 w 339"/>
              <a:gd name="T21" fmla="*/ 171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9" h="480">
                <a:moveTo>
                  <a:pt x="170" y="480"/>
                </a:moveTo>
                <a:cubicBezTo>
                  <a:pt x="263" y="480"/>
                  <a:pt x="339" y="254"/>
                  <a:pt x="339" y="164"/>
                </a:cubicBezTo>
                <a:cubicBezTo>
                  <a:pt x="339" y="73"/>
                  <a:pt x="263" y="0"/>
                  <a:pt x="170" y="0"/>
                </a:cubicBezTo>
                <a:cubicBezTo>
                  <a:pt x="76" y="0"/>
                  <a:pt x="0" y="73"/>
                  <a:pt x="0" y="164"/>
                </a:cubicBezTo>
                <a:cubicBezTo>
                  <a:pt x="0" y="254"/>
                  <a:pt x="76" y="480"/>
                  <a:pt x="170" y="480"/>
                </a:cubicBezTo>
                <a:close/>
                <a:moveTo>
                  <a:pt x="30" y="171"/>
                </a:moveTo>
                <a:lnTo>
                  <a:pt x="30" y="171"/>
                </a:lnTo>
                <a:cubicBezTo>
                  <a:pt x="30" y="97"/>
                  <a:pt x="93" y="37"/>
                  <a:pt x="170" y="37"/>
                </a:cubicBezTo>
                <a:cubicBezTo>
                  <a:pt x="248" y="37"/>
                  <a:pt x="310" y="97"/>
                  <a:pt x="310" y="171"/>
                </a:cubicBezTo>
                <a:cubicBezTo>
                  <a:pt x="310" y="245"/>
                  <a:pt x="248" y="305"/>
                  <a:pt x="170" y="305"/>
                </a:cubicBezTo>
                <a:cubicBezTo>
                  <a:pt x="93" y="305"/>
                  <a:pt x="30" y="245"/>
                  <a:pt x="30" y="171"/>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67" name="Freeform 21"/>
          <p:cNvSpPr>
            <a:spLocks noEditPoints="1" noChangeArrowheads="1"/>
          </p:cNvSpPr>
          <p:nvPr/>
        </p:nvSpPr>
        <p:spPr bwMode="auto">
          <a:xfrm>
            <a:off x="1768475" y="2627313"/>
            <a:ext cx="317500" cy="96837"/>
          </a:xfrm>
          <a:custGeom>
            <a:avLst/>
            <a:gdLst>
              <a:gd name="T0" fmla="*/ 321 w 487"/>
              <a:gd name="T1" fmla="*/ 0 h 147"/>
              <a:gd name="T2" fmla="*/ 157 w 487"/>
              <a:gd name="T3" fmla="*/ 0 h 147"/>
              <a:gd name="T4" fmla="*/ 0 w 487"/>
              <a:gd name="T5" fmla="*/ 145 h 147"/>
              <a:gd name="T6" fmla="*/ 426 w 487"/>
              <a:gd name="T7" fmla="*/ 0 h 147"/>
              <a:gd name="T8" fmla="*/ 450 w 487"/>
              <a:gd name="T9" fmla="*/ 112 h 147"/>
              <a:gd name="T10" fmla="*/ 430 w 487"/>
              <a:gd name="T11" fmla="*/ 63 h 147"/>
              <a:gd name="T12" fmla="*/ 427 w 487"/>
              <a:gd name="T13" fmla="*/ 55 h 147"/>
              <a:gd name="T14" fmla="*/ 372 w 487"/>
              <a:gd name="T15" fmla="*/ 63 h 147"/>
              <a:gd name="T16" fmla="*/ 415 w 487"/>
              <a:gd name="T17" fmla="*/ 27 h 147"/>
              <a:gd name="T18" fmla="*/ 410 w 487"/>
              <a:gd name="T19" fmla="*/ 20 h 147"/>
              <a:gd name="T20" fmla="*/ 369 w 487"/>
              <a:gd name="T21" fmla="*/ 50 h 147"/>
              <a:gd name="T22" fmla="*/ 410 w 487"/>
              <a:gd name="T23" fmla="*/ 20 h 147"/>
              <a:gd name="T24" fmla="*/ 330 w 487"/>
              <a:gd name="T25" fmla="*/ 20 h 147"/>
              <a:gd name="T26" fmla="*/ 364 w 487"/>
              <a:gd name="T27" fmla="*/ 64 h 147"/>
              <a:gd name="T28" fmla="*/ 286 w 487"/>
              <a:gd name="T29" fmla="*/ 54 h 147"/>
              <a:gd name="T30" fmla="*/ 239 w 487"/>
              <a:gd name="T31" fmla="*/ 65 h 147"/>
              <a:gd name="T32" fmla="*/ 278 w 487"/>
              <a:gd name="T33" fmla="*/ 57 h 147"/>
              <a:gd name="T34" fmla="*/ 267 w 487"/>
              <a:gd name="T35" fmla="*/ 83 h 147"/>
              <a:gd name="T36" fmla="*/ 211 w 487"/>
              <a:gd name="T37" fmla="*/ 91 h 147"/>
              <a:gd name="T38" fmla="*/ 239 w 487"/>
              <a:gd name="T39" fmla="*/ 65 h 147"/>
              <a:gd name="T40" fmla="*/ 212 w 487"/>
              <a:gd name="T41" fmla="*/ 61 h 147"/>
              <a:gd name="T42" fmla="*/ 183 w 487"/>
              <a:gd name="T43" fmla="*/ 95 h 147"/>
              <a:gd name="T44" fmla="*/ 128 w 487"/>
              <a:gd name="T45" fmla="*/ 79 h 147"/>
              <a:gd name="T46" fmla="*/ 184 w 487"/>
              <a:gd name="T47" fmla="*/ 49 h 147"/>
              <a:gd name="T48" fmla="*/ 162 w 487"/>
              <a:gd name="T49" fmla="*/ 34 h 147"/>
              <a:gd name="T50" fmla="*/ 173 w 487"/>
              <a:gd name="T51" fmla="*/ 42 h 147"/>
              <a:gd name="T52" fmla="*/ 129 w 487"/>
              <a:gd name="T53" fmla="*/ 39 h 147"/>
              <a:gd name="T54" fmla="*/ 118 w 487"/>
              <a:gd name="T55" fmla="*/ 125 h 147"/>
              <a:gd name="T56" fmla="*/ 30 w 487"/>
              <a:gd name="T57" fmla="*/ 124 h 147"/>
              <a:gd name="T58" fmla="*/ 119 w 487"/>
              <a:gd name="T59" fmla="*/ 87 h 147"/>
              <a:gd name="T60" fmla="*/ 120 w 487"/>
              <a:gd name="T61" fmla="*/ 79 h 147"/>
              <a:gd name="T62" fmla="*/ 45 w 487"/>
              <a:gd name="T63" fmla="*/ 90 h 147"/>
              <a:gd name="T64" fmla="*/ 120 w 487"/>
              <a:gd name="T65" fmla="*/ 59 h 147"/>
              <a:gd name="T66" fmla="*/ 120 w 487"/>
              <a:gd name="T67" fmla="*/ 51 h 147"/>
              <a:gd name="T68" fmla="*/ 57 w 487"/>
              <a:gd name="T69" fmla="*/ 60 h 147"/>
              <a:gd name="T70" fmla="*/ 99 w 487"/>
              <a:gd name="T71" fmla="*/ 20 h 147"/>
              <a:gd name="T72" fmla="*/ 120 w 487"/>
              <a:gd name="T73" fmla="*/ 51 h 147"/>
              <a:gd name="T74" fmla="*/ 112 w 487"/>
              <a:gd name="T75" fmla="*/ 20 h 147"/>
              <a:gd name="T76" fmla="*/ 154 w 487"/>
              <a:gd name="T77" fmla="*/ 27 h 147"/>
              <a:gd name="T78" fmla="*/ 112 w 487"/>
              <a:gd name="T79" fmla="*/ 20 h 147"/>
              <a:gd name="T80" fmla="*/ 190 w 487"/>
              <a:gd name="T81" fmla="*/ 125 h 147"/>
              <a:gd name="T82" fmla="*/ 127 w 487"/>
              <a:gd name="T83" fmla="*/ 89 h 147"/>
              <a:gd name="T84" fmla="*/ 181 w 487"/>
              <a:gd name="T85" fmla="*/ 103 h 147"/>
              <a:gd name="T86" fmla="*/ 190 w 487"/>
              <a:gd name="T87" fmla="*/ 125 h 147"/>
              <a:gd name="T88" fmla="*/ 199 w 487"/>
              <a:gd name="T89" fmla="*/ 125 h 147"/>
              <a:gd name="T90" fmla="*/ 264 w 487"/>
              <a:gd name="T91" fmla="*/ 91 h 147"/>
              <a:gd name="T92" fmla="*/ 301 w 487"/>
              <a:gd name="T93" fmla="*/ 125 h 147"/>
              <a:gd name="T94" fmla="*/ 309 w 487"/>
              <a:gd name="T95" fmla="*/ 126 h 147"/>
              <a:gd name="T96" fmla="*/ 303 w 487"/>
              <a:gd name="T97" fmla="*/ 105 h 147"/>
              <a:gd name="T98" fmla="*/ 309 w 487"/>
              <a:gd name="T99" fmla="*/ 126 h 147"/>
              <a:gd name="T100" fmla="*/ 299 w 487"/>
              <a:gd name="T101" fmla="*/ 95 h 147"/>
              <a:gd name="T102" fmla="*/ 366 w 487"/>
              <a:gd name="T103" fmla="*/ 72 h 147"/>
              <a:gd name="T104" fmla="*/ 299 w 487"/>
              <a:gd name="T105" fmla="*/ 95 h 147"/>
              <a:gd name="T106" fmla="*/ 376 w 487"/>
              <a:gd name="T107" fmla="*/ 77 h 147"/>
              <a:gd name="T108" fmla="*/ 456 w 487"/>
              <a:gd name="T109" fmla="*/ 126 h 147"/>
              <a:gd name="T110" fmla="*/ 376 w 487"/>
              <a:gd name="T111" fmla="*/ 7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87" h="147">
                <a:moveTo>
                  <a:pt x="426" y="0"/>
                </a:moveTo>
                <a:lnTo>
                  <a:pt x="321" y="0"/>
                </a:lnTo>
                <a:cubicBezTo>
                  <a:pt x="298" y="26"/>
                  <a:pt x="271" y="45"/>
                  <a:pt x="239" y="45"/>
                </a:cubicBezTo>
                <a:cubicBezTo>
                  <a:pt x="208" y="45"/>
                  <a:pt x="180" y="26"/>
                  <a:pt x="157" y="0"/>
                </a:cubicBezTo>
                <a:lnTo>
                  <a:pt x="61" y="0"/>
                </a:lnTo>
                <a:lnTo>
                  <a:pt x="0" y="145"/>
                </a:lnTo>
                <a:lnTo>
                  <a:pt x="487" y="147"/>
                </a:lnTo>
                <a:lnTo>
                  <a:pt x="426" y="0"/>
                </a:lnTo>
                <a:close/>
                <a:moveTo>
                  <a:pt x="450" y="112"/>
                </a:moveTo>
                <a:lnTo>
                  <a:pt x="450" y="112"/>
                </a:lnTo>
                <a:lnTo>
                  <a:pt x="381" y="70"/>
                </a:lnTo>
                <a:lnTo>
                  <a:pt x="430" y="63"/>
                </a:lnTo>
                <a:lnTo>
                  <a:pt x="450" y="112"/>
                </a:lnTo>
                <a:close/>
                <a:moveTo>
                  <a:pt x="427" y="55"/>
                </a:moveTo>
                <a:lnTo>
                  <a:pt x="427" y="55"/>
                </a:lnTo>
                <a:lnTo>
                  <a:pt x="372" y="63"/>
                </a:lnTo>
                <a:lnTo>
                  <a:pt x="371" y="58"/>
                </a:lnTo>
                <a:lnTo>
                  <a:pt x="415" y="27"/>
                </a:lnTo>
                <a:lnTo>
                  <a:pt x="427" y="55"/>
                </a:lnTo>
                <a:close/>
                <a:moveTo>
                  <a:pt x="410" y="20"/>
                </a:moveTo>
                <a:lnTo>
                  <a:pt x="410" y="20"/>
                </a:lnTo>
                <a:lnTo>
                  <a:pt x="369" y="50"/>
                </a:lnTo>
                <a:lnTo>
                  <a:pt x="361" y="20"/>
                </a:lnTo>
                <a:lnTo>
                  <a:pt x="410" y="20"/>
                </a:lnTo>
                <a:close/>
                <a:moveTo>
                  <a:pt x="330" y="20"/>
                </a:moveTo>
                <a:lnTo>
                  <a:pt x="330" y="20"/>
                </a:lnTo>
                <a:lnTo>
                  <a:pt x="353" y="20"/>
                </a:lnTo>
                <a:lnTo>
                  <a:pt x="364" y="64"/>
                </a:lnTo>
                <a:lnTo>
                  <a:pt x="293" y="75"/>
                </a:lnTo>
                <a:lnTo>
                  <a:pt x="286" y="54"/>
                </a:lnTo>
                <a:cubicBezTo>
                  <a:pt x="301" y="47"/>
                  <a:pt x="316" y="35"/>
                  <a:pt x="330" y="20"/>
                </a:cubicBezTo>
                <a:close/>
                <a:moveTo>
                  <a:pt x="239" y="65"/>
                </a:moveTo>
                <a:lnTo>
                  <a:pt x="239" y="65"/>
                </a:lnTo>
                <a:cubicBezTo>
                  <a:pt x="252" y="65"/>
                  <a:pt x="265" y="62"/>
                  <a:pt x="278" y="57"/>
                </a:cubicBezTo>
                <a:lnTo>
                  <a:pt x="289" y="91"/>
                </a:lnTo>
                <a:lnTo>
                  <a:pt x="267" y="83"/>
                </a:lnTo>
                <a:lnTo>
                  <a:pt x="267" y="82"/>
                </a:lnTo>
                <a:lnTo>
                  <a:pt x="211" y="91"/>
                </a:lnTo>
                <a:lnTo>
                  <a:pt x="220" y="63"/>
                </a:lnTo>
                <a:cubicBezTo>
                  <a:pt x="227" y="64"/>
                  <a:pt x="233" y="65"/>
                  <a:pt x="239" y="65"/>
                </a:cubicBezTo>
                <a:close/>
                <a:moveTo>
                  <a:pt x="212" y="61"/>
                </a:moveTo>
                <a:lnTo>
                  <a:pt x="212" y="61"/>
                </a:lnTo>
                <a:lnTo>
                  <a:pt x="202" y="92"/>
                </a:lnTo>
                <a:lnTo>
                  <a:pt x="183" y="95"/>
                </a:lnTo>
                <a:lnTo>
                  <a:pt x="154" y="99"/>
                </a:lnTo>
                <a:lnTo>
                  <a:pt x="128" y="79"/>
                </a:lnTo>
                <a:lnTo>
                  <a:pt x="128" y="58"/>
                </a:lnTo>
                <a:lnTo>
                  <a:pt x="184" y="49"/>
                </a:lnTo>
                <a:cubicBezTo>
                  <a:pt x="193" y="55"/>
                  <a:pt x="203" y="59"/>
                  <a:pt x="212" y="61"/>
                </a:cubicBezTo>
                <a:close/>
                <a:moveTo>
                  <a:pt x="162" y="34"/>
                </a:moveTo>
                <a:lnTo>
                  <a:pt x="162" y="34"/>
                </a:lnTo>
                <a:cubicBezTo>
                  <a:pt x="166" y="37"/>
                  <a:pt x="170" y="40"/>
                  <a:pt x="173" y="42"/>
                </a:cubicBezTo>
                <a:lnTo>
                  <a:pt x="129" y="49"/>
                </a:lnTo>
                <a:lnTo>
                  <a:pt x="129" y="39"/>
                </a:lnTo>
                <a:lnTo>
                  <a:pt x="162" y="34"/>
                </a:lnTo>
                <a:close/>
                <a:moveTo>
                  <a:pt x="118" y="125"/>
                </a:moveTo>
                <a:lnTo>
                  <a:pt x="118" y="125"/>
                </a:lnTo>
                <a:lnTo>
                  <a:pt x="30" y="124"/>
                </a:lnTo>
                <a:lnTo>
                  <a:pt x="41" y="99"/>
                </a:lnTo>
                <a:lnTo>
                  <a:pt x="119" y="87"/>
                </a:lnTo>
                <a:lnTo>
                  <a:pt x="118" y="125"/>
                </a:lnTo>
                <a:close/>
                <a:moveTo>
                  <a:pt x="120" y="79"/>
                </a:moveTo>
                <a:lnTo>
                  <a:pt x="120" y="79"/>
                </a:lnTo>
                <a:lnTo>
                  <a:pt x="45" y="90"/>
                </a:lnTo>
                <a:lnTo>
                  <a:pt x="54" y="69"/>
                </a:lnTo>
                <a:lnTo>
                  <a:pt x="120" y="59"/>
                </a:lnTo>
                <a:lnTo>
                  <a:pt x="120" y="79"/>
                </a:lnTo>
                <a:close/>
                <a:moveTo>
                  <a:pt x="120" y="51"/>
                </a:moveTo>
                <a:lnTo>
                  <a:pt x="120" y="51"/>
                </a:lnTo>
                <a:lnTo>
                  <a:pt x="57" y="60"/>
                </a:lnTo>
                <a:lnTo>
                  <a:pt x="74" y="20"/>
                </a:lnTo>
                <a:lnTo>
                  <a:pt x="99" y="20"/>
                </a:lnTo>
                <a:lnTo>
                  <a:pt x="121" y="38"/>
                </a:lnTo>
                <a:lnTo>
                  <a:pt x="120" y="51"/>
                </a:lnTo>
                <a:close/>
                <a:moveTo>
                  <a:pt x="112" y="20"/>
                </a:moveTo>
                <a:lnTo>
                  <a:pt x="112" y="20"/>
                </a:lnTo>
                <a:lnTo>
                  <a:pt x="148" y="20"/>
                </a:lnTo>
                <a:cubicBezTo>
                  <a:pt x="150" y="23"/>
                  <a:pt x="152" y="25"/>
                  <a:pt x="154" y="27"/>
                </a:cubicBezTo>
                <a:lnTo>
                  <a:pt x="125" y="31"/>
                </a:lnTo>
                <a:lnTo>
                  <a:pt x="112" y="20"/>
                </a:lnTo>
                <a:close/>
                <a:moveTo>
                  <a:pt x="190" y="125"/>
                </a:moveTo>
                <a:lnTo>
                  <a:pt x="190" y="125"/>
                </a:lnTo>
                <a:lnTo>
                  <a:pt x="126" y="125"/>
                </a:lnTo>
                <a:lnTo>
                  <a:pt x="127" y="89"/>
                </a:lnTo>
                <a:lnTo>
                  <a:pt x="152" y="108"/>
                </a:lnTo>
                <a:lnTo>
                  <a:pt x="181" y="103"/>
                </a:lnTo>
                <a:lnTo>
                  <a:pt x="199" y="101"/>
                </a:lnTo>
                <a:lnTo>
                  <a:pt x="190" y="125"/>
                </a:lnTo>
                <a:close/>
                <a:moveTo>
                  <a:pt x="199" y="125"/>
                </a:moveTo>
                <a:lnTo>
                  <a:pt x="199" y="125"/>
                </a:lnTo>
                <a:lnTo>
                  <a:pt x="208" y="99"/>
                </a:lnTo>
                <a:lnTo>
                  <a:pt x="264" y="91"/>
                </a:lnTo>
                <a:lnTo>
                  <a:pt x="293" y="101"/>
                </a:lnTo>
                <a:lnTo>
                  <a:pt x="301" y="125"/>
                </a:lnTo>
                <a:lnTo>
                  <a:pt x="199" y="125"/>
                </a:lnTo>
                <a:close/>
                <a:moveTo>
                  <a:pt x="309" y="126"/>
                </a:moveTo>
                <a:lnTo>
                  <a:pt x="309" y="126"/>
                </a:lnTo>
                <a:lnTo>
                  <a:pt x="303" y="105"/>
                </a:lnTo>
                <a:lnTo>
                  <a:pt x="358" y="126"/>
                </a:lnTo>
                <a:lnTo>
                  <a:pt x="309" y="126"/>
                </a:lnTo>
                <a:close/>
                <a:moveTo>
                  <a:pt x="299" y="95"/>
                </a:moveTo>
                <a:lnTo>
                  <a:pt x="299" y="95"/>
                </a:lnTo>
                <a:lnTo>
                  <a:pt x="295" y="83"/>
                </a:lnTo>
                <a:lnTo>
                  <a:pt x="366" y="72"/>
                </a:lnTo>
                <a:lnTo>
                  <a:pt x="380" y="125"/>
                </a:lnTo>
                <a:lnTo>
                  <a:pt x="299" y="95"/>
                </a:lnTo>
                <a:close/>
                <a:moveTo>
                  <a:pt x="376" y="77"/>
                </a:moveTo>
                <a:lnTo>
                  <a:pt x="376" y="77"/>
                </a:lnTo>
                <a:lnTo>
                  <a:pt x="456" y="125"/>
                </a:lnTo>
                <a:lnTo>
                  <a:pt x="456" y="126"/>
                </a:lnTo>
                <a:lnTo>
                  <a:pt x="389" y="126"/>
                </a:lnTo>
                <a:lnTo>
                  <a:pt x="376" y="7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68" name="Freeform 22"/>
          <p:cNvSpPr>
            <a:spLocks noEditPoints="1" noChangeArrowheads="1"/>
          </p:cNvSpPr>
          <p:nvPr/>
        </p:nvSpPr>
        <p:spPr bwMode="auto">
          <a:xfrm>
            <a:off x="1866900" y="2390775"/>
            <a:ext cx="112713" cy="106363"/>
          </a:xfrm>
          <a:custGeom>
            <a:avLst/>
            <a:gdLst>
              <a:gd name="T0" fmla="*/ 173 w 173"/>
              <a:gd name="T1" fmla="*/ 165 h 165"/>
              <a:gd name="T2" fmla="*/ 161 w 173"/>
              <a:gd name="T3" fmla="*/ 153 h 165"/>
              <a:gd name="T4" fmla="*/ 159 w 173"/>
              <a:gd name="T5" fmla="*/ 153 h 165"/>
              <a:gd name="T6" fmla="*/ 159 w 173"/>
              <a:gd name="T7" fmla="*/ 75 h 165"/>
              <a:gd name="T8" fmla="*/ 87 w 173"/>
              <a:gd name="T9" fmla="*/ 0 h 165"/>
              <a:gd name="T10" fmla="*/ 14 w 173"/>
              <a:gd name="T11" fmla="*/ 75 h 165"/>
              <a:gd name="T12" fmla="*/ 14 w 173"/>
              <a:gd name="T13" fmla="*/ 153 h 165"/>
              <a:gd name="T14" fmla="*/ 12 w 173"/>
              <a:gd name="T15" fmla="*/ 153 h 165"/>
              <a:gd name="T16" fmla="*/ 0 w 173"/>
              <a:gd name="T17" fmla="*/ 165 h 165"/>
              <a:gd name="T18" fmla="*/ 173 w 173"/>
              <a:gd name="T19" fmla="*/ 165 h 165"/>
              <a:gd name="T20" fmla="*/ 119 w 173"/>
              <a:gd name="T21" fmla="*/ 141 h 165"/>
              <a:gd name="T22" fmla="*/ 119 w 173"/>
              <a:gd name="T23" fmla="*/ 141 h 165"/>
              <a:gd name="T24" fmla="*/ 59 w 173"/>
              <a:gd name="T25" fmla="*/ 141 h 165"/>
              <a:gd name="T26" fmla="*/ 59 w 173"/>
              <a:gd name="T27" fmla="*/ 81 h 165"/>
              <a:gd name="T28" fmla="*/ 119 w 173"/>
              <a:gd name="T29" fmla="*/ 81 h 165"/>
              <a:gd name="T30" fmla="*/ 119 w 173"/>
              <a:gd name="T31" fmla="*/ 141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3" h="165">
                <a:moveTo>
                  <a:pt x="173" y="165"/>
                </a:moveTo>
                <a:cubicBezTo>
                  <a:pt x="173" y="158"/>
                  <a:pt x="167" y="153"/>
                  <a:pt x="161" y="153"/>
                </a:cubicBezTo>
                <a:lnTo>
                  <a:pt x="159" y="153"/>
                </a:lnTo>
                <a:lnTo>
                  <a:pt x="159" y="75"/>
                </a:lnTo>
                <a:lnTo>
                  <a:pt x="87" y="0"/>
                </a:lnTo>
                <a:lnTo>
                  <a:pt x="14" y="75"/>
                </a:lnTo>
                <a:lnTo>
                  <a:pt x="14" y="153"/>
                </a:lnTo>
                <a:lnTo>
                  <a:pt x="12" y="153"/>
                </a:lnTo>
                <a:cubicBezTo>
                  <a:pt x="6" y="153"/>
                  <a:pt x="0" y="158"/>
                  <a:pt x="0" y="165"/>
                </a:cubicBezTo>
                <a:lnTo>
                  <a:pt x="173" y="165"/>
                </a:lnTo>
                <a:close/>
                <a:moveTo>
                  <a:pt x="119" y="141"/>
                </a:moveTo>
                <a:lnTo>
                  <a:pt x="119" y="141"/>
                </a:lnTo>
                <a:lnTo>
                  <a:pt x="59" y="141"/>
                </a:lnTo>
                <a:lnTo>
                  <a:pt x="59" y="81"/>
                </a:lnTo>
                <a:lnTo>
                  <a:pt x="119" y="81"/>
                </a:lnTo>
                <a:lnTo>
                  <a:pt x="119" y="141"/>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69" name="Freeform 23"/>
          <p:cNvSpPr>
            <a:spLocks noChangeArrowheads="1"/>
          </p:cNvSpPr>
          <p:nvPr/>
        </p:nvSpPr>
        <p:spPr bwMode="auto">
          <a:xfrm>
            <a:off x="1851025" y="2362200"/>
            <a:ext cx="146050" cy="74613"/>
          </a:xfrm>
          <a:custGeom>
            <a:avLst/>
            <a:gdLst>
              <a:gd name="T0" fmla="*/ 112 w 223"/>
              <a:gd name="T1" fmla="*/ 37 h 114"/>
              <a:gd name="T2" fmla="*/ 187 w 223"/>
              <a:gd name="T3" fmla="*/ 114 h 114"/>
              <a:gd name="T4" fmla="*/ 223 w 223"/>
              <a:gd name="T5" fmla="*/ 114 h 114"/>
              <a:gd name="T6" fmla="*/ 112 w 223"/>
              <a:gd name="T7" fmla="*/ 0 h 114"/>
              <a:gd name="T8" fmla="*/ 0 w 223"/>
              <a:gd name="T9" fmla="*/ 114 h 114"/>
              <a:gd name="T10" fmla="*/ 36 w 223"/>
              <a:gd name="T11" fmla="*/ 114 h 114"/>
              <a:gd name="T12" fmla="*/ 112 w 223"/>
              <a:gd name="T13" fmla="*/ 37 h 114"/>
            </a:gdLst>
            <a:ahLst/>
            <a:cxnLst>
              <a:cxn ang="0">
                <a:pos x="T0" y="T1"/>
              </a:cxn>
              <a:cxn ang="0">
                <a:pos x="T2" y="T3"/>
              </a:cxn>
              <a:cxn ang="0">
                <a:pos x="T4" y="T5"/>
              </a:cxn>
              <a:cxn ang="0">
                <a:pos x="T6" y="T7"/>
              </a:cxn>
              <a:cxn ang="0">
                <a:pos x="T8" y="T9"/>
              </a:cxn>
              <a:cxn ang="0">
                <a:pos x="T10" y="T11"/>
              </a:cxn>
              <a:cxn ang="0">
                <a:pos x="T12" y="T13"/>
              </a:cxn>
            </a:cxnLst>
            <a:rect l="0" t="0" r="r" b="b"/>
            <a:pathLst>
              <a:path w="223" h="114">
                <a:moveTo>
                  <a:pt x="112" y="37"/>
                </a:moveTo>
                <a:lnTo>
                  <a:pt x="187" y="114"/>
                </a:lnTo>
                <a:lnTo>
                  <a:pt x="223" y="114"/>
                </a:lnTo>
                <a:lnTo>
                  <a:pt x="112" y="0"/>
                </a:lnTo>
                <a:lnTo>
                  <a:pt x="0" y="114"/>
                </a:lnTo>
                <a:lnTo>
                  <a:pt x="36" y="114"/>
                </a:lnTo>
                <a:lnTo>
                  <a:pt x="112" y="3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70" name="Freeform 24"/>
          <p:cNvSpPr>
            <a:spLocks noEditPoints="1" noChangeArrowheads="1"/>
          </p:cNvSpPr>
          <p:nvPr/>
        </p:nvSpPr>
        <p:spPr bwMode="auto">
          <a:xfrm>
            <a:off x="2406650" y="3484563"/>
            <a:ext cx="404813" cy="406400"/>
          </a:xfrm>
          <a:custGeom>
            <a:avLst/>
            <a:gdLst>
              <a:gd name="T0" fmla="*/ 554 w 624"/>
              <a:gd name="T1" fmla="*/ 326 h 625"/>
              <a:gd name="T2" fmla="*/ 554 w 624"/>
              <a:gd name="T3" fmla="*/ 70 h 625"/>
              <a:gd name="T4" fmla="*/ 298 w 624"/>
              <a:gd name="T5" fmla="*/ 70 h 625"/>
              <a:gd name="T6" fmla="*/ 265 w 624"/>
              <a:gd name="T7" fmla="*/ 281 h 625"/>
              <a:gd name="T8" fmla="*/ 260 w 624"/>
              <a:gd name="T9" fmla="*/ 284 h 625"/>
              <a:gd name="T10" fmla="*/ 9 w 624"/>
              <a:gd name="T11" fmla="*/ 535 h 625"/>
              <a:gd name="T12" fmla="*/ 14 w 624"/>
              <a:gd name="T13" fmla="*/ 575 h 625"/>
              <a:gd name="T14" fmla="*/ 49 w 624"/>
              <a:gd name="T15" fmla="*/ 610 h 625"/>
              <a:gd name="T16" fmla="*/ 89 w 624"/>
              <a:gd name="T17" fmla="*/ 615 h 625"/>
              <a:gd name="T18" fmla="*/ 340 w 624"/>
              <a:gd name="T19" fmla="*/ 364 h 625"/>
              <a:gd name="T20" fmla="*/ 343 w 624"/>
              <a:gd name="T21" fmla="*/ 359 h 625"/>
              <a:gd name="T22" fmla="*/ 554 w 624"/>
              <a:gd name="T23" fmla="*/ 326 h 625"/>
              <a:gd name="T24" fmla="*/ 96 w 624"/>
              <a:gd name="T25" fmla="*/ 566 h 625"/>
              <a:gd name="T26" fmla="*/ 96 w 624"/>
              <a:gd name="T27" fmla="*/ 566 h 625"/>
              <a:gd name="T28" fmla="*/ 77 w 624"/>
              <a:gd name="T29" fmla="*/ 564 h 625"/>
              <a:gd name="T30" fmla="*/ 60 w 624"/>
              <a:gd name="T31" fmla="*/ 547 h 625"/>
              <a:gd name="T32" fmla="*/ 58 w 624"/>
              <a:gd name="T33" fmla="*/ 528 h 625"/>
              <a:gd name="T34" fmla="*/ 179 w 624"/>
              <a:gd name="T35" fmla="*/ 407 h 625"/>
              <a:gd name="T36" fmla="*/ 198 w 624"/>
              <a:gd name="T37" fmla="*/ 410 h 625"/>
              <a:gd name="T38" fmla="*/ 214 w 624"/>
              <a:gd name="T39" fmla="*/ 427 h 625"/>
              <a:gd name="T40" fmla="*/ 217 w 624"/>
              <a:gd name="T41" fmla="*/ 445 h 625"/>
              <a:gd name="T42" fmla="*/ 96 w 624"/>
              <a:gd name="T43" fmla="*/ 566 h 625"/>
              <a:gd name="T44" fmla="*/ 321 w 624"/>
              <a:gd name="T45" fmla="*/ 303 h 625"/>
              <a:gd name="T46" fmla="*/ 321 w 624"/>
              <a:gd name="T47" fmla="*/ 303 h 625"/>
              <a:gd name="T48" fmla="*/ 321 w 624"/>
              <a:gd name="T49" fmla="*/ 94 h 625"/>
              <a:gd name="T50" fmla="*/ 530 w 624"/>
              <a:gd name="T51" fmla="*/ 94 h 625"/>
              <a:gd name="T52" fmla="*/ 530 w 624"/>
              <a:gd name="T53" fmla="*/ 303 h 625"/>
              <a:gd name="T54" fmla="*/ 321 w 624"/>
              <a:gd name="T55" fmla="*/ 303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24" h="625">
                <a:moveTo>
                  <a:pt x="554" y="326"/>
                </a:moveTo>
                <a:cubicBezTo>
                  <a:pt x="624" y="256"/>
                  <a:pt x="624" y="141"/>
                  <a:pt x="554" y="70"/>
                </a:cubicBezTo>
                <a:cubicBezTo>
                  <a:pt x="483" y="0"/>
                  <a:pt x="368" y="0"/>
                  <a:pt x="298" y="70"/>
                </a:cubicBezTo>
                <a:cubicBezTo>
                  <a:pt x="241" y="127"/>
                  <a:pt x="230" y="213"/>
                  <a:pt x="265" y="281"/>
                </a:cubicBezTo>
                <a:cubicBezTo>
                  <a:pt x="263" y="282"/>
                  <a:pt x="262" y="283"/>
                  <a:pt x="260" y="284"/>
                </a:cubicBezTo>
                <a:lnTo>
                  <a:pt x="9" y="535"/>
                </a:lnTo>
                <a:cubicBezTo>
                  <a:pt x="0" y="545"/>
                  <a:pt x="2" y="562"/>
                  <a:pt x="14" y="575"/>
                </a:cubicBezTo>
                <a:lnTo>
                  <a:pt x="49" y="610"/>
                </a:lnTo>
                <a:cubicBezTo>
                  <a:pt x="62" y="622"/>
                  <a:pt x="79" y="625"/>
                  <a:pt x="89" y="615"/>
                </a:cubicBezTo>
                <a:lnTo>
                  <a:pt x="340" y="364"/>
                </a:lnTo>
                <a:cubicBezTo>
                  <a:pt x="341" y="363"/>
                  <a:pt x="342" y="361"/>
                  <a:pt x="343" y="359"/>
                </a:cubicBezTo>
                <a:cubicBezTo>
                  <a:pt x="411" y="394"/>
                  <a:pt x="497" y="383"/>
                  <a:pt x="554" y="326"/>
                </a:cubicBezTo>
                <a:close/>
                <a:moveTo>
                  <a:pt x="96" y="566"/>
                </a:moveTo>
                <a:lnTo>
                  <a:pt x="96" y="566"/>
                </a:lnTo>
                <a:cubicBezTo>
                  <a:pt x="92" y="571"/>
                  <a:pt x="83" y="570"/>
                  <a:pt x="77" y="564"/>
                </a:cubicBezTo>
                <a:lnTo>
                  <a:pt x="60" y="547"/>
                </a:lnTo>
                <a:cubicBezTo>
                  <a:pt x="54" y="541"/>
                  <a:pt x="53" y="532"/>
                  <a:pt x="58" y="528"/>
                </a:cubicBezTo>
                <a:lnTo>
                  <a:pt x="179" y="407"/>
                </a:lnTo>
                <a:cubicBezTo>
                  <a:pt x="183" y="403"/>
                  <a:pt x="192" y="404"/>
                  <a:pt x="198" y="410"/>
                </a:cubicBezTo>
                <a:lnTo>
                  <a:pt x="214" y="427"/>
                </a:lnTo>
                <a:cubicBezTo>
                  <a:pt x="220" y="432"/>
                  <a:pt x="221" y="441"/>
                  <a:pt x="217" y="445"/>
                </a:cubicBezTo>
                <a:lnTo>
                  <a:pt x="96" y="566"/>
                </a:lnTo>
                <a:close/>
                <a:moveTo>
                  <a:pt x="321" y="303"/>
                </a:moveTo>
                <a:lnTo>
                  <a:pt x="321" y="303"/>
                </a:lnTo>
                <a:cubicBezTo>
                  <a:pt x="264" y="245"/>
                  <a:pt x="264" y="152"/>
                  <a:pt x="321" y="94"/>
                </a:cubicBezTo>
                <a:cubicBezTo>
                  <a:pt x="379" y="36"/>
                  <a:pt x="472" y="36"/>
                  <a:pt x="530" y="94"/>
                </a:cubicBezTo>
                <a:cubicBezTo>
                  <a:pt x="588" y="152"/>
                  <a:pt x="588" y="245"/>
                  <a:pt x="530" y="303"/>
                </a:cubicBezTo>
                <a:cubicBezTo>
                  <a:pt x="472" y="360"/>
                  <a:pt x="379" y="360"/>
                  <a:pt x="321" y="303"/>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71" name="Freeform 25"/>
          <p:cNvSpPr>
            <a:spLocks noEditPoints="1" noChangeArrowheads="1"/>
          </p:cNvSpPr>
          <p:nvPr/>
        </p:nvSpPr>
        <p:spPr bwMode="auto">
          <a:xfrm>
            <a:off x="2395538" y="4681538"/>
            <a:ext cx="422275" cy="415925"/>
          </a:xfrm>
          <a:custGeom>
            <a:avLst/>
            <a:gdLst>
              <a:gd name="T0" fmla="*/ 170 w 648"/>
              <a:gd name="T1" fmla="*/ 280 h 639"/>
              <a:gd name="T2" fmla="*/ 226 w 648"/>
              <a:gd name="T3" fmla="*/ 183 h 639"/>
              <a:gd name="T4" fmla="*/ 316 w 648"/>
              <a:gd name="T5" fmla="*/ 234 h 639"/>
              <a:gd name="T6" fmla="*/ 357 w 648"/>
              <a:gd name="T7" fmla="*/ 169 h 639"/>
              <a:gd name="T8" fmla="*/ 373 w 648"/>
              <a:gd name="T9" fmla="*/ 158 h 639"/>
              <a:gd name="T10" fmla="*/ 402 w 648"/>
              <a:gd name="T11" fmla="*/ 149 h 639"/>
              <a:gd name="T12" fmla="*/ 405 w 648"/>
              <a:gd name="T13" fmla="*/ 167 h 639"/>
              <a:gd name="T14" fmla="*/ 399 w 648"/>
              <a:gd name="T15" fmla="*/ 196 h 639"/>
              <a:gd name="T16" fmla="*/ 383 w 648"/>
              <a:gd name="T17" fmla="*/ 192 h 639"/>
              <a:gd name="T18" fmla="*/ 318 w 648"/>
              <a:gd name="T19" fmla="*/ 266 h 639"/>
              <a:gd name="T20" fmla="*/ 616 w 648"/>
              <a:gd name="T21" fmla="*/ 615 h 639"/>
              <a:gd name="T22" fmla="*/ 497 w 648"/>
              <a:gd name="T23" fmla="*/ 615 h 639"/>
              <a:gd name="T24" fmla="*/ 272 w 648"/>
              <a:gd name="T25" fmla="*/ 546 h 639"/>
              <a:gd name="T26" fmla="*/ 272 w 648"/>
              <a:gd name="T27" fmla="*/ 0 h 639"/>
              <a:gd name="T28" fmla="*/ 515 w 648"/>
              <a:gd name="T29" fmla="*/ 397 h 639"/>
              <a:gd name="T30" fmla="*/ 616 w 648"/>
              <a:gd name="T31" fmla="*/ 615 h 639"/>
              <a:gd name="T32" fmla="*/ 272 w 648"/>
              <a:gd name="T33" fmla="*/ 511 h 639"/>
              <a:gd name="T34" fmla="*/ 272 w 648"/>
              <a:gd name="T35" fmla="*/ 35 h 639"/>
              <a:gd name="T36" fmla="*/ 272 w 648"/>
              <a:gd name="T37" fmla="*/ 511 h 639"/>
              <a:gd name="T38" fmla="*/ 445 w 648"/>
              <a:gd name="T39" fmla="*/ 391 h 639"/>
              <a:gd name="T40" fmla="*/ 409 w 648"/>
              <a:gd name="T41" fmla="*/ 401 h 639"/>
              <a:gd name="T42" fmla="*/ 338 w 648"/>
              <a:gd name="T43" fmla="*/ 401 h 639"/>
              <a:gd name="T44" fmla="*/ 266 w 648"/>
              <a:gd name="T45" fmla="*/ 401 h 639"/>
              <a:gd name="T46" fmla="*/ 194 w 648"/>
              <a:gd name="T47" fmla="*/ 401 h 639"/>
              <a:gd name="T48" fmla="*/ 111 w 648"/>
              <a:gd name="T49" fmla="*/ 401 h 639"/>
              <a:gd name="T50" fmla="*/ 100 w 648"/>
              <a:gd name="T51" fmla="*/ 155 h 639"/>
              <a:gd name="T52" fmla="*/ 121 w 648"/>
              <a:gd name="T53" fmla="*/ 155 h 639"/>
              <a:gd name="T54" fmla="*/ 152 w 648"/>
              <a:gd name="T55" fmla="*/ 380 h 639"/>
              <a:gd name="T56" fmla="*/ 163 w 648"/>
              <a:gd name="T57" fmla="*/ 320 h 639"/>
              <a:gd name="T58" fmla="*/ 194 w 648"/>
              <a:gd name="T59" fmla="*/ 331 h 639"/>
              <a:gd name="T60" fmla="*/ 224 w 648"/>
              <a:gd name="T61" fmla="*/ 380 h 639"/>
              <a:gd name="T62" fmla="*/ 235 w 648"/>
              <a:gd name="T63" fmla="*/ 245 h 639"/>
              <a:gd name="T64" fmla="*/ 266 w 648"/>
              <a:gd name="T65" fmla="*/ 256 h 639"/>
              <a:gd name="T66" fmla="*/ 296 w 648"/>
              <a:gd name="T67" fmla="*/ 380 h 639"/>
              <a:gd name="T68" fmla="*/ 307 w 648"/>
              <a:gd name="T69" fmla="*/ 282 h 639"/>
              <a:gd name="T70" fmla="*/ 338 w 648"/>
              <a:gd name="T71" fmla="*/ 292 h 639"/>
              <a:gd name="T72" fmla="*/ 368 w 648"/>
              <a:gd name="T73" fmla="*/ 380 h 639"/>
              <a:gd name="T74" fmla="*/ 378 w 648"/>
              <a:gd name="T75" fmla="*/ 220 h 639"/>
              <a:gd name="T76" fmla="*/ 409 w 648"/>
              <a:gd name="T77" fmla="*/ 230 h 639"/>
              <a:gd name="T78" fmla="*/ 434 w 648"/>
              <a:gd name="T79" fmla="*/ 380 h 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48" h="639">
                <a:moveTo>
                  <a:pt x="242" y="198"/>
                </a:moveTo>
                <a:lnTo>
                  <a:pt x="170" y="280"/>
                </a:lnTo>
                <a:lnTo>
                  <a:pt x="153" y="266"/>
                </a:lnTo>
                <a:lnTo>
                  <a:pt x="226" y="183"/>
                </a:lnTo>
                <a:lnTo>
                  <a:pt x="240" y="167"/>
                </a:lnTo>
                <a:lnTo>
                  <a:pt x="316" y="234"/>
                </a:lnTo>
                <a:lnTo>
                  <a:pt x="366" y="177"/>
                </a:lnTo>
                <a:lnTo>
                  <a:pt x="357" y="169"/>
                </a:lnTo>
                <a:cubicBezTo>
                  <a:pt x="354" y="166"/>
                  <a:pt x="355" y="163"/>
                  <a:pt x="359" y="162"/>
                </a:cubicBezTo>
                <a:lnTo>
                  <a:pt x="373" y="158"/>
                </a:lnTo>
                <a:cubicBezTo>
                  <a:pt x="377" y="156"/>
                  <a:pt x="384" y="154"/>
                  <a:pt x="388" y="153"/>
                </a:cubicBezTo>
                <a:lnTo>
                  <a:pt x="402" y="149"/>
                </a:lnTo>
                <a:cubicBezTo>
                  <a:pt x="406" y="147"/>
                  <a:pt x="409" y="150"/>
                  <a:pt x="408" y="154"/>
                </a:cubicBezTo>
                <a:lnTo>
                  <a:pt x="405" y="167"/>
                </a:lnTo>
                <a:cubicBezTo>
                  <a:pt x="404" y="172"/>
                  <a:pt x="402" y="179"/>
                  <a:pt x="402" y="183"/>
                </a:cubicBezTo>
                <a:lnTo>
                  <a:pt x="399" y="196"/>
                </a:lnTo>
                <a:cubicBezTo>
                  <a:pt x="398" y="200"/>
                  <a:pt x="395" y="201"/>
                  <a:pt x="391" y="199"/>
                </a:cubicBezTo>
                <a:lnTo>
                  <a:pt x="383" y="192"/>
                </a:lnTo>
                <a:lnTo>
                  <a:pt x="319" y="265"/>
                </a:lnTo>
                <a:lnTo>
                  <a:pt x="318" y="266"/>
                </a:lnTo>
                <a:lnTo>
                  <a:pt x="242" y="198"/>
                </a:lnTo>
                <a:close/>
                <a:moveTo>
                  <a:pt x="616" y="615"/>
                </a:moveTo>
                <a:cubicBezTo>
                  <a:pt x="599" y="631"/>
                  <a:pt x="578" y="639"/>
                  <a:pt x="556" y="639"/>
                </a:cubicBezTo>
                <a:cubicBezTo>
                  <a:pt x="535" y="639"/>
                  <a:pt x="513" y="631"/>
                  <a:pt x="497" y="615"/>
                </a:cubicBezTo>
                <a:lnTo>
                  <a:pt x="396" y="516"/>
                </a:lnTo>
                <a:cubicBezTo>
                  <a:pt x="359" y="535"/>
                  <a:pt x="317" y="546"/>
                  <a:pt x="272" y="546"/>
                </a:cubicBezTo>
                <a:cubicBezTo>
                  <a:pt x="122" y="546"/>
                  <a:pt x="0" y="424"/>
                  <a:pt x="0" y="273"/>
                </a:cubicBezTo>
                <a:cubicBezTo>
                  <a:pt x="0" y="122"/>
                  <a:pt x="122" y="0"/>
                  <a:pt x="272" y="0"/>
                </a:cubicBezTo>
                <a:cubicBezTo>
                  <a:pt x="423" y="0"/>
                  <a:pt x="545" y="122"/>
                  <a:pt x="545" y="273"/>
                </a:cubicBezTo>
                <a:cubicBezTo>
                  <a:pt x="545" y="318"/>
                  <a:pt x="534" y="360"/>
                  <a:pt x="515" y="397"/>
                </a:cubicBezTo>
                <a:lnTo>
                  <a:pt x="616" y="496"/>
                </a:lnTo>
                <a:cubicBezTo>
                  <a:pt x="648" y="529"/>
                  <a:pt x="648" y="582"/>
                  <a:pt x="616" y="615"/>
                </a:cubicBezTo>
                <a:close/>
                <a:moveTo>
                  <a:pt x="272" y="511"/>
                </a:moveTo>
                <a:lnTo>
                  <a:pt x="272" y="511"/>
                </a:lnTo>
                <a:cubicBezTo>
                  <a:pt x="404" y="511"/>
                  <a:pt x="510" y="405"/>
                  <a:pt x="510" y="273"/>
                </a:cubicBezTo>
                <a:cubicBezTo>
                  <a:pt x="510" y="142"/>
                  <a:pt x="404" y="35"/>
                  <a:pt x="272" y="35"/>
                </a:cubicBezTo>
                <a:cubicBezTo>
                  <a:pt x="141" y="35"/>
                  <a:pt x="35" y="142"/>
                  <a:pt x="35" y="273"/>
                </a:cubicBezTo>
                <a:cubicBezTo>
                  <a:pt x="35" y="405"/>
                  <a:pt x="141" y="511"/>
                  <a:pt x="272" y="511"/>
                </a:cubicBezTo>
                <a:close/>
                <a:moveTo>
                  <a:pt x="434" y="380"/>
                </a:moveTo>
                <a:cubicBezTo>
                  <a:pt x="440" y="380"/>
                  <a:pt x="445" y="385"/>
                  <a:pt x="445" y="391"/>
                </a:cubicBezTo>
                <a:cubicBezTo>
                  <a:pt x="445" y="397"/>
                  <a:pt x="440" y="401"/>
                  <a:pt x="434" y="401"/>
                </a:cubicBezTo>
                <a:lnTo>
                  <a:pt x="409" y="401"/>
                </a:lnTo>
                <a:lnTo>
                  <a:pt x="368" y="401"/>
                </a:lnTo>
                <a:lnTo>
                  <a:pt x="338" y="401"/>
                </a:lnTo>
                <a:lnTo>
                  <a:pt x="296" y="401"/>
                </a:lnTo>
                <a:lnTo>
                  <a:pt x="266" y="401"/>
                </a:lnTo>
                <a:lnTo>
                  <a:pt x="224" y="401"/>
                </a:lnTo>
                <a:lnTo>
                  <a:pt x="194" y="401"/>
                </a:lnTo>
                <a:lnTo>
                  <a:pt x="152" y="401"/>
                </a:lnTo>
                <a:lnTo>
                  <a:pt x="111" y="401"/>
                </a:lnTo>
                <a:cubicBezTo>
                  <a:pt x="105" y="401"/>
                  <a:pt x="100" y="397"/>
                  <a:pt x="100" y="391"/>
                </a:cubicBezTo>
                <a:lnTo>
                  <a:pt x="100" y="155"/>
                </a:lnTo>
                <a:cubicBezTo>
                  <a:pt x="100" y="149"/>
                  <a:pt x="105" y="145"/>
                  <a:pt x="111" y="145"/>
                </a:cubicBezTo>
                <a:cubicBezTo>
                  <a:pt x="117" y="145"/>
                  <a:pt x="121" y="149"/>
                  <a:pt x="121" y="155"/>
                </a:cubicBezTo>
                <a:lnTo>
                  <a:pt x="122" y="380"/>
                </a:lnTo>
                <a:lnTo>
                  <a:pt x="152" y="380"/>
                </a:lnTo>
                <a:lnTo>
                  <a:pt x="152" y="331"/>
                </a:lnTo>
                <a:cubicBezTo>
                  <a:pt x="152" y="325"/>
                  <a:pt x="157" y="320"/>
                  <a:pt x="163" y="320"/>
                </a:cubicBezTo>
                <a:lnTo>
                  <a:pt x="183" y="320"/>
                </a:lnTo>
                <a:cubicBezTo>
                  <a:pt x="189" y="320"/>
                  <a:pt x="194" y="325"/>
                  <a:pt x="194" y="331"/>
                </a:cubicBezTo>
                <a:lnTo>
                  <a:pt x="194" y="380"/>
                </a:lnTo>
                <a:lnTo>
                  <a:pt x="224" y="380"/>
                </a:lnTo>
                <a:lnTo>
                  <a:pt x="224" y="256"/>
                </a:lnTo>
                <a:cubicBezTo>
                  <a:pt x="224" y="250"/>
                  <a:pt x="229" y="245"/>
                  <a:pt x="235" y="245"/>
                </a:cubicBezTo>
                <a:lnTo>
                  <a:pt x="255" y="245"/>
                </a:lnTo>
                <a:cubicBezTo>
                  <a:pt x="261" y="245"/>
                  <a:pt x="266" y="250"/>
                  <a:pt x="266" y="256"/>
                </a:cubicBezTo>
                <a:lnTo>
                  <a:pt x="266" y="380"/>
                </a:lnTo>
                <a:lnTo>
                  <a:pt x="296" y="380"/>
                </a:lnTo>
                <a:lnTo>
                  <a:pt x="296" y="292"/>
                </a:lnTo>
                <a:cubicBezTo>
                  <a:pt x="296" y="286"/>
                  <a:pt x="301" y="282"/>
                  <a:pt x="307" y="282"/>
                </a:cubicBezTo>
                <a:lnTo>
                  <a:pt x="327" y="282"/>
                </a:lnTo>
                <a:cubicBezTo>
                  <a:pt x="333" y="282"/>
                  <a:pt x="338" y="286"/>
                  <a:pt x="338" y="292"/>
                </a:cubicBezTo>
                <a:lnTo>
                  <a:pt x="338" y="380"/>
                </a:lnTo>
                <a:lnTo>
                  <a:pt x="368" y="380"/>
                </a:lnTo>
                <a:lnTo>
                  <a:pt x="368" y="230"/>
                </a:lnTo>
                <a:cubicBezTo>
                  <a:pt x="368" y="224"/>
                  <a:pt x="372" y="220"/>
                  <a:pt x="378" y="220"/>
                </a:cubicBezTo>
                <a:lnTo>
                  <a:pt x="399" y="220"/>
                </a:lnTo>
                <a:cubicBezTo>
                  <a:pt x="405" y="220"/>
                  <a:pt x="409" y="224"/>
                  <a:pt x="409" y="230"/>
                </a:cubicBezTo>
                <a:lnTo>
                  <a:pt x="409" y="380"/>
                </a:lnTo>
                <a:lnTo>
                  <a:pt x="434" y="38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72" name="Freeform 26"/>
          <p:cNvSpPr>
            <a:spLocks noEditPoints="1" noChangeArrowheads="1"/>
          </p:cNvSpPr>
          <p:nvPr/>
        </p:nvSpPr>
        <p:spPr bwMode="auto">
          <a:xfrm>
            <a:off x="1100138" y="4692650"/>
            <a:ext cx="376237" cy="395288"/>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73" name="Freeform 27"/>
          <p:cNvSpPr>
            <a:spLocks noEditPoints="1" noChangeArrowheads="1"/>
          </p:cNvSpPr>
          <p:nvPr/>
        </p:nvSpPr>
        <p:spPr bwMode="auto">
          <a:xfrm>
            <a:off x="371475" y="4667250"/>
            <a:ext cx="449263" cy="446088"/>
          </a:xfrm>
          <a:custGeom>
            <a:avLst/>
            <a:gdLst>
              <a:gd name="T0" fmla="*/ 122 w 689"/>
              <a:gd name="T1" fmla="*/ 472 h 688"/>
              <a:gd name="T2" fmla="*/ 567 w 689"/>
              <a:gd name="T3" fmla="*/ 215 h 688"/>
              <a:gd name="T4" fmla="*/ 495 w 689"/>
              <a:gd name="T5" fmla="*/ 605 h 688"/>
              <a:gd name="T6" fmla="*/ 194 w 689"/>
              <a:gd name="T7" fmla="*/ 83 h 688"/>
              <a:gd name="T8" fmla="*/ 495 w 689"/>
              <a:gd name="T9" fmla="*/ 605 h 688"/>
              <a:gd name="T10" fmla="*/ 161 w 689"/>
              <a:gd name="T11" fmla="*/ 450 h 688"/>
              <a:gd name="T12" fmla="*/ 528 w 689"/>
              <a:gd name="T13" fmla="*/ 238 h 688"/>
              <a:gd name="T14" fmla="*/ 460 w 689"/>
              <a:gd name="T15" fmla="*/ 543 h 688"/>
              <a:gd name="T16" fmla="*/ 230 w 689"/>
              <a:gd name="T17" fmla="*/ 144 h 688"/>
              <a:gd name="T18" fmla="*/ 460 w 689"/>
              <a:gd name="T19" fmla="*/ 543 h 688"/>
              <a:gd name="T20" fmla="*/ 345 w 689"/>
              <a:gd name="T21" fmla="*/ 376 h 688"/>
              <a:gd name="T22" fmla="*/ 345 w 689"/>
              <a:gd name="T23" fmla="*/ 311 h 688"/>
              <a:gd name="T24" fmla="*/ 360 w 689"/>
              <a:gd name="T25" fmla="*/ 158 h 688"/>
              <a:gd name="T26" fmla="*/ 344 w 689"/>
              <a:gd name="T27" fmla="*/ 172 h 688"/>
              <a:gd name="T28" fmla="*/ 330 w 689"/>
              <a:gd name="T29" fmla="*/ 135 h 688"/>
              <a:gd name="T30" fmla="*/ 345 w 689"/>
              <a:gd name="T31" fmla="*/ 121 h 688"/>
              <a:gd name="T32" fmla="*/ 360 w 689"/>
              <a:gd name="T33" fmla="*/ 158 h 688"/>
              <a:gd name="T34" fmla="*/ 345 w 689"/>
              <a:gd name="T35" fmla="*/ 567 h 688"/>
              <a:gd name="T36" fmla="*/ 330 w 689"/>
              <a:gd name="T37" fmla="*/ 552 h 688"/>
              <a:gd name="T38" fmla="*/ 344 w 689"/>
              <a:gd name="T39" fmla="*/ 515 h 688"/>
              <a:gd name="T40" fmla="*/ 360 w 689"/>
              <a:gd name="T41" fmla="*/ 530 h 688"/>
              <a:gd name="T42" fmla="*/ 159 w 689"/>
              <a:gd name="T43" fmla="*/ 326 h 688"/>
              <a:gd name="T44" fmla="*/ 173 w 689"/>
              <a:gd name="T45" fmla="*/ 342 h 688"/>
              <a:gd name="T46" fmla="*/ 136 w 689"/>
              <a:gd name="T47" fmla="*/ 356 h 688"/>
              <a:gd name="T48" fmla="*/ 122 w 689"/>
              <a:gd name="T49" fmla="*/ 340 h 688"/>
              <a:gd name="T50" fmla="*/ 159 w 689"/>
              <a:gd name="T51" fmla="*/ 326 h 688"/>
              <a:gd name="T52" fmla="*/ 567 w 689"/>
              <a:gd name="T53" fmla="*/ 340 h 688"/>
              <a:gd name="T54" fmla="*/ 553 w 689"/>
              <a:gd name="T55" fmla="*/ 356 h 688"/>
              <a:gd name="T56" fmla="*/ 516 w 689"/>
              <a:gd name="T57" fmla="*/ 342 h 688"/>
              <a:gd name="T58" fmla="*/ 530 w 689"/>
              <a:gd name="T59" fmla="*/ 326 h 688"/>
              <a:gd name="T60" fmla="*/ 363 w 689"/>
              <a:gd name="T61" fmla="*/ 343 h 688"/>
              <a:gd name="T62" fmla="*/ 327 w 689"/>
              <a:gd name="T63" fmla="*/ 343 h 688"/>
              <a:gd name="T64" fmla="*/ 345 w 689"/>
              <a:gd name="T65" fmla="*/ 201 h 688"/>
              <a:gd name="T66" fmla="*/ 363 w 689"/>
              <a:gd name="T67" fmla="*/ 343 h 688"/>
              <a:gd name="T68" fmla="*/ 262 w 689"/>
              <a:gd name="T69" fmla="*/ 429 h 688"/>
              <a:gd name="T70" fmla="*/ 329 w 689"/>
              <a:gd name="T71" fmla="*/ 336 h 688"/>
              <a:gd name="T72" fmla="*/ 355 w 689"/>
              <a:gd name="T73" fmla="*/ 36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89" h="688">
                <a:moveTo>
                  <a:pt x="216" y="121"/>
                </a:moveTo>
                <a:cubicBezTo>
                  <a:pt x="94" y="192"/>
                  <a:pt x="51" y="350"/>
                  <a:pt x="122" y="472"/>
                </a:cubicBezTo>
                <a:cubicBezTo>
                  <a:pt x="193" y="595"/>
                  <a:pt x="350" y="637"/>
                  <a:pt x="473" y="566"/>
                </a:cubicBezTo>
                <a:cubicBezTo>
                  <a:pt x="596" y="495"/>
                  <a:pt x="638" y="338"/>
                  <a:pt x="567" y="215"/>
                </a:cubicBezTo>
                <a:cubicBezTo>
                  <a:pt x="496" y="93"/>
                  <a:pt x="339" y="51"/>
                  <a:pt x="216" y="121"/>
                </a:cubicBezTo>
                <a:close/>
                <a:moveTo>
                  <a:pt x="495" y="605"/>
                </a:moveTo>
                <a:cubicBezTo>
                  <a:pt x="351" y="688"/>
                  <a:pt x="167" y="638"/>
                  <a:pt x="84" y="494"/>
                </a:cubicBezTo>
                <a:cubicBezTo>
                  <a:pt x="0" y="351"/>
                  <a:pt x="50" y="166"/>
                  <a:pt x="194" y="83"/>
                </a:cubicBezTo>
                <a:cubicBezTo>
                  <a:pt x="338" y="0"/>
                  <a:pt x="522" y="49"/>
                  <a:pt x="606" y="193"/>
                </a:cubicBezTo>
                <a:cubicBezTo>
                  <a:pt x="689" y="337"/>
                  <a:pt x="639" y="522"/>
                  <a:pt x="495" y="605"/>
                </a:cubicBezTo>
                <a:close/>
                <a:moveTo>
                  <a:pt x="238" y="160"/>
                </a:moveTo>
                <a:cubicBezTo>
                  <a:pt x="137" y="219"/>
                  <a:pt x="102" y="349"/>
                  <a:pt x="161" y="450"/>
                </a:cubicBezTo>
                <a:cubicBezTo>
                  <a:pt x="219" y="551"/>
                  <a:pt x="349" y="586"/>
                  <a:pt x="451" y="527"/>
                </a:cubicBezTo>
                <a:cubicBezTo>
                  <a:pt x="552" y="469"/>
                  <a:pt x="587" y="339"/>
                  <a:pt x="528" y="238"/>
                </a:cubicBezTo>
                <a:cubicBezTo>
                  <a:pt x="470" y="136"/>
                  <a:pt x="340" y="102"/>
                  <a:pt x="238" y="160"/>
                </a:cubicBezTo>
                <a:close/>
                <a:moveTo>
                  <a:pt x="460" y="543"/>
                </a:moveTo>
                <a:cubicBezTo>
                  <a:pt x="350" y="606"/>
                  <a:pt x="209" y="569"/>
                  <a:pt x="145" y="459"/>
                </a:cubicBezTo>
                <a:cubicBezTo>
                  <a:pt x="82" y="349"/>
                  <a:pt x="120" y="208"/>
                  <a:pt x="230" y="144"/>
                </a:cubicBezTo>
                <a:cubicBezTo>
                  <a:pt x="339" y="81"/>
                  <a:pt x="480" y="119"/>
                  <a:pt x="544" y="229"/>
                </a:cubicBezTo>
                <a:cubicBezTo>
                  <a:pt x="607" y="339"/>
                  <a:pt x="570" y="480"/>
                  <a:pt x="460" y="543"/>
                </a:cubicBezTo>
                <a:close/>
                <a:moveTo>
                  <a:pt x="377" y="344"/>
                </a:moveTo>
                <a:cubicBezTo>
                  <a:pt x="377" y="362"/>
                  <a:pt x="362" y="376"/>
                  <a:pt x="345" y="376"/>
                </a:cubicBezTo>
                <a:cubicBezTo>
                  <a:pt x="327" y="376"/>
                  <a:pt x="312" y="362"/>
                  <a:pt x="312" y="344"/>
                </a:cubicBezTo>
                <a:cubicBezTo>
                  <a:pt x="312" y="326"/>
                  <a:pt x="327" y="311"/>
                  <a:pt x="345" y="311"/>
                </a:cubicBezTo>
                <a:cubicBezTo>
                  <a:pt x="362" y="311"/>
                  <a:pt x="377" y="326"/>
                  <a:pt x="377" y="344"/>
                </a:cubicBezTo>
                <a:close/>
                <a:moveTo>
                  <a:pt x="360" y="158"/>
                </a:moveTo>
                <a:cubicBezTo>
                  <a:pt x="360" y="166"/>
                  <a:pt x="353" y="172"/>
                  <a:pt x="345" y="172"/>
                </a:cubicBezTo>
                <a:lnTo>
                  <a:pt x="344" y="172"/>
                </a:lnTo>
                <a:cubicBezTo>
                  <a:pt x="336" y="172"/>
                  <a:pt x="330" y="166"/>
                  <a:pt x="330" y="158"/>
                </a:cubicBezTo>
                <a:lnTo>
                  <a:pt x="330" y="135"/>
                </a:lnTo>
                <a:cubicBezTo>
                  <a:pt x="330" y="127"/>
                  <a:pt x="336" y="121"/>
                  <a:pt x="344" y="121"/>
                </a:cubicBezTo>
                <a:lnTo>
                  <a:pt x="345" y="121"/>
                </a:lnTo>
                <a:cubicBezTo>
                  <a:pt x="353" y="121"/>
                  <a:pt x="360" y="127"/>
                  <a:pt x="360" y="135"/>
                </a:cubicBezTo>
                <a:lnTo>
                  <a:pt x="360" y="158"/>
                </a:lnTo>
                <a:close/>
                <a:moveTo>
                  <a:pt x="360" y="552"/>
                </a:moveTo>
                <a:cubicBezTo>
                  <a:pt x="360" y="560"/>
                  <a:pt x="353" y="567"/>
                  <a:pt x="345" y="567"/>
                </a:cubicBezTo>
                <a:lnTo>
                  <a:pt x="344" y="567"/>
                </a:lnTo>
                <a:cubicBezTo>
                  <a:pt x="336" y="567"/>
                  <a:pt x="330" y="560"/>
                  <a:pt x="330" y="552"/>
                </a:cubicBezTo>
                <a:lnTo>
                  <a:pt x="330" y="530"/>
                </a:lnTo>
                <a:cubicBezTo>
                  <a:pt x="330" y="522"/>
                  <a:pt x="336" y="515"/>
                  <a:pt x="344" y="515"/>
                </a:cubicBezTo>
                <a:lnTo>
                  <a:pt x="345" y="515"/>
                </a:lnTo>
                <a:cubicBezTo>
                  <a:pt x="353" y="515"/>
                  <a:pt x="360" y="522"/>
                  <a:pt x="360" y="530"/>
                </a:cubicBezTo>
                <a:lnTo>
                  <a:pt x="360" y="552"/>
                </a:lnTo>
                <a:close/>
                <a:moveTo>
                  <a:pt x="159" y="326"/>
                </a:moveTo>
                <a:cubicBezTo>
                  <a:pt x="166" y="326"/>
                  <a:pt x="173" y="333"/>
                  <a:pt x="173" y="340"/>
                </a:cubicBezTo>
                <a:lnTo>
                  <a:pt x="173" y="342"/>
                </a:lnTo>
                <a:cubicBezTo>
                  <a:pt x="173" y="350"/>
                  <a:pt x="166" y="356"/>
                  <a:pt x="159" y="356"/>
                </a:cubicBezTo>
                <a:lnTo>
                  <a:pt x="136" y="356"/>
                </a:lnTo>
                <a:cubicBezTo>
                  <a:pt x="128" y="356"/>
                  <a:pt x="122" y="350"/>
                  <a:pt x="122" y="342"/>
                </a:cubicBezTo>
                <a:lnTo>
                  <a:pt x="122" y="340"/>
                </a:lnTo>
                <a:cubicBezTo>
                  <a:pt x="122" y="333"/>
                  <a:pt x="128" y="326"/>
                  <a:pt x="136" y="326"/>
                </a:cubicBezTo>
                <a:lnTo>
                  <a:pt x="159" y="326"/>
                </a:lnTo>
                <a:close/>
                <a:moveTo>
                  <a:pt x="553" y="326"/>
                </a:moveTo>
                <a:cubicBezTo>
                  <a:pt x="561" y="326"/>
                  <a:pt x="567" y="333"/>
                  <a:pt x="567" y="340"/>
                </a:cubicBezTo>
                <a:lnTo>
                  <a:pt x="567" y="342"/>
                </a:lnTo>
                <a:cubicBezTo>
                  <a:pt x="567" y="350"/>
                  <a:pt x="561" y="356"/>
                  <a:pt x="553" y="356"/>
                </a:cubicBezTo>
                <a:lnTo>
                  <a:pt x="530" y="356"/>
                </a:lnTo>
                <a:cubicBezTo>
                  <a:pt x="523" y="356"/>
                  <a:pt x="516" y="350"/>
                  <a:pt x="516" y="342"/>
                </a:cubicBezTo>
                <a:lnTo>
                  <a:pt x="516" y="340"/>
                </a:lnTo>
                <a:cubicBezTo>
                  <a:pt x="516" y="333"/>
                  <a:pt x="523" y="326"/>
                  <a:pt x="530" y="326"/>
                </a:cubicBezTo>
                <a:lnTo>
                  <a:pt x="553" y="326"/>
                </a:lnTo>
                <a:close/>
                <a:moveTo>
                  <a:pt x="363" y="343"/>
                </a:moveTo>
                <a:cubicBezTo>
                  <a:pt x="363" y="354"/>
                  <a:pt x="355" y="362"/>
                  <a:pt x="345" y="362"/>
                </a:cubicBezTo>
                <a:cubicBezTo>
                  <a:pt x="335" y="362"/>
                  <a:pt x="327" y="354"/>
                  <a:pt x="327" y="343"/>
                </a:cubicBezTo>
                <a:lnTo>
                  <a:pt x="327" y="219"/>
                </a:lnTo>
                <a:cubicBezTo>
                  <a:pt x="327" y="209"/>
                  <a:pt x="335" y="201"/>
                  <a:pt x="345" y="201"/>
                </a:cubicBezTo>
                <a:cubicBezTo>
                  <a:pt x="355" y="201"/>
                  <a:pt x="363" y="209"/>
                  <a:pt x="363" y="219"/>
                </a:cubicBezTo>
                <a:lnTo>
                  <a:pt x="363" y="343"/>
                </a:lnTo>
                <a:close/>
                <a:moveTo>
                  <a:pt x="289" y="427"/>
                </a:moveTo>
                <a:cubicBezTo>
                  <a:pt x="281" y="435"/>
                  <a:pt x="269" y="436"/>
                  <a:pt x="262" y="429"/>
                </a:cubicBezTo>
                <a:cubicBezTo>
                  <a:pt x="255" y="422"/>
                  <a:pt x="255" y="409"/>
                  <a:pt x="263" y="402"/>
                </a:cubicBezTo>
                <a:lnTo>
                  <a:pt x="329" y="336"/>
                </a:lnTo>
                <a:cubicBezTo>
                  <a:pt x="337" y="328"/>
                  <a:pt x="349" y="327"/>
                  <a:pt x="356" y="334"/>
                </a:cubicBezTo>
                <a:cubicBezTo>
                  <a:pt x="363" y="341"/>
                  <a:pt x="362" y="353"/>
                  <a:pt x="355" y="361"/>
                </a:cubicBezTo>
                <a:lnTo>
                  <a:pt x="289" y="42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74" name="Freeform 28"/>
          <p:cNvSpPr>
            <a:spLocks noEditPoints="1" noChangeArrowheads="1"/>
          </p:cNvSpPr>
          <p:nvPr/>
        </p:nvSpPr>
        <p:spPr bwMode="auto">
          <a:xfrm>
            <a:off x="1779588" y="4116388"/>
            <a:ext cx="288925" cy="395287"/>
          </a:xfrm>
          <a:custGeom>
            <a:avLst/>
            <a:gdLst>
              <a:gd name="T0" fmla="*/ 90 w 446"/>
              <a:gd name="T1" fmla="*/ 226 h 608"/>
              <a:gd name="T2" fmla="*/ 137 w 446"/>
              <a:gd name="T3" fmla="*/ 337 h 608"/>
              <a:gd name="T4" fmla="*/ 175 w 446"/>
              <a:gd name="T5" fmla="*/ 425 h 608"/>
              <a:gd name="T6" fmla="*/ 261 w 446"/>
              <a:gd name="T7" fmla="*/ 428 h 608"/>
              <a:gd name="T8" fmla="*/ 280 w 446"/>
              <a:gd name="T9" fmla="*/ 393 h 608"/>
              <a:gd name="T10" fmla="*/ 328 w 446"/>
              <a:gd name="T11" fmla="*/ 304 h 608"/>
              <a:gd name="T12" fmla="*/ 223 w 446"/>
              <a:gd name="T13" fmla="*/ 93 h 608"/>
              <a:gd name="T14" fmla="*/ 184 w 446"/>
              <a:gd name="T15" fmla="*/ 456 h 608"/>
              <a:gd name="T16" fmla="*/ 141 w 446"/>
              <a:gd name="T17" fmla="*/ 405 h 608"/>
              <a:gd name="T18" fmla="*/ 94 w 446"/>
              <a:gd name="T19" fmla="*/ 319 h 608"/>
              <a:gd name="T20" fmla="*/ 223 w 446"/>
              <a:gd name="T21" fmla="*/ 65 h 608"/>
              <a:gd name="T22" fmla="*/ 351 w 446"/>
              <a:gd name="T23" fmla="*/ 319 h 608"/>
              <a:gd name="T24" fmla="*/ 305 w 446"/>
              <a:gd name="T25" fmla="*/ 405 h 608"/>
              <a:gd name="T26" fmla="*/ 261 w 446"/>
              <a:gd name="T27" fmla="*/ 456 h 608"/>
              <a:gd name="T28" fmla="*/ 159 w 446"/>
              <a:gd name="T29" fmla="*/ 545 h 608"/>
              <a:gd name="T30" fmla="*/ 267 w 446"/>
              <a:gd name="T31" fmla="*/ 566 h 608"/>
              <a:gd name="T32" fmla="*/ 267 w 446"/>
              <a:gd name="T33" fmla="*/ 524 h 608"/>
              <a:gd name="T34" fmla="*/ 172 w 446"/>
              <a:gd name="T35" fmla="*/ 558 h 608"/>
              <a:gd name="T36" fmla="*/ 276 w 446"/>
              <a:gd name="T37" fmla="*/ 558 h 608"/>
              <a:gd name="T38" fmla="*/ 289 w 446"/>
              <a:gd name="T39" fmla="*/ 545 h 608"/>
              <a:gd name="T40" fmla="*/ 159 w 446"/>
              <a:gd name="T41" fmla="*/ 480 h 608"/>
              <a:gd name="T42" fmla="*/ 289 w 446"/>
              <a:gd name="T43" fmla="*/ 545 h 608"/>
              <a:gd name="T44" fmla="*/ 287 w 446"/>
              <a:gd name="T45" fmla="*/ 254 h 608"/>
              <a:gd name="T46" fmla="*/ 244 w 446"/>
              <a:gd name="T47" fmla="*/ 298 h 608"/>
              <a:gd name="T48" fmla="*/ 202 w 446"/>
              <a:gd name="T49" fmla="*/ 298 h 608"/>
              <a:gd name="T50" fmla="*/ 158 w 446"/>
              <a:gd name="T51" fmla="*/ 254 h 608"/>
              <a:gd name="T52" fmla="*/ 158 w 446"/>
              <a:gd name="T53" fmla="*/ 212 h 608"/>
              <a:gd name="T54" fmla="*/ 202 w 446"/>
              <a:gd name="T55" fmla="*/ 168 h 608"/>
              <a:gd name="T56" fmla="*/ 244 w 446"/>
              <a:gd name="T57" fmla="*/ 168 h 608"/>
              <a:gd name="T58" fmla="*/ 287 w 446"/>
              <a:gd name="T59" fmla="*/ 212 h 608"/>
              <a:gd name="T60" fmla="*/ 428 w 446"/>
              <a:gd name="T61" fmla="*/ 206 h 608"/>
              <a:gd name="T62" fmla="*/ 405 w 446"/>
              <a:gd name="T63" fmla="*/ 226 h 608"/>
              <a:gd name="T64" fmla="*/ 428 w 446"/>
              <a:gd name="T65" fmla="*/ 239 h 608"/>
              <a:gd name="T66" fmla="*/ 428 w 446"/>
              <a:gd name="T67" fmla="*/ 206 h 608"/>
              <a:gd name="T68" fmla="*/ 379 w 446"/>
              <a:gd name="T69" fmla="*/ 90 h 608"/>
              <a:gd name="T70" fmla="*/ 356 w 446"/>
              <a:gd name="T71" fmla="*/ 66 h 608"/>
              <a:gd name="T72" fmla="*/ 362 w 446"/>
              <a:gd name="T73" fmla="*/ 107 h 608"/>
              <a:gd name="T74" fmla="*/ 239 w 446"/>
              <a:gd name="T75" fmla="*/ 44 h 608"/>
              <a:gd name="T76" fmla="*/ 222 w 446"/>
              <a:gd name="T77" fmla="*/ 0 h 608"/>
              <a:gd name="T78" fmla="*/ 206 w 446"/>
              <a:gd name="T79" fmla="*/ 44 h 608"/>
              <a:gd name="T80" fmla="*/ 81 w 446"/>
              <a:gd name="T81" fmla="*/ 109 h 608"/>
              <a:gd name="T82" fmla="*/ 89 w 446"/>
              <a:gd name="T83" fmla="*/ 69 h 608"/>
              <a:gd name="T84" fmla="*/ 65 w 446"/>
              <a:gd name="T85" fmla="*/ 93 h 608"/>
              <a:gd name="T86" fmla="*/ 39 w 446"/>
              <a:gd name="T87" fmla="*/ 226 h 608"/>
              <a:gd name="T88" fmla="*/ 17 w 446"/>
              <a:gd name="T89" fmla="*/ 206 h 608"/>
              <a:gd name="T90" fmla="*/ 17 w 446"/>
              <a:gd name="T91" fmla="*/ 239 h 608"/>
              <a:gd name="T92" fmla="*/ 39 w 446"/>
              <a:gd name="T93" fmla="*/ 226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46" h="608">
                <a:moveTo>
                  <a:pt x="223" y="93"/>
                </a:moveTo>
                <a:cubicBezTo>
                  <a:pt x="149" y="93"/>
                  <a:pt x="90" y="153"/>
                  <a:pt x="90" y="226"/>
                </a:cubicBezTo>
                <a:cubicBezTo>
                  <a:pt x="90" y="261"/>
                  <a:pt x="117" y="303"/>
                  <a:pt x="117" y="304"/>
                </a:cubicBezTo>
                <a:cubicBezTo>
                  <a:pt x="123" y="313"/>
                  <a:pt x="132" y="327"/>
                  <a:pt x="137" y="337"/>
                </a:cubicBezTo>
                <a:lnTo>
                  <a:pt x="165" y="393"/>
                </a:lnTo>
                <a:cubicBezTo>
                  <a:pt x="171" y="403"/>
                  <a:pt x="175" y="417"/>
                  <a:pt x="175" y="425"/>
                </a:cubicBezTo>
                <a:cubicBezTo>
                  <a:pt x="175" y="426"/>
                  <a:pt x="178" y="428"/>
                  <a:pt x="184" y="428"/>
                </a:cubicBezTo>
                <a:lnTo>
                  <a:pt x="261" y="428"/>
                </a:lnTo>
                <a:cubicBezTo>
                  <a:pt x="267" y="428"/>
                  <a:pt x="270" y="426"/>
                  <a:pt x="271" y="425"/>
                </a:cubicBezTo>
                <a:cubicBezTo>
                  <a:pt x="270" y="417"/>
                  <a:pt x="275" y="403"/>
                  <a:pt x="280" y="393"/>
                </a:cubicBezTo>
                <a:lnTo>
                  <a:pt x="309" y="337"/>
                </a:lnTo>
                <a:cubicBezTo>
                  <a:pt x="313" y="327"/>
                  <a:pt x="322" y="312"/>
                  <a:pt x="328" y="304"/>
                </a:cubicBezTo>
                <a:cubicBezTo>
                  <a:pt x="337" y="289"/>
                  <a:pt x="356" y="254"/>
                  <a:pt x="356" y="226"/>
                </a:cubicBezTo>
                <a:cubicBezTo>
                  <a:pt x="356" y="153"/>
                  <a:pt x="296" y="93"/>
                  <a:pt x="223" y="93"/>
                </a:cubicBezTo>
                <a:close/>
                <a:moveTo>
                  <a:pt x="261" y="456"/>
                </a:moveTo>
                <a:lnTo>
                  <a:pt x="184" y="456"/>
                </a:lnTo>
                <a:cubicBezTo>
                  <a:pt x="163" y="456"/>
                  <a:pt x="147" y="442"/>
                  <a:pt x="147" y="425"/>
                </a:cubicBezTo>
                <a:cubicBezTo>
                  <a:pt x="147" y="423"/>
                  <a:pt x="145" y="413"/>
                  <a:pt x="141" y="405"/>
                </a:cubicBezTo>
                <a:lnTo>
                  <a:pt x="112" y="349"/>
                </a:lnTo>
                <a:cubicBezTo>
                  <a:pt x="107" y="341"/>
                  <a:pt x="99" y="327"/>
                  <a:pt x="94" y="319"/>
                </a:cubicBezTo>
                <a:cubicBezTo>
                  <a:pt x="91" y="314"/>
                  <a:pt x="62" y="268"/>
                  <a:pt x="62" y="226"/>
                </a:cubicBezTo>
                <a:cubicBezTo>
                  <a:pt x="62" y="137"/>
                  <a:pt x="134" y="65"/>
                  <a:pt x="223" y="65"/>
                </a:cubicBezTo>
                <a:cubicBezTo>
                  <a:pt x="311" y="65"/>
                  <a:pt x="383" y="137"/>
                  <a:pt x="383" y="226"/>
                </a:cubicBezTo>
                <a:cubicBezTo>
                  <a:pt x="383" y="268"/>
                  <a:pt x="354" y="314"/>
                  <a:pt x="351" y="319"/>
                </a:cubicBezTo>
                <a:cubicBezTo>
                  <a:pt x="346" y="327"/>
                  <a:pt x="338" y="341"/>
                  <a:pt x="333" y="349"/>
                </a:cubicBezTo>
                <a:lnTo>
                  <a:pt x="305" y="405"/>
                </a:lnTo>
                <a:cubicBezTo>
                  <a:pt x="301" y="413"/>
                  <a:pt x="298" y="423"/>
                  <a:pt x="298" y="425"/>
                </a:cubicBezTo>
                <a:cubicBezTo>
                  <a:pt x="298" y="442"/>
                  <a:pt x="282" y="456"/>
                  <a:pt x="261" y="456"/>
                </a:cubicBezTo>
                <a:close/>
                <a:moveTo>
                  <a:pt x="180" y="524"/>
                </a:moveTo>
                <a:cubicBezTo>
                  <a:pt x="169" y="524"/>
                  <a:pt x="159" y="534"/>
                  <a:pt x="159" y="545"/>
                </a:cubicBezTo>
                <a:cubicBezTo>
                  <a:pt x="159" y="556"/>
                  <a:pt x="169" y="566"/>
                  <a:pt x="180" y="566"/>
                </a:cubicBezTo>
                <a:lnTo>
                  <a:pt x="267" y="566"/>
                </a:lnTo>
                <a:cubicBezTo>
                  <a:pt x="279" y="566"/>
                  <a:pt x="289" y="556"/>
                  <a:pt x="289" y="545"/>
                </a:cubicBezTo>
                <a:cubicBezTo>
                  <a:pt x="289" y="534"/>
                  <a:pt x="279" y="524"/>
                  <a:pt x="267" y="524"/>
                </a:cubicBezTo>
                <a:lnTo>
                  <a:pt x="180" y="524"/>
                </a:lnTo>
                <a:close/>
                <a:moveTo>
                  <a:pt x="172" y="558"/>
                </a:moveTo>
                <a:cubicBezTo>
                  <a:pt x="173" y="586"/>
                  <a:pt x="196" y="608"/>
                  <a:pt x="224" y="608"/>
                </a:cubicBezTo>
                <a:cubicBezTo>
                  <a:pt x="252" y="608"/>
                  <a:pt x="275" y="586"/>
                  <a:pt x="276" y="558"/>
                </a:cubicBezTo>
                <a:lnTo>
                  <a:pt x="172" y="558"/>
                </a:lnTo>
                <a:close/>
                <a:moveTo>
                  <a:pt x="289" y="545"/>
                </a:moveTo>
                <a:lnTo>
                  <a:pt x="159" y="545"/>
                </a:lnTo>
                <a:lnTo>
                  <a:pt x="159" y="480"/>
                </a:lnTo>
                <a:lnTo>
                  <a:pt x="289" y="480"/>
                </a:lnTo>
                <a:lnTo>
                  <a:pt x="289" y="545"/>
                </a:lnTo>
                <a:close/>
                <a:moveTo>
                  <a:pt x="309" y="233"/>
                </a:moveTo>
                <a:cubicBezTo>
                  <a:pt x="309" y="245"/>
                  <a:pt x="299" y="254"/>
                  <a:pt x="287" y="254"/>
                </a:cubicBezTo>
                <a:lnTo>
                  <a:pt x="244" y="254"/>
                </a:lnTo>
                <a:lnTo>
                  <a:pt x="244" y="298"/>
                </a:lnTo>
                <a:cubicBezTo>
                  <a:pt x="244" y="309"/>
                  <a:pt x="234" y="319"/>
                  <a:pt x="223" y="319"/>
                </a:cubicBezTo>
                <a:cubicBezTo>
                  <a:pt x="211" y="319"/>
                  <a:pt x="202" y="309"/>
                  <a:pt x="202" y="298"/>
                </a:cubicBezTo>
                <a:lnTo>
                  <a:pt x="202" y="254"/>
                </a:lnTo>
                <a:lnTo>
                  <a:pt x="158" y="254"/>
                </a:lnTo>
                <a:cubicBezTo>
                  <a:pt x="146" y="254"/>
                  <a:pt x="137" y="245"/>
                  <a:pt x="137" y="233"/>
                </a:cubicBezTo>
                <a:cubicBezTo>
                  <a:pt x="137" y="221"/>
                  <a:pt x="146" y="212"/>
                  <a:pt x="158" y="212"/>
                </a:cubicBezTo>
                <a:lnTo>
                  <a:pt x="202" y="212"/>
                </a:lnTo>
                <a:lnTo>
                  <a:pt x="202" y="168"/>
                </a:lnTo>
                <a:cubicBezTo>
                  <a:pt x="202" y="156"/>
                  <a:pt x="211" y="147"/>
                  <a:pt x="223" y="147"/>
                </a:cubicBezTo>
                <a:cubicBezTo>
                  <a:pt x="234" y="147"/>
                  <a:pt x="244" y="156"/>
                  <a:pt x="244" y="168"/>
                </a:cubicBezTo>
                <a:lnTo>
                  <a:pt x="244" y="212"/>
                </a:lnTo>
                <a:lnTo>
                  <a:pt x="287" y="212"/>
                </a:lnTo>
                <a:cubicBezTo>
                  <a:pt x="299" y="212"/>
                  <a:pt x="309" y="221"/>
                  <a:pt x="309" y="233"/>
                </a:cubicBezTo>
                <a:close/>
                <a:moveTo>
                  <a:pt x="428" y="206"/>
                </a:moveTo>
                <a:lnTo>
                  <a:pt x="404" y="206"/>
                </a:lnTo>
                <a:cubicBezTo>
                  <a:pt x="405" y="212"/>
                  <a:pt x="405" y="219"/>
                  <a:pt x="405" y="226"/>
                </a:cubicBezTo>
                <a:cubicBezTo>
                  <a:pt x="405" y="230"/>
                  <a:pt x="405" y="235"/>
                  <a:pt x="405" y="239"/>
                </a:cubicBezTo>
                <a:lnTo>
                  <a:pt x="428" y="239"/>
                </a:lnTo>
                <a:cubicBezTo>
                  <a:pt x="438" y="239"/>
                  <a:pt x="446" y="232"/>
                  <a:pt x="446" y="222"/>
                </a:cubicBezTo>
                <a:cubicBezTo>
                  <a:pt x="446" y="213"/>
                  <a:pt x="438" y="206"/>
                  <a:pt x="428" y="206"/>
                </a:cubicBezTo>
                <a:close/>
                <a:moveTo>
                  <a:pt x="362" y="107"/>
                </a:moveTo>
                <a:lnTo>
                  <a:pt x="379" y="90"/>
                </a:lnTo>
                <a:cubicBezTo>
                  <a:pt x="386" y="83"/>
                  <a:pt x="386" y="72"/>
                  <a:pt x="380" y="66"/>
                </a:cubicBezTo>
                <a:cubicBezTo>
                  <a:pt x="373" y="59"/>
                  <a:pt x="362" y="60"/>
                  <a:pt x="356" y="66"/>
                </a:cubicBezTo>
                <a:lnTo>
                  <a:pt x="338" y="84"/>
                </a:lnTo>
                <a:cubicBezTo>
                  <a:pt x="347" y="91"/>
                  <a:pt x="355" y="99"/>
                  <a:pt x="362" y="107"/>
                </a:cubicBezTo>
                <a:close/>
                <a:moveTo>
                  <a:pt x="222" y="43"/>
                </a:moveTo>
                <a:cubicBezTo>
                  <a:pt x="228" y="43"/>
                  <a:pt x="233" y="43"/>
                  <a:pt x="239" y="44"/>
                </a:cubicBezTo>
                <a:lnTo>
                  <a:pt x="239" y="18"/>
                </a:lnTo>
                <a:cubicBezTo>
                  <a:pt x="239" y="8"/>
                  <a:pt x="231" y="0"/>
                  <a:pt x="222" y="0"/>
                </a:cubicBezTo>
                <a:cubicBezTo>
                  <a:pt x="213" y="0"/>
                  <a:pt x="206" y="8"/>
                  <a:pt x="206" y="18"/>
                </a:cubicBezTo>
                <a:lnTo>
                  <a:pt x="206" y="44"/>
                </a:lnTo>
                <a:cubicBezTo>
                  <a:pt x="211" y="43"/>
                  <a:pt x="217" y="43"/>
                  <a:pt x="222" y="43"/>
                </a:cubicBezTo>
                <a:close/>
                <a:moveTo>
                  <a:pt x="81" y="109"/>
                </a:moveTo>
                <a:cubicBezTo>
                  <a:pt x="89" y="101"/>
                  <a:pt x="96" y="93"/>
                  <a:pt x="105" y="86"/>
                </a:cubicBezTo>
                <a:lnTo>
                  <a:pt x="89" y="69"/>
                </a:lnTo>
                <a:cubicBezTo>
                  <a:pt x="82" y="63"/>
                  <a:pt x="71" y="62"/>
                  <a:pt x="65" y="69"/>
                </a:cubicBezTo>
                <a:cubicBezTo>
                  <a:pt x="58" y="75"/>
                  <a:pt x="58" y="86"/>
                  <a:pt x="65" y="93"/>
                </a:cubicBezTo>
                <a:lnTo>
                  <a:pt x="81" y="109"/>
                </a:lnTo>
                <a:close/>
                <a:moveTo>
                  <a:pt x="39" y="226"/>
                </a:moveTo>
                <a:cubicBezTo>
                  <a:pt x="39" y="219"/>
                  <a:pt x="40" y="212"/>
                  <a:pt x="41" y="206"/>
                </a:cubicBezTo>
                <a:lnTo>
                  <a:pt x="17" y="206"/>
                </a:lnTo>
                <a:cubicBezTo>
                  <a:pt x="7" y="206"/>
                  <a:pt x="0" y="213"/>
                  <a:pt x="0" y="222"/>
                </a:cubicBezTo>
                <a:cubicBezTo>
                  <a:pt x="0" y="232"/>
                  <a:pt x="7" y="239"/>
                  <a:pt x="17" y="239"/>
                </a:cubicBezTo>
                <a:lnTo>
                  <a:pt x="40" y="239"/>
                </a:lnTo>
                <a:cubicBezTo>
                  <a:pt x="40" y="235"/>
                  <a:pt x="39" y="230"/>
                  <a:pt x="39" y="226"/>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75" name="Freeform 29"/>
          <p:cNvSpPr>
            <a:spLocks noEditPoints="1" noChangeArrowheads="1"/>
          </p:cNvSpPr>
          <p:nvPr/>
        </p:nvSpPr>
        <p:spPr bwMode="auto">
          <a:xfrm>
            <a:off x="346075" y="4117975"/>
            <a:ext cx="500063" cy="392113"/>
          </a:xfrm>
          <a:custGeom>
            <a:avLst/>
            <a:gdLst>
              <a:gd name="T0" fmla="*/ 451 w 771"/>
              <a:gd name="T1" fmla="*/ 411 h 602"/>
              <a:gd name="T2" fmla="*/ 457 w 771"/>
              <a:gd name="T3" fmla="*/ 395 h 602"/>
              <a:gd name="T4" fmla="*/ 459 w 771"/>
              <a:gd name="T5" fmla="*/ 388 h 602"/>
              <a:gd name="T6" fmla="*/ 463 w 771"/>
              <a:gd name="T7" fmla="*/ 372 h 602"/>
              <a:gd name="T8" fmla="*/ 464 w 771"/>
              <a:gd name="T9" fmla="*/ 365 h 602"/>
              <a:gd name="T10" fmla="*/ 466 w 771"/>
              <a:gd name="T11" fmla="*/ 341 h 602"/>
              <a:gd name="T12" fmla="*/ 233 w 771"/>
              <a:gd name="T13" fmla="*/ 139 h 602"/>
              <a:gd name="T14" fmla="*/ 201 w 771"/>
              <a:gd name="T15" fmla="*/ 141 h 602"/>
              <a:gd name="T16" fmla="*/ 0 w 771"/>
              <a:gd name="T17" fmla="*/ 341 h 602"/>
              <a:gd name="T18" fmla="*/ 61 w 771"/>
              <a:gd name="T19" fmla="*/ 477 h 602"/>
              <a:gd name="T20" fmla="*/ 37 w 771"/>
              <a:gd name="T21" fmla="*/ 602 h 602"/>
              <a:gd name="T22" fmla="*/ 129 w 771"/>
              <a:gd name="T23" fmla="*/ 522 h 602"/>
              <a:gd name="T24" fmla="*/ 233 w 771"/>
              <a:gd name="T25" fmla="*/ 544 h 602"/>
              <a:gd name="T26" fmla="*/ 363 w 771"/>
              <a:gd name="T27" fmla="*/ 509 h 602"/>
              <a:gd name="T28" fmla="*/ 363 w 771"/>
              <a:gd name="T29" fmla="*/ 509 h 602"/>
              <a:gd name="T30" fmla="*/ 383 w 771"/>
              <a:gd name="T31" fmla="*/ 495 h 602"/>
              <a:gd name="T32" fmla="*/ 389 w 771"/>
              <a:gd name="T33" fmla="*/ 491 h 602"/>
              <a:gd name="T34" fmla="*/ 402 w 771"/>
              <a:gd name="T35" fmla="*/ 480 h 602"/>
              <a:gd name="T36" fmla="*/ 408 w 771"/>
              <a:gd name="T37" fmla="*/ 474 h 602"/>
              <a:gd name="T38" fmla="*/ 419 w 771"/>
              <a:gd name="T39" fmla="*/ 462 h 602"/>
              <a:gd name="T40" fmla="*/ 424 w 771"/>
              <a:gd name="T41" fmla="*/ 457 h 602"/>
              <a:gd name="T42" fmla="*/ 448 w 771"/>
              <a:gd name="T43" fmla="*/ 417 h 602"/>
              <a:gd name="T44" fmla="*/ 451 w 771"/>
              <a:gd name="T45" fmla="*/ 411 h 602"/>
              <a:gd name="T46" fmla="*/ 771 w 771"/>
              <a:gd name="T47" fmla="*/ 263 h 602"/>
              <a:gd name="T48" fmla="*/ 771 w 771"/>
              <a:gd name="T49" fmla="*/ 263 h 602"/>
              <a:gd name="T50" fmla="*/ 469 w 771"/>
              <a:gd name="T51" fmla="*/ 0 h 602"/>
              <a:gd name="T52" fmla="*/ 243 w 771"/>
              <a:gd name="T53" fmla="*/ 89 h 602"/>
              <a:gd name="T54" fmla="*/ 508 w 771"/>
              <a:gd name="T55" fmla="*/ 341 h 602"/>
              <a:gd name="T56" fmla="*/ 424 w 771"/>
              <a:gd name="T57" fmla="*/ 523 h 602"/>
              <a:gd name="T58" fmla="*/ 469 w 771"/>
              <a:gd name="T59" fmla="*/ 526 h 602"/>
              <a:gd name="T60" fmla="*/ 603 w 771"/>
              <a:gd name="T61" fmla="*/ 498 h 602"/>
              <a:gd name="T62" fmla="*/ 722 w 771"/>
              <a:gd name="T63" fmla="*/ 602 h 602"/>
              <a:gd name="T64" fmla="*/ 692 w 771"/>
              <a:gd name="T65" fmla="*/ 440 h 602"/>
              <a:gd name="T66" fmla="*/ 771 w 771"/>
              <a:gd name="T67" fmla="*/ 263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71" h="602">
                <a:moveTo>
                  <a:pt x="451" y="411"/>
                </a:moveTo>
                <a:cubicBezTo>
                  <a:pt x="453" y="406"/>
                  <a:pt x="455" y="401"/>
                  <a:pt x="457" y="395"/>
                </a:cubicBezTo>
                <a:cubicBezTo>
                  <a:pt x="458" y="393"/>
                  <a:pt x="458" y="390"/>
                  <a:pt x="459" y="388"/>
                </a:cubicBezTo>
                <a:cubicBezTo>
                  <a:pt x="460" y="383"/>
                  <a:pt x="462" y="377"/>
                  <a:pt x="463" y="372"/>
                </a:cubicBezTo>
                <a:cubicBezTo>
                  <a:pt x="463" y="370"/>
                  <a:pt x="464" y="367"/>
                  <a:pt x="464" y="365"/>
                </a:cubicBezTo>
                <a:cubicBezTo>
                  <a:pt x="465" y="357"/>
                  <a:pt x="466" y="349"/>
                  <a:pt x="466" y="341"/>
                </a:cubicBezTo>
                <a:cubicBezTo>
                  <a:pt x="466" y="230"/>
                  <a:pt x="361" y="139"/>
                  <a:pt x="233" y="139"/>
                </a:cubicBezTo>
                <a:cubicBezTo>
                  <a:pt x="222" y="139"/>
                  <a:pt x="212" y="140"/>
                  <a:pt x="201" y="141"/>
                </a:cubicBezTo>
                <a:cubicBezTo>
                  <a:pt x="88" y="154"/>
                  <a:pt x="0" y="239"/>
                  <a:pt x="0" y="341"/>
                </a:cubicBezTo>
                <a:cubicBezTo>
                  <a:pt x="0" y="394"/>
                  <a:pt x="23" y="441"/>
                  <a:pt x="61" y="477"/>
                </a:cubicBezTo>
                <a:lnTo>
                  <a:pt x="37" y="602"/>
                </a:lnTo>
                <a:lnTo>
                  <a:pt x="129" y="522"/>
                </a:lnTo>
                <a:cubicBezTo>
                  <a:pt x="161" y="536"/>
                  <a:pt x="196" y="544"/>
                  <a:pt x="233" y="544"/>
                </a:cubicBezTo>
                <a:cubicBezTo>
                  <a:pt x="281" y="544"/>
                  <a:pt x="325" y="531"/>
                  <a:pt x="363" y="509"/>
                </a:cubicBezTo>
                <a:cubicBezTo>
                  <a:pt x="363" y="509"/>
                  <a:pt x="363" y="509"/>
                  <a:pt x="363" y="509"/>
                </a:cubicBezTo>
                <a:cubicBezTo>
                  <a:pt x="370" y="505"/>
                  <a:pt x="376" y="500"/>
                  <a:pt x="383" y="495"/>
                </a:cubicBezTo>
                <a:cubicBezTo>
                  <a:pt x="385" y="494"/>
                  <a:pt x="387" y="493"/>
                  <a:pt x="389" y="491"/>
                </a:cubicBezTo>
                <a:cubicBezTo>
                  <a:pt x="393" y="487"/>
                  <a:pt x="398" y="484"/>
                  <a:pt x="402" y="480"/>
                </a:cubicBezTo>
                <a:cubicBezTo>
                  <a:pt x="404" y="478"/>
                  <a:pt x="406" y="476"/>
                  <a:pt x="408" y="474"/>
                </a:cubicBezTo>
                <a:cubicBezTo>
                  <a:pt x="412" y="470"/>
                  <a:pt x="415" y="466"/>
                  <a:pt x="419" y="462"/>
                </a:cubicBezTo>
                <a:cubicBezTo>
                  <a:pt x="421" y="460"/>
                  <a:pt x="422" y="458"/>
                  <a:pt x="424" y="457"/>
                </a:cubicBezTo>
                <a:cubicBezTo>
                  <a:pt x="433" y="444"/>
                  <a:pt x="442" y="431"/>
                  <a:pt x="448" y="417"/>
                </a:cubicBezTo>
                <a:cubicBezTo>
                  <a:pt x="449" y="415"/>
                  <a:pt x="450" y="413"/>
                  <a:pt x="451" y="411"/>
                </a:cubicBezTo>
                <a:close/>
                <a:moveTo>
                  <a:pt x="771" y="263"/>
                </a:moveTo>
                <a:lnTo>
                  <a:pt x="771" y="263"/>
                </a:lnTo>
                <a:cubicBezTo>
                  <a:pt x="771" y="118"/>
                  <a:pt x="635" y="0"/>
                  <a:pt x="469" y="0"/>
                </a:cubicBezTo>
                <a:cubicBezTo>
                  <a:pt x="379" y="0"/>
                  <a:pt x="299" y="34"/>
                  <a:pt x="243" y="89"/>
                </a:cubicBezTo>
                <a:cubicBezTo>
                  <a:pt x="390" y="94"/>
                  <a:pt x="508" y="205"/>
                  <a:pt x="508" y="341"/>
                </a:cubicBezTo>
                <a:cubicBezTo>
                  <a:pt x="508" y="413"/>
                  <a:pt x="476" y="477"/>
                  <a:pt x="424" y="523"/>
                </a:cubicBezTo>
                <a:cubicBezTo>
                  <a:pt x="439" y="525"/>
                  <a:pt x="453" y="526"/>
                  <a:pt x="469" y="526"/>
                </a:cubicBezTo>
                <a:cubicBezTo>
                  <a:pt x="517" y="526"/>
                  <a:pt x="563" y="516"/>
                  <a:pt x="603" y="498"/>
                </a:cubicBezTo>
                <a:lnTo>
                  <a:pt x="722" y="602"/>
                </a:lnTo>
                <a:lnTo>
                  <a:pt x="692" y="440"/>
                </a:lnTo>
                <a:cubicBezTo>
                  <a:pt x="741" y="393"/>
                  <a:pt x="771" y="331"/>
                  <a:pt x="771" y="263"/>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76" name="Freeform 30"/>
          <p:cNvSpPr>
            <a:spLocks noEditPoints="1" noChangeArrowheads="1"/>
          </p:cNvSpPr>
          <p:nvPr/>
        </p:nvSpPr>
        <p:spPr bwMode="auto">
          <a:xfrm>
            <a:off x="3051175" y="2927350"/>
            <a:ext cx="498475" cy="390525"/>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6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6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9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2"/>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6"/>
                </a:lnTo>
                <a:lnTo>
                  <a:pt x="361" y="426"/>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6"/>
                </a:lnTo>
                <a:lnTo>
                  <a:pt x="747" y="426"/>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5"/>
                  <a:pt x="189" y="339"/>
                </a:cubicBezTo>
                <a:lnTo>
                  <a:pt x="178" y="364"/>
                </a:lnTo>
                <a:lnTo>
                  <a:pt x="196" y="510"/>
                </a:lnTo>
                <a:lnTo>
                  <a:pt x="163" y="540"/>
                </a:lnTo>
                <a:lnTo>
                  <a:pt x="129" y="510"/>
                </a:lnTo>
                <a:lnTo>
                  <a:pt x="147" y="364"/>
                </a:lnTo>
                <a:lnTo>
                  <a:pt x="137" y="339"/>
                </a:lnTo>
                <a:cubicBezTo>
                  <a:pt x="135" y="335"/>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77" name="Freeform 31"/>
          <p:cNvSpPr>
            <a:spLocks noEditPoints="1" noChangeArrowheads="1"/>
          </p:cNvSpPr>
          <p:nvPr/>
        </p:nvSpPr>
        <p:spPr bwMode="auto">
          <a:xfrm>
            <a:off x="1766888" y="2925763"/>
            <a:ext cx="314325" cy="395287"/>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141 w 484"/>
              <a:gd name="T61" fmla="*/ 100 h 606"/>
              <a:gd name="T62" fmla="*/ 141 w 484"/>
              <a:gd name="T63" fmla="*/ 93 h 606"/>
              <a:gd name="T64" fmla="*/ 383 w 484"/>
              <a:gd name="T65" fmla="*/ 27 h 606"/>
              <a:gd name="T66" fmla="*/ 394 w 484"/>
              <a:gd name="T67" fmla="*/ 422 h 606"/>
              <a:gd name="T68" fmla="*/ 414 w 484"/>
              <a:gd name="T69" fmla="*/ 449 h 606"/>
              <a:gd name="T70" fmla="*/ 414 w 484"/>
              <a:gd name="T71" fmla="*/ 39 h 606"/>
              <a:gd name="T72" fmla="*/ 383 w 484"/>
              <a:gd name="T73" fmla="*/ 0 h 606"/>
              <a:gd name="T74" fmla="*/ 121 w 484"/>
              <a:gd name="T75" fmla="*/ 2 h 606"/>
              <a:gd name="T76" fmla="*/ 0 w 484"/>
              <a:gd name="T77" fmla="*/ 123 h 606"/>
              <a:gd name="T78" fmla="*/ 0 w 484"/>
              <a:gd name="T79" fmla="*/ 492 h 606"/>
              <a:gd name="T80" fmla="*/ 32 w 484"/>
              <a:gd name="T81" fmla="*/ 530 h 606"/>
              <a:gd name="T82" fmla="*/ 319 w 484"/>
              <a:gd name="T83" fmla="*/ 524 h 606"/>
              <a:gd name="T84" fmla="*/ 305 w 484"/>
              <a:gd name="T85" fmla="*/ 503 h 606"/>
              <a:gd name="T86" fmla="*/ 20 w 484"/>
              <a:gd name="T87" fmla="*/ 492 h 606"/>
              <a:gd name="T88" fmla="*/ 82 w 484"/>
              <a:gd name="T89" fmla="*/ 321 h 606"/>
              <a:gd name="T90" fmla="*/ 156 w 484"/>
              <a:gd name="T91" fmla="*/ 315 h 606"/>
              <a:gd name="T92" fmla="*/ 156 w 484"/>
              <a:gd name="T93" fmla="*/ 294 h 606"/>
              <a:gd name="T94" fmla="*/ 82 w 484"/>
              <a:gd name="T95" fmla="*/ 301 h 606"/>
              <a:gd name="T96" fmla="*/ 82 w 484"/>
              <a:gd name="T97" fmla="*/ 321 h 606"/>
              <a:gd name="T98" fmla="*/ 82 w 484"/>
              <a:gd name="T99" fmla="*/ 279 h 606"/>
              <a:gd name="T100" fmla="*/ 331 w 484"/>
              <a:gd name="T101" fmla="*/ 272 h 606"/>
              <a:gd name="T102" fmla="*/ 331 w 484"/>
              <a:gd name="T103" fmla="*/ 252 h 606"/>
              <a:gd name="T104" fmla="*/ 82 w 484"/>
              <a:gd name="T105" fmla="*/ 258 h 606"/>
              <a:gd name="T106" fmla="*/ 82 w 484"/>
              <a:gd name="T107" fmla="*/ 229 h 606"/>
              <a:gd name="T108" fmla="*/ 331 w 484"/>
              <a:gd name="T109" fmla="*/ 236 h 606"/>
              <a:gd name="T110" fmla="*/ 331 w 484"/>
              <a:gd name="T111" fmla="*/ 216 h 606"/>
              <a:gd name="T112" fmla="*/ 82 w 484"/>
              <a:gd name="T113" fmla="*/ 209 h 606"/>
              <a:gd name="T114" fmla="*/ 82 w 484"/>
              <a:gd name="T115" fmla="*/ 229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78" name="Freeform 32"/>
          <p:cNvSpPr>
            <a:spLocks noEditPoints="1" noChangeArrowheads="1"/>
          </p:cNvSpPr>
          <p:nvPr/>
        </p:nvSpPr>
        <p:spPr bwMode="auto">
          <a:xfrm>
            <a:off x="3116263" y="4692650"/>
            <a:ext cx="369887" cy="395288"/>
          </a:xfrm>
          <a:custGeom>
            <a:avLst/>
            <a:gdLst>
              <a:gd name="T0" fmla="*/ 171 w 568"/>
              <a:gd name="T1" fmla="*/ 92 h 606"/>
              <a:gd name="T2" fmla="*/ 372 w 568"/>
              <a:gd name="T3" fmla="*/ 67 h 606"/>
              <a:gd name="T4" fmla="*/ 300 w 568"/>
              <a:gd name="T5" fmla="*/ 41 h 606"/>
              <a:gd name="T6" fmla="*/ 217 w 568"/>
              <a:gd name="T7" fmla="*/ 41 h 606"/>
              <a:gd name="T8" fmla="*/ 145 w 568"/>
              <a:gd name="T9" fmla="*/ 67 h 606"/>
              <a:gd name="T10" fmla="*/ 468 w 568"/>
              <a:gd name="T11" fmla="*/ 525 h 606"/>
              <a:gd name="T12" fmla="*/ 475 w 568"/>
              <a:gd name="T13" fmla="*/ 507 h 606"/>
              <a:gd name="T14" fmla="*/ 443 w 568"/>
              <a:gd name="T15" fmla="*/ 393 h 606"/>
              <a:gd name="T16" fmla="*/ 422 w 568"/>
              <a:gd name="T17" fmla="*/ 393 h 606"/>
              <a:gd name="T18" fmla="*/ 422 w 568"/>
              <a:gd name="T19" fmla="*/ 481 h 606"/>
              <a:gd name="T20" fmla="*/ 422 w 568"/>
              <a:gd name="T21" fmla="*/ 483 h 606"/>
              <a:gd name="T22" fmla="*/ 423 w 568"/>
              <a:gd name="T23" fmla="*/ 484 h 606"/>
              <a:gd name="T24" fmla="*/ 425 w 568"/>
              <a:gd name="T25" fmla="*/ 486 h 606"/>
              <a:gd name="T26" fmla="*/ 541 w 568"/>
              <a:gd name="T27" fmla="*/ 400 h 606"/>
              <a:gd name="T28" fmla="*/ 432 w 568"/>
              <a:gd name="T29" fmla="*/ 342 h 606"/>
              <a:gd name="T30" fmla="*/ 407 w 568"/>
              <a:gd name="T31" fmla="*/ 604 h 606"/>
              <a:gd name="T32" fmla="*/ 562 w 568"/>
              <a:gd name="T33" fmla="*/ 499 h 606"/>
              <a:gd name="T34" fmla="*/ 542 w 568"/>
              <a:gd name="T35" fmla="*/ 495 h 606"/>
              <a:gd name="T36" fmla="*/ 432 w 568"/>
              <a:gd name="T37" fmla="*/ 586 h 606"/>
              <a:gd name="T38" fmla="*/ 323 w 568"/>
              <a:gd name="T39" fmla="*/ 453 h 606"/>
              <a:gd name="T40" fmla="*/ 453 w 568"/>
              <a:gd name="T41" fmla="*/ 364 h 606"/>
              <a:gd name="T42" fmla="*/ 542 w 568"/>
              <a:gd name="T43" fmla="*/ 495 h 606"/>
              <a:gd name="T44" fmla="*/ 190 w 568"/>
              <a:gd name="T45" fmla="*/ 494 h 606"/>
              <a:gd name="T46" fmla="*/ 325 w 568"/>
              <a:gd name="T47" fmla="*/ 360 h 606"/>
              <a:gd name="T48" fmla="*/ 353 w 568"/>
              <a:gd name="T49" fmla="*/ 205 h 606"/>
              <a:gd name="T50" fmla="*/ 496 w 568"/>
              <a:gd name="T51" fmla="*/ 211 h 606"/>
              <a:gd name="T52" fmla="*/ 518 w 568"/>
              <a:gd name="T53" fmla="*/ 343 h 606"/>
              <a:gd name="T54" fmla="*/ 518 w 568"/>
              <a:gd name="T55" fmla="*/ 211 h 606"/>
              <a:gd name="T56" fmla="*/ 491 w 568"/>
              <a:gd name="T57" fmla="*/ 112 h 606"/>
              <a:gd name="T58" fmla="*/ 0 w 568"/>
              <a:gd name="T59" fmla="*/ 139 h 606"/>
              <a:gd name="T60" fmla="*/ 0 w 568"/>
              <a:gd name="T61" fmla="*/ 339 h 606"/>
              <a:gd name="T62" fmla="*/ 0 w 568"/>
              <a:gd name="T63" fmla="*/ 488 h 606"/>
              <a:gd name="T64" fmla="*/ 27 w 568"/>
              <a:gd name="T65" fmla="*/ 531 h 606"/>
              <a:gd name="T66" fmla="*/ 277 w 568"/>
              <a:gd name="T67" fmla="*/ 494 h 606"/>
              <a:gd name="T68" fmla="*/ 21 w 568"/>
              <a:gd name="T69" fmla="*/ 211 h 606"/>
              <a:gd name="T70" fmla="*/ 169 w 568"/>
              <a:gd name="T71" fmla="*/ 205 h 606"/>
              <a:gd name="T72" fmla="*/ 21 w 568"/>
              <a:gd name="T73" fmla="*/ 339 h 606"/>
              <a:gd name="T74" fmla="*/ 169 w 568"/>
              <a:gd name="T75" fmla="*/ 360 h 606"/>
              <a:gd name="T76" fmla="*/ 169 w 568"/>
              <a:gd name="T77" fmla="*/ 494 h 606"/>
              <a:gd name="T78" fmla="*/ 21 w 568"/>
              <a:gd name="T79" fmla="*/ 488 h 606"/>
              <a:gd name="T80" fmla="*/ 169 w 568"/>
              <a:gd name="T81" fmla="*/ 360 h 606"/>
              <a:gd name="T82" fmla="*/ 190 w 568"/>
              <a:gd name="T83" fmla="*/ 339 h 606"/>
              <a:gd name="T84" fmla="*/ 332 w 568"/>
              <a:gd name="T85" fmla="*/ 205 h 606"/>
              <a:gd name="T86" fmla="*/ 190 w 568"/>
              <a:gd name="T87" fmla="*/ 339 h 606"/>
              <a:gd name="T88" fmla="*/ 342 w 568"/>
              <a:gd name="T89" fmla="*/ 139 h 606"/>
              <a:gd name="T90" fmla="*/ 342 w 568"/>
              <a:gd name="T91" fmla="*/ 176 h 606"/>
              <a:gd name="T92" fmla="*/ 342 w 568"/>
              <a:gd name="T93" fmla="*/ 139 h 606"/>
              <a:gd name="T94" fmla="*/ 180 w 568"/>
              <a:gd name="T95" fmla="*/ 139 h 606"/>
              <a:gd name="T96" fmla="*/ 180 w 568"/>
              <a:gd name="T97" fmla="*/ 176 h 606"/>
              <a:gd name="T98" fmla="*/ 180 w 568"/>
              <a:gd name="T99" fmla="*/ 139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68" h="606">
                <a:moveTo>
                  <a:pt x="145" y="67"/>
                </a:moveTo>
                <a:cubicBezTo>
                  <a:pt x="145" y="81"/>
                  <a:pt x="157" y="92"/>
                  <a:pt x="171" y="92"/>
                </a:cubicBezTo>
                <a:lnTo>
                  <a:pt x="347" y="92"/>
                </a:lnTo>
                <a:cubicBezTo>
                  <a:pt x="361" y="92"/>
                  <a:pt x="372" y="81"/>
                  <a:pt x="372" y="67"/>
                </a:cubicBezTo>
                <a:cubicBezTo>
                  <a:pt x="372" y="53"/>
                  <a:pt x="361" y="41"/>
                  <a:pt x="347" y="41"/>
                </a:cubicBezTo>
                <a:lnTo>
                  <a:pt x="300" y="41"/>
                </a:lnTo>
                <a:cubicBezTo>
                  <a:pt x="300" y="18"/>
                  <a:pt x="282" y="0"/>
                  <a:pt x="259" y="0"/>
                </a:cubicBezTo>
                <a:cubicBezTo>
                  <a:pt x="236" y="0"/>
                  <a:pt x="217" y="18"/>
                  <a:pt x="217" y="41"/>
                </a:cubicBezTo>
                <a:lnTo>
                  <a:pt x="171" y="41"/>
                </a:lnTo>
                <a:cubicBezTo>
                  <a:pt x="157" y="41"/>
                  <a:pt x="145" y="53"/>
                  <a:pt x="145" y="67"/>
                </a:cubicBezTo>
                <a:close/>
                <a:moveTo>
                  <a:pt x="460" y="522"/>
                </a:moveTo>
                <a:cubicBezTo>
                  <a:pt x="462" y="524"/>
                  <a:pt x="465" y="525"/>
                  <a:pt x="468" y="525"/>
                </a:cubicBezTo>
                <a:cubicBezTo>
                  <a:pt x="471" y="525"/>
                  <a:pt x="473" y="524"/>
                  <a:pt x="475" y="522"/>
                </a:cubicBezTo>
                <a:cubicBezTo>
                  <a:pt x="480" y="517"/>
                  <a:pt x="480" y="511"/>
                  <a:pt x="475" y="507"/>
                </a:cubicBezTo>
                <a:lnTo>
                  <a:pt x="443" y="474"/>
                </a:lnTo>
                <a:lnTo>
                  <a:pt x="443" y="393"/>
                </a:lnTo>
                <a:cubicBezTo>
                  <a:pt x="443" y="387"/>
                  <a:pt x="438" y="382"/>
                  <a:pt x="432" y="382"/>
                </a:cubicBezTo>
                <a:cubicBezTo>
                  <a:pt x="426" y="382"/>
                  <a:pt x="422" y="387"/>
                  <a:pt x="422" y="393"/>
                </a:cubicBezTo>
                <a:lnTo>
                  <a:pt x="422" y="478"/>
                </a:lnTo>
                <a:cubicBezTo>
                  <a:pt x="422" y="479"/>
                  <a:pt x="422" y="480"/>
                  <a:pt x="422" y="481"/>
                </a:cubicBezTo>
                <a:cubicBezTo>
                  <a:pt x="422" y="481"/>
                  <a:pt x="422" y="481"/>
                  <a:pt x="422" y="481"/>
                </a:cubicBezTo>
                <a:cubicBezTo>
                  <a:pt x="422" y="482"/>
                  <a:pt x="422" y="482"/>
                  <a:pt x="422" y="483"/>
                </a:cubicBezTo>
                <a:cubicBezTo>
                  <a:pt x="423" y="483"/>
                  <a:pt x="423" y="483"/>
                  <a:pt x="423" y="483"/>
                </a:cubicBezTo>
                <a:cubicBezTo>
                  <a:pt x="423" y="484"/>
                  <a:pt x="423" y="484"/>
                  <a:pt x="423" y="484"/>
                </a:cubicBezTo>
                <a:cubicBezTo>
                  <a:pt x="424" y="485"/>
                  <a:pt x="424" y="485"/>
                  <a:pt x="425" y="486"/>
                </a:cubicBezTo>
                <a:cubicBezTo>
                  <a:pt x="425" y="486"/>
                  <a:pt x="425" y="486"/>
                  <a:pt x="425" y="486"/>
                </a:cubicBezTo>
                <a:lnTo>
                  <a:pt x="460" y="522"/>
                </a:lnTo>
                <a:close/>
                <a:moveTo>
                  <a:pt x="541" y="400"/>
                </a:moveTo>
                <a:cubicBezTo>
                  <a:pt x="522" y="371"/>
                  <a:pt x="492" y="351"/>
                  <a:pt x="457" y="344"/>
                </a:cubicBezTo>
                <a:cubicBezTo>
                  <a:pt x="449" y="343"/>
                  <a:pt x="440" y="342"/>
                  <a:pt x="432" y="342"/>
                </a:cubicBezTo>
                <a:cubicBezTo>
                  <a:pt x="369" y="342"/>
                  <a:pt x="314" y="387"/>
                  <a:pt x="303" y="449"/>
                </a:cubicBezTo>
                <a:cubicBezTo>
                  <a:pt x="289" y="521"/>
                  <a:pt x="336" y="590"/>
                  <a:pt x="407" y="604"/>
                </a:cubicBezTo>
                <a:cubicBezTo>
                  <a:pt x="416" y="605"/>
                  <a:pt x="424" y="606"/>
                  <a:pt x="432" y="606"/>
                </a:cubicBezTo>
                <a:cubicBezTo>
                  <a:pt x="496" y="606"/>
                  <a:pt x="550" y="561"/>
                  <a:pt x="562" y="499"/>
                </a:cubicBezTo>
                <a:cubicBezTo>
                  <a:pt x="568" y="464"/>
                  <a:pt x="561" y="429"/>
                  <a:pt x="541" y="400"/>
                </a:cubicBezTo>
                <a:close/>
                <a:moveTo>
                  <a:pt x="542" y="495"/>
                </a:moveTo>
                <a:lnTo>
                  <a:pt x="542" y="495"/>
                </a:lnTo>
                <a:cubicBezTo>
                  <a:pt x="532" y="547"/>
                  <a:pt x="486" y="586"/>
                  <a:pt x="432" y="586"/>
                </a:cubicBezTo>
                <a:cubicBezTo>
                  <a:pt x="425" y="586"/>
                  <a:pt x="418" y="585"/>
                  <a:pt x="411" y="584"/>
                </a:cubicBezTo>
                <a:cubicBezTo>
                  <a:pt x="351" y="572"/>
                  <a:pt x="311" y="513"/>
                  <a:pt x="323" y="453"/>
                </a:cubicBezTo>
                <a:cubicBezTo>
                  <a:pt x="333" y="401"/>
                  <a:pt x="379" y="362"/>
                  <a:pt x="432" y="362"/>
                </a:cubicBezTo>
                <a:cubicBezTo>
                  <a:pt x="439" y="362"/>
                  <a:pt x="446" y="363"/>
                  <a:pt x="453" y="364"/>
                </a:cubicBezTo>
                <a:cubicBezTo>
                  <a:pt x="482" y="370"/>
                  <a:pt x="508" y="387"/>
                  <a:pt x="524" y="411"/>
                </a:cubicBezTo>
                <a:cubicBezTo>
                  <a:pt x="541" y="436"/>
                  <a:pt x="547" y="466"/>
                  <a:pt x="542" y="495"/>
                </a:cubicBezTo>
                <a:close/>
                <a:moveTo>
                  <a:pt x="277" y="494"/>
                </a:moveTo>
                <a:lnTo>
                  <a:pt x="190" y="494"/>
                </a:lnTo>
                <a:lnTo>
                  <a:pt x="190" y="360"/>
                </a:lnTo>
                <a:lnTo>
                  <a:pt x="325" y="360"/>
                </a:lnTo>
                <a:cubicBezTo>
                  <a:pt x="334" y="352"/>
                  <a:pt x="343" y="345"/>
                  <a:pt x="353" y="339"/>
                </a:cubicBezTo>
                <a:lnTo>
                  <a:pt x="353" y="205"/>
                </a:lnTo>
                <a:lnTo>
                  <a:pt x="491" y="205"/>
                </a:lnTo>
                <a:cubicBezTo>
                  <a:pt x="494" y="205"/>
                  <a:pt x="496" y="208"/>
                  <a:pt x="496" y="211"/>
                </a:cubicBezTo>
                <a:lnTo>
                  <a:pt x="496" y="331"/>
                </a:lnTo>
                <a:cubicBezTo>
                  <a:pt x="504" y="335"/>
                  <a:pt x="511" y="339"/>
                  <a:pt x="518" y="343"/>
                </a:cubicBezTo>
                <a:lnTo>
                  <a:pt x="518" y="339"/>
                </a:lnTo>
                <a:lnTo>
                  <a:pt x="518" y="211"/>
                </a:lnTo>
                <a:lnTo>
                  <a:pt x="518" y="139"/>
                </a:lnTo>
                <a:cubicBezTo>
                  <a:pt x="518" y="124"/>
                  <a:pt x="506" y="112"/>
                  <a:pt x="491" y="112"/>
                </a:cubicBezTo>
                <a:lnTo>
                  <a:pt x="27" y="112"/>
                </a:lnTo>
                <a:cubicBezTo>
                  <a:pt x="12" y="112"/>
                  <a:pt x="0" y="124"/>
                  <a:pt x="0" y="139"/>
                </a:cubicBezTo>
                <a:lnTo>
                  <a:pt x="0" y="211"/>
                </a:lnTo>
                <a:lnTo>
                  <a:pt x="0" y="339"/>
                </a:lnTo>
                <a:lnTo>
                  <a:pt x="0" y="360"/>
                </a:lnTo>
                <a:lnTo>
                  <a:pt x="0" y="488"/>
                </a:lnTo>
                <a:lnTo>
                  <a:pt x="0" y="504"/>
                </a:lnTo>
                <a:cubicBezTo>
                  <a:pt x="0" y="519"/>
                  <a:pt x="12" y="531"/>
                  <a:pt x="27" y="531"/>
                </a:cubicBezTo>
                <a:lnTo>
                  <a:pt x="286" y="531"/>
                </a:lnTo>
                <a:cubicBezTo>
                  <a:pt x="282" y="519"/>
                  <a:pt x="278" y="506"/>
                  <a:pt x="277" y="494"/>
                </a:cubicBezTo>
                <a:close/>
                <a:moveTo>
                  <a:pt x="21" y="211"/>
                </a:moveTo>
                <a:lnTo>
                  <a:pt x="21" y="211"/>
                </a:lnTo>
                <a:cubicBezTo>
                  <a:pt x="21" y="208"/>
                  <a:pt x="24" y="205"/>
                  <a:pt x="27" y="205"/>
                </a:cubicBezTo>
                <a:lnTo>
                  <a:pt x="169" y="205"/>
                </a:lnTo>
                <a:lnTo>
                  <a:pt x="169" y="339"/>
                </a:lnTo>
                <a:lnTo>
                  <a:pt x="21" y="339"/>
                </a:lnTo>
                <a:lnTo>
                  <a:pt x="21" y="211"/>
                </a:lnTo>
                <a:close/>
                <a:moveTo>
                  <a:pt x="169" y="360"/>
                </a:moveTo>
                <a:lnTo>
                  <a:pt x="169" y="360"/>
                </a:lnTo>
                <a:lnTo>
                  <a:pt x="169" y="494"/>
                </a:lnTo>
                <a:lnTo>
                  <a:pt x="27" y="494"/>
                </a:lnTo>
                <a:cubicBezTo>
                  <a:pt x="24" y="494"/>
                  <a:pt x="21" y="491"/>
                  <a:pt x="21" y="488"/>
                </a:cubicBezTo>
                <a:lnTo>
                  <a:pt x="21" y="360"/>
                </a:lnTo>
                <a:lnTo>
                  <a:pt x="169" y="360"/>
                </a:lnTo>
                <a:close/>
                <a:moveTo>
                  <a:pt x="190" y="339"/>
                </a:moveTo>
                <a:lnTo>
                  <a:pt x="190" y="339"/>
                </a:lnTo>
                <a:lnTo>
                  <a:pt x="190" y="205"/>
                </a:lnTo>
                <a:lnTo>
                  <a:pt x="332" y="205"/>
                </a:lnTo>
                <a:lnTo>
                  <a:pt x="332" y="339"/>
                </a:lnTo>
                <a:lnTo>
                  <a:pt x="190" y="339"/>
                </a:lnTo>
                <a:close/>
                <a:moveTo>
                  <a:pt x="342" y="139"/>
                </a:moveTo>
                <a:lnTo>
                  <a:pt x="342" y="139"/>
                </a:lnTo>
                <a:cubicBezTo>
                  <a:pt x="353" y="139"/>
                  <a:pt x="361" y="147"/>
                  <a:pt x="361" y="157"/>
                </a:cubicBezTo>
                <a:cubicBezTo>
                  <a:pt x="361" y="167"/>
                  <a:pt x="353" y="176"/>
                  <a:pt x="342" y="176"/>
                </a:cubicBezTo>
                <a:cubicBezTo>
                  <a:pt x="332" y="176"/>
                  <a:pt x="324" y="167"/>
                  <a:pt x="324" y="157"/>
                </a:cubicBezTo>
                <a:cubicBezTo>
                  <a:pt x="324" y="147"/>
                  <a:pt x="332" y="139"/>
                  <a:pt x="342" y="139"/>
                </a:cubicBezTo>
                <a:close/>
                <a:moveTo>
                  <a:pt x="180" y="139"/>
                </a:moveTo>
                <a:lnTo>
                  <a:pt x="180" y="139"/>
                </a:lnTo>
                <a:cubicBezTo>
                  <a:pt x="190" y="139"/>
                  <a:pt x="198" y="147"/>
                  <a:pt x="198" y="157"/>
                </a:cubicBezTo>
                <a:cubicBezTo>
                  <a:pt x="198" y="167"/>
                  <a:pt x="190" y="176"/>
                  <a:pt x="180" y="176"/>
                </a:cubicBezTo>
                <a:cubicBezTo>
                  <a:pt x="170" y="176"/>
                  <a:pt x="161" y="167"/>
                  <a:pt x="161" y="157"/>
                </a:cubicBezTo>
                <a:cubicBezTo>
                  <a:pt x="161" y="147"/>
                  <a:pt x="170" y="139"/>
                  <a:pt x="180" y="139"/>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79" name="Freeform 33"/>
          <p:cNvSpPr>
            <a:spLocks noEditPoints="1" noChangeArrowheads="1"/>
          </p:cNvSpPr>
          <p:nvPr/>
        </p:nvSpPr>
        <p:spPr bwMode="auto">
          <a:xfrm>
            <a:off x="387350" y="2925763"/>
            <a:ext cx="417513" cy="392112"/>
          </a:xfrm>
          <a:custGeom>
            <a:avLst/>
            <a:gdLst>
              <a:gd name="T0" fmla="*/ 21 w 643"/>
              <a:gd name="T1" fmla="*/ 549 h 603"/>
              <a:gd name="T2" fmla="*/ 467 w 643"/>
              <a:gd name="T3" fmla="*/ 377 h 603"/>
              <a:gd name="T4" fmla="*/ 471 w 643"/>
              <a:gd name="T5" fmla="*/ 524 h 603"/>
              <a:gd name="T6" fmla="*/ 465 w 643"/>
              <a:gd name="T7" fmla="*/ 449 h 603"/>
              <a:gd name="T8" fmla="*/ 510 w 643"/>
              <a:gd name="T9" fmla="*/ 384 h 603"/>
              <a:gd name="T10" fmla="*/ 401 w 643"/>
              <a:gd name="T11" fmla="*/ 274 h 603"/>
              <a:gd name="T12" fmla="*/ 402 w 643"/>
              <a:gd name="T13" fmla="*/ 293 h 603"/>
              <a:gd name="T14" fmla="*/ 413 w 643"/>
              <a:gd name="T15" fmla="*/ 289 h 603"/>
              <a:gd name="T16" fmla="*/ 356 w 643"/>
              <a:gd name="T17" fmla="*/ 302 h 603"/>
              <a:gd name="T18" fmla="*/ 360 w 643"/>
              <a:gd name="T19" fmla="*/ 322 h 603"/>
              <a:gd name="T20" fmla="*/ 367 w 643"/>
              <a:gd name="T21" fmla="*/ 315 h 603"/>
              <a:gd name="T22" fmla="*/ 325 w 643"/>
              <a:gd name="T23" fmla="*/ 340 h 603"/>
              <a:gd name="T24" fmla="*/ 319 w 643"/>
              <a:gd name="T25" fmla="*/ 351 h 603"/>
              <a:gd name="T26" fmla="*/ 335 w 643"/>
              <a:gd name="T27" fmla="*/ 357 h 603"/>
              <a:gd name="T28" fmla="*/ 325 w 643"/>
              <a:gd name="T29" fmla="*/ 339 h 603"/>
              <a:gd name="T30" fmla="*/ 305 w 643"/>
              <a:gd name="T31" fmla="*/ 402 h 603"/>
              <a:gd name="T32" fmla="*/ 322 w 643"/>
              <a:gd name="T33" fmla="*/ 408 h 603"/>
              <a:gd name="T34" fmla="*/ 323 w 643"/>
              <a:gd name="T35" fmla="*/ 396 h 603"/>
              <a:gd name="T36" fmla="*/ 309 w 643"/>
              <a:gd name="T37" fmla="*/ 455 h 603"/>
              <a:gd name="T38" fmla="*/ 329 w 643"/>
              <a:gd name="T39" fmla="*/ 460 h 603"/>
              <a:gd name="T40" fmla="*/ 325 w 643"/>
              <a:gd name="T41" fmla="*/ 449 h 603"/>
              <a:gd name="T42" fmla="*/ 331 w 643"/>
              <a:gd name="T43" fmla="*/ 503 h 603"/>
              <a:gd name="T44" fmla="*/ 338 w 643"/>
              <a:gd name="T45" fmla="*/ 514 h 603"/>
              <a:gd name="T46" fmla="*/ 347 w 643"/>
              <a:gd name="T47" fmla="*/ 495 h 603"/>
              <a:gd name="T48" fmla="*/ 368 w 643"/>
              <a:gd name="T49" fmla="*/ 541 h 603"/>
              <a:gd name="T50" fmla="*/ 379 w 643"/>
              <a:gd name="T51" fmla="*/ 549 h 603"/>
              <a:gd name="T52" fmla="*/ 385 w 643"/>
              <a:gd name="T53" fmla="*/ 531 h 603"/>
              <a:gd name="T54" fmla="*/ 366 w 643"/>
              <a:gd name="T55" fmla="*/ 540 h 603"/>
              <a:gd name="T56" fmla="*/ 426 w 643"/>
              <a:gd name="T57" fmla="*/ 567 h 603"/>
              <a:gd name="T58" fmla="*/ 434 w 643"/>
              <a:gd name="T59" fmla="*/ 550 h 603"/>
              <a:gd name="T60" fmla="*/ 422 w 643"/>
              <a:gd name="T61" fmla="*/ 548 h 603"/>
              <a:gd name="T62" fmla="*/ 479 w 643"/>
              <a:gd name="T63" fmla="*/ 568 h 603"/>
              <a:gd name="T64" fmla="*/ 486 w 643"/>
              <a:gd name="T65" fmla="*/ 549 h 603"/>
              <a:gd name="T66" fmla="*/ 475 w 643"/>
              <a:gd name="T67" fmla="*/ 551 h 603"/>
              <a:gd name="T68" fmla="*/ 529 w 643"/>
              <a:gd name="T69" fmla="*/ 552 h 603"/>
              <a:gd name="T70" fmla="*/ 540 w 643"/>
              <a:gd name="T71" fmla="*/ 546 h 603"/>
              <a:gd name="T72" fmla="*/ 523 w 643"/>
              <a:gd name="T73" fmla="*/ 535 h 603"/>
              <a:gd name="T74" fmla="*/ 572 w 643"/>
              <a:gd name="T75" fmla="*/ 518 h 603"/>
              <a:gd name="T76" fmla="*/ 581 w 643"/>
              <a:gd name="T77" fmla="*/ 507 h 603"/>
              <a:gd name="T78" fmla="*/ 561 w 643"/>
              <a:gd name="T79" fmla="*/ 504 h 603"/>
              <a:gd name="T80" fmla="*/ 600 w 643"/>
              <a:gd name="T81" fmla="*/ 471 h 603"/>
              <a:gd name="T82" fmla="*/ 604 w 643"/>
              <a:gd name="T83" fmla="*/ 459 h 603"/>
              <a:gd name="T84" fmla="*/ 586 w 643"/>
              <a:gd name="T85" fmla="*/ 459 h 603"/>
              <a:gd name="T86" fmla="*/ 610 w 643"/>
              <a:gd name="T87" fmla="*/ 419 h 603"/>
              <a:gd name="T88" fmla="*/ 610 w 643"/>
              <a:gd name="T89" fmla="*/ 407 h 603"/>
              <a:gd name="T90" fmla="*/ 592 w 643"/>
              <a:gd name="T91" fmla="*/ 406 h 603"/>
              <a:gd name="T92" fmla="*/ 593 w 643"/>
              <a:gd name="T93" fmla="*/ 418 h 603"/>
              <a:gd name="T94" fmla="*/ 598 w 643"/>
              <a:gd name="T95" fmla="*/ 356 h 603"/>
              <a:gd name="T96" fmla="*/ 578 w 643"/>
              <a:gd name="T97" fmla="*/ 356 h 603"/>
              <a:gd name="T98" fmla="*/ 583 w 643"/>
              <a:gd name="T99" fmla="*/ 367 h 603"/>
              <a:gd name="T100" fmla="*/ 569 w 643"/>
              <a:gd name="T101" fmla="*/ 313 h 603"/>
              <a:gd name="T102" fmla="*/ 561 w 643"/>
              <a:gd name="T103" fmla="*/ 305 h 603"/>
              <a:gd name="T104" fmla="*/ 554 w 643"/>
              <a:gd name="T105" fmla="*/ 322 h 603"/>
              <a:gd name="T106" fmla="*/ 529 w 643"/>
              <a:gd name="T107" fmla="*/ 281 h 603"/>
              <a:gd name="T108" fmla="*/ 518 w 643"/>
              <a:gd name="T109" fmla="*/ 276 h 603"/>
              <a:gd name="T110" fmla="*/ 511 w 643"/>
              <a:gd name="T111" fmla="*/ 292 h 603"/>
              <a:gd name="T112" fmla="*/ 529 w 643"/>
              <a:gd name="T113" fmla="*/ 282 h 603"/>
              <a:gd name="T114" fmla="*/ 35 w 643"/>
              <a:gd name="T115" fmla="*/ 39 h 603"/>
              <a:gd name="T116" fmla="*/ 30 w 643"/>
              <a:gd name="T117" fmla="*/ 285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43" h="603">
                <a:moveTo>
                  <a:pt x="51" y="448"/>
                </a:moveTo>
                <a:cubicBezTo>
                  <a:pt x="83" y="445"/>
                  <a:pt x="115" y="443"/>
                  <a:pt x="147" y="442"/>
                </a:cubicBezTo>
                <a:cubicBezTo>
                  <a:pt x="127" y="440"/>
                  <a:pt x="108" y="439"/>
                  <a:pt x="88" y="436"/>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8"/>
                  <a:pt x="51" y="579"/>
                </a:cubicBezTo>
                <a:cubicBezTo>
                  <a:pt x="35" y="578"/>
                  <a:pt x="21" y="566"/>
                  <a:pt x="21" y="549"/>
                </a:cubicBezTo>
                <a:cubicBezTo>
                  <a:pt x="21" y="526"/>
                  <a:pt x="21" y="501"/>
                  <a:pt x="21" y="477"/>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59"/>
                  <a:pt x="453" y="362"/>
                </a:cubicBezTo>
                <a:cubicBezTo>
                  <a:pt x="452" y="364"/>
                  <a:pt x="451" y="367"/>
                  <a:pt x="451" y="371"/>
                </a:cubicBezTo>
                <a:cubicBezTo>
                  <a:pt x="451" y="377"/>
                  <a:pt x="452" y="382"/>
                  <a:pt x="455" y="385"/>
                </a:cubicBezTo>
                <a:cubicBezTo>
                  <a:pt x="458" y="388"/>
                  <a:pt x="466" y="393"/>
                  <a:pt x="478" y="401"/>
                </a:cubicBezTo>
                <a:cubicBezTo>
                  <a:pt x="489" y="407"/>
                  <a:pt x="497" y="413"/>
                  <a:pt x="501" y="416"/>
                </a:cubicBezTo>
                <a:cubicBezTo>
                  <a:pt x="505" y="420"/>
                  <a:pt x="508" y="425"/>
                  <a:pt x="511" y="431"/>
                </a:cubicBezTo>
                <a:cubicBezTo>
                  <a:pt x="514" y="437"/>
                  <a:pt x="515" y="445"/>
                  <a:pt x="515" y="455"/>
                </a:cubicBezTo>
                <a:cubicBezTo>
                  <a:pt x="515" y="471"/>
                  <a:pt x="512"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8"/>
                </a:cubicBezTo>
                <a:cubicBezTo>
                  <a:pt x="466" y="476"/>
                  <a:pt x="467" y="473"/>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3"/>
                  <a:pt x="407" y="385"/>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1"/>
                </a:lnTo>
                <a:lnTo>
                  <a:pt x="408" y="272"/>
                </a:lnTo>
                <a:lnTo>
                  <a:pt x="407" y="272"/>
                </a:lnTo>
                <a:lnTo>
                  <a:pt x="406" y="272"/>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401" y="294"/>
                </a:lnTo>
                <a:lnTo>
                  <a:pt x="401" y="293"/>
                </a:lnTo>
                <a:lnTo>
                  <a:pt x="402" y="293"/>
                </a:lnTo>
                <a:lnTo>
                  <a:pt x="403" y="293"/>
                </a:lnTo>
                <a:lnTo>
                  <a:pt x="404" y="292"/>
                </a:lnTo>
                <a:lnTo>
                  <a:pt x="405" y="292"/>
                </a:lnTo>
                <a:lnTo>
                  <a:pt x="406" y="291"/>
                </a:lnTo>
                <a:lnTo>
                  <a:pt x="407" y="291"/>
                </a:lnTo>
                <a:lnTo>
                  <a:pt x="408" y="290"/>
                </a:lnTo>
                <a:lnTo>
                  <a:pt x="409" y="290"/>
                </a:lnTo>
                <a:lnTo>
                  <a:pt x="410" y="290"/>
                </a:lnTo>
                <a:lnTo>
                  <a:pt x="411" y="290"/>
                </a:lnTo>
                <a:lnTo>
                  <a:pt x="411" y="289"/>
                </a:lnTo>
                <a:lnTo>
                  <a:pt x="412" y="289"/>
                </a:lnTo>
                <a:lnTo>
                  <a:pt x="413" y="289"/>
                </a:lnTo>
                <a:lnTo>
                  <a:pt x="414" y="288"/>
                </a:lnTo>
                <a:lnTo>
                  <a:pt x="415" y="288"/>
                </a:lnTo>
                <a:lnTo>
                  <a:pt x="416" y="288"/>
                </a:lnTo>
                <a:lnTo>
                  <a:pt x="411" y="271"/>
                </a:lnTo>
                <a:close/>
                <a:moveTo>
                  <a:pt x="361" y="297"/>
                </a:moveTo>
                <a:lnTo>
                  <a:pt x="361" y="297"/>
                </a:lnTo>
                <a:lnTo>
                  <a:pt x="360" y="298"/>
                </a:lnTo>
                <a:lnTo>
                  <a:pt x="360" y="299"/>
                </a:lnTo>
                <a:lnTo>
                  <a:pt x="359" y="299"/>
                </a:lnTo>
                <a:lnTo>
                  <a:pt x="358" y="300"/>
                </a:lnTo>
                <a:lnTo>
                  <a:pt x="357" y="301"/>
                </a:lnTo>
                <a:lnTo>
                  <a:pt x="356" y="302"/>
                </a:lnTo>
                <a:lnTo>
                  <a:pt x="355" y="303"/>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20"/>
                </a:lnTo>
                <a:lnTo>
                  <a:pt x="363" y="319"/>
                </a:lnTo>
                <a:lnTo>
                  <a:pt x="364" y="319"/>
                </a:lnTo>
                <a:lnTo>
                  <a:pt x="364" y="318"/>
                </a:lnTo>
                <a:lnTo>
                  <a:pt x="365" y="318"/>
                </a:lnTo>
                <a:lnTo>
                  <a:pt x="365" y="317"/>
                </a:lnTo>
                <a:lnTo>
                  <a:pt x="366" y="317"/>
                </a:lnTo>
                <a:lnTo>
                  <a:pt x="367" y="316"/>
                </a:lnTo>
                <a:lnTo>
                  <a:pt x="367" y="315"/>
                </a:lnTo>
                <a:lnTo>
                  <a:pt x="368" y="315"/>
                </a:lnTo>
                <a:lnTo>
                  <a:pt x="368" y="314"/>
                </a:lnTo>
                <a:lnTo>
                  <a:pt x="369" y="314"/>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3" y="342"/>
                </a:lnTo>
                <a:lnTo>
                  <a:pt x="323" y="343"/>
                </a:lnTo>
                <a:lnTo>
                  <a:pt x="323" y="344"/>
                </a:lnTo>
                <a:lnTo>
                  <a:pt x="322" y="345"/>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33" y="363"/>
                </a:lnTo>
                <a:lnTo>
                  <a:pt x="333" y="362"/>
                </a:lnTo>
                <a:lnTo>
                  <a:pt x="334" y="361"/>
                </a:lnTo>
                <a:lnTo>
                  <a:pt x="334" y="360"/>
                </a:lnTo>
                <a:lnTo>
                  <a:pt x="335" y="359"/>
                </a:lnTo>
                <a:lnTo>
                  <a:pt x="335" y="358"/>
                </a:lnTo>
                <a:lnTo>
                  <a:pt x="335" y="357"/>
                </a:lnTo>
                <a:lnTo>
                  <a:pt x="336" y="357"/>
                </a:lnTo>
                <a:lnTo>
                  <a:pt x="336" y="356"/>
                </a:lnTo>
                <a:lnTo>
                  <a:pt x="336" y="355"/>
                </a:lnTo>
                <a:lnTo>
                  <a:pt x="337" y="354"/>
                </a:lnTo>
                <a:lnTo>
                  <a:pt x="338" y="353"/>
                </a:lnTo>
                <a:lnTo>
                  <a:pt x="338" y="352"/>
                </a:lnTo>
                <a:lnTo>
                  <a:pt x="338" y="351"/>
                </a:lnTo>
                <a:lnTo>
                  <a:pt x="339" y="351"/>
                </a:lnTo>
                <a:lnTo>
                  <a:pt x="339" y="350"/>
                </a:lnTo>
                <a:lnTo>
                  <a:pt x="340" y="349"/>
                </a:lnTo>
                <a:lnTo>
                  <a:pt x="340" y="348"/>
                </a:lnTo>
                <a:lnTo>
                  <a:pt x="325" y="339"/>
                </a:lnTo>
                <a:close/>
                <a:moveTo>
                  <a:pt x="306" y="392"/>
                </a:moveTo>
                <a:lnTo>
                  <a:pt x="306" y="392"/>
                </a:lnTo>
                <a:lnTo>
                  <a:pt x="306" y="393"/>
                </a:lnTo>
                <a:lnTo>
                  <a:pt x="306" y="394"/>
                </a:lnTo>
                <a:lnTo>
                  <a:pt x="306" y="395"/>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22" y="411"/>
                </a:lnTo>
                <a:lnTo>
                  <a:pt x="322" y="410"/>
                </a:lnTo>
                <a:lnTo>
                  <a:pt x="322" y="409"/>
                </a:lnTo>
                <a:lnTo>
                  <a:pt x="322" y="408"/>
                </a:lnTo>
                <a:lnTo>
                  <a:pt x="322" y="407"/>
                </a:lnTo>
                <a:lnTo>
                  <a:pt x="322" y="406"/>
                </a:lnTo>
                <a:lnTo>
                  <a:pt x="322" y="405"/>
                </a:lnTo>
                <a:lnTo>
                  <a:pt x="322" y="404"/>
                </a:lnTo>
                <a:lnTo>
                  <a:pt x="322" y="403"/>
                </a:lnTo>
                <a:lnTo>
                  <a:pt x="322" y="402"/>
                </a:lnTo>
                <a:lnTo>
                  <a:pt x="323" y="401"/>
                </a:lnTo>
                <a:lnTo>
                  <a:pt x="323" y="400"/>
                </a:lnTo>
                <a:lnTo>
                  <a:pt x="323" y="399"/>
                </a:lnTo>
                <a:lnTo>
                  <a:pt x="323" y="398"/>
                </a:lnTo>
                <a:lnTo>
                  <a:pt x="323" y="397"/>
                </a:lnTo>
                <a:lnTo>
                  <a:pt x="323" y="396"/>
                </a:lnTo>
                <a:lnTo>
                  <a:pt x="323" y="395"/>
                </a:lnTo>
                <a:lnTo>
                  <a:pt x="306" y="392"/>
                </a:lnTo>
                <a:close/>
                <a:moveTo>
                  <a:pt x="307" y="447"/>
                </a:moveTo>
                <a:lnTo>
                  <a:pt x="307" y="447"/>
                </a:lnTo>
                <a:lnTo>
                  <a:pt x="307" y="448"/>
                </a:lnTo>
                <a:lnTo>
                  <a:pt x="307" y="449"/>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2" y="464"/>
                </a:lnTo>
                <a:lnTo>
                  <a:pt x="312" y="465"/>
                </a:lnTo>
                <a:lnTo>
                  <a:pt x="329" y="460"/>
                </a:lnTo>
                <a:lnTo>
                  <a:pt x="328" y="459"/>
                </a:lnTo>
                <a:lnTo>
                  <a:pt x="328" y="458"/>
                </a:lnTo>
                <a:lnTo>
                  <a:pt x="328" y="457"/>
                </a:lnTo>
                <a:lnTo>
                  <a:pt x="328" y="456"/>
                </a:lnTo>
                <a:lnTo>
                  <a:pt x="327" y="456"/>
                </a:lnTo>
                <a:lnTo>
                  <a:pt x="327" y="455"/>
                </a:lnTo>
                <a:lnTo>
                  <a:pt x="327" y="454"/>
                </a:lnTo>
                <a:lnTo>
                  <a:pt x="327" y="453"/>
                </a:lnTo>
                <a:lnTo>
                  <a:pt x="326" y="452"/>
                </a:lnTo>
                <a:lnTo>
                  <a:pt x="326" y="451"/>
                </a:lnTo>
                <a:lnTo>
                  <a:pt x="326" y="450"/>
                </a:lnTo>
                <a:lnTo>
                  <a:pt x="325" y="449"/>
                </a:lnTo>
                <a:lnTo>
                  <a:pt x="325" y="448"/>
                </a:lnTo>
                <a:lnTo>
                  <a:pt x="325" y="447"/>
                </a:lnTo>
                <a:lnTo>
                  <a:pt x="325" y="446"/>
                </a:lnTo>
                <a:lnTo>
                  <a:pt x="325" y="445"/>
                </a:lnTo>
                <a:lnTo>
                  <a:pt x="324" y="444"/>
                </a:lnTo>
                <a:lnTo>
                  <a:pt x="307" y="447"/>
                </a:lnTo>
                <a:close/>
                <a:moveTo>
                  <a:pt x="328" y="499"/>
                </a:moveTo>
                <a:lnTo>
                  <a:pt x="328" y="499"/>
                </a:lnTo>
                <a:lnTo>
                  <a:pt x="329" y="500"/>
                </a:lnTo>
                <a:lnTo>
                  <a:pt x="329" y="501"/>
                </a:lnTo>
                <a:lnTo>
                  <a:pt x="330" y="502"/>
                </a:lnTo>
                <a:lnTo>
                  <a:pt x="331" y="503"/>
                </a:lnTo>
                <a:lnTo>
                  <a:pt x="331" y="504"/>
                </a:lnTo>
                <a:lnTo>
                  <a:pt x="332" y="505"/>
                </a:lnTo>
                <a:lnTo>
                  <a:pt x="333" y="506"/>
                </a:lnTo>
                <a:lnTo>
                  <a:pt x="333" y="507"/>
                </a:lnTo>
                <a:lnTo>
                  <a:pt x="334" y="508"/>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1" y="501"/>
                </a:lnTo>
                <a:lnTo>
                  <a:pt x="351" y="500"/>
                </a:lnTo>
                <a:lnTo>
                  <a:pt x="350" y="500"/>
                </a:lnTo>
                <a:lnTo>
                  <a:pt x="350" y="499"/>
                </a:lnTo>
                <a:lnTo>
                  <a:pt x="349" y="499"/>
                </a:lnTo>
                <a:lnTo>
                  <a:pt x="349" y="498"/>
                </a:lnTo>
                <a:lnTo>
                  <a:pt x="348" y="497"/>
                </a:lnTo>
                <a:lnTo>
                  <a:pt x="347" y="496"/>
                </a:lnTo>
                <a:lnTo>
                  <a:pt x="347" y="495"/>
                </a:lnTo>
                <a:lnTo>
                  <a:pt x="346" y="495"/>
                </a:lnTo>
                <a:lnTo>
                  <a:pt x="346" y="494"/>
                </a:lnTo>
                <a:lnTo>
                  <a:pt x="345" y="493"/>
                </a:lnTo>
                <a:lnTo>
                  <a:pt x="344" y="492"/>
                </a:lnTo>
                <a:lnTo>
                  <a:pt x="344" y="491"/>
                </a:lnTo>
                <a:lnTo>
                  <a:pt x="343" y="491"/>
                </a:lnTo>
                <a:lnTo>
                  <a:pt x="343" y="490"/>
                </a:lnTo>
                <a:lnTo>
                  <a:pt x="328" y="499"/>
                </a:lnTo>
                <a:close/>
                <a:moveTo>
                  <a:pt x="366" y="540"/>
                </a:moveTo>
                <a:lnTo>
                  <a:pt x="366" y="540"/>
                </a:lnTo>
                <a:lnTo>
                  <a:pt x="367" y="541"/>
                </a:lnTo>
                <a:lnTo>
                  <a:pt x="368" y="541"/>
                </a:lnTo>
                <a:lnTo>
                  <a:pt x="369" y="542"/>
                </a:lnTo>
                <a:lnTo>
                  <a:pt x="370" y="543"/>
                </a:lnTo>
                <a:lnTo>
                  <a:pt x="371" y="543"/>
                </a:lnTo>
                <a:lnTo>
                  <a:pt x="372" y="544"/>
                </a:lnTo>
                <a:lnTo>
                  <a:pt x="373" y="545"/>
                </a:lnTo>
                <a:lnTo>
                  <a:pt x="374" y="545"/>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0" y="528"/>
                </a:lnTo>
                <a:lnTo>
                  <a:pt x="379" y="528"/>
                </a:lnTo>
                <a:lnTo>
                  <a:pt x="379" y="527"/>
                </a:lnTo>
                <a:lnTo>
                  <a:pt x="378" y="527"/>
                </a:lnTo>
                <a:lnTo>
                  <a:pt x="377" y="526"/>
                </a:lnTo>
                <a:lnTo>
                  <a:pt x="376" y="526"/>
                </a:lnTo>
                <a:lnTo>
                  <a:pt x="366" y="540"/>
                </a:lnTo>
                <a:close/>
                <a:moveTo>
                  <a:pt x="416" y="564"/>
                </a:moveTo>
                <a:lnTo>
                  <a:pt x="416" y="564"/>
                </a:lnTo>
                <a:lnTo>
                  <a:pt x="417" y="565"/>
                </a:lnTo>
                <a:lnTo>
                  <a:pt x="418" y="565"/>
                </a:lnTo>
                <a:lnTo>
                  <a:pt x="419" y="565"/>
                </a:lnTo>
                <a:lnTo>
                  <a:pt x="420" y="565"/>
                </a:lnTo>
                <a:lnTo>
                  <a:pt x="421" y="566"/>
                </a:lnTo>
                <a:lnTo>
                  <a:pt x="422" y="566"/>
                </a:lnTo>
                <a:lnTo>
                  <a:pt x="423" y="566"/>
                </a:lnTo>
                <a:lnTo>
                  <a:pt x="424" y="566"/>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7" y="551"/>
                </a:lnTo>
                <a:lnTo>
                  <a:pt x="436" y="551"/>
                </a:lnTo>
                <a:lnTo>
                  <a:pt x="435" y="551"/>
                </a:lnTo>
                <a:lnTo>
                  <a:pt x="434" y="550"/>
                </a:lnTo>
                <a:lnTo>
                  <a:pt x="433" y="550"/>
                </a:lnTo>
                <a:lnTo>
                  <a:pt x="432" y="550"/>
                </a:lnTo>
                <a:lnTo>
                  <a:pt x="431" y="550"/>
                </a:lnTo>
                <a:lnTo>
                  <a:pt x="430" y="550"/>
                </a:lnTo>
                <a:lnTo>
                  <a:pt x="429" y="549"/>
                </a:lnTo>
                <a:lnTo>
                  <a:pt x="428" y="549"/>
                </a:lnTo>
                <a:lnTo>
                  <a:pt x="427" y="549"/>
                </a:lnTo>
                <a:lnTo>
                  <a:pt x="426" y="549"/>
                </a:lnTo>
                <a:lnTo>
                  <a:pt x="425" y="548"/>
                </a:lnTo>
                <a:lnTo>
                  <a:pt x="424" y="548"/>
                </a:lnTo>
                <a:lnTo>
                  <a:pt x="423" y="548"/>
                </a:lnTo>
                <a:lnTo>
                  <a:pt x="422" y="548"/>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6"/>
                </a:lnTo>
                <a:lnTo>
                  <a:pt x="486" y="549"/>
                </a:lnTo>
                <a:lnTo>
                  <a:pt x="485" y="549"/>
                </a:lnTo>
                <a:lnTo>
                  <a:pt x="485" y="550"/>
                </a:lnTo>
                <a:lnTo>
                  <a:pt x="484" y="550"/>
                </a:lnTo>
                <a:lnTo>
                  <a:pt x="483" y="550"/>
                </a:lnTo>
                <a:lnTo>
                  <a:pt x="482" y="550"/>
                </a:lnTo>
                <a:lnTo>
                  <a:pt x="481" y="550"/>
                </a:lnTo>
                <a:lnTo>
                  <a:pt x="480" y="550"/>
                </a:lnTo>
                <a:lnTo>
                  <a:pt x="479" y="551"/>
                </a:lnTo>
                <a:lnTo>
                  <a:pt x="478" y="551"/>
                </a:lnTo>
                <a:lnTo>
                  <a:pt x="477" y="551"/>
                </a:lnTo>
                <a:lnTo>
                  <a:pt x="476" y="551"/>
                </a:lnTo>
                <a:lnTo>
                  <a:pt x="475" y="551"/>
                </a:lnTo>
                <a:lnTo>
                  <a:pt x="474" y="551"/>
                </a:lnTo>
                <a:lnTo>
                  <a:pt x="473" y="551"/>
                </a:lnTo>
                <a:lnTo>
                  <a:pt x="472" y="552"/>
                </a:lnTo>
                <a:lnTo>
                  <a:pt x="471" y="552"/>
                </a:lnTo>
                <a:lnTo>
                  <a:pt x="470" y="552"/>
                </a:lnTo>
                <a:lnTo>
                  <a:pt x="471" y="569"/>
                </a:lnTo>
                <a:close/>
                <a:moveTo>
                  <a:pt x="525" y="554"/>
                </a:moveTo>
                <a:lnTo>
                  <a:pt x="525" y="554"/>
                </a:lnTo>
                <a:lnTo>
                  <a:pt x="526" y="554"/>
                </a:lnTo>
                <a:lnTo>
                  <a:pt x="527" y="553"/>
                </a:lnTo>
                <a:lnTo>
                  <a:pt x="528" y="553"/>
                </a:lnTo>
                <a:lnTo>
                  <a:pt x="529" y="552"/>
                </a:lnTo>
                <a:lnTo>
                  <a:pt x="530" y="551"/>
                </a:lnTo>
                <a:lnTo>
                  <a:pt x="531" y="551"/>
                </a:lnTo>
                <a:lnTo>
                  <a:pt x="532" y="551"/>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29" y="532"/>
                </a:lnTo>
                <a:lnTo>
                  <a:pt x="528" y="532"/>
                </a:lnTo>
                <a:lnTo>
                  <a:pt x="527" y="533"/>
                </a:lnTo>
                <a:lnTo>
                  <a:pt x="526" y="534"/>
                </a:lnTo>
                <a:lnTo>
                  <a:pt x="525" y="534"/>
                </a:lnTo>
                <a:lnTo>
                  <a:pt x="524" y="535"/>
                </a:lnTo>
                <a:lnTo>
                  <a:pt x="523" y="535"/>
                </a:lnTo>
                <a:lnTo>
                  <a:pt x="522" y="536"/>
                </a:lnTo>
                <a:lnTo>
                  <a:pt x="521" y="536"/>
                </a:lnTo>
                <a:lnTo>
                  <a:pt x="520" y="537"/>
                </a:lnTo>
                <a:lnTo>
                  <a:pt x="519" y="538"/>
                </a:lnTo>
                <a:lnTo>
                  <a:pt x="518" y="538"/>
                </a:lnTo>
                <a:lnTo>
                  <a:pt x="517" y="538"/>
                </a:lnTo>
                <a:lnTo>
                  <a:pt x="525" y="554"/>
                </a:lnTo>
                <a:close/>
                <a:moveTo>
                  <a:pt x="570" y="521"/>
                </a:moveTo>
                <a:lnTo>
                  <a:pt x="570" y="521"/>
                </a:lnTo>
                <a:lnTo>
                  <a:pt x="570" y="520"/>
                </a:lnTo>
                <a:lnTo>
                  <a:pt x="571" y="519"/>
                </a:lnTo>
                <a:lnTo>
                  <a:pt x="572" y="518"/>
                </a:lnTo>
                <a:lnTo>
                  <a:pt x="573" y="517"/>
                </a:lnTo>
                <a:lnTo>
                  <a:pt x="574" y="516"/>
                </a:lnTo>
                <a:lnTo>
                  <a:pt x="575" y="515"/>
                </a:lnTo>
                <a:lnTo>
                  <a:pt x="575" y="514"/>
                </a:lnTo>
                <a:lnTo>
                  <a:pt x="576" y="514"/>
                </a:lnTo>
                <a:lnTo>
                  <a:pt x="576" y="513"/>
                </a:lnTo>
                <a:lnTo>
                  <a:pt x="577" y="512"/>
                </a:lnTo>
                <a:lnTo>
                  <a:pt x="578" y="511"/>
                </a:lnTo>
                <a:lnTo>
                  <a:pt x="579" y="510"/>
                </a:lnTo>
                <a:lnTo>
                  <a:pt x="579" y="509"/>
                </a:lnTo>
                <a:lnTo>
                  <a:pt x="580" y="508"/>
                </a:lnTo>
                <a:lnTo>
                  <a:pt x="581" y="507"/>
                </a:lnTo>
                <a:lnTo>
                  <a:pt x="581" y="506"/>
                </a:lnTo>
                <a:lnTo>
                  <a:pt x="567" y="496"/>
                </a:lnTo>
                <a:lnTo>
                  <a:pt x="567" y="497"/>
                </a:lnTo>
                <a:lnTo>
                  <a:pt x="566" y="497"/>
                </a:lnTo>
                <a:lnTo>
                  <a:pt x="566" y="498"/>
                </a:lnTo>
                <a:lnTo>
                  <a:pt x="565" y="499"/>
                </a:lnTo>
                <a:lnTo>
                  <a:pt x="564" y="500"/>
                </a:lnTo>
                <a:lnTo>
                  <a:pt x="563" y="501"/>
                </a:lnTo>
                <a:lnTo>
                  <a:pt x="563" y="502"/>
                </a:lnTo>
                <a:lnTo>
                  <a:pt x="562" y="502"/>
                </a:lnTo>
                <a:lnTo>
                  <a:pt x="562" y="503"/>
                </a:lnTo>
                <a:lnTo>
                  <a:pt x="561" y="504"/>
                </a:lnTo>
                <a:lnTo>
                  <a:pt x="560" y="505"/>
                </a:lnTo>
                <a:lnTo>
                  <a:pt x="559" y="506"/>
                </a:lnTo>
                <a:lnTo>
                  <a:pt x="559" y="507"/>
                </a:lnTo>
                <a:lnTo>
                  <a:pt x="558" y="507"/>
                </a:lnTo>
                <a:lnTo>
                  <a:pt x="557" y="508"/>
                </a:lnTo>
                <a:lnTo>
                  <a:pt x="557" y="509"/>
                </a:lnTo>
                <a:lnTo>
                  <a:pt x="570" y="521"/>
                </a:lnTo>
                <a:close/>
                <a:moveTo>
                  <a:pt x="599" y="474"/>
                </a:moveTo>
                <a:lnTo>
                  <a:pt x="599" y="474"/>
                </a:lnTo>
                <a:lnTo>
                  <a:pt x="600" y="473"/>
                </a:lnTo>
                <a:lnTo>
                  <a:pt x="600" y="472"/>
                </a:lnTo>
                <a:lnTo>
                  <a:pt x="600" y="471"/>
                </a:lnTo>
                <a:lnTo>
                  <a:pt x="601" y="470"/>
                </a:lnTo>
                <a:lnTo>
                  <a:pt x="601" y="469"/>
                </a:lnTo>
                <a:lnTo>
                  <a:pt x="602" y="468"/>
                </a:lnTo>
                <a:lnTo>
                  <a:pt x="602" y="467"/>
                </a:lnTo>
                <a:lnTo>
                  <a:pt x="602" y="466"/>
                </a:lnTo>
                <a:lnTo>
                  <a:pt x="603" y="465"/>
                </a:lnTo>
                <a:lnTo>
                  <a:pt x="603" y="464"/>
                </a:lnTo>
                <a:lnTo>
                  <a:pt x="603" y="463"/>
                </a:lnTo>
                <a:lnTo>
                  <a:pt x="603" y="462"/>
                </a:lnTo>
                <a:lnTo>
                  <a:pt x="604" y="461"/>
                </a:lnTo>
                <a:lnTo>
                  <a:pt x="604" y="460"/>
                </a:lnTo>
                <a:lnTo>
                  <a:pt x="604" y="459"/>
                </a:lnTo>
                <a:lnTo>
                  <a:pt x="605" y="458"/>
                </a:lnTo>
                <a:lnTo>
                  <a:pt x="605" y="457"/>
                </a:lnTo>
                <a:lnTo>
                  <a:pt x="605" y="456"/>
                </a:lnTo>
                <a:lnTo>
                  <a:pt x="588" y="451"/>
                </a:lnTo>
                <a:lnTo>
                  <a:pt x="588" y="452"/>
                </a:lnTo>
                <a:lnTo>
                  <a:pt x="588" y="453"/>
                </a:lnTo>
                <a:lnTo>
                  <a:pt x="588" y="454"/>
                </a:lnTo>
                <a:lnTo>
                  <a:pt x="587" y="455"/>
                </a:lnTo>
                <a:lnTo>
                  <a:pt x="587" y="456"/>
                </a:lnTo>
                <a:lnTo>
                  <a:pt x="587" y="457"/>
                </a:lnTo>
                <a:lnTo>
                  <a:pt x="586" y="458"/>
                </a:lnTo>
                <a:lnTo>
                  <a:pt x="586" y="459"/>
                </a:lnTo>
                <a:lnTo>
                  <a:pt x="586" y="460"/>
                </a:lnTo>
                <a:lnTo>
                  <a:pt x="585" y="461"/>
                </a:lnTo>
                <a:lnTo>
                  <a:pt x="585" y="462"/>
                </a:lnTo>
                <a:lnTo>
                  <a:pt x="585" y="463"/>
                </a:lnTo>
                <a:lnTo>
                  <a:pt x="584" y="463"/>
                </a:lnTo>
                <a:lnTo>
                  <a:pt x="584" y="464"/>
                </a:lnTo>
                <a:lnTo>
                  <a:pt x="584" y="465"/>
                </a:lnTo>
                <a:lnTo>
                  <a:pt x="584" y="466"/>
                </a:lnTo>
                <a:lnTo>
                  <a:pt x="583" y="467"/>
                </a:lnTo>
                <a:lnTo>
                  <a:pt x="599" y="474"/>
                </a:lnTo>
                <a:close/>
                <a:moveTo>
                  <a:pt x="610" y="419"/>
                </a:move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7"/>
                </a:lnTo>
                <a:lnTo>
                  <a:pt x="592" y="408"/>
                </a:lnTo>
                <a:lnTo>
                  <a:pt x="592" y="409"/>
                </a:lnTo>
                <a:lnTo>
                  <a:pt x="592" y="410"/>
                </a:lnTo>
                <a:lnTo>
                  <a:pt x="593" y="411"/>
                </a:lnTo>
                <a:lnTo>
                  <a:pt x="593" y="412"/>
                </a:lnTo>
                <a:lnTo>
                  <a:pt x="593" y="413"/>
                </a:lnTo>
                <a:lnTo>
                  <a:pt x="593" y="414"/>
                </a:lnTo>
                <a:lnTo>
                  <a:pt x="593" y="415"/>
                </a:lnTo>
                <a:lnTo>
                  <a:pt x="593" y="416"/>
                </a:lnTo>
                <a:lnTo>
                  <a:pt x="593" y="417"/>
                </a:lnTo>
                <a:lnTo>
                  <a:pt x="593" y="418"/>
                </a:lnTo>
                <a:lnTo>
                  <a:pt x="593" y="419"/>
                </a:lnTo>
                <a:lnTo>
                  <a:pt x="610" y="419"/>
                </a:lnTo>
                <a:close/>
                <a:moveTo>
                  <a:pt x="601" y="364"/>
                </a:moveTo>
                <a:lnTo>
                  <a:pt x="601" y="364"/>
                </a:lnTo>
                <a:lnTo>
                  <a:pt x="601" y="363"/>
                </a:lnTo>
                <a:lnTo>
                  <a:pt x="600" y="362"/>
                </a:lnTo>
                <a:lnTo>
                  <a:pt x="600" y="361"/>
                </a:lnTo>
                <a:lnTo>
                  <a:pt x="599" y="360"/>
                </a:lnTo>
                <a:lnTo>
                  <a:pt x="599" y="359"/>
                </a:lnTo>
                <a:lnTo>
                  <a:pt x="599" y="358"/>
                </a:lnTo>
                <a:lnTo>
                  <a:pt x="598" y="357"/>
                </a:lnTo>
                <a:lnTo>
                  <a:pt x="598" y="356"/>
                </a:lnTo>
                <a:lnTo>
                  <a:pt x="597" y="355"/>
                </a:lnTo>
                <a:lnTo>
                  <a:pt x="597" y="354"/>
                </a:lnTo>
                <a:lnTo>
                  <a:pt x="596" y="353"/>
                </a:lnTo>
                <a:lnTo>
                  <a:pt x="596" y="352"/>
                </a:lnTo>
                <a:lnTo>
                  <a:pt x="596" y="351"/>
                </a:lnTo>
                <a:lnTo>
                  <a:pt x="595" y="350"/>
                </a:lnTo>
                <a:lnTo>
                  <a:pt x="594" y="349"/>
                </a:lnTo>
                <a:lnTo>
                  <a:pt x="594" y="348"/>
                </a:lnTo>
                <a:lnTo>
                  <a:pt x="594" y="347"/>
                </a:lnTo>
                <a:lnTo>
                  <a:pt x="593" y="347"/>
                </a:lnTo>
                <a:lnTo>
                  <a:pt x="578" y="355"/>
                </a:lnTo>
                <a:lnTo>
                  <a:pt x="578" y="356"/>
                </a:lnTo>
                <a:lnTo>
                  <a:pt x="579" y="357"/>
                </a:lnTo>
                <a:lnTo>
                  <a:pt x="579" y="358"/>
                </a:lnTo>
                <a:lnTo>
                  <a:pt x="580" y="359"/>
                </a:lnTo>
                <a:lnTo>
                  <a:pt x="580" y="360"/>
                </a:lnTo>
                <a:lnTo>
                  <a:pt x="581" y="361"/>
                </a:lnTo>
                <a:lnTo>
                  <a:pt x="581" y="362"/>
                </a:lnTo>
                <a:lnTo>
                  <a:pt x="581" y="363"/>
                </a:lnTo>
                <a:lnTo>
                  <a:pt x="582" y="363"/>
                </a:lnTo>
                <a:lnTo>
                  <a:pt x="582" y="364"/>
                </a:lnTo>
                <a:lnTo>
                  <a:pt x="582" y="365"/>
                </a:lnTo>
                <a:lnTo>
                  <a:pt x="583" y="366"/>
                </a:lnTo>
                <a:lnTo>
                  <a:pt x="583" y="367"/>
                </a:lnTo>
                <a:lnTo>
                  <a:pt x="584" y="368"/>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2" y="320"/>
                </a:lnTo>
                <a:lnTo>
                  <a:pt x="553" y="321"/>
                </a:lnTo>
                <a:lnTo>
                  <a:pt x="554" y="322"/>
                </a:lnTo>
                <a:lnTo>
                  <a:pt x="555" y="323"/>
                </a:lnTo>
                <a:lnTo>
                  <a:pt x="556" y="324"/>
                </a:lnTo>
                <a:lnTo>
                  <a:pt x="556" y="325"/>
                </a:lnTo>
                <a:lnTo>
                  <a:pt x="557" y="325"/>
                </a:lnTo>
                <a:lnTo>
                  <a:pt x="557" y="326"/>
                </a:lnTo>
                <a:lnTo>
                  <a:pt x="558" y="326"/>
                </a:lnTo>
                <a:lnTo>
                  <a:pt x="559" y="327"/>
                </a:lnTo>
                <a:lnTo>
                  <a:pt x="559" y="328"/>
                </a:lnTo>
                <a:lnTo>
                  <a:pt x="573" y="316"/>
                </a:lnTo>
                <a:close/>
                <a:moveTo>
                  <a:pt x="529" y="282"/>
                </a:moveTo>
                <a:lnTo>
                  <a:pt x="529" y="282"/>
                </a:lnTo>
                <a:lnTo>
                  <a:pt x="529" y="281"/>
                </a:lnTo>
                <a:lnTo>
                  <a:pt x="528" y="281"/>
                </a:lnTo>
                <a:lnTo>
                  <a:pt x="527" y="280"/>
                </a:lnTo>
                <a:lnTo>
                  <a:pt x="526" y="280"/>
                </a:lnTo>
                <a:lnTo>
                  <a:pt x="525" y="280"/>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06" y="290"/>
                </a:lnTo>
                <a:lnTo>
                  <a:pt x="507" y="291"/>
                </a:lnTo>
                <a:lnTo>
                  <a:pt x="508" y="291"/>
                </a:lnTo>
                <a:lnTo>
                  <a:pt x="509" y="292"/>
                </a:lnTo>
                <a:lnTo>
                  <a:pt x="510" y="292"/>
                </a:lnTo>
                <a:lnTo>
                  <a:pt x="511" y="292"/>
                </a:lnTo>
                <a:lnTo>
                  <a:pt x="511" y="293"/>
                </a:lnTo>
                <a:lnTo>
                  <a:pt x="512" y="293"/>
                </a:lnTo>
                <a:lnTo>
                  <a:pt x="513" y="293"/>
                </a:lnTo>
                <a:lnTo>
                  <a:pt x="514" y="294"/>
                </a:lnTo>
                <a:lnTo>
                  <a:pt x="515" y="294"/>
                </a:lnTo>
                <a:lnTo>
                  <a:pt x="516" y="295"/>
                </a:lnTo>
                <a:lnTo>
                  <a:pt x="517" y="295"/>
                </a:lnTo>
                <a:lnTo>
                  <a:pt x="518" y="296"/>
                </a:lnTo>
                <a:lnTo>
                  <a:pt x="519" y="296"/>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0"/>
                  <a:pt x="358" y="9"/>
                </a:cubicBezTo>
                <a:cubicBezTo>
                  <a:pt x="374" y="11"/>
                  <a:pt x="388" y="23"/>
                  <a:pt x="388" y="39"/>
                </a:cubicBezTo>
                <a:cubicBezTo>
                  <a:pt x="388" y="63"/>
                  <a:pt x="388" y="87"/>
                  <a:pt x="388" y="111"/>
                </a:cubicBezTo>
                <a:cubicBezTo>
                  <a:pt x="388" y="128"/>
                  <a:pt x="374" y="139"/>
                  <a:pt x="358" y="141"/>
                </a:cubicBezTo>
                <a:cubicBezTo>
                  <a:pt x="323" y="145"/>
                  <a:pt x="287" y="147"/>
                  <a:pt x="252" y="148"/>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80" name="Freeform 34"/>
          <p:cNvSpPr>
            <a:spLocks noEditPoints="1" noChangeArrowheads="1"/>
          </p:cNvSpPr>
          <p:nvPr/>
        </p:nvSpPr>
        <p:spPr bwMode="auto">
          <a:xfrm>
            <a:off x="3086100" y="2314575"/>
            <a:ext cx="385763" cy="411163"/>
          </a:xfrm>
          <a:custGeom>
            <a:avLst/>
            <a:gdLst>
              <a:gd name="T0" fmla="*/ 224 w 593"/>
              <a:gd name="T1" fmla="*/ 394 h 633"/>
              <a:gd name="T2" fmla="*/ 213 w 593"/>
              <a:gd name="T3" fmla="*/ 358 h 633"/>
              <a:gd name="T4" fmla="*/ 259 w 593"/>
              <a:gd name="T5" fmla="*/ 173 h 633"/>
              <a:gd name="T6" fmla="*/ 307 w 593"/>
              <a:gd name="T7" fmla="*/ 323 h 633"/>
              <a:gd name="T8" fmla="*/ 367 w 593"/>
              <a:gd name="T9" fmla="*/ 149 h 633"/>
              <a:gd name="T10" fmla="*/ 234 w 593"/>
              <a:gd name="T11" fmla="*/ 295 h 633"/>
              <a:gd name="T12" fmla="*/ 223 w 593"/>
              <a:gd name="T13" fmla="*/ 315 h 633"/>
              <a:gd name="T14" fmla="*/ 304 w 593"/>
              <a:gd name="T15" fmla="*/ 363 h 633"/>
              <a:gd name="T16" fmla="*/ 391 w 593"/>
              <a:gd name="T17" fmla="*/ 127 h 633"/>
              <a:gd name="T18" fmla="*/ 395 w 593"/>
              <a:gd name="T19" fmla="*/ 81 h 633"/>
              <a:gd name="T20" fmla="*/ 391 w 593"/>
              <a:gd name="T21" fmla="*/ 127 h 633"/>
              <a:gd name="T22" fmla="*/ 463 w 593"/>
              <a:gd name="T23" fmla="*/ 149 h 633"/>
              <a:gd name="T24" fmla="*/ 417 w 593"/>
              <a:gd name="T25" fmla="*/ 153 h 633"/>
              <a:gd name="T26" fmla="*/ 338 w 593"/>
              <a:gd name="T27" fmla="*/ 107 h 633"/>
              <a:gd name="T28" fmla="*/ 319 w 593"/>
              <a:gd name="T29" fmla="*/ 65 h 633"/>
              <a:gd name="T30" fmla="*/ 338 w 593"/>
              <a:gd name="T31" fmla="*/ 107 h 633"/>
              <a:gd name="T32" fmla="*/ 261 w 593"/>
              <a:gd name="T33" fmla="*/ 79 h 633"/>
              <a:gd name="T34" fmla="*/ 266 w 593"/>
              <a:gd name="T35" fmla="*/ 125 h 633"/>
              <a:gd name="T36" fmla="*/ 435 w 593"/>
              <a:gd name="T37" fmla="*/ 226 h 633"/>
              <a:gd name="T38" fmla="*/ 477 w 593"/>
              <a:gd name="T39" fmla="*/ 207 h 633"/>
              <a:gd name="T40" fmla="*/ 435 w 593"/>
              <a:gd name="T41" fmla="*/ 226 h 633"/>
              <a:gd name="T42" fmla="*/ 218 w 593"/>
              <a:gd name="T43" fmla="*/ 324 h 633"/>
              <a:gd name="T44" fmla="*/ 206 w 593"/>
              <a:gd name="T45" fmla="*/ 344 h 633"/>
              <a:gd name="T46" fmla="*/ 288 w 593"/>
              <a:gd name="T47" fmla="*/ 391 h 633"/>
              <a:gd name="T48" fmla="*/ 216 w 593"/>
              <a:gd name="T49" fmla="*/ 633 h 633"/>
              <a:gd name="T50" fmla="*/ 231 w 593"/>
              <a:gd name="T51" fmla="*/ 37 h 633"/>
              <a:gd name="T52" fmla="*/ 564 w 593"/>
              <a:gd name="T53" fmla="*/ 180 h 633"/>
              <a:gd name="T54" fmla="*/ 569 w 593"/>
              <a:gd name="T55" fmla="*/ 276 h 633"/>
              <a:gd name="T56" fmla="*/ 586 w 593"/>
              <a:gd name="T57" fmla="*/ 396 h 633"/>
              <a:gd name="T58" fmla="*/ 565 w 593"/>
              <a:gd name="T59" fmla="*/ 498 h 633"/>
              <a:gd name="T60" fmla="*/ 443 w 593"/>
              <a:gd name="T61" fmla="*/ 526 h 633"/>
              <a:gd name="T62" fmla="*/ 216 w 593"/>
              <a:gd name="T63" fmla="*/ 633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3" h="633">
                <a:moveTo>
                  <a:pt x="213" y="358"/>
                </a:moveTo>
                <a:cubicBezTo>
                  <a:pt x="207" y="371"/>
                  <a:pt x="212" y="386"/>
                  <a:pt x="224" y="394"/>
                </a:cubicBezTo>
                <a:cubicBezTo>
                  <a:pt x="235" y="400"/>
                  <a:pt x="248" y="398"/>
                  <a:pt x="257" y="390"/>
                </a:cubicBezTo>
                <a:lnTo>
                  <a:pt x="213" y="358"/>
                </a:lnTo>
                <a:close/>
                <a:moveTo>
                  <a:pt x="367" y="149"/>
                </a:moveTo>
                <a:cubicBezTo>
                  <a:pt x="328" y="126"/>
                  <a:pt x="279" y="137"/>
                  <a:pt x="259" y="173"/>
                </a:cubicBezTo>
                <a:cubicBezTo>
                  <a:pt x="238" y="209"/>
                  <a:pt x="265" y="250"/>
                  <a:pt x="246" y="288"/>
                </a:cubicBezTo>
                <a:lnTo>
                  <a:pt x="307" y="323"/>
                </a:lnTo>
                <a:cubicBezTo>
                  <a:pt x="330" y="288"/>
                  <a:pt x="380" y="291"/>
                  <a:pt x="401" y="255"/>
                </a:cubicBezTo>
                <a:cubicBezTo>
                  <a:pt x="421" y="219"/>
                  <a:pt x="406" y="172"/>
                  <a:pt x="367" y="149"/>
                </a:cubicBezTo>
                <a:close/>
                <a:moveTo>
                  <a:pt x="301" y="346"/>
                </a:moveTo>
                <a:lnTo>
                  <a:pt x="234" y="295"/>
                </a:lnTo>
                <a:cubicBezTo>
                  <a:pt x="229" y="292"/>
                  <a:pt x="223" y="293"/>
                  <a:pt x="219" y="298"/>
                </a:cubicBezTo>
                <a:cubicBezTo>
                  <a:pt x="216" y="304"/>
                  <a:pt x="218" y="311"/>
                  <a:pt x="223" y="315"/>
                </a:cubicBezTo>
                <a:lnTo>
                  <a:pt x="289" y="366"/>
                </a:lnTo>
                <a:cubicBezTo>
                  <a:pt x="295" y="370"/>
                  <a:pt x="301" y="368"/>
                  <a:pt x="304" y="363"/>
                </a:cubicBezTo>
                <a:cubicBezTo>
                  <a:pt x="308" y="357"/>
                  <a:pt x="306" y="350"/>
                  <a:pt x="301" y="346"/>
                </a:cubicBezTo>
                <a:close/>
                <a:moveTo>
                  <a:pt x="391" y="127"/>
                </a:moveTo>
                <a:lnTo>
                  <a:pt x="412" y="90"/>
                </a:lnTo>
                <a:lnTo>
                  <a:pt x="395" y="81"/>
                </a:lnTo>
                <a:lnTo>
                  <a:pt x="374" y="117"/>
                </a:lnTo>
                <a:lnTo>
                  <a:pt x="391" y="127"/>
                </a:lnTo>
                <a:close/>
                <a:moveTo>
                  <a:pt x="426" y="170"/>
                </a:moveTo>
                <a:lnTo>
                  <a:pt x="463" y="149"/>
                </a:lnTo>
                <a:lnTo>
                  <a:pt x="453" y="133"/>
                </a:lnTo>
                <a:lnTo>
                  <a:pt x="417" y="153"/>
                </a:lnTo>
                <a:lnTo>
                  <a:pt x="426" y="170"/>
                </a:lnTo>
                <a:close/>
                <a:moveTo>
                  <a:pt x="338" y="107"/>
                </a:moveTo>
                <a:lnTo>
                  <a:pt x="338" y="65"/>
                </a:lnTo>
                <a:lnTo>
                  <a:pt x="319" y="65"/>
                </a:lnTo>
                <a:lnTo>
                  <a:pt x="319" y="106"/>
                </a:lnTo>
                <a:lnTo>
                  <a:pt x="338" y="107"/>
                </a:lnTo>
                <a:close/>
                <a:moveTo>
                  <a:pt x="282" y="116"/>
                </a:moveTo>
                <a:lnTo>
                  <a:pt x="261" y="79"/>
                </a:lnTo>
                <a:lnTo>
                  <a:pt x="245" y="89"/>
                </a:lnTo>
                <a:lnTo>
                  <a:pt x="266" y="125"/>
                </a:lnTo>
                <a:lnTo>
                  <a:pt x="282" y="116"/>
                </a:lnTo>
                <a:close/>
                <a:moveTo>
                  <a:pt x="435" y="226"/>
                </a:moveTo>
                <a:lnTo>
                  <a:pt x="477" y="226"/>
                </a:lnTo>
                <a:lnTo>
                  <a:pt x="477" y="207"/>
                </a:lnTo>
                <a:lnTo>
                  <a:pt x="436" y="207"/>
                </a:lnTo>
                <a:lnTo>
                  <a:pt x="435" y="226"/>
                </a:lnTo>
                <a:close/>
                <a:moveTo>
                  <a:pt x="284" y="375"/>
                </a:moveTo>
                <a:lnTo>
                  <a:pt x="218" y="324"/>
                </a:lnTo>
                <a:cubicBezTo>
                  <a:pt x="213" y="320"/>
                  <a:pt x="206" y="322"/>
                  <a:pt x="203" y="327"/>
                </a:cubicBezTo>
                <a:cubicBezTo>
                  <a:pt x="200" y="332"/>
                  <a:pt x="201" y="340"/>
                  <a:pt x="206" y="344"/>
                </a:cubicBezTo>
                <a:lnTo>
                  <a:pt x="273" y="394"/>
                </a:lnTo>
                <a:cubicBezTo>
                  <a:pt x="278" y="398"/>
                  <a:pt x="285" y="397"/>
                  <a:pt x="288" y="391"/>
                </a:cubicBezTo>
                <a:cubicBezTo>
                  <a:pt x="291" y="386"/>
                  <a:pt x="289" y="378"/>
                  <a:pt x="284" y="375"/>
                </a:cubicBezTo>
                <a:close/>
                <a:moveTo>
                  <a:pt x="216" y="633"/>
                </a:moveTo>
                <a:cubicBezTo>
                  <a:pt x="223" y="583"/>
                  <a:pt x="223" y="530"/>
                  <a:pt x="210" y="483"/>
                </a:cubicBezTo>
                <a:cubicBezTo>
                  <a:pt x="0" y="365"/>
                  <a:pt x="55" y="92"/>
                  <a:pt x="231" y="37"/>
                </a:cubicBezTo>
                <a:cubicBezTo>
                  <a:pt x="324" y="0"/>
                  <a:pt x="450" y="22"/>
                  <a:pt x="533" y="105"/>
                </a:cubicBezTo>
                <a:cubicBezTo>
                  <a:pt x="593" y="165"/>
                  <a:pt x="564" y="180"/>
                  <a:pt x="564" y="180"/>
                </a:cubicBezTo>
                <a:lnTo>
                  <a:pt x="551" y="187"/>
                </a:lnTo>
                <a:cubicBezTo>
                  <a:pt x="558" y="216"/>
                  <a:pt x="571" y="268"/>
                  <a:pt x="569" y="276"/>
                </a:cubicBezTo>
                <a:cubicBezTo>
                  <a:pt x="567" y="285"/>
                  <a:pt x="556" y="295"/>
                  <a:pt x="556" y="295"/>
                </a:cubicBezTo>
                <a:lnTo>
                  <a:pt x="586" y="396"/>
                </a:lnTo>
                <a:lnTo>
                  <a:pt x="559" y="407"/>
                </a:lnTo>
                <a:cubicBezTo>
                  <a:pt x="565" y="439"/>
                  <a:pt x="568" y="466"/>
                  <a:pt x="565" y="498"/>
                </a:cubicBezTo>
                <a:cubicBezTo>
                  <a:pt x="565" y="503"/>
                  <a:pt x="547" y="519"/>
                  <a:pt x="532" y="520"/>
                </a:cubicBezTo>
                <a:lnTo>
                  <a:pt x="443" y="526"/>
                </a:lnTo>
                <a:lnTo>
                  <a:pt x="448" y="633"/>
                </a:lnTo>
                <a:lnTo>
                  <a:pt x="216" y="63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81" name="Freeform 35"/>
          <p:cNvSpPr>
            <a:spLocks noEditPoints="1" noChangeArrowheads="1"/>
          </p:cNvSpPr>
          <p:nvPr/>
        </p:nvSpPr>
        <p:spPr bwMode="auto">
          <a:xfrm>
            <a:off x="1079500" y="2330450"/>
            <a:ext cx="415925" cy="392113"/>
          </a:xfrm>
          <a:custGeom>
            <a:avLst/>
            <a:gdLst>
              <a:gd name="T0" fmla="*/ 522 w 638"/>
              <a:gd name="T1" fmla="*/ 59 h 603"/>
              <a:gd name="T2" fmla="*/ 516 w 638"/>
              <a:gd name="T3" fmla="*/ 188 h 603"/>
              <a:gd name="T4" fmla="*/ 300 w 638"/>
              <a:gd name="T5" fmla="*/ 186 h 603"/>
              <a:gd name="T6" fmla="*/ 403 w 638"/>
              <a:gd name="T7" fmla="*/ 107 h 603"/>
              <a:gd name="T8" fmla="*/ 299 w 638"/>
              <a:gd name="T9" fmla="*/ 59 h 603"/>
              <a:gd name="T10" fmla="*/ 305 w 638"/>
              <a:gd name="T11" fmla="*/ 52 h 603"/>
              <a:gd name="T12" fmla="*/ 282 w 638"/>
              <a:gd name="T13" fmla="*/ 36 h 603"/>
              <a:gd name="T14" fmla="*/ 263 w 638"/>
              <a:gd name="T15" fmla="*/ 124 h 603"/>
              <a:gd name="T16" fmla="*/ 185 w 638"/>
              <a:gd name="T17" fmla="*/ 94 h 603"/>
              <a:gd name="T18" fmla="*/ 84 w 638"/>
              <a:gd name="T19" fmla="*/ 207 h 603"/>
              <a:gd name="T20" fmla="*/ 117 w 638"/>
              <a:gd name="T21" fmla="*/ 144 h 603"/>
              <a:gd name="T22" fmla="*/ 117 w 638"/>
              <a:gd name="T23" fmla="*/ 339 h 603"/>
              <a:gd name="T24" fmla="*/ 155 w 638"/>
              <a:gd name="T25" fmla="*/ 243 h 603"/>
              <a:gd name="T26" fmla="*/ 185 w 638"/>
              <a:gd name="T27" fmla="*/ 322 h 603"/>
              <a:gd name="T28" fmla="*/ 185 w 638"/>
              <a:gd name="T29" fmla="*/ 144 h 603"/>
              <a:gd name="T30" fmla="*/ 263 w 638"/>
              <a:gd name="T31" fmla="*/ 144 h 603"/>
              <a:gd name="T32" fmla="*/ 273 w 638"/>
              <a:gd name="T33" fmla="*/ 181 h 603"/>
              <a:gd name="T34" fmla="*/ 516 w 638"/>
              <a:gd name="T35" fmla="*/ 214 h 603"/>
              <a:gd name="T36" fmla="*/ 548 w 638"/>
              <a:gd name="T37" fmla="*/ 59 h 603"/>
              <a:gd name="T38" fmla="*/ 305 w 638"/>
              <a:gd name="T39" fmla="*/ 27 h 603"/>
              <a:gd name="T40" fmla="*/ 497 w 638"/>
              <a:gd name="T41" fmla="*/ 249 h 603"/>
              <a:gd name="T42" fmla="*/ 464 w 638"/>
              <a:gd name="T43" fmla="*/ 249 h 603"/>
              <a:gd name="T44" fmla="*/ 308 w 638"/>
              <a:gd name="T45" fmla="*/ 341 h 603"/>
              <a:gd name="T46" fmla="*/ 306 w 638"/>
              <a:gd name="T47" fmla="*/ 221 h 603"/>
              <a:gd name="T48" fmla="*/ 161 w 638"/>
              <a:gd name="T49" fmla="*/ 421 h 603"/>
              <a:gd name="T50" fmla="*/ 65 w 638"/>
              <a:gd name="T51" fmla="*/ 421 h 603"/>
              <a:gd name="T52" fmla="*/ 364 w 638"/>
              <a:gd name="T53" fmla="*/ 421 h 603"/>
              <a:gd name="T54" fmla="*/ 268 w 638"/>
              <a:gd name="T55" fmla="*/ 421 h 603"/>
              <a:gd name="T56" fmla="*/ 570 w 638"/>
              <a:gd name="T57" fmla="*/ 421 h 603"/>
              <a:gd name="T58" fmla="*/ 474 w 638"/>
              <a:gd name="T59" fmla="*/ 421 h 603"/>
              <a:gd name="T60" fmla="*/ 161 w 638"/>
              <a:gd name="T61" fmla="*/ 448 h 603"/>
              <a:gd name="T62" fmla="*/ 203 w 638"/>
              <a:gd name="T63" fmla="*/ 527 h 603"/>
              <a:gd name="T64" fmla="*/ 227 w 638"/>
              <a:gd name="T65" fmla="*/ 487 h 603"/>
              <a:gd name="T66" fmla="*/ 403 w 638"/>
              <a:gd name="T67" fmla="*/ 487 h 603"/>
              <a:gd name="T68" fmla="*/ 424 w 638"/>
              <a:gd name="T69" fmla="*/ 527 h 603"/>
              <a:gd name="T70" fmla="*/ 471 w 638"/>
              <a:gd name="T71" fmla="*/ 448 h 603"/>
              <a:gd name="T72" fmla="*/ 608 w 638"/>
              <a:gd name="T73" fmla="*/ 527 h 603"/>
              <a:gd name="T74" fmla="*/ 638 w 638"/>
              <a:gd name="T75" fmla="*/ 527 h 603"/>
              <a:gd name="T76" fmla="*/ 614 w 638"/>
              <a:gd name="T77" fmla="*/ 549 h 603"/>
              <a:gd name="T78" fmla="*/ 433 w 638"/>
              <a:gd name="T79" fmla="*/ 603 h 603"/>
              <a:gd name="T80" fmla="*/ 409 w 638"/>
              <a:gd name="T81" fmla="*/ 549 h 603"/>
              <a:gd name="T82" fmla="*/ 227 w 638"/>
              <a:gd name="T83" fmla="*/ 603 h 603"/>
              <a:gd name="T84" fmla="*/ 203 w 638"/>
              <a:gd name="T85" fmla="*/ 549 h 603"/>
              <a:gd name="T86" fmla="*/ 24 w 638"/>
              <a:gd name="T87" fmla="*/ 603 h 603"/>
              <a:gd name="T88" fmla="*/ 0 w 638"/>
              <a:gd name="T89" fmla="*/ 527 h 603"/>
              <a:gd name="T90" fmla="*/ 62 w 638"/>
              <a:gd name="T91" fmla="*/ 448 h 603"/>
              <a:gd name="T92" fmla="*/ 152 w 638"/>
              <a:gd name="T93" fmla="*/ 88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38" h="603">
                <a:moveTo>
                  <a:pt x="516" y="52"/>
                </a:moveTo>
                <a:cubicBezTo>
                  <a:pt x="517" y="52"/>
                  <a:pt x="519" y="53"/>
                  <a:pt x="520" y="54"/>
                </a:cubicBezTo>
                <a:cubicBezTo>
                  <a:pt x="522" y="56"/>
                  <a:pt x="522" y="57"/>
                  <a:pt x="522" y="59"/>
                </a:cubicBezTo>
                <a:lnTo>
                  <a:pt x="522" y="181"/>
                </a:lnTo>
                <a:cubicBezTo>
                  <a:pt x="522" y="183"/>
                  <a:pt x="522" y="185"/>
                  <a:pt x="520" y="186"/>
                </a:cubicBez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2"/>
                  <a:pt x="305" y="52"/>
                </a:cubicBezTo>
                <a:lnTo>
                  <a:pt x="516" y="52"/>
                </a:lnTo>
                <a:close/>
                <a:moveTo>
                  <a:pt x="305" y="27"/>
                </a:moveTo>
                <a:cubicBezTo>
                  <a:pt x="296" y="27"/>
                  <a:pt x="288" y="30"/>
                  <a:pt x="282" y="36"/>
                </a:cubicBez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6"/>
                </a:lnTo>
                <a:lnTo>
                  <a:pt x="217" y="144"/>
                </a:lnTo>
                <a:lnTo>
                  <a:pt x="263" y="144"/>
                </a:lnTo>
                <a:lnTo>
                  <a:pt x="263" y="136"/>
                </a:lnTo>
                <a:lnTo>
                  <a:pt x="273" y="134"/>
                </a:lnTo>
                <a:lnTo>
                  <a:pt x="273" y="181"/>
                </a:lnTo>
                <a:cubicBezTo>
                  <a:pt x="273" y="190"/>
                  <a:pt x="276" y="198"/>
                  <a:pt x="282" y="204"/>
                </a:cubicBezTo>
                <a:cubicBezTo>
                  <a:pt x="288" y="210"/>
                  <a:pt x="296" y="214"/>
                  <a:pt x="305" y="214"/>
                </a:cubicBezTo>
                <a:lnTo>
                  <a:pt x="516" y="214"/>
                </a:lnTo>
                <a:cubicBezTo>
                  <a:pt x="525" y="214"/>
                  <a:pt x="533" y="210"/>
                  <a:pt x="539" y="204"/>
                </a:cubicBez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8"/>
                  <a:pt x="176" y="88"/>
                  <a:pt x="152" y="88"/>
                </a:cubicBezTo>
                <a:cubicBezTo>
                  <a:pt x="127" y="88"/>
                  <a:pt x="108" y="68"/>
                  <a:pt x="108" y="44"/>
                </a:cubicBezTo>
                <a:cubicBezTo>
                  <a:pt x="108" y="20"/>
                  <a:pt x="127" y="0"/>
                  <a:pt x="152"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82" name="Freeform 36"/>
          <p:cNvSpPr>
            <a:spLocks noEditPoints="1" noChangeArrowheads="1"/>
          </p:cNvSpPr>
          <p:nvPr/>
        </p:nvSpPr>
        <p:spPr bwMode="auto">
          <a:xfrm>
            <a:off x="398463" y="5329238"/>
            <a:ext cx="398462" cy="393700"/>
          </a:xfrm>
          <a:custGeom>
            <a:avLst/>
            <a:gdLst>
              <a:gd name="T0" fmla="*/ 553 w 612"/>
              <a:gd name="T1" fmla="*/ 521 h 605"/>
              <a:gd name="T2" fmla="*/ 490 w 612"/>
              <a:gd name="T3" fmla="*/ 521 h 605"/>
              <a:gd name="T4" fmla="*/ 590 w 612"/>
              <a:gd name="T5" fmla="*/ 58 h 605"/>
              <a:gd name="T6" fmla="*/ 508 w 612"/>
              <a:gd name="T7" fmla="*/ 0 h 605"/>
              <a:gd name="T8" fmla="*/ 288 w 612"/>
              <a:gd name="T9" fmla="*/ 196 h 605"/>
              <a:gd name="T10" fmla="*/ 256 w 612"/>
              <a:gd name="T11" fmla="*/ 241 h 605"/>
              <a:gd name="T12" fmla="*/ 229 w 612"/>
              <a:gd name="T13" fmla="*/ 254 h 605"/>
              <a:gd name="T14" fmla="*/ 232 w 612"/>
              <a:gd name="T15" fmla="*/ 338 h 605"/>
              <a:gd name="T16" fmla="*/ 55 w 612"/>
              <a:gd name="T17" fmla="*/ 492 h 605"/>
              <a:gd name="T18" fmla="*/ 35 w 612"/>
              <a:gd name="T19" fmla="*/ 605 h 605"/>
              <a:gd name="T20" fmla="*/ 127 w 612"/>
              <a:gd name="T21" fmla="*/ 513 h 605"/>
              <a:gd name="T22" fmla="*/ 271 w 612"/>
              <a:gd name="T23" fmla="*/ 377 h 605"/>
              <a:gd name="T24" fmla="*/ 352 w 612"/>
              <a:gd name="T25" fmla="*/ 377 h 605"/>
              <a:gd name="T26" fmla="*/ 375 w 612"/>
              <a:gd name="T27" fmla="*/ 326 h 605"/>
              <a:gd name="T28" fmla="*/ 410 w 612"/>
              <a:gd name="T29" fmla="*/ 319 h 605"/>
              <a:gd name="T30" fmla="*/ 590 w 612"/>
              <a:gd name="T31" fmla="*/ 58 h 605"/>
              <a:gd name="T32" fmla="*/ 239 w 612"/>
              <a:gd name="T33" fmla="*/ 197 h 605"/>
              <a:gd name="T34" fmla="*/ 246 w 612"/>
              <a:gd name="T35" fmla="*/ 190 h 605"/>
              <a:gd name="T36" fmla="*/ 266 w 612"/>
              <a:gd name="T37" fmla="*/ 171 h 605"/>
              <a:gd name="T38" fmla="*/ 131 w 612"/>
              <a:gd name="T39" fmla="*/ 1 h 605"/>
              <a:gd name="T40" fmla="*/ 171 w 612"/>
              <a:gd name="T41" fmla="*/ 97 h 605"/>
              <a:gd name="T42" fmla="*/ 13 w 612"/>
              <a:gd name="T43" fmla="*/ 118 h 605"/>
              <a:gd name="T44" fmla="*/ 141 w 612"/>
              <a:gd name="T45" fmla="*/ 272 h 605"/>
              <a:gd name="T46" fmla="*/ 185 w 612"/>
              <a:gd name="T47" fmla="*/ 263 h 605"/>
              <a:gd name="T48" fmla="*/ 221 w 612"/>
              <a:gd name="T49" fmla="*/ 215 h 605"/>
              <a:gd name="T50" fmla="*/ 409 w 612"/>
              <a:gd name="T51" fmla="*/ 368 h 605"/>
              <a:gd name="T52" fmla="*/ 376 w 612"/>
              <a:gd name="T53" fmla="*/ 401 h 605"/>
              <a:gd name="T54" fmla="*/ 451 w 612"/>
              <a:gd name="T55" fmla="*/ 529 h 605"/>
              <a:gd name="T56" fmla="*/ 529 w 612"/>
              <a:gd name="T57" fmla="*/ 605 h 605"/>
              <a:gd name="T58" fmla="*/ 597 w 612"/>
              <a:gd name="T59" fmla="*/ 502 h 605"/>
              <a:gd name="T60" fmla="*/ 427 w 612"/>
              <a:gd name="T61" fmla="*/ 350 h 605"/>
              <a:gd name="T62" fmla="*/ 401 w 612"/>
              <a:gd name="T63" fmla="*/ 352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12" h="605">
                <a:moveTo>
                  <a:pt x="522" y="490"/>
                </a:moveTo>
                <a:cubicBezTo>
                  <a:pt x="539" y="490"/>
                  <a:pt x="553" y="504"/>
                  <a:pt x="553" y="521"/>
                </a:cubicBezTo>
                <a:cubicBezTo>
                  <a:pt x="553" y="539"/>
                  <a:pt x="539" y="553"/>
                  <a:pt x="522" y="553"/>
                </a:cubicBezTo>
                <a:cubicBezTo>
                  <a:pt x="504" y="553"/>
                  <a:pt x="490" y="539"/>
                  <a:pt x="490" y="521"/>
                </a:cubicBezTo>
                <a:cubicBezTo>
                  <a:pt x="490" y="504"/>
                  <a:pt x="504" y="490"/>
                  <a:pt x="522" y="490"/>
                </a:cubicBezTo>
                <a:close/>
                <a:moveTo>
                  <a:pt x="590" y="58"/>
                </a:moveTo>
                <a:lnTo>
                  <a:pt x="548" y="17"/>
                </a:lnTo>
                <a:cubicBezTo>
                  <a:pt x="537" y="5"/>
                  <a:pt x="522" y="0"/>
                  <a:pt x="508" y="0"/>
                </a:cubicBezTo>
                <a:cubicBezTo>
                  <a:pt x="493" y="0"/>
                  <a:pt x="478" y="5"/>
                  <a:pt x="467" y="17"/>
                </a:cubicBezTo>
                <a:lnTo>
                  <a:pt x="288" y="196"/>
                </a:lnTo>
                <a:cubicBezTo>
                  <a:pt x="293" y="207"/>
                  <a:pt x="289" y="223"/>
                  <a:pt x="281" y="231"/>
                </a:cubicBezTo>
                <a:cubicBezTo>
                  <a:pt x="275" y="237"/>
                  <a:pt x="265" y="241"/>
                  <a:pt x="256" y="241"/>
                </a:cubicBezTo>
                <a:cubicBezTo>
                  <a:pt x="252" y="241"/>
                  <a:pt x="249" y="240"/>
                  <a:pt x="245" y="239"/>
                </a:cubicBezTo>
                <a:lnTo>
                  <a:pt x="229" y="254"/>
                </a:lnTo>
                <a:cubicBezTo>
                  <a:pt x="207" y="277"/>
                  <a:pt x="207" y="313"/>
                  <a:pt x="229" y="335"/>
                </a:cubicBezTo>
                <a:lnTo>
                  <a:pt x="232" y="338"/>
                </a:lnTo>
                <a:lnTo>
                  <a:pt x="92" y="478"/>
                </a:lnTo>
                <a:lnTo>
                  <a:pt x="55" y="492"/>
                </a:lnTo>
                <a:lnTo>
                  <a:pt x="0" y="570"/>
                </a:lnTo>
                <a:lnTo>
                  <a:pt x="35" y="605"/>
                </a:lnTo>
                <a:lnTo>
                  <a:pt x="113" y="551"/>
                </a:lnTo>
                <a:lnTo>
                  <a:pt x="127" y="513"/>
                </a:lnTo>
                <a:lnTo>
                  <a:pt x="267" y="373"/>
                </a:lnTo>
                <a:lnTo>
                  <a:pt x="271" y="377"/>
                </a:lnTo>
                <a:cubicBezTo>
                  <a:pt x="283" y="388"/>
                  <a:pt x="297" y="394"/>
                  <a:pt x="312" y="394"/>
                </a:cubicBezTo>
                <a:cubicBezTo>
                  <a:pt x="326" y="394"/>
                  <a:pt x="341" y="388"/>
                  <a:pt x="352" y="377"/>
                </a:cubicBezTo>
                <a:lnTo>
                  <a:pt x="368" y="361"/>
                </a:lnTo>
                <a:cubicBezTo>
                  <a:pt x="363" y="351"/>
                  <a:pt x="367" y="335"/>
                  <a:pt x="375" y="326"/>
                </a:cubicBezTo>
                <a:cubicBezTo>
                  <a:pt x="381" y="320"/>
                  <a:pt x="391" y="317"/>
                  <a:pt x="399" y="317"/>
                </a:cubicBezTo>
                <a:cubicBezTo>
                  <a:pt x="403" y="317"/>
                  <a:pt x="407" y="317"/>
                  <a:pt x="410" y="319"/>
                </a:cubicBezTo>
                <a:lnTo>
                  <a:pt x="590" y="139"/>
                </a:lnTo>
                <a:cubicBezTo>
                  <a:pt x="612" y="117"/>
                  <a:pt x="612" y="81"/>
                  <a:pt x="590" y="58"/>
                </a:cubicBezTo>
                <a:close/>
                <a:moveTo>
                  <a:pt x="221" y="215"/>
                </a:moveTo>
                <a:lnTo>
                  <a:pt x="239" y="197"/>
                </a:lnTo>
                <a:lnTo>
                  <a:pt x="255" y="206"/>
                </a:lnTo>
                <a:lnTo>
                  <a:pt x="246" y="190"/>
                </a:lnTo>
                <a:lnTo>
                  <a:pt x="264" y="172"/>
                </a:lnTo>
                <a:lnTo>
                  <a:pt x="266" y="171"/>
                </a:lnTo>
                <a:cubicBezTo>
                  <a:pt x="270" y="160"/>
                  <a:pt x="272" y="151"/>
                  <a:pt x="272" y="141"/>
                </a:cubicBezTo>
                <a:cubicBezTo>
                  <a:pt x="272" y="69"/>
                  <a:pt x="203" y="0"/>
                  <a:pt x="131" y="1"/>
                </a:cubicBezTo>
                <a:cubicBezTo>
                  <a:pt x="131" y="1"/>
                  <a:pt x="123" y="9"/>
                  <a:pt x="118" y="13"/>
                </a:cubicBezTo>
                <a:cubicBezTo>
                  <a:pt x="176" y="71"/>
                  <a:pt x="171" y="61"/>
                  <a:pt x="171" y="97"/>
                </a:cubicBezTo>
                <a:cubicBezTo>
                  <a:pt x="171" y="126"/>
                  <a:pt x="125" y="171"/>
                  <a:pt x="97" y="171"/>
                </a:cubicBezTo>
                <a:cubicBezTo>
                  <a:pt x="61" y="171"/>
                  <a:pt x="72" y="177"/>
                  <a:pt x="13" y="118"/>
                </a:cubicBezTo>
                <a:cubicBezTo>
                  <a:pt x="9" y="123"/>
                  <a:pt x="1" y="131"/>
                  <a:pt x="1" y="131"/>
                </a:cubicBezTo>
                <a:cubicBezTo>
                  <a:pt x="2" y="203"/>
                  <a:pt x="70" y="272"/>
                  <a:pt x="141" y="272"/>
                </a:cubicBezTo>
                <a:cubicBezTo>
                  <a:pt x="154" y="272"/>
                  <a:pt x="168" y="267"/>
                  <a:pt x="182" y="261"/>
                </a:cubicBezTo>
                <a:lnTo>
                  <a:pt x="185" y="263"/>
                </a:lnTo>
                <a:cubicBezTo>
                  <a:pt x="189" y="251"/>
                  <a:pt x="196" y="240"/>
                  <a:pt x="206" y="230"/>
                </a:cubicBezTo>
                <a:lnTo>
                  <a:pt x="221" y="215"/>
                </a:lnTo>
                <a:close/>
                <a:moveTo>
                  <a:pt x="401" y="352"/>
                </a:moveTo>
                <a:lnTo>
                  <a:pt x="409" y="368"/>
                </a:lnTo>
                <a:lnTo>
                  <a:pt x="392" y="385"/>
                </a:lnTo>
                <a:lnTo>
                  <a:pt x="376" y="401"/>
                </a:lnTo>
                <a:cubicBezTo>
                  <a:pt x="367" y="410"/>
                  <a:pt x="356" y="417"/>
                  <a:pt x="343" y="422"/>
                </a:cubicBezTo>
                <a:lnTo>
                  <a:pt x="451" y="529"/>
                </a:lnTo>
                <a:lnTo>
                  <a:pt x="502" y="597"/>
                </a:lnTo>
                <a:lnTo>
                  <a:pt x="529" y="605"/>
                </a:lnTo>
                <a:lnTo>
                  <a:pt x="604" y="529"/>
                </a:lnTo>
                <a:lnTo>
                  <a:pt x="597" y="502"/>
                </a:lnTo>
                <a:lnTo>
                  <a:pt x="529" y="451"/>
                </a:lnTo>
                <a:lnTo>
                  <a:pt x="427" y="350"/>
                </a:lnTo>
                <a:lnTo>
                  <a:pt x="417" y="360"/>
                </a:lnTo>
                <a:lnTo>
                  <a:pt x="401" y="352"/>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83" name="Freeform 37"/>
          <p:cNvSpPr>
            <a:spLocks noChangeArrowheads="1"/>
          </p:cNvSpPr>
          <p:nvPr/>
        </p:nvSpPr>
        <p:spPr bwMode="auto">
          <a:xfrm>
            <a:off x="1174750" y="5426075"/>
            <a:ext cx="225425" cy="260350"/>
          </a:xfrm>
          <a:custGeom>
            <a:avLst/>
            <a:gdLst>
              <a:gd name="T0" fmla="*/ 346 w 346"/>
              <a:gd name="T1" fmla="*/ 130 h 401"/>
              <a:gd name="T2" fmla="*/ 346 w 346"/>
              <a:gd name="T3" fmla="*/ 29 h 401"/>
              <a:gd name="T4" fmla="*/ 300 w 346"/>
              <a:gd name="T5" fmla="*/ 29 h 401"/>
              <a:gd name="T6" fmla="*/ 300 w 346"/>
              <a:gd name="T7" fmla="*/ 130 h 401"/>
              <a:gd name="T8" fmla="*/ 176 w 346"/>
              <a:gd name="T9" fmla="*/ 254 h 401"/>
              <a:gd name="T10" fmla="*/ 174 w 346"/>
              <a:gd name="T11" fmla="*/ 254 h 401"/>
              <a:gd name="T12" fmla="*/ 173 w 346"/>
              <a:gd name="T13" fmla="*/ 254 h 401"/>
              <a:gd name="T14" fmla="*/ 170 w 346"/>
              <a:gd name="T15" fmla="*/ 254 h 401"/>
              <a:gd name="T16" fmla="*/ 46 w 346"/>
              <a:gd name="T17" fmla="*/ 130 h 401"/>
              <a:gd name="T18" fmla="*/ 46 w 346"/>
              <a:gd name="T19" fmla="*/ 29 h 401"/>
              <a:gd name="T20" fmla="*/ 0 w 346"/>
              <a:gd name="T21" fmla="*/ 29 h 401"/>
              <a:gd name="T22" fmla="*/ 0 w 346"/>
              <a:gd name="T23" fmla="*/ 130 h 401"/>
              <a:gd name="T24" fmla="*/ 146 w 346"/>
              <a:gd name="T25" fmla="*/ 299 h 401"/>
              <a:gd name="T26" fmla="*/ 146 w 346"/>
              <a:gd name="T27" fmla="*/ 372 h 401"/>
              <a:gd name="T28" fmla="*/ 42 w 346"/>
              <a:gd name="T29" fmla="*/ 401 h 401"/>
              <a:gd name="T30" fmla="*/ 304 w 346"/>
              <a:gd name="T31" fmla="*/ 401 h 401"/>
              <a:gd name="T32" fmla="*/ 200 w 346"/>
              <a:gd name="T33" fmla="*/ 371 h 401"/>
              <a:gd name="T34" fmla="*/ 200 w 346"/>
              <a:gd name="T35" fmla="*/ 299 h 401"/>
              <a:gd name="T36" fmla="*/ 346 w 346"/>
              <a:gd name="T37" fmla="*/ 13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6" h="401">
                <a:moveTo>
                  <a:pt x="346" y="130"/>
                </a:moveTo>
                <a:lnTo>
                  <a:pt x="346" y="29"/>
                </a:lnTo>
                <a:cubicBezTo>
                  <a:pt x="346" y="0"/>
                  <a:pt x="300" y="0"/>
                  <a:pt x="300" y="29"/>
                </a:cubicBezTo>
                <a:lnTo>
                  <a:pt x="300" y="130"/>
                </a:lnTo>
                <a:cubicBezTo>
                  <a:pt x="300" y="199"/>
                  <a:pt x="245" y="254"/>
                  <a:pt x="176" y="254"/>
                </a:cubicBezTo>
                <a:cubicBezTo>
                  <a:pt x="176" y="254"/>
                  <a:pt x="175" y="254"/>
                  <a:pt x="174" y="254"/>
                </a:cubicBezTo>
                <a:lnTo>
                  <a:pt x="173" y="254"/>
                </a:lnTo>
                <a:cubicBezTo>
                  <a:pt x="172" y="254"/>
                  <a:pt x="171" y="254"/>
                  <a:pt x="170" y="254"/>
                </a:cubicBezTo>
                <a:cubicBezTo>
                  <a:pt x="102" y="254"/>
                  <a:pt x="46" y="199"/>
                  <a:pt x="46" y="130"/>
                </a:cubicBezTo>
                <a:lnTo>
                  <a:pt x="46" y="29"/>
                </a:lnTo>
                <a:cubicBezTo>
                  <a:pt x="46" y="0"/>
                  <a:pt x="0" y="0"/>
                  <a:pt x="0" y="29"/>
                </a:cubicBezTo>
                <a:cubicBezTo>
                  <a:pt x="0" y="43"/>
                  <a:pt x="0" y="130"/>
                  <a:pt x="0" y="130"/>
                </a:cubicBezTo>
                <a:cubicBezTo>
                  <a:pt x="0" y="216"/>
                  <a:pt x="63" y="287"/>
                  <a:pt x="146" y="299"/>
                </a:cubicBezTo>
                <a:lnTo>
                  <a:pt x="146" y="372"/>
                </a:lnTo>
                <a:lnTo>
                  <a:pt x="42" y="401"/>
                </a:lnTo>
                <a:lnTo>
                  <a:pt x="304" y="401"/>
                </a:lnTo>
                <a:lnTo>
                  <a:pt x="200" y="371"/>
                </a:lnTo>
                <a:lnTo>
                  <a:pt x="200" y="299"/>
                </a:lnTo>
                <a:cubicBezTo>
                  <a:pt x="283" y="287"/>
                  <a:pt x="346" y="216"/>
                  <a:pt x="346" y="13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84" name="Freeform 38"/>
          <p:cNvSpPr>
            <a:spLocks noChangeArrowheads="1"/>
          </p:cNvSpPr>
          <p:nvPr/>
        </p:nvSpPr>
        <p:spPr bwMode="auto">
          <a:xfrm>
            <a:off x="1233488" y="5326063"/>
            <a:ext cx="109537" cy="236537"/>
          </a:xfrm>
          <a:custGeom>
            <a:avLst/>
            <a:gdLst>
              <a:gd name="T0" fmla="*/ 83 w 168"/>
              <a:gd name="T1" fmla="*/ 365 h 365"/>
              <a:gd name="T2" fmla="*/ 84 w 168"/>
              <a:gd name="T3" fmla="*/ 365 h 365"/>
              <a:gd name="T4" fmla="*/ 86 w 168"/>
              <a:gd name="T5" fmla="*/ 365 h 365"/>
              <a:gd name="T6" fmla="*/ 168 w 168"/>
              <a:gd name="T7" fmla="*/ 282 h 365"/>
              <a:gd name="T8" fmla="*/ 168 w 168"/>
              <a:gd name="T9" fmla="*/ 83 h 365"/>
              <a:gd name="T10" fmla="*/ 86 w 168"/>
              <a:gd name="T11" fmla="*/ 0 h 365"/>
              <a:gd name="T12" fmla="*/ 84 w 168"/>
              <a:gd name="T13" fmla="*/ 0 h 365"/>
              <a:gd name="T14" fmla="*/ 83 w 168"/>
              <a:gd name="T15" fmla="*/ 0 h 365"/>
              <a:gd name="T16" fmla="*/ 0 w 168"/>
              <a:gd name="T17" fmla="*/ 83 h 365"/>
              <a:gd name="T18" fmla="*/ 0 w 168"/>
              <a:gd name="T19" fmla="*/ 282 h 365"/>
              <a:gd name="T20" fmla="*/ 83 w 168"/>
              <a:gd name="T21" fmla="*/ 365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8" h="365">
                <a:moveTo>
                  <a:pt x="83" y="365"/>
                </a:moveTo>
                <a:cubicBezTo>
                  <a:pt x="83" y="365"/>
                  <a:pt x="84" y="365"/>
                  <a:pt x="84" y="365"/>
                </a:cubicBezTo>
                <a:cubicBezTo>
                  <a:pt x="85" y="365"/>
                  <a:pt x="85" y="365"/>
                  <a:pt x="86" y="365"/>
                </a:cubicBezTo>
                <a:cubicBezTo>
                  <a:pt x="131" y="365"/>
                  <a:pt x="168" y="328"/>
                  <a:pt x="168" y="282"/>
                </a:cubicBezTo>
                <a:lnTo>
                  <a:pt x="168" y="83"/>
                </a:lnTo>
                <a:cubicBezTo>
                  <a:pt x="168" y="37"/>
                  <a:pt x="131" y="0"/>
                  <a:pt x="86" y="0"/>
                </a:cubicBezTo>
                <a:cubicBezTo>
                  <a:pt x="85" y="0"/>
                  <a:pt x="85" y="0"/>
                  <a:pt x="84" y="0"/>
                </a:cubicBezTo>
                <a:cubicBezTo>
                  <a:pt x="84" y="0"/>
                  <a:pt x="83" y="0"/>
                  <a:pt x="83" y="0"/>
                </a:cubicBezTo>
                <a:cubicBezTo>
                  <a:pt x="37" y="0"/>
                  <a:pt x="0" y="37"/>
                  <a:pt x="0" y="83"/>
                </a:cubicBezTo>
                <a:lnTo>
                  <a:pt x="0" y="282"/>
                </a:lnTo>
                <a:cubicBezTo>
                  <a:pt x="0" y="328"/>
                  <a:pt x="37" y="365"/>
                  <a:pt x="83" y="365"/>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85" name="Freeform 39"/>
          <p:cNvSpPr>
            <a:spLocks noEditPoints="1" noChangeArrowheads="1"/>
          </p:cNvSpPr>
          <p:nvPr/>
        </p:nvSpPr>
        <p:spPr bwMode="auto">
          <a:xfrm>
            <a:off x="3805238" y="3571875"/>
            <a:ext cx="288925" cy="392113"/>
          </a:xfrm>
          <a:custGeom>
            <a:avLst/>
            <a:gdLst>
              <a:gd name="T0" fmla="*/ 58 w 443"/>
              <a:gd name="T1" fmla="*/ 98 h 605"/>
              <a:gd name="T2" fmla="*/ 49 w 443"/>
              <a:gd name="T3" fmla="*/ 605 h 605"/>
              <a:gd name="T4" fmla="*/ 443 w 443"/>
              <a:gd name="T5" fmla="*/ 148 h 605"/>
              <a:gd name="T6" fmla="*/ 410 w 443"/>
              <a:gd name="T7" fmla="*/ 159 h 605"/>
              <a:gd name="T8" fmla="*/ 51 w 443"/>
              <a:gd name="T9" fmla="*/ 570 h 605"/>
              <a:gd name="T10" fmla="*/ 192 w 443"/>
              <a:gd name="T11" fmla="*/ 64 h 605"/>
              <a:gd name="T12" fmla="*/ 252 w 443"/>
              <a:gd name="T13" fmla="*/ 64 h 605"/>
              <a:gd name="T14" fmla="*/ 221 w 443"/>
              <a:gd name="T15" fmla="*/ 96 h 605"/>
              <a:gd name="T16" fmla="*/ 155 w 443"/>
              <a:gd name="T17" fmla="*/ 66 h 605"/>
              <a:gd name="T18" fmla="*/ 81 w 443"/>
              <a:gd name="T19" fmla="*/ 153 h 605"/>
              <a:gd name="T20" fmla="*/ 362 w 443"/>
              <a:gd name="T21" fmla="*/ 153 h 605"/>
              <a:gd name="T22" fmla="*/ 288 w 443"/>
              <a:gd name="T23" fmla="*/ 66 h 605"/>
              <a:gd name="T24" fmla="*/ 155 w 443"/>
              <a:gd name="T25" fmla="*/ 66 h 605"/>
              <a:gd name="T26" fmla="*/ 156 w 443"/>
              <a:gd name="T27" fmla="*/ 459 h 605"/>
              <a:gd name="T28" fmla="*/ 107 w 443"/>
              <a:gd name="T29" fmla="*/ 473 h 605"/>
              <a:gd name="T30" fmla="*/ 97 w 443"/>
              <a:gd name="T31" fmla="*/ 484 h 605"/>
              <a:gd name="T32" fmla="*/ 156 w 443"/>
              <a:gd name="T33" fmla="*/ 488 h 605"/>
              <a:gd name="T34" fmla="*/ 94 w 443"/>
              <a:gd name="T35" fmla="*/ 519 h 605"/>
              <a:gd name="T36" fmla="*/ 172 w 443"/>
              <a:gd name="T37" fmla="*/ 481 h 605"/>
              <a:gd name="T38" fmla="*/ 172 w 443"/>
              <a:gd name="T39" fmla="*/ 456 h 605"/>
              <a:gd name="T40" fmla="*/ 78 w 443"/>
              <a:gd name="T41" fmla="*/ 461 h 605"/>
              <a:gd name="T42" fmla="*/ 152 w 443"/>
              <a:gd name="T43" fmla="*/ 539 h 605"/>
              <a:gd name="T44" fmla="*/ 152 w 443"/>
              <a:gd name="T45" fmla="*/ 237 h 605"/>
              <a:gd name="T46" fmla="*/ 107 w 443"/>
              <a:gd name="T47" fmla="*/ 251 h 605"/>
              <a:gd name="T48" fmla="*/ 123 w 443"/>
              <a:gd name="T49" fmla="*/ 291 h 605"/>
              <a:gd name="T50" fmla="*/ 94 w 443"/>
              <a:gd name="T51" fmla="*/ 302 h 605"/>
              <a:gd name="T52" fmla="*/ 152 w 443"/>
              <a:gd name="T53" fmla="*/ 222 h 605"/>
              <a:gd name="T54" fmla="*/ 78 w 443"/>
              <a:gd name="T55" fmla="*/ 300 h 605"/>
              <a:gd name="T56" fmla="*/ 171 w 443"/>
              <a:gd name="T57" fmla="*/ 255 h 605"/>
              <a:gd name="T58" fmla="*/ 170 w 443"/>
              <a:gd name="T59" fmla="*/ 234 h 605"/>
              <a:gd name="T60" fmla="*/ 156 w 443"/>
              <a:gd name="T61" fmla="*/ 357 h 605"/>
              <a:gd name="T62" fmla="*/ 97 w 443"/>
              <a:gd name="T63" fmla="*/ 372 h 605"/>
              <a:gd name="T64" fmla="*/ 156 w 443"/>
              <a:gd name="T65" fmla="*/ 412 h 605"/>
              <a:gd name="T66" fmla="*/ 171 w 443"/>
              <a:gd name="T67" fmla="*/ 345 h 605"/>
              <a:gd name="T68" fmla="*/ 78 w 443"/>
              <a:gd name="T69" fmla="*/ 349 h 605"/>
              <a:gd name="T70" fmla="*/ 156 w 443"/>
              <a:gd name="T71" fmla="*/ 427 h 605"/>
              <a:gd name="T72" fmla="*/ 205 w 443"/>
              <a:gd name="T73" fmla="*/ 330 h 605"/>
              <a:gd name="T74" fmla="*/ 232 w 443"/>
              <a:gd name="T75" fmla="*/ 513 h 605"/>
              <a:gd name="T76" fmla="*/ 356 w 443"/>
              <a:gd name="T77" fmla="*/ 475 h 605"/>
              <a:gd name="T78" fmla="*/ 227 w 443"/>
              <a:gd name="T79" fmla="*/ 508 h 605"/>
              <a:gd name="T80" fmla="*/ 356 w 443"/>
              <a:gd name="T81" fmla="*/ 360 h 605"/>
              <a:gd name="T82" fmla="*/ 227 w 443"/>
              <a:gd name="T83" fmla="*/ 291 h 605"/>
              <a:gd name="T84" fmla="*/ 227 w 443"/>
              <a:gd name="T85" fmla="*/ 250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43" h="605">
                <a:moveTo>
                  <a:pt x="34" y="159"/>
                </a:moveTo>
                <a:cubicBezTo>
                  <a:pt x="34" y="142"/>
                  <a:pt x="42" y="134"/>
                  <a:pt x="58" y="133"/>
                </a:cubicBezTo>
                <a:lnTo>
                  <a:pt x="58" y="98"/>
                </a:lnTo>
                <a:cubicBezTo>
                  <a:pt x="27" y="99"/>
                  <a:pt x="0" y="118"/>
                  <a:pt x="0" y="148"/>
                </a:cubicBezTo>
                <a:lnTo>
                  <a:pt x="0" y="556"/>
                </a:lnTo>
                <a:cubicBezTo>
                  <a:pt x="0" y="581"/>
                  <a:pt x="24" y="605"/>
                  <a:pt x="49" y="605"/>
                </a:cubicBezTo>
                <a:lnTo>
                  <a:pt x="394" y="605"/>
                </a:lnTo>
                <a:cubicBezTo>
                  <a:pt x="419" y="605"/>
                  <a:pt x="443" y="581"/>
                  <a:pt x="443" y="556"/>
                </a:cubicBezTo>
                <a:lnTo>
                  <a:pt x="443" y="148"/>
                </a:lnTo>
                <a:cubicBezTo>
                  <a:pt x="443" y="118"/>
                  <a:pt x="416" y="99"/>
                  <a:pt x="385" y="98"/>
                </a:cubicBezTo>
                <a:lnTo>
                  <a:pt x="385" y="133"/>
                </a:lnTo>
                <a:cubicBezTo>
                  <a:pt x="402" y="134"/>
                  <a:pt x="410" y="142"/>
                  <a:pt x="410" y="159"/>
                </a:cubicBezTo>
                <a:lnTo>
                  <a:pt x="410" y="545"/>
                </a:lnTo>
                <a:cubicBezTo>
                  <a:pt x="410" y="557"/>
                  <a:pt x="404" y="570"/>
                  <a:pt x="393" y="570"/>
                </a:cubicBezTo>
                <a:lnTo>
                  <a:pt x="51" y="570"/>
                </a:lnTo>
                <a:cubicBezTo>
                  <a:pt x="37" y="570"/>
                  <a:pt x="34" y="556"/>
                  <a:pt x="34" y="542"/>
                </a:cubicBezTo>
                <a:lnTo>
                  <a:pt x="34" y="159"/>
                </a:lnTo>
                <a:close/>
                <a:moveTo>
                  <a:pt x="192" y="64"/>
                </a:moveTo>
                <a:cubicBezTo>
                  <a:pt x="192" y="50"/>
                  <a:pt x="205" y="37"/>
                  <a:pt x="219" y="37"/>
                </a:cubicBezTo>
                <a:lnTo>
                  <a:pt x="224" y="37"/>
                </a:lnTo>
                <a:cubicBezTo>
                  <a:pt x="238" y="37"/>
                  <a:pt x="252" y="50"/>
                  <a:pt x="252" y="64"/>
                </a:cubicBezTo>
                <a:lnTo>
                  <a:pt x="252" y="67"/>
                </a:lnTo>
                <a:cubicBezTo>
                  <a:pt x="252" y="83"/>
                  <a:pt x="238" y="96"/>
                  <a:pt x="222" y="96"/>
                </a:cubicBezTo>
                <a:lnTo>
                  <a:pt x="221" y="96"/>
                </a:lnTo>
                <a:cubicBezTo>
                  <a:pt x="205" y="96"/>
                  <a:pt x="192" y="83"/>
                  <a:pt x="192" y="67"/>
                </a:cubicBezTo>
                <a:lnTo>
                  <a:pt x="192" y="64"/>
                </a:lnTo>
                <a:close/>
                <a:moveTo>
                  <a:pt x="155" y="66"/>
                </a:moveTo>
                <a:lnTo>
                  <a:pt x="106" y="66"/>
                </a:lnTo>
                <a:cubicBezTo>
                  <a:pt x="89" y="66"/>
                  <a:pt x="81" y="74"/>
                  <a:pt x="81" y="90"/>
                </a:cubicBezTo>
                <a:lnTo>
                  <a:pt x="81" y="153"/>
                </a:lnTo>
                <a:cubicBezTo>
                  <a:pt x="81" y="164"/>
                  <a:pt x="88" y="175"/>
                  <a:pt x="98" y="175"/>
                </a:cubicBezTo>
                <a:lnTo>
                  <a:pt x="345" y="175"/>
                </a:lnTo>
                <a:cubicBezTo>
                  <a:pt x="355" y="175"/>
                  <a:pt x="362" y="164"/>
                  <a:pt x="362" y="153"/>
                </a:cubicBezTo>
                <a:lnTo>
                  <a:pt x="362" y="90"/>
                </a:lnTo>
                <a:cubicBezTo>
                  <a:pt x="362" y="74"/>
                  <a:pt x="354" y="66"/>
                  <a:pt x="337" y="66"/>
                </a:cubicBezTo>
                <a:lnTo>
                  <a:pt x="288" y="66"/>
                </a:lnTo>
                <a:cubicBezTo>
                  <a:pt x="288" y="32"/>
                  <a:pt x="260" y="0"/>
                  <a:pt x="227" y="0"/>
                </a:cubicBezTo>
                <a:lnTo>
                  <a:pt x="216" y="0"/>
                </a:lnTo>
                <a:cubicBezTo>
                  <a:pt x="184" y="0"/>
                  <a:pt x="155" y="32"/>
                  <a:pt x="155" y="66"/>
                </a:cubicBezTo>
                <a:close/>
                <a:moveTo>
                  <a:pt x="94" y="464"/>
                </a:moveTo>
                <a:cubicBezTo>
                  <a:pt x="94" y="460"/>
                  <a:pt x="95" y="459"/>
                  <a:pt x="98" y="459"/>
                </a:cubicBezTo>
                <a:lnTo>
                  <a:pt x="156" y="459"/>
                </a:lnTo>
                <a:lnTo>
                  <a:pt x="156" y="464"/>
                </a:lnTo>
                <a:cubicBezTo>
                  <a:pt x="156" y="469"/>
                  <a:pt x="132" y="483"/>
                  <a:pt x="127" y="485"/>
                </a:cubicBezTo>
                <a:cubicBezTo>
                  <a:pt x="123" y="482"/>
                  <a:pt x="114" y="473"/>
                  <a:pt x="107" y="473"/>
                </a:cubicBezTo>
                <a:lnTo>
                  <a:pt x="106" y="473"/>
                </a:lnTo>
                <a:cubicBezTo>
                  <a:pt x="102" y="473"/>
                  <a:pt x="97" y="479"/>
                  <a:pt x="97" y="482"/>
                </a:cubicBezTo>
                <a:lnTo>
                  <a:pt x="97" y="484"/>
                </a:lnTo>
                <a:cubicBezTo>
                  <a:pt x="97" y="488"/>
                  <a:pt x="118" y="511"/>
                  <a:pt x="123" y="511"/>
                </a:cubicBezTo>
                <a:lnTo>
                  <a:pt x="124" y="511"/>
                </a:lnTo>
                <a:cubicBezTo>
                  <a:pt x="128" y="511"/>
                  <a:pt x="152" y="492"/>
                  <a:pt x="156" y="488"/>
                </a:cubicBezTo>
                <a:cubicBezTo>
                  <a:pt x="156" y="497"/>
                  <a:pt x="160" y="524"/>
                  <a:pt x="152" y="524"/>
                </a:cubicBezTo>
                <a:lnTo>
                  <a:pt x="98" y="524"/>
                </a:lnTo>
                <a:cubicBezTo>
                  <a:pt x="95" y="524"/>
                  <a:pt x="94" y="523"/>
                  <a:pt x="94" y="519"/>
                </a:cubicBezTo>
                <a:lnTo>
                  <a:pt x="94" y="464"/>
                </a:lnTo>
                <a:close/>
                <a:moveTo>
                  <a:pt x="152" y="539"/>
                </a:moveTo>
                <a:cubicBezTo>
                  <a:pt x="181" y="539"/>
                  <a:pt x="170" y="507"/>
                  <a:pt x="172" y="481"/>
                </a:cubicBezTo>
                <a:cubicBezTo>
                  <a:pt x="173" y="467"/>
                  <a:pt x="207" y="455"/>
                  <a:pt x="210" y="443"/>
                </a:cubicBezTo>
                <a:lnTo>
                  <a:pt x="206" y="443"/>
                </a:lnTo>
                <a:cubicBezTo>
                  <a:pt x="195" y="443"/>
                  <a:pt x="179" y="452"/>
                  <a:pt x="172" y="456"/>
                </a:cubicBezTo>
                <a:cubicBezTo>
                  <a:pt x="168" y="451"/>
                  <a:pt x="164" y="444"/>
                  <a:pt x="155" y="444"/>
                </a:cubicBezTo>
                <a:lnTo>
                  <a:pt x="95" y="444"/>
                </a:lnTo>
                <a:cubicBezTo>
                  <a:pt x="86" y="444"/>
                  <a:pt x="78" y="452"/>
                  <a:pt x="78" y="461"/>
                </a:cubicBezTo>
                <a:lnTo>
                  <a:pt x="78" y="522"/>
                </a:lnTo>
                <a:cubicBezTo>
                  <a:pt x="78" y="533"/>
                  <a:pt x="87" y="539"/>
                  <a:pt x="98" y="539"/>
                </a:cubicBezTo>
                <a:lnTo>
                  <a:pt x="152" y="539"/>
                </a:lnTo>
                <a:close/>
                <a:moveTo>
                  <a:pt x="94" y="242"/>
                </a:moveTo>
                <a:cubicBezTo>
                  <a:pt x="94" y="238"/>
                  <a:pt x="95" y="237"/>
                  <a:pt x="98" y="237"/>
                </a:cubicBezTo>
                <a:lnTo>
                  <a:pt x="152" y="237"/>
                </a:lnTo>
                <a:cubicBezTo>
                  <a:pt x="155" y="237"/>
                  <a:pt x="156" y="238"/>
                  <a:pt x="156" y="242"/>
                </a:cubicBezTo>
                <a:cubicBezTo>
                  <a:pt x="156" y="246"/>
                  <a:pt x="130" y="263"/>
                  <a:pt x="127" y="263"/>
                </a:cubicBezTo>
                <a:cubicBezTo>
                  <a:pt x="124" y="263"/>
                  <a:pt x="116" y="251"/>
                  <a:pt x="107" y="251"/>
                </a:cubicBezTo>
                <a:cubicBezTo>
                  <a:pt x="103" y="251"/>
                  <a:pt x="97" y="256"/>
                  <a:pt x="97" y="260"/>
                </a:cubicBezTo>
                <a:lnTo>
                  <a:pt x="97" y="262"/>
                </a:lnTo>
                <a:cubicBezTo>
                  <a:pt x="97" y="268"/>
                  <a:pt x="118" y="288"/>
                  <a:pt x="123" y="291"/>
                </a:cubicBezTo>
                <a:lnTo>
                  <a:pt x="156" y="266"/>
                </a:lnTo>
                <a:lnTo>
                  <a:pt x="156" y="302"/>
                </a:lnTo>
                <a:lnTo>
                  <a:pt x="94" y="302"/>
                </a:lnTo>
                <a:lnTo>
                  <a:pt x="94" y="242"/>
                </a:lnTo>
                <a:close/>
                <a:moveTo>
                  <a:pt x="170" y="234"/>
                </a:moveTo>
                <a:cubicBezTo>
                  <a:pt x="168" y="226"/>
                  <a:pt x="162" y="222"/>
                  <a:pt x="152" y="222"/>
                </a:cubicBezTo>
                <a:lnTo>
                  <a:pt x="98" y="222"/>
                </a:lnTo>
                <a:cubicBezTo>
                  <a:pt x="87" y="222"/>
                  <a:pt x="78" y="228"/>
                  <a:pt x="78" y="239"/>
                </a:cubicBezTo>
                <a:lnTo>
                  <a:pt x="78" y="300"/>
                </a:lnTo>
                <a:cubicBezTo>
                  <a:pt x="78" y="309"/>
                  <a:pt x="86" y="317"/>
                  <a:pt x="95" y="317"/>
                </a:cubicBezTo>
                <a:lnTo>
                  <a:pt x="155" y="317"/>
                </a:lnTo>
                <a:cubicBezTo>
                  <a:pt x="179" y="317"/>
                  <a:pt x="172" y="279"/>
                  <a:pt x="171" y="255"/>
                </a:cubicBezTo>
                <a:lnTo>
                  <a:pt x="210" y="222"/>
                </a:lnTo>
                <a:cubicBezTo>
                  <a:pt x="210" y="222"/>
                  <a:pt x="207" y="220"/>
                  <a:pt x="207" y="220"/>
                </a:cubicBezTo>
                <a:cubicBezTo>
                  <a:pt x="192" y="220"/>
                  <a:pt x="180" y="233"/>
                  <a:pt x="170" y="234"/>
                </a:cubicBezTo>
                <a:close/>
                <a:moveTo>
                  <a:pt x="94" y="349"/>
                </a:moveTo>
                <a:lnTo>
                  <a:pt x="156" y="349"/>
                </a:lnTo>
                <a:lnTo>
                  <a:pt x="156" y="357"/>
                </a:lnTo>
                <a:lnTo>
                  <a:pt x="127" y="375"/>
                </a:lnTo>
                <a:lnTo>
                  <a:pt x="108" y="361"/>
                </a:lnTo>
                <a:cubicBezTo>
                  <a:pt x="103" y="364"/>
                  <a:pt x="97" y="365"/>
                  <a:pt x="97" y="372"/>
                </a:cubicBezTo>
                <a:cubicBezTo>
                  <a:pt x="97" y="377"/>
                  <a:pt x="118" y="401"/>
                  <a:pt x="123" y="401"/>
                </a:cubicBezTo>
                <a:cubicBezTo>
                  <a:pt x="130" y="401"/>
                  <a:pt x="148" y="380"/>
                  <a:pt x="156" y="378"/>
                </a:cubicBezTo>
                <a:lnTo>
                  <a:pt x="156" y="412"/>
                </a:lnTo>
                <a:lnTo>
                  <a:pt x="94" y="412"/>
                </a:lnTo>
                <a:lnTo>
                  <a:pt x="94" y="349"/>
                </a:lnTo>
                <a:close/>
                <a:moveTo>
                  <a:pt x="171" y="345"/>
                </a:moveTo>
                <a:cubicBezTo>
                  <a:pt x="169" y="340"/>
                  <a:pt x="165" y="334"/>
                  <a:pt x="156" y="334"/>
                </a:cubicBezTo>
                <a:lnTo>
                  <a:pt x="94" y="334"/>
                </a:lnTo>
                <a:cubicBezTo>
                  <a:pt x="86" y="334"/>
                  <a:pt x="78" y="341"/>
                  <a:pt x="78" y="349"/>
                </a:cubicBezTo>
                <a:lnTo>
                  <a:pt x="78" y="412"/>
                </a:lnTo>
                <a:cubicBezTo>
                  <a:pt x="78" y="420"/>
                  <a:pt x="86" y="427"/>
                  <a:pt x="94" y="427"/>
                </a:cubicBezTo>
                <a:lnTo>
                  <a:pt x="156" y="427"/>
                </a:lnTo>
                <a:cubicBezTo>
                  <a:pt x="179" y="427"/>
                  <a:pt x="172" y="388"/>
                  <a:pt x="171" y="365"/>
                </a:cubicBezTo>
                <a:lnTo>
                  <a:pt x="210" y="333"/>
                </a:lnTo>
                <a:lnTo>
                  <a:pt x="205" y="330"/>
                </a:lnTo>
                <a:lnTo>
                  <a:pt x="171" y="345"/>
                </a:lnTo>
                <a:close/>
                <a:moveTo>
                  <a:pt x="227" y="508"/>
                </a:moveTo>
                <a:cubicBezTo>
                  <a:pt x="227" y="512"/>
                  <a:pt x="228" y="513"/>
                  <a:pt x="232" y="513"/>
                </a:cubicBezTo>
                <a:lnTo>
                  <a:pt x="351" y="513"/>
                </a:lnTo>
                <a:cubicBezTo>
                  <a:pt x="355" y="513"/>
                  <a:pt x="356" y="512"/>
                  <a:pt x="356" y="508"/>
                </a:cubicBezTo>
                <a:lnTo>
                  <a:pt x="356" y="475"/>
                </a:lnTo>
                <a:cubicBezTo>
                  <a:pt x="356" y="471"/>
                  <a:pt x="355" y="470"/>
                  <a:pt x="351" y="470"/>
                </a:cubicBezTo>
                <a:lnTo>
                  <a:pt x="227" y="470"/>
                </a:lnTo>
                <a:lnTo>
                  <a:pt x="227" y="508"/>
                </a:lnTo>
                <a:close/>
                <a:moveTo>
                  <a:pt x="227" y="401"/>
                </a:moveTo>
                <a:lnTo>
                  <a:pt x="356" y="401"/>
                </a:lnTo>
                <a:lnTo>
                  <a:pt x="356" y="360"/>
                </a:lnTo>
                <a:lnTo>
                  <a:pt x="227" y="360"/>
                </a:lnTo>
                <a:lnTo>
                  <a:pt x="227" y="401"/>
                </a:lnTo>
                <a:close/>
                <a:moveTo>
                  <a:pt x="227" y="291"/>
                </a:moveTo>
                <a:lnTo>
                  <a:pt x="321" y="291"/>
                </a:lnTo>
                <a:lnTo>
                  <a:pt x="321" y="250"/>
                </a:lnTo>
                <a:lnTo>
                  <a:pt x="227" y="250"/>
                </a:lnTo>
                <a:lnTo>
                  <a:pt x="227" y="291"/>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86" name="Freeform 40"/>
          <p:cNvSpPr>
            <a:spLocks noEditPoints="1" noChangeArrowheads="1"/>
          </p:cNvSpPr>
          <p:nvPr/>
        </p:nvSpPr>
        <p:spPr bwMode="auto">
          <a:xfrm>
            <a:off x="3729038" y="2908300"/>
            <a:ext cx="441325" cy="409575"/>
          </a:xfrm>
          <a:custGeom>
            <a:avLst/>
            <a:gdLst>
              <a:gd name="T0" fmla="*/ 373 w 678"/>
              <a:gd name="T1" fmla="*/ 551 h 630"/>
              <a:gd name="T2" fmla="*/ 280 w 678"/>
              <a:gd name="T3" fmla="*/ 592 h 630"/>
              <a:gd name="T4" fmla="*/ 190 w 678"/>
              <a:gd name="T5" fmla="*/ 21 h 630"/>
              <a:gd name="T6" fmla="*/ 210 w 678"/>
              <a:gd name="T7" fmla="*/ 34 h 630"/>
              <a:gd name="T8" fmla="*/ 342 w 678"/>
              <a:gd name="T9" fmla="*/ 1 h 630"/>
              <a:gd name="T10" fmla="*/ 169 w 678"/>
              <a:gd name="T11" fmla="*/ 25 h 630"/>
              <a:gd name="T12" fmla="*/ 207 w 678"/>
              <a:gd name="T13" fmla="*/ 62 h 630"/>
              <a:gd name="T14" fmla="*/ 199 w 678"/>
              <a:gd name="T15" fmla="*/ 340 h 630"/>
              <a:gd name="T16" fmla="*/ 161 w 678"/>
              <a:gd name="T17" fmla="*/ 304 h 630"/>
              <a:gd name="T18" fmla="*/ 169 w 678"/>
              <a:gd name="T19" fmla="*/ 25 h 630"/>
              <a:gd name="T20" fmla="*/ 309 w 678"/>
              <a:gd name="T21" fmla="*/ 120 h 630"/>
              <a:gd name="T22" fmla="*/ 467 w 678"/>
              <a:gd name="T23" fmla="*/ 102 h 630"/>
              <a:gd name="T24" fmla="*/ 291 w 678"/>
              <a:gd name="T25" fmla="*/ 109 h 630"/>
              <a:gd name="T26" fmla="*/ 300 w 678"/>
              <a:gd name="T27" fmla="*/ 133 h 630"/>
              <a:gd name="T28" fmla="*/ 308 w 678"/>
              <a:gd name="T29" fmla="*/ 421 h 630"/>
              <a:gd name="T30" fmla="*/ 270 w 678"/>
              <a:gd name="T31" fmla="*/ 410 h 630"/>
              <a:gd name="T32" fmla="*/ 263 w 678"/>
              <a:gd name="T33" fmla="*/ 122 h 630"/>
              <a:gd name="T34" fmla="*/ 322 w 678"/>
              <a:gd name="T35" fmla="*/ 145 h 630"/>
              <a:gd name="T36" fmla="*/ 511 w 678"/>
              <a:gd name="T37" fmla="*/ 145 h 630"/>
              <a:gd name="T38" fmla="*/ 486 w 678"/>
              <a:gd name="T39" fmla="*/ 405 h 630"/>
              <a:gd name="T40" fmla="*/ 322 w 678"/>
              <a:gd name="T41" fmla="*/ 145 h 630"/>
              <a:gd name="T42" fmla="*/ 481 w 678"/>
              <a:gd name="T43" fmla="*/ 166 h 630"/>
              <a:gd name="T44" fmla="*/ 354 w 678"/>
              <a:gd name="T45" fmla="*/ 240 h 630"/>
              <a:gd name="T46" fmla="*/ 221 w 678"/>
              <a:gd name="T47" fmla="*/ 56 h 630"/>
              <a:gd name="T48" fmla="*/ 410 w 678"/>
              <a:gd name="T49" fmla="*/ 56 h 630"/>
              <a:gd name="T50" fmla="*/ 255 w 678"/>
              <a:gd name="T51" fmla="*/ 83 h 630"/>
              <a:gd name="T52" fmla="*/ 240 w 678"/>
              <a:gd name="T53" fmla="*/ 335 h 630"/>
              <a:gd name="T54" fmla="*/ 221 w 678"/>
              <a:gd name="T55" fmla="*/ 56 h 630"/>
              <a:gd name="T56" fmla="*/ 134 w 678"/>
              <a:gd name="T57" fmla="*/ 188 h 630"/>
              <a:gd name="T58" fmla="*/ 104 w 678"/>
              <a:gd name="T59" fmla="*/ 135 h 630"/>
              <a:gd name="T60" fmla="*/ 54 w 678"/>
              <a:gd name="T61" fmla="*/ 467 h 630"/>
              <a:gd name="T62" fmla="*/ 0 w 678"/>
              <a:gd name="T63" fmla="*/ 586 h 630"/>
              <a:gd name="T64" fmla="*/ 678 w 678"/>
              <a:gd name="T65" fmla="*/ 630 h 630"/>
              <a:gd name="T66" fmla="*/ 582 w 678"/>
              <a:gd name="T67" fmla="*/ 516 h 630"/>
              <a:gd name="T68" fmla="*/ 621 w 678"/>
              <a:gd name="T69" fmla="*/ 186 h 630"/>
              <a:gd name="T70" fmla="*/ 541 w 678"/>
              <a:gd name="T71" fmla="*/ 135 h 630"/>
              <a:gd name="T72" fmla="*/ 573 w 678"/>
              <a:gd name="T73" fmla="*/ 188 h 630"/>
              <a:gd name="T74" fmla="*/ 101 w 678"/>
              <a:gd name="T75" fmla="*/ 474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78" h="630">
                <a:moveTo>
                  <a:pt x="301" y="551"/>
                </a:moveTo>
                <a:lnTo>
                  <a:pt x="373" y="551"/>
                </a:lnTo>
                <a:lnTo>
                  <a:pt x="398" y="592"/>
                </a:lnTo>
                <a:lnTo>
                  <a:pt x="280" y="592"/>
                </a:lnTo>
                <a:lnTo>
                  <a:pt x="301" y="551"/>
                </a:lnTo>
                <a:close/>
                <a:moveTo>
                  <a:pt x="190" y="21"/>
                </a:moveTo>
                <a:lnTo>
                  <a:pt x="207" y="32"/>
                </a:lnTo>
                <a:cubicBezTo>
                  <a:pt x="208" y="32"/>
                  <a:pt x="209" y="33"/>
                  <a:pt x="210" y="34"/>
                </a:cubicBezTo>
                <a:lnTo>
                  <a:pt x="366" y="14"/>
                </a:lnTo>
                <a:cubicBezTo>
                  <a:pt x="362" y="5"/>
                  <a:pt x="353" y="0"/>
                  <a:pt x="342" y="1"/>
                </a:cubicBezTo>
                <a:lnTo>
                  <a:pt x="190" y="21"/>
                </a:lnTo>
                <a:close/>
                <a:moveTo>
                  <a:pt x="169" y="25"/>
                </a:moveTo>
                <a:lnTo>
                  <a:pt x="199" y="44"/>
                </a:lnTo>
                <a:cubicBezTo>
                  <a:pt x="203" y="47"/>
                  <a:pt x="207" y="55"/>
                  <a:pt x="207" y="62"/>
                </a:cubicBezTo>
                <a:lnTo>
                  <a:pt x="207" y="333"/>
                </a:lnTo>
                <a:cubicBezTo>
                  <a:pt x="207" y="340"/>
                  <a:pt x="203" y="343"/>
                  <a:pt x="199" y="340"/>
                </a:cubicBezTo>
                <a:lnTo>
                  <a:pt x="169" y="322"/>
                </a:lnTo>
                <a:cubicBezTo>
                  <a:pt x="165" y="319"/>
                  <a:pt x="161" y="311"/>
                  <a:pt x="161" y="304"/>
                </a:cubicBezTo>
                <a:lnTo>
                  <a:pt x="161" y="33"/>
                </a:lnTo>
                <a:cubicBezTo>
                  <a:pt x="161" y="26"/>
                  <a:pt x="165" y="23"/>
                  <a:pt x="169" y="25"/>
                </a:cubicBezTo>
                <a:close/>
                <a:moveTo>
                  <a:pt x="291" y="109"/>
                </a:moveTo>
                <a:lnTo>
                  <a:pt x="309" y="120"/>
                </a:lnTo>
                <a:cubicBezTo>
                  <a:pt x="310" y="121"/>
                  <a:pt x="310" y="122"/>
                  <a:pt x="311" y="122"/>
                </a:cubicBezTo>
                <a:lnTo>
                  <a:pt x="467" y="102"/>
                </a:lnTo>
                <a:cubicBezTo>
                  <a:pt x="464" y="94"/>
                  <a:pt x="454" y="88"/>
                  <a:pt x="443" y="90"/>
                </a:cubicBezTo>
                <a:lnTo>
                  <a:pt x="291" y="109"/>
                </a:lnTo>
                <a:close/>
                <a:moveTo>
                  <a:pt x="270" y="114"/>
                </a:moveTo>
                <a:lnTo>
                  <a:pt x="300" y="133"/>
                </a:lnTo>
                <a:cubicBezTo>
                  <a:pt x="304" y="136"/>
                  <a:pt x="308" y="144"/>
                  <a:pt x="308" y="151"/>
                </a:cubicBezTo>
                <a:lnTo>
                  <a:pt x="308" y="421"/>
                </a:lnTo>
                <a:cubicBezTo>
                  <a:pt x="308" y="428"/>
                  <a:pt x="304" y="432"/>
                  <a:pt x="300" y="429"/>
                </a:cubicBezTo>
                <a:lnTo>
                  <a:pt x="270" y="410"/>
                </a:lnTo>
                <a:cubicBezTo>
                  <a:pt x="266" y="407"/>
                  <a:pt x="263" y="399"/>
                  <a:pt x="263" y="393"/>
                </a:cubicBezTo>
                <a:lnTo>
                  <a:pt x="263" y="122"/>
                </a:lnTo>
                <a:cubicBezTo>
                  <a:pt x="263" y="115"/>
                  <a:pt x="266" y="111"/>
                  <a:pt x="270" y="114"/>
                </a:cubicBezTo>
                <a:close/>
                <a:moveTo>
                  <a:pt x="322" y="145"/>
                </a:moveTo>
                <a:lnTo>
                  <a:pt x="486" y="124"/>
                </a:lnTo>
                <a:cubicBezTo>
                  <a:pt x="500" y="122"/>
                  <a:pt x="511" y="131"/>
                  <a:pt x="511" y="145"/>
                </a:cubicBezTo>
                <a:lnTo>
                  <a:pt x="511" y="378"/>
                </a:lnTo>
                <a:cubicBezTo>
                  <a:pt x="511" y="391"/>
                  <a:pt x="500" y="404"/>
                  <a:pt x="486" y="405"/>
                </a:cubicBezTo>
                <a:lnTo>
                  <a:pt x="322" y="426"/>
                </a:lnTo>
                <a:lnTo>
                  <a:pt x="322" y="145"/>
                </a:lnTo>
                <a:close/>
                <a:moveTo>
                  <a:pt x="354" y="183"/>
                </a:moveTo>
                <a:lnTo>
                  <a:pt x="481" y="166"/>
                </a:lnTo>
                <a:lnTo>
                  <a:pt x="481" y="224"/>
                </a:lnTo>
                <a:lnTo>
                  <a:pt x="354" y="240"/>
                </a:lnTo>
                <a:lnTo>
                  <a:pt x="354" y="183"/>
                </a:lnTo>
                <a:close/>
                <a:moveTo>
                  <a:pt x="221" y="56"/>
                </a:moveTo>
                <a:lnTo>
                  <a:pt x="384" y="35"/>
                </a:lnTo>
                <a:cubicBezTo>
                  <a:pt x="398" y="33"/>
                  <a:pt x="410" y="43"/>
                  <a:pt x="410" y="56"/>
                </a:cubicBezTo>
                <a:lnTo>
                  <a:pt x="410" y="63"/>
                </a:lnTo>
                <a:lnTo>
                  <a:pt x="255" y="83"/>
                </a:lnTo>
                <a:cubicBezTo>
                  <a:pt x="244" y="86"/>
                  <a:pt x="240" y="93"/>
                  <a:pt x="240" y="107"/>
                </a:cubicBezTo>
                <a:lnTo>
                  <a:pt x="240" y="335"/>
                </a:lnTo>
                <a:lnTo>
                  <a:pt x="221" y="338"/>
                </a:lnTo>
                <a:lnTo>
                  <a:pt x="221" y="56"/>
                </a:lnTo>
                <a:close/>
                <a:moveTo>
                  <a:pt x="101" y="188"/>
                </a:moveTo>
                <a:lnTo>
                  <a:pt x="134" y="188"/>
                </a:lnTo>
                <a:lnTo>
                  <a:pt x="134" y="135"/>
                </a:lnTo>
                <a:lnTo>
                  <a:pt x="104" y="135"/>
                </a:lnTo>
                <a:cubicBezTo>
                  <a:pt x="76" y="135"/>
                  <a:pt x="54" y="158"/>
                  <a:pt x="54" y="186"/>
                </a:cubicBezTo>
                <a:lnTo>
                  <a:pt x="54" y="467"/>
                </a:lnTo>
                <a:cubicBezTo>
                  <a:pt x="54" y="489"/>
                  <a:pt x="69" y="509"/>
                  <a:pt x="90" y="515"/>
                </a:cubicBezTo>
                <a:lnTo>
                  <a:pt x="0" y="586"/>
                </a:lnTo>
                <a:lnTo>
                  <a:pt x="0" y="630"/>
                </a:lnTo>
                <a:lnTo>
                  <a:pt x="678" y="630"/>
                </a:lnTo>
                <a:lnTo>
                  <a:pt x="678" y="586"/>
                </a:lnTo>
                <a:lnTo>
                  <a:pt x="582" y="516"/>
                </a:lnTo>
                <a:cubicBezTo>
                  <a:pt x="604" y="511"/>
                  <a:pt x="621" y="490"/>
                  <a:pt x="621" y="467"/>
                </a:cubicBezTo>
                <a:lnTo>
                  <a:pt x="621" y="186"/>
                </a:lnTo>
                <a:cubicBezTo>
                  <a:pt x="621" y="158"/>
                  <a:pt x="598" y="135"/>
                  <a:pt x="571" y="135"/>
                </a:cubicBezTo>
                <a:lnTo>
                  <a:pt x="541" y="135"/>
                </a:lnTo>
                <a:lnTo>
                  <a:pt x="541" y="188"/>
                </a:lnTo>
                <a:lnTo>
                  <a:pt x="573" y="188"/>
                </a:lnTo>
                <a:lnTo>
                  <a:pt x="573" y="474"/>
                </a:lnTo>
                <a:lnTo>
                  <a:pt x="101" y="474"/>
                </a:lnTo>
                <a:lnTo>
                  <a:pt x="101" y="188"/>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87" name="Freeform 41"/>
          <p:cNvSpPr>
            <a:spLocks noEditPoints="1" noChangeArrowheads="1"/>
          </p:cNvSpPr>
          <p:nvPr/>
        </p:nvSpPr>
        <p:spPr bwMode="auto">
          <a:xfrm>
            <a:off x="1722438" y="4706938"/>
            <a:ext cx="384175" cy="384175"/>
          </a:xfrm>
          <a:custGeom>
            <a:avLst/>
            <a:gdLst>
              <a:gd name="T0" fmla="*/ 584 w 591"/>
              <a:gd name="T1" fmla="*/ 216 h 591"/>
              <a:gd name="T2" fmla="*/ 509 w 591"/>
              <a:gd name="T3" fmla="*/ 82 h 591"/>
              <a:gd name="T4" fmla="*/ 370 w 591"/>
              <a:gd name="T5" fmla="*/ 6 h 591"/>
              <a:gd name="T6" fmla="*/ 370 w 591"/>
              <a:gd name="T7" fmla="*/ 216 h 591"/>
              <a:gd name="T8" fmla="*/ 584 w 591"/>
              <a:gd name="T9" fmla="*/ 216 h 591"/>
              <a:gd name="T10" fmla="*/ 299 w 591"/>
              <a:gd name="T11" fmla="*/ 252 h 591"/>
              <a:gd name="T12" fmla="*/ 299 w 591"/>
              <a:gd name="T13" fmla="*/ 0 h 591"/>
              <a:gd name="T14" fmla="*/ 111 w 591"/>
              <a:gd name="T15" fmla="*/ 82 h 591"/>
              <a:gd name="T16" fmla="*/ 111 w 591"/>
              <a:gd name="T17" fmla="*/ 481 h 591"/>
              <a:gd name="T18" fmla="*/ 509 w 591"/>
              <a:gd name="T19" fmla="*/ 481 h 591"/>
              <a:gd name="T20" fmla="*/ 591 w 591"/>
              <a:gd name="T21" fmla="*/ 287 h 591"/>
              <a:gd name="T22" fmla="*/ 334 w 591"/>
              <a:gd name="T23" fmla="*/ 287 h 591"/>
              <a:gd name="T24" fmla="*/ 299 w 591"/>
              <a:gd name="T25" fmla="*/ 252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1" h="591">
                <a:moveTo>
                  <a:pt x="584" y="216"/>
                </a:moveTo>
                <a:cubicBezTo>
                  <a:pt x="572" y="167"/>
                  <a:pt x="547" y="121"/>
                  <a:pt x="509" y="82"/>
                </a:cubicBezTo>
                <a:cubicBezTo>
                  <a:pt x="469" y="43"/>
                  <a:pt x="421" y="17"/>
                  <a:pt x="370" y="6"/>
                </a:cubicBezTo>
                <a:lnTo>
                  <a:pt x="370" y="216"/>
                </a:lnTo>
                <a:lnTo>
                  <a:pt x="584" y="216"/>
                </a:lnTo>
                <a:close/>
                <a:moveTo>
                  <a:pt x="299" y="252"/>
                </a:moveTo>
                <a:lnTo>
                  <a:pt x="299" y="0"/>
                </a:lnTo>
                <a:cubicBezTo>
                  <a:pt x="231" y="3"/>
                  <a:pt x="163" y="30"/>
                  <a:pt x="111" y="82"/>
                </a:cubicBezTo>
                <a:cubicBezTo>
                  <a:pt x="0" y="192"/>
                  <a:pt x="0" y="371"/>
                  <a:pt x="111" y="481"/>
                </a:cubicBezTo>
                <a:cubicBezTo>
                  <a:pt x="220" y="591"/>
                  <a:pt x="399" y="591"/>
                  <a:pt x="509" y="481"/>
                </a:cubicBezTo>
                <a:cubicBezTo>
                  <a:pt x="563" y="427"/>
                  <a:pt x="590" y="357"/>
                  <a:pt x="591" y="287"/>
                </a:cubicBezTo>
                <a:lnTo>
                  <a:pt x="334" y="287"/>
                </a:lnTo>
                <a:cubicBezTo>
                  <a:pt x="315" y="287"/>
                  <a:pt x="299" y="271"/>
                  <a:pt x="299" y="25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88" name="Freeform 42"/>
          <p:cNvSpPr>
            <a:spLocks noEditPoints="1" noChangeArrowheads="1"/>
          </p:cNvSpPr>
          <p:nvPr/>
        </p:nvSpPr>
        <p:spPr bwMode="auto">
          <a:xfrm>
            <a:off x="2446338" y="4119563"/>
            <a:ext cx="315912" cy="388937"/>
          </a:xfrm>
          <a:custGeom>
            <a:avLst/>
            <a:gdLst>
              <a:gd name="T0" fmla="*/ 0 w 486"/>
              <a:gd name="T1" fmla="*/ 262 h 598"/>
              <a:gd name="T2" fmla="*/ 0 w 486"/>
              <a:gd name="T3" fmla="*/ 500 h 598"/>
              <a:gd name="T4" fmla="*/ 98 w 486"/>
              <a:gd name="T5" fmla="*/ 598 h 598"/>
              <a:gd name="T6" fmla="*/ 388 w 486"/>
              <a:gd name="T7" fmla="*/ 598 h 598"/>
              <a:gd name="T8" fmla="*/ 486 w 486"/>
              <a:gd name="T9" fmla="*/ 500 h 598"/>
              <a:gd name="T10" fmla="*/ 486 w 486"/>
              <a:gd name="T11" fmla="*/ 262 h 598"/>
              <a:gd name="T12" fmla="*/ 445 w 486"/>
              <a:gd name="T13" fmla="*/ 262 h 598"/>
              <a:gd name="T14" fmla="*/ 445 w 486"/>
              <a:gd name="T15" fmla="*/ 199 h 598"/>
              <a:gd name="T16" fmla="*/ 246 w 486"/>
              <a:gd name="T17" fmla="*/ 0 h 598"/>
              <a:gd name="T18" fmla="*/ 48 w 486"/>
              <a:gd name="T19" fmla="*/ 199 h 598"/>
              <a:gd name="T20" fmla="*/ 48 w 486"/>
              <a:gd name="T21" fmla="*/ 262 h 598"/>
              <a:gd name="T22" fmla="*/ 0 w 486"/>
              <a:gd name="T23" fmla="*/ 262 h 598"/>
              <a:gd name="T24" fmla="*/ 370 w 486"/>
              <a:gd name="T25" fmla="*/ 262 h 598"/>
              <a:gd name="T26" fmla="*/ 122 w 486"/>
              <a:gd name="T27" fmla="*/ 262 h 598"/>
              <a:gd name="T28" fmla="*/ 123 w 486"/>
              <a:gd name="T29" fmla="*/ 199 h 598"/>
              <a:gd name="T30" fmla="*/ 246 w 486"/>
              <a:gd name="T31" fmla="*/ 75 h 598"/>
              <a:gd name="T32" fmla="*/ 370 w 486"/>
              <a:gd name="T33" fmla="*/ 199 h 598"/>
              <a:gd name="T34" fmla="*/ 370 w 486"/>
              <a:gd name="T35" fmla="*/ 262 h 598"/>
              <a:gd name="T36" fmla="*/ 276 w 486"/>
              <a:gd name="T37" fmla="*/ 438 h 598"/>
              <a:gd name="T38" fmla="*/ 276 w 486"/>
              <a:gd name="T39" fmla="*/ 438 h 598"/>
              <a:gd name="T40" fmla="*/ 276 w 486"/>
              <a:gd name="T41" fmla="*/ 491 h 598"/>
              <a:gd name="T42" fmla="*/ 243 w 486"/>
              <a:gd name="T43" fmla="*/ 523 h 598"/>
              <a:gd name="T44" fmla="*/ 210 w 486"/>
              <a:gd name="T45" fmla="*/ 491 h 598"/>
              <a:gd name="T46" fmla="*/ 210 w 486"/>
              <a:gd name="T47" fmla="*/ 438 h 598"/>
              <a:gd name="T48" fmla="*/ 187 w 486"/>
              <a:gd name="T49" fmla="*/ 392 h 598"/>
              <a:gd name="T50" fmla="*/ 243 w 486"/>
              <a:gd name="T51" fmla="*/ 336 h 598"/>
              <a:gd name="T52" fmla="*/ 299 w 486"/>
              <a:gd name="T53" fmla="*/ 392 h 598"/>
              <a:gd name="T54" fmla="*/ 276 w 486"/>
              <a:gd name="T55" fmla="*/ 438 h 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6" h="598">
                <a:moveTo>
                  <a:pt x="0" y="262"/>
                </a:moveTo>
                <a:lnTo>
                  <a:pt x="0" y="500"/>
                </a:lnTo>
                <a:cubicBezTo>
                  <a:pt x="0" y="554"/>
                  <a:pt x="44" y="598"/>
                  <a:pt x="98" y="598"/>
                </a:cubicBezTo>
                <a:lnTo>
                  <a:pt x="388" y="598"/>
                </a:lnTo>
                <a:cubicBezTo>
                  <a:pt x="442" y="598"/>
                  <a:pt x="486" y="554"/>
                  <a:pt x="486" y="500"/>
                </a:cubicBezTo>
                <a:lnTo>
                  <a:pt x="486" y="262"/>
                </a:lnTo>
                <a:lnTo>
                  <a:pt x="445" y="262"/>
                </a:lnTo>
                <a:lnTo>
                  <a:pt x="445" y="199"/>
                </a:lnTo>
                <a:cubicBezTo>
                  <a:pt x="445" y="89"/>
                  <a:pt x="356" y="0"/>
                  <a:pt x="246" y="0"/>
                </a:cubicBezTo>
                <a:cubicBezTo>
                  <a:pt x="137" y="0"/>
                  <a:pt x="48" y="89"/>
                  <a:pt x="48" y="199"/>
                </a:cubicBezTo>
                <a:lnTo>
                  <a:pt x="48" y="262"/>
                </a:lnTo>
                <a:lnTo>
                  <a:pt x="0" y="262"/>
                </a:lnTo>
                <a:close/>
                <a:moveTo>
                  <a:pt x="370" y="262"/>
                </a:moveTo>
                <a:lnTo>
                  <a:pt x="122" y="262"/>
                </a:lnTo>
                <a:lnTo>
                  <a:pt x="123" y="199"/>
                </a:lnTo>
                <a:cubicBezTo>
                  <a:pt x="123" y="130"/>
                  <a:pt x="178" y="75"/>
                  <a:pt x="246" y="75"/>
                </a:cubicBezTo>
                <a:cubicBezTo>
                  <a:pt x="315" y="75"/>
                  <a:pt x="370" y="130"/>
                  <a:pt x="370" y="199"/>
                </a:cubicBezTo>
                <a:lnTo>
                  <a:pt x="370" y="262"/>
                </a:lnTo>
                <a:close/>
                <a:moveTo>
                  <a:pt x="276" y="438"/>
                </a:moveTo>
                <a:lnTo>
                  <a:pt x="276" y="438"/>
                </a:lnTo>
                <a:lnTo>
                  <a:pt x="276" y="491"/>
                </a:lnTo>
                <a:cubicBezTo>
                  <a:pt x="276" y="509"/>
                  <a:pt x="261" y="523"/>
                  <a:pt x="243" y="523"/>
                </a:cubicBezTo>
                <a:cubicBezTo>
                  <a:pt x="225" y="523"/>
                  <a:pt x="210" y="509"/>
                  <a:pt x="210" y="491"/>
                </a:cubicBezTo>
                <a:lnTo>
                  <a:pt x="210" y="438"/>
                </a:lnTo>
                <a:cubicBezTo>
                  <a:pt x="196" y="428"/>
                  <a:pt x="187" y="411"/>
                  <a:pt x="187" y="392"/>
                </a:cubicBezTo>
                <a:cubicBezTo>
                  <a:pt x="187" y="361"/>
                  <a:pt x="212" y="336"/>
                  <a:pt x="243" y="336"/>
                </a:cubicBezTo>
                <a:cubicBezTo>
                  <a:pt x="274" y="336"/>
                  <a:pt x="299" y="361"/>
                  <a:pt x="299" y="392"/>
                </a:cubicBezTo>
                <a:cubicBezTo>
                  <a:pt x="299" y="411"/>
                  <a:pt x="290" y="428"/>
                  <a:pt x="276" y="438"/>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89" name="Freeform 43"/>
          <p:cNvSpPr>
            <a:spLocks noEditPoints="1" noChangeArrowheads="1"/>
          </p:cNvSpPr>
          <p:nvPr/>
        </p:nvSpPr>
        <p:spPr bwMode="auto">
          <a:xfrm>
            <a:off x="3741738" y="2322513"/>
            <a:ext cx="522287" cy="441325"/>
          </a:xfrm>
          <a:custGeom>
            <a:avLst/>
            <a:gdLst>
              <a:gd name="T0" fmla="*/ 564 w 803"/>
              <a:gd name="T1" fmla="*/ 421 h 678"/>
              <a:gd name="T2" fmla="*/ 445 w 803"/>
              <a:gd name="T3" fmla="*/ 421 h 678"/>
              <a:gd name="T4" fmla="*/ 445 w 803"/>
              <a:gd name="T5" fmla="*/ 540 h 678"/>
              <a:gd name="T6" fmla="*/ 358 w 803"/>
              <a:gd name="T7" fmla="*/ 540 h 678"/>
              <a:gd name="T8" fmla="*/ 358 w 803"/>
              <a:gd name="T9" fmla="*/ 421 h 678"/>
              <a:gd name="T10" fmla="*/ 240 w 803"/>
              <a:gd name="T11" fmla="*/ 421 h 678"/>
              <a:gd name="T12" fmla="*/ 240 w 803"/>
              <a:gd name="T13" fmla="*/ 334 h 678"/>
              <a:gd name="T14" fmla="*/ 358 w 803"/>
              <a:gd name="T15" fmla="*/ 334 h 678"/>
              <a:gd name="T16" fmla="*/ 358 w 803"/>
              <a:gd name="T17" fmla="*/ 215 h 678"/>
              <a:gd name="T18" fmla="*/ 445 w 803"/>
              <a:gd name="T19" fmla="*/ 215 h 678"/>
              <a:gd name="T20" fmla="*/ 445 w 803"/>
              <a:gd name="T21" fmla="*/ 334 h 678"/>
              <a:gd name="T22" fmla="*/ 564 w 803"/>
              <a:gd name="T23" fmla="*/ 334 h 678"/>
              <a:gd name="T24" fmla="*/ 564 w 803"/>
              <a:gd name="T25" fmla="*/ 421 h 678"/>
              <a:gd name="T26" fmla="*/ 737 w 803"/>
              <a:gd name="T27" fmla="*/ 218 h 678"/>
              <a:gd name="T28" fmla="*/ 401 w 803"/>
              <a:gd name="T29" fmla="*/ 161 h 678"/>
              <a:gd name="T30" fmla="*/ 66 w 803"/>
              <a:gd name="T31" fmla="*/ 218 h 678"/>
              <a:gd name="T32" fmla="*/ 402 w 803"/>
              <a:gd name="T33" fmla="*/ 678 h 678"/>
              <a:gd name="T34" fmla="*/ 737 w 803"/>
              <a:gd name="T35" fmla="*/ 218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3" h="678">
                <a:moveTo>
                  <a:pt x="564" y="421"/>
                </a:moveTo>
                <a:lnTo>
                  <a:pt x="445" y="421"/>
                </a:lnTo>
                <a:lnTo>
                  <a:pt x="445" y="540"/>
                </a:lnTo>
                <a:lnTo>
                  <a:pt x="358" y="540"/>
                </a:lnTo>
                <a:lnTo>
                  <a:pt x="358" y="421"/>
                </a:lnTo>
                <a:lnTo>
                  <a:pt x="240" y="421"/>
                </a:lnTo>
                <a:lnTo>
                  <a:pt x="240" y="334"/>
                </a:lnTo>
                <a:lnTo>
                  <a:pt x="358" y="334"/>
                </a:lnTo>
                <a:lnTo>
                  <a:pt x="358" y="215"/>
                </a:lnTo>
                <a:lnTo>
                  <a:pt x="445" y="215"/>
                </a:lnTo>
                <a:lnTo>
                  <a:pt x="445" y="334"/>
                </a:lnTo>
                <a:lnTo>
                  <a:pt x="564" y="334"/>
                </a:lnTo>
                <a:lnTo>
                  <a:pt x="564" y="421"/>
                </a:lnTo>
                <a:close/>
                <a:moveTo>
                  <a:pt x="737" y="218"/>
                </a:moveTo>
                <a:cubicBezTo>
                  <a:pt x="680" y="0"/>
                  <a:pt x="440" y="137"/>
                  <a:pt x="401" y="161"/>
                </a:cubicBezTo>
                <a:cubicBezTo>
                  <a:pt x="360" y="136"/>
                  <a:pt x="123" y="1"/>
                  <a:pt x="66" y="218"/>
                </a:cubicBezTo>
                <a:cubicBezTo>
                  <a:pt x="0" y="469"/>
                  <a:pt x="400" y="676"/>
                  <a:pt x="402" y="678"/>
                </a:cubicBezTo>
                <a:cubicBezTo>
                  <a:pt x="402" y="678"/>
                  <a:pt x="803" y="466"/>
                  <a:pt x="737" y="218"/>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90" name="Freeform 44"/>
          <p:cNvSpPr>
            <a:spLocks noEditPoints="1" noChangeArrowheads="1"/>
          </p:cNvSpPr>
          <p:nvPr/>
        </p:nvSpPr>
        <p:spPr bwMode="auto">
          <a:xfrm>
            <a:off x="2420938" y="2922588"/>
            <a:ext cx="366712" cy="398462"/>
          </a:xfrm>
          <a:custGeom>
            <a:avLst/>
            <a:gdLst>
              <a:gd name="T0" fmla="*/ 38 w 566"/>
              <a:gd name="T1" fmla="*/ 38 h 613"/>
              <a:gd name="T2" fmla="*/ 151 w 566"/>
              <a:gd name="T3" fmla="*/ 37 h 613"/>
              <a:gd name="T4" fmla="*/ 271 w 566"/>
              <a:gd name="T5" fmla="*/ 5 h 613"/>
              <a:gd name="T6" fmla="*/ 283 w 566"/>
              <a:gd name="T7" fmla="*/ 0 h 613"/>
              <a:gd name="T8" fmla="*/ 294 w 566"/>
              <a:gd name="T9" fmla="*/ 5 h 613"/>
              <a:gd name="T10" fmla="*/ 415 w 566"/>
              <a:gd name="T11" fmla="*/ 37 h 613"/>
              <a:gd name="T12" fmla="*/ 528 w 566"/>
              <a:gd name="T13" fmla="*/ 38 h 613"/>
              <a:gd name="T14" fmla="*/ 566 w 566"/>
              <a:gd name="T15" fmla="*/ 33 h 613"/>
              <a:gd name="T16" fmla="*/ 566 w 566"/>
              <a:gd name="T17" fmla="*/ 76 h 613"/>
              <a:gd name="T18" fmla="*/ 486 w 566"/>
              <a:gd name="T19" fmla="*/ 464 h 613"/>
              <a:gd name="T20" fmla="*/ 291 w 566"/>
              <a:gd name="T21" fmla="*/ 611 h 613"/>
              <a:gd name="T22" fmla="*/ 283 w 566"/>
              <a:gd name="T23" fmla="*/ 613 h 613"/>
              <a:gd name="T24" fmla="*/ 275 w 566"/>
              <a:gd name="T25" fmla="*/ 611 h 613"/>
              <a:gd name="T26" fmla="*/ 80 w 566"/>
              <a:gd name="T27" fmla="*/ 464 h 613"/>
              <a:gd name="T28" fmla="*/ 0 w 566"/>
              <a:gd name="T29" fmla="*/ 76 h 613"/>
              <a:gd name="T30" fmla="*/ 0 w 566"/>
              <a:gd name="T31" fmla="*/ 33 h 613"/>
              <a:gd name="T32" fmla="*/ 38 w 566"/>
              <a:gd name="T33" fmla="*/ 38 h 613"/>
              <a:gd name="T34" fmla="*/ 283 w 566"/>
              <a:gd name="T35" fmla="*/ 312 h 613"/>
              <a:gd name="T36" fmla="*/ 283 w 566"/>
              <a:gd name="T37" fmla="*/ 312 h 613"/>
              <a:gd name="T38" fmla="*/ 472 w 566"/>
              <a:gd name="T39" fmla="*/ 312 h 613"/>
              <a:gd name="T40" fmla="*/ 496 w 566"/>
              <a:gd name="T41" fmla="*/ 117 h 613"/>
              <a:gd name="T42" fmla="*/ 407 w 566"/>
              <a:gd name="T43" fmla="*/ 113 h 613"/>
              <a:gd name="T44" fmla="*/ 283 w 566"/>
              <a:gd name="T45" fmla="*/ 81 h 613"/>
              <a:gd name="T46" fmla="*/ 283 w 566"/>
              <a:gd name="T47" fmla="*/ 312 h 613"/>
              <a:gd name="T48" fmla="*/ 283 w 566"/>
              <a:gd name="T49" fmla="*/ 535 h 613"/>
              <a:gd name="T50" fmla="*/ 283 w 566"/>
              <a:gd name="T51" fmla="*/ 535 h 613"/>
              <a:gd name="T52" fmla="*/ 283 w 566"/>
              <a:gd name="T53" fmla="*/ 312 h 613"/>
              <a:gd name="T54" fmla="*/ 94 w 566"/>
              <a:gd name="T55" fmla="*/ 312 h 613"/>
              <a:gd name="T56" fmla="*/ 137 w 566"/>
              <a:gd name="T57" fmla="*/ 423 h 613"/>
              <a:gd name="T58" fmla="*/ 283 w 566"/>
              <a:gd name="T59" fmla="*/ 535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66" h="613">
                <a:moveTo>
                  <a:pt x="38" y="38"/>
                </a:moveTo>
                <a:cubicBezTo>
                  <a:pt x="74" y="43"/>
                  <a:pt x="112" y="42"/>
                  <a:pt x="151" y="37"/>
                </a:cubicBezTo>
                <a:cubicBezTo>
                  <a:pt x="190" y="32"/>
                  <a:pt x="230" y="21"/>
                  <a:pt x="271" y="5"/>
                </a:cubicBezTo>
                <a:lnTo>
                  <a:pt x="283" y="0"/>
                </a:lnTo>
                <a:lnTo>
                  <a:pt x="294" y="5"/>
                </a:lnTo>
                <a:cubicBezTo>
                  <a:pt x="336" y="21"/>
                  <a:pt x="376" y="32"/>
                  <a:pt x="415" y="37"/>
                </a:cubicBezTo>
                <a:cubicBezTo>
                  <a:pt x="454" y="42"/>
                  <a:pt x="491" y="43"/>
                  <a:pt x="528" y="38"/>
                </a:cubicBezTo>
                <a:lnTo>
                  <a:pt x="566" y="33"/>
                </a:lnTo>
                <a:lnTo>
                  <a:pt x="566" y="76"/>
                </a:lnTo>
                <a:cubicBezTo>
                  <a:pt x="564" y="260"/>
                  <a:pt x="534" y="382"/>
                  <a:pt x="486" y="464"/>
                </a:cubicBezTo>
                <a:cubicBezTo>
                  <a:pt x="436" y="550"/>
                  <a:pt x="368" y="591"/>
                  <a:pt x="291" y="611"/>
                </a:cubicBezTo>
                <a:lnTo>
                  <a:pt x="283" y="613"/>
                </a:lnTo>
                <a:lnTo>
                  <a:pt x="275" y="611"/>
                </a:lnTo>
                <a:cubicBezTo>
                  <a:pt x="198" y="591"/>
                  <a:pt x="130" y="550"/>
                  <a:pt x="80" y="464"/>
                </a:cubicBezTo>
                <a:cubicBezTo>
                  <a:pt x="32" y="382"/>
                  <a:pt x="2" y="260"/>
                  <a:pt x="0" y="76"/>
                </a:cubicBezTo>
                <a:lnTo>
                  <a:pt x="0" y="33"/>
                </a:lnTo>
                <a:lnTo>
                  <a:pt x="38" y="38"/>
                </a:lnTo>
                <a:close/>
                <a:moveTo>
                  <a:pt x="283" y="312"/>
                </a:moveTo>
                <a:lnTo>
                  <a:pt x="283" y="312"/>
                </a:lnTo>
                <a:lnTo>
                  <a:pt x="472" y="312"/>
                </a:lnTo>
                <a:cubicBezTo>
                  <a:pt x="485" y="259"/>
                  <a:pt x="493" y="195"/>
                  <a:pt x="496" y="117"/>
                </a:cubicBezTo>
                <a:cubicBezTo>
                  <a:pt x="467" y="119"/>
                  <a:pt x="437" y="117"/>
                  <a:pt x="407" y="113"/>
                </a:cubicBezTo>
                <a:cubicBezTo>
                  <a:pt x="367" y="108"/>
                  <a:pt x="325" y="97"/>
                  <a:pt x="283" y="81"/>
                </a:cubicBezTo>
                <a:lnTo>
                  <a:pt x="283" y="312"/>
                </a:lnTo>
                <a:close/>
                <a:moveTo>
                  <a:pt x="283" y="535"/>
                </a:moveTo>
                <a:lnTo>
                  <a:pt x="283" y="535"/>
                </a:lnTo>
                <a:lnTo>
                  <a:pt x="283" y="312"/>
                </a:lnTo>
                <a:lnTo>
                  <a:pt x="94" y="312"/>
                </a:lnTo>
                <a:cubicBezTo>
                  <a:pt x="105" y="357"/>
                  <a:pt x="120" y="393"/>
                  <a:pt x="137" y="423"/>
                </a:cubicBezTo>
                <a:cubicBezTo>
                  <a:pt x="174" y="486"/>
                  <a:pt x="225" y="518"/>
                  <a:pt x="283" y="535"/>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91" name="Freeform 45"/>
          <p:cNvSpPr>
            <a:spLocks noEditPoints="1" noChangeArrowheads="1"/>
          </p:cNvSpPr>
          <p:nvPr/>
        </p:nvSpPr>
        <p:spPr bwMode="auto">
          <a:xfrm>
            <a:off x="1127125" y="2908300"/>
            <a:ext cx="319088" cy="411163"/>
          </a:xfrm>
          <a:custGeom>
            <a:avLst/>
            <a:gdLst>
              <a:gd name="T0" fmla="*/ 2 w 491"/>
              <a:gd name="T1" fmla="*/ 492 h 631"/>
              <a:gd name="T2" fmla="*/ 121 w 491"/>
              <a:gd name="T3" fmla="*/ 631 h 631"/>
              <a:gd name="T4" fmla="*/ 127 w 491"/>
              <a:gd name="T5" fmla="*/ 631 h 631"/>
              <a:gd name="T6" fmla="*/ 257 w 491"/>
              <a:gd name="T7" fmla="*/ 631 h 631"/>
              <a:gd name="T8" fmla="*/ 259 w 491"/>
              <a:gd name="T9" fmla="*/ 556 h 631"/>
              <a:gd name="T10" fmla="*/ 243 w 491"/>
              <a:gd name="T11" fmla="*/ 556 h 631"/>
              <a:gd name="T12" fmla="*/ 185 w 491"/>
              <a:gd name="T13" fmla="*/ 492 h 631"/>
              <a:gd name="T14" fmla="*/ 188 w 491"/>
              <a:gd name="T15" fmla="*/ 450 h 631"/>
              <a:gd name="T16" fmla="*/ 170 w 491"/>
              <a:gd name="T17" fmla="*/ 373 h 631"/>
              <a:gd name="T18" fmla="*/ 207 w 491"/>
              <a:gd name="T19" fmla="*/ 345 h 631"/>
              <a:gd name="T20" fmla="*/ 211 w 491"/>
              <a:gd name="T21" fmla="*/ 342 h 631"/>
              <a:gd name="T22" fmla="*/ 217 w 491"/>
              <a:gd name="T23" fmla="*/ 261 h 631"/>
              <a:gd name="T24" fmla="*/ 278 w 491"/>
              <a:gd name="T25" fmla="*/ 246 h 631"/>
              <a:gd name="T26" fmla="*/ 212 w 491"/>
              <a:gd name="T27" fmla="*/ 67 h 631"/>
              <a:gd name="T28" fmla="*/ 2 w 491"/>
              <a:gd name="T29" fmla="*/ 309 h 631"/>
              <a:gd name="T30" fmla="*/ 256 w 491"/>
              <a:gd name="T31" fmla="*/ 270 h 631"/>
              <a:gd name="T32" fmla="*/ 227 w 491"/>
              <a:gd name="T33" fmla="*/ 324 h 631"/>
              <a:gd name="T34" fmla="*/ 349 w 491"/>
              <a:gd name="T35" fmla="*/ 340 h 631"/>
              <a:gd name="T36" fmla="*/ 471 w 491"/>
              <a:gd name="T37" fmla="*/ 305 h 631"/>
              <a:gd name="T38" fmla="*/ 349 w 491"/>
              <a:gd name="T39" fmla="*/ 270 h 631"/>
              <a:gd name="T40" fmla="*/ 256 w 491"/>
              <a:gd name="T41" fmla="*/ 270 h 631"/>
              <a:gd name="T42" fmla="*/ 221 w 491"/>
              <a:gd name="T43" fmla="*/ 366 h 631"/>
              <a:gd name="T44" fmla="*/ 186 w 491"/>
              <a:gd name="T45" fmla="*/ 401 h 631"/>
              <a:gd name="T46" fmla="*/ 245 w 491"/>
              <a:gd name="T47" fmla="*/ 436 h 631"/>
              <a:gd name="T48" fmla="*/ 456 w 491"/>
              <a:gd name="T49" fmla="*/ 436 h 631"/>
              <a:gd name="T50" fmla="*/ 456 w 491"/>
              <a:gd name="T51" fmla="*/ 366 h 631"/>
              <a:gd name="T52" fmla="*/ 449 w 491"/>
              <a:gd name="T53" fmla="*/ 533 h 631"/>
              <a:gd name="T54" fmla="*/ 449 w 491"/>
              <a:gd name="T55" fmla="*/ 463 h 631"/>
              <a:gd name="T56" fmla="*/ 315 w 491"/>
              <a:gd name="T57" fmla="*/ 463 h 631"/>
              <a:gd name="T58" fmla="*/ 243 w 491"/>
              <a:gd name="T59" fmla="*/ 463 h 631"/>
              <a:gd name="T60" fmla="*/ 208 w 491"/>
              <a:gd name="T61" fmla="*/ 498 h 631"/>
              <a:gd name="T62" fmla="*/ 256 w 491"/>
              <a:gd name="T63" fmla="*/ 533 h 631"/>
              <a:gd name="T64" fmla="*/ 449 w 491"/>
              <a:gd name="T65" fmla="*/ 533 h 631"/>
              <a:gd name="T66" fmla="*/ 315 w 491"/>
              <a:gd name="T67" fmla="*/ 629 h 631"/>
              <a:gd name="T68" fmla="*/ 444 w 491"/>
              <a:gd name="T69" fmla="*/ 595 h 631"/>
              <a:gd name="T70" fmla="*/ 315 w 491"/>
              <a:gd name="T71" fmla="*/ 560 h 631"/>
              <a:gd name="T72" fmla="*/ 268 w 491"/>
              <a:gd name="T73" fmla="*/ 595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91" h="631">
                <a:moveTo>
                  <a:pt x="2" y="492"/>
                </a:moveTo>
                <a:lnTo>
                  <a:pt x="2" y="492"/>
                </a:lnTo>
                <a:cubicBezTo>
                  <a:pt x="2" y="494"/>
                  <a:pt x="2" y="496"/>
                  <a:pt x="2" y="498"/>
                </a:cubicBezTo>
                <a:cubicBezTo>
                  <a:pt x="2" y="570"/>
                  <a:pt x="51" y="628"/>
                  <a:pt x="121" y="631"/>
                </a:cubicBezTo>
                <a:lnTo>
                  <a:pt x="122" y="631"/>
                </a:lnTo>
                <a:cubicBezTo>
                  <a:pt x="124" y="631"/>
                  <a:pt x="125" y="631"/>
                  <a:pt x="127" y="631"/>
                </a:cubicBezTo>
                <a:cubicBezTo>
                  <a:pt x="128" y="631"/>
                  <a:pt x="130" y="631"/>
                  <a:pt x="131" y="631"/>
                </a:cubicBezTo>
                <a:lnTo>
                  <a:pt x="257" y="631"/>
                </a:lnTo>
                <a:cubicBezTo>
                  <a:pt x="249" y="621"/>
                  <a:pt x="244" y="608"/>
                  <a:pt x="244" y="595"/>
                </a:cubicBezTo>
                <a:cubicBezTo>
                  <a:pt x="244" y="580"/>
                  <a:pt x="250" y="567"/>
                  <a:pt x="259" y="556"/>
                </a:cubicBezTo>
                <a:lnTo>
                  <a:pt x="247" y="556"/>
                </a:lnTo>
                <a:lnTo>
                  <a:pt x="243" y="556"/>
                </a:lnTo>
                <a:cubicBezTo>
                  <a:pt x="211" y="556"/>
                  <a:pt x="184" y="530"/>
                  <a:pt x="184" y="498"/>
                </a:cubicBezTo>
                <a:cubicBezTo>
                  <a:pt x="184" y="496"/>
                  <a:pt x="184" y="494"/>
                  <a:pt x="185" y="492"/>
                </a:cubicBezTo>
                <a:cubicBezTo>
                  <a:pt x="186" y="478"/>
                  <a:pt x="192" y="466"/>
                  <a:pt x="202" y="457"/>
                </a:cubicBezTo>
                <a:cubicBezTo>
                  <a:pt x="197" y="455"/>
                  <a:pt x="192" y="453"/>
                  <a:pt x="188" y="450"/>
                </a:cubicBezTo>
                <a:cubicBezTo>
                  <a:pt x="172" y="439"/>
                  <a:pt x="162" y="421"/>
                  <a:pt x="162" y="401"/>
                </a:cubicBezTo>
                <a:cubicBezTo>
                  <a:pt x="162" y="391"/>
                  <a:pt x="165" y="381"/>
                  <a:pt x="170" y="373"/>
                </a:cubicBezTo>
                <a:cubicBezTo>
                  <a:pt x="170" y="372"/>
                  <a:pt x="170" y="372"/>
                  <a:pt x="170" y="372"/>
                </a:cubicBezTo>
                <a:cubicBezTo>
                  <a:pt x="178" y="358"/>
                  <a:pt x="192" y="348"/>
                  <a:pt x="207" y="345"/>
                </a:cubicBezTo>
                <a:cubicBezTo>
                  <a:pt x="209" y="344"/>
                  <a:pt x="211" y="344"/>
                  <a:pt x="213" y="344"/>
                </a:cubicBezTo>
                <a:cubicBezTo>
                  <a:pt x="212" y="343"/>
                  <a:pt x="211" y="342"/>
                  <a:pt x="211" y="342"/>
                </a:cubicBezTo>
                <a:cubicBezTo>
                  <a:pt x="203" y="331"/>
                  <a:pt x="198" y="319"/>
                  <a:pt x="198" y="305"/>
                </a:cubicBezTo>
                <a:cubicBezTo>
                  <a:pt x="198" y="288"/>
                  <a:pt x="205" y="272"/>
                  <a:pt x="217" y="261"/>
                </a:cubicBezTo>
                <a:cubicBezTo>
                  <a:pt x="227" y="252"/>
                  <a:pt x="241" y="246"/>
                  <a:pt x="256" y="246"/>
                </a:cubicBezTo>
                <a:lnTo>
                  <a:pt x="278" y="246"/>
                </a:lnTo>
                <a:cubicBezTo>
                  <a:pt x="306" y="185"/>
                  <a:pt x="316" y="120"/>
                  <a:pt x="307" y="83"/>
                </a:cubicBezTo>
                <a:cubicBezTo>
                  <a:pt x="286" y="0"/>
                  <a:pt x="217" y="20"/>
                  <a:pt x="212" y="67"/>
                </a:cubicBezTo>
                <a:cubicBezTo>
                  <a:pt x="195" y="209"/>
                  <a:pt x="7" y="231"/>
                  <a:pt x="2" y="273"/>
                </a:cubicBezTo>
                <a:cubicBezTo>
                  <a:pt x="2" y="273"/>
                  <a:pt x="0" y="289"/>
                  <a:pt x="2" y="309"/>
                </a:cubicBezTo>
                <a:lnTo>
                  <a:pt x="2" y="492"/>
                </a:lnTo>
                <a:close/>
                <a:moveTo>
                  <a:pt x="256" y="270"/>
                </a:moveTo>
                <a:cubicBezTo>
                  <a:pt x="237" y="270"/>
                  <a:pt x="221" y="285"/>
                  <a:pt x="221" y="305"/>
                </a:cubicBezTo>
                <a:cubicBezTo>
                  <a:pt x="221" y="312"/>
                  <a:pt x="223" y="319"/>
                  <a:pt x="227" y="324"/>
                </a:cubicBezTo>
                <a:cubicBezTo>
                  <a:pt x="233" y="334"/>
                  <a:pt x="244" y="340"/>
                  <a:pt x="256" y="340"/>
                </a:cubicBezTo>
                <a:lnTo>
                  <a:pt x="349" y="340"/>
                </a:lnTo>
                <a:lnTo>
                  <a:pt x="436" y="340"/>
                </a:lnTo>
                <a:cubicBezTo>
                  <a:pt x="455" y="340"/>
                  <a:pt x="471" y="324"/>
                  <a:pt x="471" y="305"/>
                </a:cubicBezTo>
                <a:cubicBezTo>
                  <a:pt x="471" y="285"/>
                  <a:pt x="455" y="270"/>
                  <a:pt x="436" y="270"/>
                </a:cubicBezTo>
                <a:lnTo>
                  <a:pt x="349" y="270"/>
                </a:lnTo>
                <a:lnTo>
                  <a:pt x="265" y="270"/>
                </a:lnTo>
                <a:lnTo>
                  <a:pt x="256" y="270"/>
                </a:lnTo>
                <a:close/>
                <a:moveTo>
                  <a:pt x="349" y="366"/>
                </a:moveTo>
                <a:lnTo>
                  <a:pt x="221" y="366"/>
                </a:lnTo>
                <a:cubicBezTo>
                  <a:pt x="209" y="366"/>
                  <a:pt x="198" y="372"/>
                  <a:pt x="192" y="381"/>
                </a:cubicBezTo>
                <a:cubicBezTo>
                  <a:pt x="188" y="387"/>
                  <a:pt x="186" y="394"/>
                  <a:pt x="186" y="401"/>
                </a:cubicBezTo>
                <a:cubicBezTo>
                  <a:pt x="186" y="421"/>
                  <a:pt x="201" y="436"/>
                  <a:pt x="221" y="436"/>
                </a:cubicBezTo>
                <a:lnTo>
                  <a:pt x="245" y="436"/>
                </a:lnTo>
                <a:lnTo>
                  <a:pt x="349" y="436"/>
                </a:lnTo>
                <a:lnTo>
                  <a:pt x="456" y="436"/>
                </a:lnTo>
                <a:cubicBezTo>
                  <a:pt x="475" y="436"/>
                  <a:pt x="491" y="421"/>
                  <a:pt x="491" y="401"/>
                </a:cubicBezTo>
                <a:cubicBezTo>
                  <a:pt x="491" y="382"/>
                  <a:pt x="475" y="366"/>
                  <a:pt x="456" y="366"/>
                </a:cubicBezTo>
                <a:lnTo>
                  <a:pt x="349" y="366"/>
                </a:lnTo>
                <a:close/>
                <a:moveTo>
                  <a:pt x="449" y="533"/>
                </a:moveTo>
                <a:cubicBezTo>
                  <a:pt x="469" y="533"/>
                  <a:pt x="484" y="517"/>
                  <a:pt x="484" y="498"/>
                </a:cubicBezTo>
                <a:cubicBezTo>
                  <a:pt x="484" y="479"/>
                  <a:pt x="469" y="463"/>
                  <a:pt x="449" y="463"/>
                </a:cubicBezTo>
                <a:lnTo>
                  <a:pt x="349" y="463"/>
                </a:lnTo>
                <a:lnTo>
                  <a:pt x="315" y="463"/>
                </a:lnTo>
                <a:lnTo>
                  <a:pt x="256" y="463"/>
                </a:lnTo>
                <a:lnTo>
                  <a:pt x="243" y="463"/>
                </a:lnTo>
                <a:cubicBezTo>
                  <a:pt x="225" y="463"/>
                  <a:pt x="211" y="476"/>
                  <a:pt x="208" y="492"/>
                </a:cubicBezTo>
                <a:cubicBezTo>
                  <a:pt x="208" y="494"/>
                  <a:pt x="208" y="496"/>
                  <a:pt x="208" y="498"/>
                </a:cubicBezTo>
                <a:cubicBezTo>
                  <a:pt x="208" y="517"/>
                  <a:pt x="223" y="533"/>
                  <a:pt x="243" y="533"/>
                </a:cubicBezTo>
                <a:lnTo>
                  <a:pt x="256" y="533"/>
                </a:lnTo>
                <a:lnTo>
                  <a:pt x="315" y="533"/>
                </a:lnTo>
                <a:lnTo>
                  <a:pt x="449" y="533"/>
                </a:lnTo>
                <a:close/>
                <a:moveTo>
                  <a:pt x="303" y="629"/>
                </a:moveTo>
                <a:lnTo>
                  <a:pt x="315" y="629"/>
                </a:lnTo>
                <a:lnTo>
                  <a:pt x="409" y="629"/>
                </a:lnTo>
                <a:cubicBezTo>
                  <a:pt x="429" y="629"/>
                  <a:pt x="444" y="614"/>
                  <a:pt x="444" y="595"/>
                </a:cubicBezTo>
                <a:cubicBezTo>
                  <a:pt x="444" y="575"/>
                  <a:pt x="429" y="560"/>
                  <a:pt x="409" y="560"/>
                </a:cubicBezTo>
                <a:lnTo>
                  <a:pt x="315" y="560"/>
                </a:lnTo>
                <a:lnTo>
                  <a:pt x="303" y="560"/>
                </a:lnTo>
                <a:cubicBezTo>
                  <a:pt x="283" y="560"/>
                  <a:pt x="268" y="575"/>
                  <a:pt x="268" y="595"/>
                </a:cubicBezTo>
                <a:cubicBezTo>
                  <a:pt x="268" y="614"/>
                  <a:pt x="283" y="629"/>
                  <a:pt x="303" y="629"/>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92" name="Freeform 46"/>
          <p:cNvSpPr>
            <a:spLocks noEditPoints="1" noChangeArrowheads="1"/>
          </p:cNvSpPr>
          <p:nvPr/>
        </p:nvSpPr>
        <p:spPr bwMode="auto">
          <a:xfrm>
            <a:off x="1106488" y="3492500"/>
            <a:ext cx="361950" cy="398463"/>
          </a:xfrm>
          <a:custGeom>
            <a:avLst/>
            <a:gdLst>
              <a:gd name="T0" fmla="*/ 78 w 556"/>
              <a:gd name="T1" fmla="*/ 285 h 614"/>
              <a:gd name="T2" fmla="*/ 94 w 556"/>
              <a:gd name="T3" fmla="*/ 292 h 614"/>
              <a:gd name="T4" fmla="*/ 113 w 556"/>
              <a:gd name="T5" fmla="*/ 298 h 614"/>
              <a:gd name="T6" fmla="*/ 132 w 556"/>
              <a:gd name="T7" fmla="*/ 303 h 614"/>
              <a:gd name="T8" fmla="*/ 158 w 556"/>
              <a:gd name="T9" fmla="*/ 308 h 614"/>
              <a:gd name="T10" fmla="*/ 182 w 556"/>
              <a:gd name="T11" fmla="*/ 311 h 614"/>
              <a:gd name="T12" fmla="*/ 215 w 556"/>
              <a:gd name="T13" fmla="*/ 312 h 614"/>
              <a:gd name="T14" fmla="*/ 248 w 556"/>
              <a:gd name="T15" fmla="*/ 311 h 614"/>
              <a:gd name="T16" fmla="*/ 272 w 556"/>
              <a:gd name="T17" fmla="*/ 308 h 614"/>
              <a:gd name="T18" fmla="*/ 298 w 556"/>
              <a:gd name="T19" fmla="*/ 303 h 614"/>
              <a:gd name="T20" fmla="*/ 317 w 556"/>
              <a:gd name="T21" fmla="*/ 298 h 614"/>
              <a:gd name="T22" fmla="*/ 336 w 556"/>
              <a:gd name="T23" fmla="*/ 292 h 614"/>
              <a:gd name="T24" fmla="*/ 352 w 556"/>
              <a:gd name="T25" fmla="*/ 286 h 614"/>
              <a:gd name="T26" fmla="*/ 389 w 556"/>
              <a:gd name="T27" fmla="*/ 253 h 614"/>
              <a:gd name="T28" fmla="*/ 41 w 556"/>
              <a:gd name="T29" fmla="*/ 253 h 614"/>
              <a:gd name="T30" fmla="*/ 462 w 556"/>
              <a:gd name="T31" fmla="*/ 302 h 614"/>
              <a:gd name="T32" fmla="*/ 430 w 556"/>
              <a:gd name="T33" fmla="*/ 307 h 614"/>
              <a:gd name="T34" fmla="*/ 426 w 556"/>
              <a:gd name="T35" fmla="*/ 272 h 614"/>
              <a:gd name="T36" fmla="*/ 4 w 556"/>
              <a:gd name="T37" fmla="*/ 272 h 614"/>
              <a:gd name="T38" fmla="*/ 0 w 556"/>
              <a:gd name="T39" fmla="*/ 526 h 614"/>
              <a:gd name="T40" fmla="*/ 343 w 556"/>
              <a:gd name="T41" fmla="*/ 614 h 614"/>
              <a:gd name="T42" fmla="*/ 430 w 556"/>
              <a:gd name="T43" fmla="*/ 485 h 614"/>
              <a:gd name="T44" fmla="*/ 556 w 556"/>
              <a:gd name="T45" fmla="*/ 396 h 614"/>
              <a:gd name="T46" fmla="*/ 462 w 556"/>
              <a:gd name="T47" fmla="*/ 448 h 614"/>
              <a:gd name="T48" fmla="*/ 430 w 556"/>
              <a:gd name="T49" fmla="*/ 437 h 614"/>
              <a:gd name="T50" fmla="*/ 462 w 556"/>
              <a:gd name="T51" fmla="*/ 345 h 614"/>
              <a:gd name="T52" fmla="*/ 462 w 556"/>
              <a:gd name="T53" fmla="*/ 448 h 614"/>
              <a:gd name="T54" fmla="*/ 139 w 556"/>
              <a:gd name="T55" fmla="*/ 143 h 614"/>
              <a:gd name="T56" fmla="*/ 162 w 556"/>
              <a:gd name="T57" fmla="*/ 53 h 614"/>
              <a:gd name="T58" fmla="*/ 116 w 556"/>
              <a:gd name="T59" fmla="*/ 53 h 614"/>
              <a:gd name="T60" fmla="*/ 139 w 556"/>
              <a:gd name="T61" fmla="*/ 143 h 614"/>
              <a:gd name="T62" fmla="*/ 211 w 556"/>
              <a:gd name="T63" fmla="*/ 114 h 614"/>
              <a:gd name="T64" fmla="*/ 234 w 556"/>
              <a:gd name="T65" fmla="*/ 23 h 614"/>
              <a:gd name="T66" fmla="*/ 188 w 556"/>
              <a:gd name="T67" fmla="*/ 23 h 614"/>
              <a:gd name="T68" fmla="*/ 211 w 556"/>
              <a:gd name="T69" fmla="*/ 114 h 614"/>
              <a:gd name="T70" fmla="*/ 283 w 556"/>
              <a:gd name="T71" fmla="*/ 172 h 614"/>
              <a:gd name="T72" fmla="*/ 305 w 556"/>
              <a:gd name="T73" fmla="*/ 82 h 614"/>
              <a:gd name="T74" fmla="*/ 260 w 556"/>
              <a:gd name="T75" fmla="*/ 82 h 614"/>
              <a:gd name="T76" fmla="*/ 283 w 556"/>
              <a:gd name="T77" fmla="*/ 172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56" h="614">
                <a:moveTo>
                  <a:pt x="55" y="272"/>
                </a:moveTo>
                <a:cubicBezTo>
                  <a:pt x="61" y="276"/>
                  <a:pt x="69" y="281"/>
                  <a:pt x="78" y="285"/>
                </a:cubicBezTo>
                <a:cubicBezTo>
                  <a:pt x="79" y="286"/>
                  <a:pt x="79" y="286"/>
                  <a:pt x="80" y="286"/>
                </a:cubicBezTo>
                <a:cubicBezTo>
                  <a:pt x="84" y="288"/>
                  <a:pt x="89" y="290"/>
                  <a:pt x="94" y="292"/>
                </a:cubicBezTo>
                <a:cubicBezTo>
                  <a:pt x="94" y="292"/>
                  <a:pt x="95" y="293"/>
                  <a:pt x="95" y="293"/>
                </a:cubicBezTo>
                <a:cubicBezTo>
                  <a:pt x="101" y="295"/>
                  <a:pt x="107" y="297"/>
                  <a:pt x="113" y="298"/>
                </a:cubicBezTo>
                <a:cubicBezTo>
                  <a:pt x="114" y="299"/>
                  <a:pt x="115" y="299"/>
                  <a:pt x="116" y="299"/>
                </a:cubicBezTo>
                <a:cubicBezTo>
                  <a:pt x="121" y="301"/>
                  <a:pt x="126" y="302"/>
                  <a:pt x="132" y="303"/>
                </a:cubicBezTo>
                <a:cubicBezTo>
                  <a:pt x="134" y="304"/>
                  <a:pt x="135" y="304"/>
                  <a:pt x="137" y="304"/>
                </a:cubicBezTo>
                <a:cubicBezTo>
                  <a:pt x="144" y="306"/>
                  <a:pt x="151" y="307"/>
                  <a:pt x="158" y="308"/>
                </a:cubicBezTo>
                <a:cubicBezTo>
                  <a:pt x="159" y="308"/>
                  <a:pt x="161" y="308"/>
                  <a:pt x="162" y="309"/>
                </a:cubicBezTo>
                <a:cubicBezTo>
                  <a:pt x="168" y="309"/>
                  <a:pt x="175" y="310"/>
                  <a:pt x="182" y="311"/>
                </a:cubicBezTo>
                <a:cubicBezTo>
                  <a:pt x="184" y="311"/>
                  <a:pt x="187" y="311"/>
                  <a:pt x="189" y="311"/>
                </a:cubicBezTo>
                <a:cubicBezTo>
                  <a:pt x="197" y="312"/>
                  <a:pt x="206" y="312"/>
                  <a:pt x="215" y="312"/>
                </a:cubicBezTo>
                <a:cubicBezTo>
                  <a:pt x="224" y="312"/>
                  <a:pt x="233" y="312"/>
                  <a:pt x="241" y="311"/>
                </a:cubicBezTo>
                <a:cubicBezTo>
                  <a:pt x="243" y="311"/>
                  <a:pt x="246" y="311"/>
                  <a:pt x="248" y="311"/>
                </a:cubicBezTo>
                <a:cubicBezTo>
                  <a:pt x="255" y="310"/>
                  <a:pt x="262" y="309"/>
                  <a:pt x="268" y="309"/>
                </a:cubicBezTo>
                <a:cubicBezTo>
                  <a:pt x="269" y="308"/>
                  <a:pt x="271" y="308"/>
                  <a:pt x="272" y="308"/>
                </a:cubicBezTo>
                <a:cubicBezTo>
                  <a:pt x="279" y="307"/>
                  <a:pt x="286" y="306"/>
                  <a:pt x="293" y="304"/>
                </a:cubicBezTo>
                <a:cubicBezTo>
                  <a:pt x="295" y="304"/>
                  <a:pt x="296" y="304"/>
                  <a:pt x="298" y="303"/>
                </a:cubicBezTo>
                <a:cubicBezTo>
                  <a:pt x="304" y="302"/>
                  <a:pt x="309" y="301"/>
                  <a:pt x="314" y="299"/>
                </a:cubicBezTo>
                <a:cubicBezTo>
                  <a:pt x="315" y="299"/>
                  <a:pt x="316" y="299"/>
                  <a:pt x="317" y="298"/>
                </a:cubicBezTo>
                <a:cubicBezTo>
                  <a:pt x="324" y="297"/>
                  <a:pt x="329" y="295"/>
                  <a:pt x="335" y="293"/>
                </a:cubicBezTo>
                <a:cubicBezTo>
                  <a:pt x="335" y="293"/>
                  <a:pt x="336" y="292"/>
                  <a:pt x="336" y="292"/>
                </a:cubicBezTo>
                <a:cubicBezTo>
                  <a:pt x="341" y="290"/>
                  <a:pt x="346" y="288"/>
                  <a:pt x="350" y="286"/>
                </a:cubicBezTo>
                <a:cubicBezTo>
                  <a:pt x="351" y="286"/>
                  <a:pt x="351" y="286"/>
                  <a:pt x="352" y="286"/>
                </a:cubicBezTo>
                <a:cubicBezTo>
                  <a:pt x="361" y="281"/>
                  <a:pt x="369" y="276"/>
                  <a:pt x="375" y="272"/>
                </a:cubicBezTo>
                <a:cubicBezTo>
                  <a:pt x="384" y="264"/>
                  <a:pt x="389" y="258"/>
                  <a:pt x="389" y="253"/>
                </a:cubicBezTo>
                <a:cubicBezTo>
                  <a:pt x="389" y="236"/>
                  <a:pt x="328" y="193"/>
                  <a:pt x="215" y="193"/>
                </a:cubicBezTo>
                <a:cubicBezTo>
                  <a:pt x="102" y="193"/>
                  <a:pt x="41" y="236"/>
                  <a:pt x="41" y="253"/>
                </a:cubicBezTo>
                <a:cubicBezTo>
                  <a:pt x="41" y="258"/>
                  <a:pt x="46" y="264"/>
                  <a:pt x="55" y="272"/>
                </a:cubicBezTo>
                <a:close/>
                <a:moveTo>
                  <a:pt x="462" y="302"/>
                </a:moveTo>
                <a:lnTo>
                  <a:pt x="462" y="302"/>
                </a:lnTo>
                <a:cubicBezTo>
                  <a:pt x="451" y="302"/>
                  <a:pt x="440" y="304"/>
                  <a:pt x="430" y="307"/>
                </a:cubicBezTo>
                <a:lnTo>
                  <a:pt x="430" y="272"/>
                </a:lnTo>
                <a:lnTo>
                  <a:pt x="426" y="272"/>
                </a:lnTo>
                <a:cubicBezTo>
                  <a:pt x="407" y="318"/>
                  <a:pt x="320" y="353"/>
                  <a:pt x="215" y="353"/>
                </a:cubicBezTo>
                <a:cubicBezTo>
                  <a:pt x="110" y="353"/>
                  <a:pt x="23" y="318"/>
                  <a:pt x="4" y="272"/>
                </a:cubicBezTo>
                <a:lnTo>
                  <a:pt x="0" y="272"/>
                </a:lnTo>
                <a:lnTo>
                  <a:pt x="0" y="526"/>
                </a:lnTo>
                <a:cubicBezTo>
                  <a:pt x="0" y="575"/>
                  <a:pt x="39" y="614"/>
                  <a:pt x="88" y="614"/>
                </a:cubicBezTo>
                <a:lnTo>
                  <a:pt x="343" y="614"/>
                </a:lnTo>
                <a:cubicBezTo>
                  <a:pt x="391" y="614"/>
                  <a:pt x="430" y="575"/>
                  <a:pt x="430" y="526"/>
                </a:cubicBezTo>
                <a:lnTo>
                  <a:pt x="430" y="485"/>
                </a:lnTo>
                <a:cubicBezTo>
                  <a:pt x="440" y="489"/>
                  <a:pt x="451" y="491"/>
                  <a:pt x="462" y="491"/>
                </a:cubicBezTo>
                <a:cubicBezTo>
                  <a:pt x="514" y="491"/>
                  <a:pt x="556" y="448"/>
                  <a:pt x="556" y="396"/>
                </a:cubicBezTo>
                <a:cubicBezTo>
                  <a:pt x="556" y="344"/>
                  <a:pt x="514" y="302"/>
                  <a:pt x="462" y="302"/>
                </a:cubicBezTo>
                <a:close/>
                <a:moveTo>
                  <a:pt x="462" y="448"/>
                </a:moveTo>
                <a:lnTo>
                  <a:pt x="462" y="448"/>
                </a:lnTo>
                <a:cubicBezTo>
                  <a:pt x="450" y="448"/>
                  <a:pt x="439" y="444"/>
                  <a:pt x="430" y="437"/>
                </a:cubicBezTo>
                <a:lnTo>
                  <a:pt x="430" y="356"/>
                </a:lnTo>
                <a:cubicBezTo>
                  <a:pt x="439" y="349"/>
                  <a:pt x="450" y="345"/>
                  <a:pt x="462" y="345"/>
                </a:cubicBezTo>
                <a:cubicBezTo>
                  <a:pt x="490" y="345"/>
                  <a:pt x="513" y="368"/>
                  <a:pt x="513" y="396"/>
                </a:cubicBezTo>
                <a:cubicBezTo>
                  <a:pt x="513" y="425"/>
                  <a:pt x="490" y="448"/>
                  <a:pt x="462" y="448"/>
                </a:cubicBezTo>
                <a:close/>
                <a:moveTo>
                  <a:pt x="139" y="143"/>
                </a:moveTo>
                <a:lnTo>
                  <a:pt x="139" y="143"/>
                </a:lnTo>
                <a:cubicBezTo>
                  <a:pt x="152" y="143"/>
                  <a:pt x="162" y="133"/>
                  <a:pt x="162" y="120"/>
                </a:cubicBezTo>
                <a:lnTo>
                  <a:pt x="162" y="53"/>
                </a:lnTo>
                <a:cubicBezTo>
                  <a:pt x="162" y="40"/>
                  <a:pt x="152" y="30"/>
                  <a:pt x="139" y="30"/>
                </a:cubicBezTo>
                <a:cubicBezTo>
                  <a:pt x="126" y="30"/>
                  <a:pt x="116" y="40"/>
                  <a:pt x="116" y="53"/>
                </a:cubicBezTo>
                <a:lnTo>
                  <a:pt x="116" y="120"/>
                </a:lnTo>
                <a:cubicBezTo>
                  <a:pt x="116" y="133"/>
                  <a:pt x="126" y="143"/>
                  <a:pt x="139" y="143"/>
                </a:cubicBezTo>
                <a:close/>
                <a:moveTo>
                  <a:pt x="211" y="114"/>
                </a:moveTo>
                <a:lnTo>
                  <a:pt x="211" y="114"/>
                </a:lnTo>
                <a:cubicBezTo>
                  <a:pt x="223" y="114"/>
                  <a:pt x="234" y="103"/>
                  <a:pt x="234" y="91"/>
                </a:cubicBezTo>
                <a:lnTo>
                  <a:pt x="234" y="23"/>
                </a:lnTo>
                <a:cubicBezTo>
                  <a:pt x="234" y="11"/>
                  <a:pt x="223" y="0"/>
                  <a:pt x="211" y="0"/>
                </a:cubicBezTo>
                <a:cubicBezTo>
                  <a:pt x="198" y="0"/>
                  <a:pt x="188" y="11"/>
                  <a:pt x="188" y="23"/>
                </a:cubicBezTo>
                <a:lnTo>
                  <a:pt x="188" y="91"/>
                </a:lnTo>
                <a:cubicBezTo>
                  <a:pt x="188" y="103"/>
                  <a:pt x="198" y="114"/>
                  <a:pt x="211" y="114"/>
                </a:cubicBezTo>
                <a:close/>
                <a:moveTo>
                  <a:pt x="283" y="172"/>
                </a:moveTo>
                <a:lnTo>
                  <a:pt x="283" y="172"/>
                </a:lnTo>
                <a:cubicBezTo>
                  <a:pt x="295" y="172"/>
                  <a:pt x="305" y="162"/>
                  <a:pt x="305" y="149"/>
                </a:cubicBezTo>
                <a:lnTo>
                  <a:pt x="305" y="82"/>
                </a:lnTo>
                <a:cubicBezTo>
                  <a:pt x="305" y="69"/>
                  <a:pt x="295" y="59"/>
                  <a:pt x="283" y="59"/>
                </a:cubicBezTo>
                <a:cubicBezTo>
                  <a:pt x="270" y="59"/>
                  <a:pt x="260" y="69"/>
                  <a:pt x="260" y="82"/>
                </a:cubicBezTo>
                <a:lnTo>
                  <a:pt x="260" y="149"/>
                </a:lnTo>
                <a:cubicBezTo>
                  <a:pt x="260" y="162"/>
                  <a:pt x="270" y="172"/>
                  <a:pt x="283" y="17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93" name="Freeform 47"/>
          <p:cNvSpPr>
            <a:spLocks noChangeArrowheads="1"/>
          </p:cNvSpPr>
          <p:nvPr/>
        </p:nvSpPr>
        <p:spPr bwMode="auto">
          <a:xfrm>
            <a:off x="2393950" y="2333625"/>
            <a:ext cx="420688" cy="387350"/>
          </a:xfrm>
          <a:custGeom>
            <a:avLst/>
            <a:gdLst>
              <a:gd name="T0" fmla="*/ 646 w 646"/>
              <a:gd name="T1" fmla="*/ 149 h 595"/>
              <a:gd name="T2" fmla="*/ 601 w 646"/>
              <a:gd name="T3" fmla="*/ 98 h 595"/>
              <a:gd name="T4" fmla="*/ 282 w 646"/>
              <a:gd name="T5" fmla="*/ 54 h 595"/>
              <a:gd name="T6" fmla="*/ 282 w 646"/>
              <a:gd name="T7" fmla="*/ 42 h 595"/>
              <a:gd name="T8" fmla="*/ 259 w 646"/>
              <a:gd name="T9" fmla="*/ 11 h 595"/>
              <a:gd name="T10" fmla="*/ 173 w 646"/>
              <a:gd name="T11" fmla="*/ 0 h 595"/>
              <a:gd name="T12" fmla="*/ 150 w 646"/>
              <a:gd name="T13" fmla="*/ 12 h 595"/>
              <a:gd name="T14" fmla="*/ 204 w 646"/>
              <a:gd name="T15" fmla="*/ 18 h 595"/>
              <a:gd name="T16" fmla="*/ 240 w 646"/>
              <a:gd name="T17" fmla="*/ 47 h 595"/>
              <a:gd name="T18" fmla="*/ 248 w 646"/>
              <a:gd name="T19" fmla="*/ 74 h 595"/>
              <a:gd name="T20" fmla="*/ 569 w 646"/>
              <a:gd name="T21" fmla="*/ 115 h 595"/>
              <a:gd name="T22" fmla="*/ 617 w 646"/>
              <a:gd name="T23" fmla="*/ 164 h 595"/>
              <a:gd name="T24" fmla="*/ 609 w 646"/>
              <a:gd name="T25" fmla="*/ 529 h 595"/>
              <a:gd name="T26" fmla="*/ 575 w 646"/>
              <a:gd name="T27" fmla="*/ 206 h 595"/>
              <a:gd name="T28" fmla="*/ 534 w 646"/>
              <a:gd name="T29" fmla="*/ 159 h 595"/>
              <a:gd name="T30" fmla="*/ 226 w 646"/>
              <a:gd name="T31" fmla="*/ 118 h 595"/>
              <a:gd name="T32" fmla="*/ 184 w 646"/>
              <a:gd name="T33" fmla="*/ 59 h 595"/>
              <a:gd name="T34" fmla="*/ 76 w 646"/>
              <a:gd name="T35" fmla="*/ 45 h 595"/>
              <a:gd name="T36" fmla="*/ 68 w 646"/>
              <a:gd name="T37" fmla="*/ 105 h 595"/>
              <a:gd name="T38" fmla="*/ 0 w 646"/>
              <a:gd name="T39" fmla="*/ 99 h 595"/>
              <a:gd name="T40" fmla="*/ 60 w 646"/>
              <a:gd name="T41" fmla="*/ 508 h 595"/>
              <a:gd name="T42" fmla="*/ 622 w 646"/>
              <a:gd name="T43" fmla="*/ 595 h 595"/>
              <a:gd name="T44" fmla="*/ 646 w 646"/>
              <a:gd name="T45" fmla="*/ 149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6" h="595">
                <a:moveTo>
                  <a:pt x="646" y="149"/>
                </a:moveTo>
                <a:cubicBezTo>
                  <a:pt x="646" y="149"/>
                  <a:pt x="643" y="106"/>
                  <a:pt x="601" y="98"/>
                </a:cubicBezTo>
                <a:cubicBezTo>
                  <a:pt x="571" y="92"/>
                  <a:pt x="282" y="54"/>
                  <a:pt x="282" y="54"/>
                </a:cubicBezTo>
                <a:lnTo>
                  <a:pt x="282" y="42"/>
                </a:lnTo>
                <a:cubicBezTo>
                  <a:pt x="282" y="42"/>
                  <a:pt x="283" y="17"/>
                  <a:pt x="259" y="11"/>
                </a:cubicBezTo>
                <a:cubicBezTo>
                  <a:pt x="234" y="5"/>
                  <a:pt x="173" y="0"/>
                  <a:pt x="173" y="0"/>
                </a:cubicBezTo>
                <a:lnTo>
                  <a:pt x="150" y="12"/>
                </a:lnTo>
                <a:lnTo>
                  <a:pt x="204" y="18"/>
                </a:lnTo>
                <a:cubicBezTo>
                  <a:pt x="204" y="18"/>
                  <a:pt x="232" y="20"/>
                  <a:pt x="240" y="47"/>
                </a:cubicBezTo>
                <a:cubicBezTo>
                  <a:pt x="248" y="74"/>
                  <a:pt x="248" y="74"/>
                  <a:pt x="248" y="74"/>
                </a:cubicBezTo>
                <a:lnTo>
                  <a:pt x="569" y="115"/>
                </a:lnTo>
                <a:cubicBezTo>
                  <a:pt x="569" y="115"/>
                  <a:pt x="608" y="115"/>
                  <a:pt x="617" y="164"/>
                </a:cubicBezTo>
                <a:cubicBezTo>
                  <a:pt x="621" y="189"/>
                  <a:pt x="605" y="432"/>
                  <a:pt x="609" y="529"/>
                </a:cubicBezTo>
                <a:lnTo>
                  <a:pt x="575" y="206"/>
                </a:lnTo>
                <a:cubicBezTo>
                  <a:pt x="575" y="206"/>
                  <a:pt x="574" y="164"/>
                  <a:pt x="534" y="159"/>
                </a:cubicBezTo>
                <a:cubicBezTo>
                  <a:pt x="493" y="154"/>
                  <a:pt x="226" y="118"/>
                  <a:pt x="226" y="118"/>
                </a:cubicBezTo>
                <a:cubicBezTo>
                  <a:pt x="226" y="118"/>
                  <a:pt x="217" y="62"/>
                  <a:pt x="184" y="59"/>
                </a:cubicBezTo>
                <a:cubicBezTo>
                  <a:pt x="151" y="56"/>
                  <a:pt x="76" y="45"/>
                  <a:pt x="76" y="45"/>
                </a:cubicBezTo>
                <a:cubicBezTo>
                  <a:pt x="76" y="45"/>
                  <a:pt x="49" y="42"/>
                  <a:pt x="68" y="105"/>
                </a:cubicBezTo>
                <a:lnTo>
                  <a:pt x="0" y="99"/>
                </a:lnTo>
                <a:lnTo>
                  <a:pt x="60" y="508"/>
                </a:lnTo>
                <a:lnTo>
                  <a:pt x="622" y="595"/>
                </a:lnTo>
                <a:lnTo>
                  <a:pt x="646" y="149"/>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94" name="Freeform 48"/>
          <p:cNvSpPr>
            <a:spLocks noEditPoints="1" noChangeArrowheads="1"/>
          </p:cNvSpPr>
          <p:nvPr/>
        </p:nvSpPr>
        <p:spPr bwMode="auto">
          <a:xfrm>
            <a:off x="3095625" y="4119563"/>
            <a:ext cx="407988" cy="390525"/>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95" name="Freeform 49"/>
          <p:cNvSpPr>
            <a:spLocks noEditPoints="1" noChangeArrowheads="1"/>
          </p:cNvSpPr>
          <p:nvPr/>
        </p:nvSpPr>
        <p:spPr bwMode="auto">
          <a:xfrm>
            <a:off x="1730375" y="5316538"/>
            <a:ext cx="387350" cy="379412"/>
          </a:xfrm>
          <a:custGeom>
            <a:avLst/>
            <a:gdLst>
              <a:gd name="T0" fmla="*/ 25 w 596"/>
              <a:gd name="T1" fmla="*/ 345 h 583"/>
              <a:gd name="T2" fmla="*/ 25 w 596"/>
              <a:gd name="T3" fmla="*/ 62 h 583"/>
              <a:gd name="T4" fmla="*/ 61 w 596"/>
              <a:gd name="T5" fmla="*/ 26 h 583"/>
              <a:gd name="T6" fmla="*/ 534 w 596"/>
              <a:gd name="T7" fmla="*/ 26 h 583"/>
              <a:gd name="T8" fmla="*/ 570 w 596"/>
              <a:gd name="T9" fmla="*/ 62 h 583"/>
              <a:gd name="T10" fmla="*/ 570 w 596"/>
              <a:gd name="T11" fmla="*/ 345 h 583"/>
              <a:gd name="T12" fmla="*/ 534 w 596"/>
              <a:gd name="T13" fmla="*/ 381 h 583"/>
              <a:gd name="T14" fmla="*/ 61 w 596"/>
              <a:gd name="T15" fmla="*/ 381 h 583"/>
              <a:gd name="T16" fmla="*/ 25 w 596"/>
              <a:gd name="T17" fmla="*/ 345 h 583"/>
              <a:gd name="T18" fmla="*/ 534 w 596"/>
              <a:gd name="T19" fmla="*/ 406 h 583"/>
              <a:gd name="T20" fmla="*/ 596 w 596"/>
              <a:gd name="T21" fmla="*/ 345 h 583"/>
              <a:gd name="T22" fmla="*/ 596 w 596"/>
              <a:gd name="T23" fmla="*/ 62 h 583"/>
              <a:gd name="T24" fmla="*/ 534 w 596"/>
              <a:gd name="T25" fmla="*/ 0 h 583"/>
              <a:gd name="T26" fmla="*/ 61 w 596"/>
              <a:gd name="T27" fmla="*/ 0 h 583"/>
              <a:gd name="T28" fmla="*/ 0 w 596"/>
              <a:gd name="T29" fmla="*/ 62 h 583"/>
              <a:gd name="T30" fmla="*/ 0 w 596"/>
              <a:gd name="T31" fmla="*/ 345 h 583"/>
              <a:gd name="T32" fmla="*/ 61 w 596"/>
              <a:gd name="T33" fmla="*/ 406 h 583"/>
              <a:gd name="T34" fmla="*/ 245 w 596"/>
              <a:gd name="T35" fmla="*/ 406 h 583"/>
              <a:gd name="T36" fmla="*/ 245 w 596"/>
              <a:gd name="T37" fmla="*/ 462 h 583"/>
              <a:gd name="T38" fmla="*/ 61 w 596"/>
              <a:gd name="T39" fmla="*/ 462 h 583"/>
              <a:gd name="T40" fmla="*/ 0 w 596"/>
              <a:gd name="T41" fmla="*/ 524 h 583"/>
              <a:gd name="T42" fmla="*/ 0 w 596"/>
              <a:gd name="T43" fmla="*/ 570 h 583"/>
              <a:gd name="T44" fmla="*/ 12 w 596"/>
              <a:gd name="T45" fmla="*/ 583 h 583"/>
              <a:gd name="T46" fmla="*/ 583 w 596"/>
              <a:gd name="T47" fmla="*/ 583 h 583"/>
              <a:gd name="T48" fmla="*/ 596 w 596"/>
              <a:gd name="T49" fmla="*/ 570 h 583"/>
              <a:gd name="T50" fmla="*/ 596 w 596"/>
              <a:gd name="T51" fmla="*/ 524 h 583"/>
              <a:gd name="T52" fmla="*/ 534 w 596"/>
              <a:gd name="T53" fmla="*/ 462 h 583"/>
              <a:gd name="T54" fmla="*/ 351 w 596"/>
              <a:gd name="T55" fmla="*/ 462 h 583"/>
              <a:gd name="T56" fmla="*/ 351 w 596"/>
              <a:gd name="T57" fmla="*/ 406 h 583"/>
              <a:gd name="T58" fmla="*/ 534 w 596"/>
              <a:gd name="T59" fmla="*/ 406 h 583"/>
              <a:gd name="T60" fmla="*/ 544 w 596"/>
              <a:gd name="T61" fmla="*/ 345 h 583"/>
              <a:gd name="T62" fmla="*/ 544 w 596"/>
              <a:gd name="T63" fmla="*/ 62 h 583"/>
              <a:gd name="T64" fmla="*/ 534 w 596"/>
              <a:gd name="T65" fmla="*/ 52 h 583"/>
              <a:gd name="T66" fmla="*/ 62 w 596"/>
              <a:gd name="T67" fmla="*/ 52 h 583"/>
              <a:gd name="T68" fmla="*/ 51 w 596"/>
              <a:gd name="T69" fmla="*/ 62 h 583"/>
              <a:gd name="T70" fmla="*/ 51 w 596"/>
              <a:gd name="T71" fmla="*/ 345 h 583"/>
              <a:gd name="T72" fmla="*/ 62 w 596"/>
              <a:gd name="T73" fmla="*/ 355 h 583"/>
              <a:gd name="T74" fmla="*/ 534 w 596"/>
              <a:gd name="T75" fmla="*/ 355 h 583"/>
              <a:gd name="T76" fmla="*/ 544 w 596"/>
              <a:gd name="T77" fmla="*/ 345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6" h="583">
                <a:moveTo>
                  <a:pt x="25" y="345"/>
                </a:moveTo>
                <a:lnTo>
                  <a:pt x="25" y="62"/>
                </a:lnTo>
                <a:cubicBezTo>
                  <a:pt x="25" y="42"/>
                  <a:pt x="42" y="26"/>
                  <a:pt x="61" y="26"/>
                </a:cubicBezTo>
                <a:lnTo>
                  <a:pt x="534" y="26"/>
                </a:lnTo>
                <a:cubicBezTo>
                  <a:pt x="554" y="26"/>
                  <a:pt x="570" y="42"/>
                  <a:pt x="570" y="62"/>
                </a:cubicBezTo>
                <a:lnTo>
                  <a:pt x="570" y="345"/>
                </a:lnTo>
                <a:cubicBezTo>
                  <a:pt x="570" y="364"/>
                  <a:pt x="554" y="381"/>
                  <a:pt x="534" y="381"/>
                </a:cubicBezTo>
                <a:lnTo>
                  <a:pt x="61" y="381"/>
                </a:lnTo>
                <a:cubicBezTo>
                  <a:pt x="42" y="381"/>
                  <a:pt x="25" y="364"/>
                  <a:pt x="25" y="345"/>
                </a:cubicBezTo>
                <a:close/>
                <a:moveTo>
                  <a:pt x="534" y="406"/>
                </a:moveTo>
                <a:cubicBezTo>
                  <a:pt x="568" y="406"/>
                  <a:pt x="596" y="379"/>
                  <a:pt x="596" y="345"/>
                </a:cubicBezTo>
                <a:lnTo>
                  <a:pt x="596" y="62"/>
                </a:lnTo>
                <a:cubicBezTo>
                  <a:pt x="596" y="28"/>
                  <a:pt x="568" y="0"/>
                  <a:pt x="534" y="0"/>
                </a:cubicBezTo>
                <a:lnTo>
                  <a:pt x="61" y="0"/>
                </a:lnTo>
                <a:cubicBezTo>
                  <a:pt x="27" y="0"/>
                  <a:pt x="0" y="28"/>
                  <a:pt x="0" y="62"/>
                </a:cubicBezTo>
                <a:lnTo>
                  <a:pt x="0" y="345"/>
                </a:lnTo>
                <a:cubicBezTo>
                  <a:pt x="0" y="379"/>
                  <a:pt x="27" y="406"/>
                  <a:pt x="61" y="406"/>
                </a:cubicBezTo>
                <a:lnTo>
                  <a:pt x="245" y="406"/>
                </a:lnTo>
                <a:lnTo>
                  <a:pt x="245" y="462"/>
                </a:lnTo>
                <a:lnTo>
                  <a:pt x="61" y="462"/>
                </a:lnTo>
                <a:cubicBezTo>
                  <a:pt x="27" y="462"/>
                  <a:pt x="0" y="490"/>
                  <a:pt x="0" y="524"/>
                </a:cubicBezTo>
                <a:lnTo>
                  <a:pt x="0" y="570"/>
                </a:lnTo>
                <a:cubicBezTo>
                  <a:pt x="0" y="577"/>
                  <a:pt x="5" y="583"/>
                  <a:pt x="12" y="583"/>
                </a:cubicBezTo>
                <a:lnTo>
                  <a:pt x="583" y="583"/>
                </a:lnTo>
                <a:cubicBezTo>
                  <a:pt x="590" y="583"/>
                  <a:pt x="596" y="577"/>
                  <a:pt x="596" y="570"/>
                </a:cubicBezTo>
                <a:lnTo>
                  <a:pt x="596" y="524"/>
                </a:lnTo>
                <a:cubicBezTo>
                  <a:pt x="596" y="490"/>
                  <a:pt x="568" y="462"/>
                  <a:pt x="534" y="462"/>
                </a:cubicBezTo>
                <a:lnTo>
                  <a:pt x="351" y="462"/>
                </a:lnTo>
                <a:lnTo>
                  <a:pt x="351" y="406"/>
                </a:lnTo>
                <a:lnTo>
                  <a:pt x="534" y="406"/>
                </a:lnTo>
                <a:close/>
                <a:moveTo>
                  <a:pt x="544" y="345"/>
                </a:moveTo>
                <a:lnTo>
                  <a:pt x="544" y="62"/>
                </a:lnTo>
                <a:cubicBezTo>
                  <a:pt x="544" y="56"/>
                  <a:pt x="540" y="52"/>
                  <a:pt x="534" y="52"/>
                </a:cubicBezTo>
                <a:lnTo>
                  <a:pt x="62" y="52"/>
                </a:lnTo>
                <a:cubicBezTo>
                  <a:pt x="56" y="52"/>
                  <a:pt x="51" y="56"/>
                  <a:pt x="51" y="62"/>
                </a:cubicBezTo>
                <a:lnTo>
                  <a:pt x="51" y="345"/>
                </a:lnTo>
                <a:cubicBezTo>
                  <a:pt x="51" y="350"/>
                  <a:pt x="56" y="355"/>
                  <a:pt x="62" y="355"/>
                </a:cubicBezTo>
                <a:lnTo>
                  <a:pt x="534" y="355"/>
                </a:lnTo>
                <a:cubicBezTo>
                  <a:pt x="540" y="355"/>
                  <a:pt x="544" y="350"/>
                  <a:pt x="544" y="345"/>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96" name="Freeform 50"/>
          <p:cNvSpPr>
            <a:spLocks noEditPoints="1" noChangeArrowheads="1"/>
          </p:cNvSpPr>
          <p:nvPr/>
        </p:nvSpPr>
        <p:spPr bwMode="auto">
          <a:xfrm>
            <a:off x="2373313" y="5462588"/>
            <a:ext cx="228600" cy="230187"/>
          </a:xfrm>
          <a:custGeom>
            <a:avLst/>
            <a:gdLst>
              <a:gd name="T0" fmla="*/ 101 w 351"/>
              <a:gd name="T1" fmla="*/ 239 h 353"/>
              <a:gd name="T2" fmla="*/ 172 w 351"/>
              <a:gd name="T3" fmla="*/ 119 h 353"/>
              <a:gd name="T4" fmla="*/ 234 w 351"/>
              <a:gd name="T5" fmla="*/ 151 h 353"/>
              <a:gd name="T6" fmla="*/ 188 w 351"/>
              <a:gd name="T7" fmla="*/ 0 h 353"/>
              <a:gd name="T8" fmla="*/ 1 w 351"/>
              <a:gd name="T9" fmla="*/ 31 h 353"/>
              <a:gd name="T10" fmla="*/ 56 w 351"/>
              <a:gd name="T11" fmla="*/ 60 h 353"/>
              <a:gd name="T12" fmla="*/ 14 w 351"/>
              <a:gd name="T13" fmla="*/ 123 h 353"/>
              <a:gd name="T14" fmla="*/ 29 w 351"/>
              <a:gd name="T15" fmla="*/ 201 h 353"/>
              <a:gd name="T16" fmla="*/ 120 w 351"/>
              <a:gd name="T17" fmla="*/ 332 h 353"/>
              <a:gd name="T18" fmla="*/ 101 w 351"/>
              <a:gd name="T19" fmla="*/ 239 h 353"/>
              <a:gd name="T20" fmla="*/ 334 w 351"/>
              <a:gd name="T21" fmla="*/ 214 h 353"/>
              <a:gd name="T22" fmla="*/ 334 w 351"/>
              <a:gd name="T23" fmla="*/ 214 h 353"/>
              <a:gd name="T24" fmla="*/ 132 w 351"/>
              <a:gd name="T25" fmla="*/ 221 h 353"/>
              <a:gd name="T26" fmla="*/ 125 w 351"/>
              <a:gd name="T27" fmla="*/ 282 h 353"/>
              <a:gd name="T28" fmla="*/ 144 w 351"/>
              <a:gd name="T29" fmla="*/ 340 h 353"/>
              <a:gd name="T30" fmla="*/ 185 w 351"/>
              <a:gd name="T31" fmla="*/ 353 h 353"/>
              <a:gd name="T32" fmla="*/ 351 w 351"/>
              <a:gd name="T33" fmla="*/ 345 h 353"/>
              <a:gd name="T34" fmla="*/ 334 w 351"/>
              <a:gd name="T35" fmla="*/ 214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1" h="353">
                <a:moveTo>
                  <a:pt x="101" y="239"/>
                </a:moveTo>
                <a:cubicBezTo>
                  <a:pt x="102" y="212"/>
                  <a:pt x="149" y="149"/>
                  <a:pt x="172" y="119"/>
                </a:cubicBezTo>
                <a:lnTo>
                  <a:pt x="234" y="151"/>
                </a:lnTo>
                <a:lnTo>
                  <a:pt x="188" y="0"/>
                </a:lnTo>
                <a:lnTo>
                  <a:pt x="1" y="31"/>
                </a:lnTo>
                <a:lnTo>
                  <a:pt x="56" y="60"/>
                </a:lnTo>
                <a:cubicBezTo>
                  <a:pt x="43" y="77"/>
                  <a:pt x="24" y="103"/>
                  <a:pt x="14" y="123"/>
                </a:cubicBezTo>
                <a:cubicBezTo>
                  <a:pt x="0" y="154"/>
                  <a:pt x="14" y="172"/>
                  <a:pt x="29" y="201"/>
                </a:cubicBezTo>
                <a:cubicBezTo>
                  <a:pt x="44" y="230"/>
                  <a:pt x="120" y="332"/>
                  <a:pt x="120" y="332"/>
                </a:cubicBezTo>
                <a:cubicBezTo>
                  <a:pt x="120" y="332"/>
                  <a:pt x="100" y="276"/>
                  <a:pt x="101" y="239"/>
                </a:cubicBezTo>
                <a:close/>
                <a:moveTo>
                  <a:pt x="334" y="214"/>
                </a:moveTo>
                <a:lnTo>
                  <a:pt x="334" y="214"/>
                </a:lnTo>
                <a:lnTo>
                  <a:pt x="132" y="221"/>
                </a:lnTo>
                <a:cubicBezTo>
                  <a:pt x="132" y="221"/>
                  <a:pt x="115" y="229"/>
                  <a:pt x="125" y="282"/>
                </a:cubicBezTo>
                <a:cubicBezTo>
                  <a:pt x="133" y="322"/>
                  <a:pt x="144" y="340"/>
                  <a:pt x="144" y="340"/>
                </a:cubicBezTo>
                <a:cubicBezTo>
                  <a:pt x="144" y="340"/>
                  <a:pt x="151" y="352"/>
                  <a:pt x="185" y="353"/>
                </a:cubicBezTo>
                <a:cubicBezTo>
                  <a:pt x="214" y="353"/>
                  <a:pt x="351" y="345"/>
                  <a:pt x="351" y="345"/>
                </a:cubicBezTo>
                <a:lnTo>
                  <a:pt x="334" y="214"/>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97" name="Freeform 51"/>
          <p:cNvSpPr>
            <a:spLocks noEditPoints="1" noChangeArrowheads="1"/>
          </p:cNvSpPr>
          <p:nvPr/>
        </p:nvSpPr>
        <p:spPr bwMode="auto">
          <a:xfrm>
            <a:off x="2457450" y="5292725"/>
            <a:ext cx="292100" cy="160338"/>
          </a:xfrm>
          <a:custGeom>
            <a:avLst/>
            <a:gdLst>
              <a:gd name="T0" fmla="*/ 222 w 450"/>
              <a:gd name="T1" fmla="*/ 41 h 247"/>
              <a:gd name="T2" fmla="*/ 285 w 450"/>
              <a:gd name="T3" fmla="*/ 170 h 247"/>
              <a:gd name="T4" fmla="*/ 226 w 450"/>
              <a:gd name="T5" fmla="*/ 202 h 247"/>
              <a:gd name="T6" fmla="*/ 401 w 450"/>
              <a:gd name="T7" fmla="*/ 226 h 247"/>
              <a:gd name="T8" fmla="*/ 450 w 450"/>
              <a:gd name="T9" fmla="*/ 81 h 247"/>
              <a:gd name="T10" fmla="*/ 397 w 450"/>
              <a:gd name="T11" fmla="*/ 110 h 247"/>
              <a:gd name="T12" fmla="*/ 366 w 450"/>
              <a:gd name="T13" fmla="*/ 38 h 247"/>
              <a:gd name="T14" fmla="*/ 293 w 450"/>
              <a:gd name="T15" fmla="*/ 5 h 247"/>
              <a:gd name="T16" fmla="*/ 134 w 450"/>
              <a:gd name="T17" fmla="*/ 3 h 247"/>
              <a:gd name="T18" fmla="*/ 222 w 450"/>
              <a:gd name="T19" fmla="*/ 41 h 247"/>
              <a:gd name="T20" fmla="*/ 119 w 450"/>
              <a:gd name="T21" fmla="*/ 247 h 247"/>
              <a:gd name="T22" fmla="*/ 119 w 450"/>
              <a:gd name="T23" fmla="*/ 247 h 247"/>
              <a:gd name="T24" fmla="*/ 221 w 450"/>
              <a:gd name="T25" fmla="*/ 77 h 247"/>
              <a:gd name="T26" fmla="*/ 173 w 450"/>
              <a:gd name="T27" fmla="*/ 36 h 247"/>
              <a:gd name="T28" fmla="*/ 115 w 450"/>
              <a:gd name="T29" fmla="*/ 18 h 247"/>
              <a:gd name="T30" fmla="*/ 82 w 450"/>
              <a:gd name="T31" fmla="*/ 44 h 247"/>
              <a:gd name="T32" fmla="*/ 0 w 450"/>
              <a:gd name="T33" fmla="*/ 185 h 247"/>
              <a:gd name="T34" fmla="*/ 119 w 450"/>
              <a:gd name="T35" fmla="*/ 247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50" h="247">
                <a:moveTo>
                  <a:pt x="222" y="41"/>
                </a:moveTo>
                <a:cubicBezTo>
                  <a:pt x="245" y="58"/>
                  <a:pt x="273" y="134"/>
                  <a:pt x="285" y="170"/>
                </a:cubicBezTo>
                <a:lnTo>
                  <a:pt x="226" y="202"/>
                </a:lnTo>
                <a:lnTo>
                  <a:pt x="401" y="226"/>
                </a:lnTo>
                <a:lnTo>
                  <a:pt x="450" y="81"/>
                </a:lnTo>
                <a:lnTo>
                  <a:pt x="397" y="110"/>
                </a:lnTo>
                <a:cubicBezTo>
                  <a:pt x="389" y="89"/>
                  <a:pt x="377" y="57"/>
                  <a:pt x="366" y="38"/>
                </a:cubicBezTo>
                <a:cubicBezTo>
                  <a:pt x="347" y="8"/>
                  <a:pt x="325" y="9"/>
                  <a:pt x="293" y="5"/>
                </a:cubicBezTo>
                <a:cubicBezTo>
                  <a:pt x="260" y="0"/>
                  <a:pt x="134" y="3"/>
                  <a:pt x="134" y="3"/>
                </a:cubicBezTo>
                <a:cubicBezTo>
                  <a:pt x="134" y="3"/>
                  <a:pt x="192" y="19"/>
                  <a:pt x="222" y="41"/>
                </a:cubicBezTo>
                <a:close/>
                <a:moveTo>
                  <a:pt x="119" y="247"/>
                </a:moveTo>
                <a:lnTo>
                  <a:pt x="119" y="247"/>
                </a:lnTo>
                <a:lnTo>
                  <a:pt x="221" y="77"/>
                </a:lnTo>
                <a:cubicBezTo>
                  <a:pt x="221" y="77"/>
                  <a:pt x="223" y="60"/>
                  <a:pt x="173" y="36"/>
                </a:cubicBezTo>
                <a:cubicBezTo>
                  <a:pt x="136" y="19"/>
                  <a:pt x="115" y="18"/>
                  <a:pt x="115" y="18"/>
                </a:cubicBezTo>
                <a:cubicBezTo>
                  <a:pt x="115" y="18"/>
                  <a:pt x="100" y="17"/>
                  <a:pt x="82" y="44"/>
                </a:cubicBezTo>
                <a:cubicBezTo>
                  <a:pt x="66" y="68"/>
                  <a:pt x="0" y="185"/>
                  <a:pt x="0" y="185"/>
                </a:cubicBezTo>
                <a:lnTo>
                  <a:pt x="119" y="24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98" name="Freeform 52"/>
          <p:cNvSpPr>
            <a:spLocks noEditPoints="1" noChangeArrowheads="1"/>
          </p:cNvSpPr>
          <p:nvPr/>
        </p:nvSpPr>
        <p:spPr bwMode="auto">
          <a:xfrm>
            <a:off x="2624138" y="5422900"/>
            <a:ext cx="211137" cy="295275"/>
          </a:xfrm>
          <a:custGeom>
            <a:avLst/>
            <a:gdLst>
              <a:gd name="T0" fmla="*/ 256 w 324"/>
              <a:gd name="T1" fmla="*/ 262 h 453"/>
              <a:gd name="T2" fmla="*/ 114 w 324"/>
              <a:gd name="T3" fmla="*/ 265 h 453"/>
              <a:gd name="T4" fmla="*/ 105 w 324"/>
              <a:gd name="T5" fmla="*/ 198 h 453"/>
              <a:gd name="T6" fmla="*/ 0 w 324"/>
              <a:gd name="T7" fmla="*/ 331 h 453"/>
              <a:gd name="T8" fmla="*/ 137 w 324"/>
              <a:gd name="T9" fmla="*/ 453 h 453"/>
              <a:gd name="T10" fmla="*/ 130 w 324"/>
              <a:gd name="T11" fmla="*/ 392 h 453"/>
              <a:gd name="T12" fmla="*/ 207 w 324"/>
              <a:gd name="T13" fmla="*/ 394 h 453"/>
              <a:gd name="T14" fmla="*/ 265 w 324"/>
              <a:gd name="T15" fmla="*/ 341 h 453"/>
              <a:gd name="T16" fmla="*/ 324 w 324"/>
              <a:gd name="T17" fmla="*/ 198 h 453"/>
              <a:gd name="T18" fmla="*/ 256 w 324"/>
              <a:gd name="T19" fmla="*/ 262 h 453"/>
              <a:gd name="T20" fmla="*/ 102 w 324"/>
              <a:gd name="T21" fmla="*/ 82 h 453"/>
              <a:gd name="T22" fmla="*/ 102 w 324"/>
              <a:gd name="T23" fmla="*/ 82 h 453"/>
              <a:gd name="T24" fmla="*/ 223 w 324"/>
              <a:gd name="T25" fmla="*/ 246 h 453"/>
              <a:gd name="T26" fmla="*/ 279 w 324"/>
              <a:gd name="T27" fmla="*/ 219 h 453"/>
              <a:gd name="T28" fmla="*/ 317 w 324"/>
              <a:gd name="T29" fmla="*/ 174 h 453"/>
              <a:gd name="T30" fmla="*/ 305 w 324"/>
              <a:gd name="T31" fmla="*/ 134 h 453"/>
              <a:gd name="T32" fmla="*/ 203 w 324"/>
              <a:gd name="T33" fmla="*/ 0 h 453"/>
              <a:gd name="T34" fmla="*/ 102 w 324"/>
              <a:gd name="T35" fmla="*/ 82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4" h="453">
                <a:moveTo>
                  <a:pt x="256" y="262"/>
                </a:moveTo>
                <a:cubicBezTo>
                  <a:pt x="232" y="275"/>
                  <a:pt x="152" y="269"/>
                  <a:pt x="114" y="265"/>
                </a:cubicBezTo>
                <a:lnTo>
                  <a:pt x="105" y="198"/>
                </a:lnTo>
                <a:lnTo>
                  <a:pt x="0" y="331"/>
                </a:lnTo>
                <a:lnTo>
                  <a:pt x="137" y="453"/>
                </a:lnTo>
                <a:lnTo>
                  <a:pt x="130" y="392"/>
                </a:lnTo>
                <a:cubicBezTo>
                  <a:pt x="152" y="394"/>
                  <a:pt x="186" y="396"/>
                  <a:pt x="207" y="394"/>
                </a:cubicBezTo>
                <a:cubicBezTo>
                  <a:pt x="242" y="390"/>
                  <a:pt x="249" y="369"/>
                  <a:pt x="265" y="341"/>
                </a:cubicBezTo>
                <a:cubicBezTo>
                  <a:pt x="281" y="314"/>
                  <a:pt x="324" y="198"/>
                  <a:pt x="324" y="198"/>
                </a:cubicBezTo>
                <a:cubicBezTo>
                  <a:pt x="324" y="198"/>
                  <a:pt x="288" y="243"/>
                  <a:pt x="256" y="262"/>
                </a:cubicBezTo>
                <a:close/>
                <a:moveTo>
                  <a:pt x="102" y="82"/>
                </a:moveTo>
                <a:lnTo>
                  <a:pt x="102" y="82"/>
                </a:lnTo>
                <a:lnTo>
                  <a:pt x="223" y="246"/>
                </a:lnTo>
                <a:cubicBezTo>
                  <a:pt x="223" y="246"/>
                  <a:pt x="239" y="255"/>
                  <a:pt x="279" y="219"/>
                </a:cubicBezTo>
                <a:cubicBezTo>
                  <a:pt x="308" y="192"/>
                  <a:pt x="317" y="174"/>
                  <a:pt x="317" y="174"/>
                </a:cubicBezTo>
                <a:cubicBezTo>
                  <a:pt x="317" y="174"/>
                  <a:pt x="323" y="161"/>
                  <a:pt x="305" y="134"/>
                </a:cubicBezTo>
                <a:cubicBezTo>
                  <a:pt x="288" y="108"/>
                  <a:pt x="203" y="0"/>
                  <a:pt x="203" y="0"/>
                </a:cubicBezTo>
                <a:lnTo>
                  <a:pt x="102" y="82"/>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99" name="Freeform 53"/>
          <p:cNvSpPr>
            <a:spLocks noEditPoints="1" noChangeArrowheads="1"/>
          </p:cNvSpPr>
          <p:nvPr/>
        </p:nvSpPr>
        <p:spPr bwMode="auto">
          <a:xfrm>
            <a:off x="3130550" y="5281613"/>
            <a:ext cx="342900" cy="441325"/>
          </a:xfrm>
          <a:custGeom>
            <a:avLst/>
            <a:gdLst>
              <a:gd name="T0" fmla="*/ 394 w 527"/>
              <a:gd name="T1" fmla="*/ 362 h 679"/>
              <a:gd name="T2" fmla="*/ 340 w 527"/>
              <a:gd name="T3" fmla="*/ 239 h 679"/>
              <a:gd name="T4" fmla="*/ 276 w 527"/>
              <a:gd name="T5" fmla="*/ 270 h 679"/>
              <a:gd name="T6" fmla="*/ 257 w 527"/>
              <a:gd name="T7" fmla="*/ 247 h 679"/>
              <a:gd name="T8" fmla="*/ 256 w 527"/>
              <a:gd name="T9" fmla="*/ 242 h 679"/>
              <a:gd name="T10" fmla="*/ 255 w 527"/>
              <a:gd name="T11" fmla="*/ 237 h 679"/>
              <a:gd name="T12" fmla="*/ 255 w 527"/>
              <a:gd name="T13" fmla="*/ 231 h 679"/>
              <a:gd name="T14" fmla="*/ 255 w 527"/>
              <a:gd name="T15" fmla="*/ 227 h 679"/>
              <a:gd name="T16" fmla="*/ 256 w 527"/>
              <a:gd name="T17" fmla="*/ 222 h 679"/>
              <a:gd name="T18" fmla="*/ 258 w 527"/>
              <a:gd name="T19" fmla="*/ 217 h 679"/>
              <a:gd name="T20" fmla="*/ 261 w 527"/>
              <a:gd name="T21" fmla="*/ 211 h 679"/>
              <a:gd name="T22" fmla="*/ 275 w 527"/>
              <a:gd name="T23" fmla="*/ 196 h 679"/>
              <a:gd name="T24" fmla="*/ 437 w 527"/>
              <a:gd name="T25" fmla="*/ 174 h 679"/>
              <a:gd name="T26" fmla="*/ 349 w 527"/>
              <a:gd name="T27" fmla="*/ 69 h 679"/>
              <a:gd name="T28" fmla="*/ 274 w 527"/>
              <a:gd name="T29" fmla="*/ 138 h 679"/>
              <a:gd name="T30" fmla="*/ 254 w 527"/>
              <a:gd name="T31" fmla="*/ 138 h 679"/>
              <a:gd name="T32" fmla="*/ 225 w 527"/>
              <a:gd name="T33" fmla="*/ 144 h 679"/>
              <a:gd name="T34" fmla="*/ 206 w 527"/>
              <a:gd name="T35" fmla="*/ 151 h 679"/>
              <a:gd name="T36" fmla="*/ 197 w 527"/>
              <a:gd name="T37" fmla="*/ 155 h 679"/>
              <a:gd name="T38" fmla="*/ 188 w 527"/>
              <a:gd name="T39" fmla="*/ 160 h 679"/>
              <a:gd name="T40" fmla="*/ 179 w 527"/>
              <a:gd name="T41" fmla="*/ 166 h 679"/>
              <a:gd name="T42" fmla="*/ 163 w 527"/>
              <a:gd name="T43" fmla="*/ 179 h 679"/>
              <a:gd name="T44" fmla="*/ 157 w 527"/>
              <a:gd name="T45" fmla="*/ 186 h 679"/>
              <a:gd name="T46" fmla="*/ 150 w 527"/>
              <a:gd name="T47" fmla="*/ 194 h 679"/>
              <a:gd name="T48" fmla="*/ 144 w 527"/>
              <a:gd name="T49" fmla="*/ 203 h 679"/>
              <a:gd name="T50" fmla="*/ 190 w 527"/>
              <a:gd name="T51" fmla="*/ 414 h 679"/>
              <a:gd name="T52" fmla="*/ 132 w 527"/>
              <a:gd name="T53" fmla="*/ 386 h 679"/>
              <a:gd name="T54" fmla="*/ 39 w 527"/>
              <a:gd name="T55" fmla="*/ 664 h 679"/>
              <a:gd name="T56" fmla="*/ 106 w 527"/>
              <a:gd name="T57" fmla="*/ 667 h 679"/>
              <a:gd name="T58" fmla="*/ 158 w 527"/>
              <a:gd name="T59" fmla="*/ 595 h 679"/>
              <a:gd name="T60" fmla="*/ 204 w 527"/>
              <a:gd name="T61" fmla="*/ 519 h 679"/>
              <a:gd name="T62" fmla="*/ 255 w 527"/>
              <a:gd name="T63" fmla="*/ 434 h 679"/>
              <a:gd name="T64" fmla="*/ 263 w 527"/>
              <a:gd name="T65" fmla="*/ 435 h 679"/>
              <a:gd name="T66" fmla="*/ 271 w 527"/>
              <a:gd name="T67" fmla="*/ 435 h 679"/>
              <a:gd name="T68" fmla="*/ 280 w 527"/>
              <a:gd name="T69" fmla="*/ 434 h 679"/>
              <a:gd name="T70" fmla="*/ 320 w 527"/>
              <a:gd name="T71" fmla="*/ 425 h 679"/>
              <a:gd name="T72" fmla="*/ 301 w 527"/>
              <a:gd name="T73" fmla="*/ 198 h 679"/>
              <a:gd name="T74" fmla="*/ 320 w 527"/>
              <a:gd name="T75" fmla="*/ 196 h 679"/>
              <a:gd name="T76" fmla="*/ 301 w 527"/>
              <a:gd name="T77" fmla="*/ 198 h 679"/>
              <a:gd name="T78" fmla="*/ 364 w 527"/>
              <a:gd name="T79" fmla="*/ 87 h 679"/>
              <a:gd name="T80" fmla="*/ 422 w 527"/>
              <a:gd name="T81" fmla="*/ 156 h 679"/>
              <a:gd name="T82" fmla="*/ 366 w 527"/>
              <a:gd name="T83" fmla="*/ 176 h 679"/>
              <a:gd name="T84" fmla="*/ 366 w 527"/>
              <a:gd name="T85" fmla="*/ 176 h 679"/>
              <a:gd name="T86" fmla="*/ 360 w 527"/>
              <a:gd name="T87" fmla="*/ 171 h 679"/>
              <a:gd name="T88" fmla="*/ 354 w 527"/>
              <a:gd name="T89" fmla="*/ 167 h 679"/>
              <a:gd name="T90" fmla="*/ 348 w 527"/>
              <a:gd name="T91" fmla="*/ 162 h 679"/>
              <a:gd name="T92" fmla="*/ 334 w 527"/>
              <a:gd name="T93" fmla="*/ 154 h 679"/>
              <a:gd name="T94" fmla="*/ 326 w 527"/>
              <a:gd name="T95" fmla="*/ 150 h 679"/>
              <a:gd name="T96" fmla="*/ 364 w 527"/>
              <a:gd name="T97" fmla="*/ 87 h 679"/>
              <a:gd name="T98" fmla="*/ 37 w 527"/>
              <a:gd name="T99" fmla="*/ 592 h 679"/>
              <a:gd name="T100" fmla="*/ 136 w 527"/>
              <a:gd name="T101" fmla="*/ 451 h 679"/>
              <a:gd name="T102" fmla="*/ 36 w 527"/>
              <a:gd name="T103" fmla="*/ 628 h 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27" h="679">
                <a:moveTo>
                  <a:pt x="320" y="425"/>
                </a:moveTo>
                <a:cubicBezTo>
                  <a:pt x="350" y="413"/>
                  <a:pt x="376" y="392"/>
                  <a:pt x="394" y="362"/>
                </a:cubicBezTo>
                <a:cubicBezTo>
                  <a:pt x="421" y="316"/>
                  <a:pt x="421" y="262"/>
                  <a:pt x="398" y="217"/>
                </a:cubicBezTo>
                <a:cubicBezTo>
                  <a:pt x="378" y="228"/>
                  <a:pt x="358" y="236"/>
                  <a:pt x="340" y="239"/>
                </a:cubicBezTo>
                <a:cubicBezTo>
                  <a:pt x="339" y="245"/>
                  <a:pt x="338" y="250"/>
                  <a:pt x="335" y="255"/>
                </a:cubicBezTo>
                <a:cubicBezTo>
                  <a:pt x="323" y="275"/>
                  <a:pt x="296" y="282"/>
                  <a:pt x="276" y="270"/>
                </a:cubicBezTo>
                <a:cubicBezTo>
                  <a:pt x="268" y="265"/>
                  <a:pt x="262" y="259"/>
                  <a:pt x="259" y="251"/>
                </a:cubicBezTo>
                <a:cubicBezTo>
                  <a:pt x="258" y="250"/>
                  <a:pt x="257" y="248"/>
                  <a:pt x="257" y="247"/>
                </a:cubicBezTo>
                <a:cubicBezTo>
                  <a:pt x="257" y="246"/>
                  <a:pt x="257" y="246"/>
                  <a:pt x="257" y="246"/>
                </a:cubicBezTo>
                <a:cubicBezTo>
                  <a:pt x="256" y="244"/>
                  <a:pt x="256" y="243"/>
                  <a:pt x="256" y="242"/>
                </a:cubicBezTo>
                <a:cubicBezTo>
                  <a:pt x="256" y="242"/>
                  <a:pt x="256" y="241"/>
                  <a:pt x="255" y="241"/>
                </a:cubicBezTo>
                <a:cubicBezTo>
                  <a:pt x="255" y="240"/>
                  <a:pt x="255" y="238"/>
                  <a:pt x="255" y="237"/>
                </a:cubicBezTo>
                <a:cubicBezTo>
                  <a:pt x="255" y="237"/>
                  <a:pt x="255" y="236"/>
                  <a:pt x="255" y="236"/>
                </a:cubicBezTo>
                <a:cubicBezTo>
                  <a:pt x="255" y="235"/>
                  <a:pt x="255" y="233"/>
                  <a:pt x="255" y="231"/>
                </a:cubicBezTo>
                <a:cubicBezTo>
                  <a:pt x="255" y="231"/>
                  <a:pt x="255" y="231"/>
                  <a:pt x="255" y="231"/>
                </a:cubicBezTo>
                <a:cubicBezTo>
                  <a:pt x="255" y="230"/>
                  <a:pt x="255" y="228"/>
                  <a:pt x="255" y="227"/>
                </a:cubicBezTo>
                <a:cubicBezTo>
                  <a:pt x="255" y="226"/>
                  <a:pt x="255" y="226"/>
                  <a:pt x="255" y="225"/>
                </a:cubicBezTo>
                <a:cubicBezTo>
                  <a:pt x="256" y="224"/>
                  <a:pt x="256" y="223"/>
                  <a:pt x="256" y="222"/>
                </a:cubicBezTo>
                <a:cubicBezTo>
                  <a:pt x="256" y="221"/>
                  <a:pt x="257" y="221"/>
                  <a:pt x="257" y="220"/>
                </a:cubicBezTo>
                <a:cubicBezTo>
                  <a:pt x="257" y="219"/>
                  <a:pt x="257" y="218"/>
                  <a:pt x="258" y="217"/>
                </a:cubicBezTo>
                <a:cubicBezTo>
                  <a:pt x="258" y="217"/>
                  <a:pt x="258" y="216"/>
                  <a:pt x="258" y="216"/>
                </a:cubicBezTo>
                <a:cubicBezTo>
                  <a:pt x="259" y="214"/>
                  <a:pt x="260" y="213"/>
                  <a:pt x="261" y="211"/>
                </a:cubicBezTo>
                <a:cubicBezTo>
                  <a:pt x="262" y="210"/>
                  <a:pt x="263" y="208"/>
                  <a:pt x="264" y="207"/>
                </a:cubicBezTo>
                <a:cubicBezTo>
                  <a:pt x="267" y="203"/>
                  <a:pt x="271" y="199"/>
                  <a:pt x="275" y="196"/>
                </a:cubicBezTo>
                <a:cubicBezTo>
                  <a:pt x="277" y="203"/>
                  <a:pt x="279" y="209"/>
                  <a:pt x="283" y="213"/>
                </a:cubicBezTo>
                <a:cubicBezTo>
                  <a:pt x="307" y="242"/>
                  <a:pt x="376" y="225"/>
                  <a:pt x="437" y="174"/>
                </a:cubicBezTo>
                <a:cubicBezTo>
                  <a:pt x="498" y="123"/>
                  <a:pt x="527" y="58"/>
                  <a:pt x="503" y="29"/>
                </a:cubicBezTo>
                <a:cubicBezTo>
                  <a:pt x="479" y="0"/>
                  <a:pt x="410" y="18"/>
                  <a:pt x="349" y="69"/>
                </a:cubicBezTo>
                <a:cubicBezTo>
                  <a:pt x="322" y="91"/>
                  <a:pt x="302" y="116"/>
                  <a:pt x="289" y="139"/>
                </a:cubicBezTo>
                <a:cubicBezTo>
                  <a:pt x="284" y="139"/>
                  <a:pt x="279" y="138"/>
                  <a:pt x="274" y="138"/>
                </a:cubicBezTo>
                <a:cubicBezTo>
                  <a:pt x="268" y="138"/>
                  <a:pt x="261" y="138"/>
                  <a:pt x="254" y="138"/>
                </a:cubicBezTo>
                <a:cubicBezTo>
                  <a:pt x="254" y="138"/>
                  <a:pt x="254" y="138"/>
                  <a:pt x="254" y="138"/>
                </a:cubicBezTo>
                <a:cubicBezTo>
                  <a:pt x="244" y="139"/>
                  <a:pt x="235" y="141"/>
                  <a:pt x="225" y="143"/>
                </a:cubicBezTo>
                <a:cubicBezTo>
                  <a:pt x="225" y="144"/>
                  <a:pt x="225" y="144"/>
                  <a:pt x="225" y="144"/>
                </a:cubicBezTo>
                <a:cubicBezTo>
                  <a:pt x="219" y="145"/>
                  <a:pt x="213" y="148"/>
                  <a:pt x="207" y="150"/>
                </a:cubicBezTo>
                <a:cubicBezTo>
                  <a:pt x="206" y="150"/>
                  <a:pt x="206" y="150"/>
                  <a:pt x="206" y="151"/>
                </a:cubicBezTo>
                <a:cubicBezTo>
                  <a:pt x="203" y="152"/>
                  <a:pt x="200" y="153"/>
                  <a:pt x="198" y="154"/>
                </a:cubicBezTo>
                <a:cubicBezTo>
                  <a:pt x="197" y="155"/>
                  <a:pt x="197" y="155"/>
                  <a:pt x="197" y="155"/>
                </a:cubicBezTo>
                <a:cubicBezTo>
                  <a:pt x="194" y="156"/>
                  <a:pt x="192" y="158"/>
                  <a:pt x="189" y="159"/>
                </a:cubicBezTo>
                <a:cubicBezTo>
                  <a:pt x="188" y="160"/>
                  <a:pt x="188" y="160"/>
                  <a:pt x="188" y="160"/>
                </a:cubicBezTo>
                <a:cubicBezTo>
                  <a:pt x="185" y="161"/>
                  <a:pt x="183" y="163"/>
                  <a:pt x="181" y="164"/>
                </a:cubicBezTo>
                <a:cubicBezTo>
                  <a:pt x="180" y="165"/>
                  <a:pt x="180" y="165"/>
                  <a:pt x="179" y="166"/>
                </a:cubicBezTo>
                <a:cubicBezTo>
                  <a:pt x="174" y="169"/>
                  <a:pt x="170" y="173"/>
                  <a:pt x="165" y="177"/>
                </a:cubicBezTo>
                <a:cubicBezTo>
                  <a:pt x="165" y="178"/>
                  <a:pt x="164" y="178"/>
                  <a:pt x="163" y="179"/>
                </a:cubicBezTo>
                <a:cubicBezTo>
                  <a:pt x="162" y="181"/>
                  <a:pt x="160" y="182"/>
                  <a:pt x="158" y="184"/>
                </a:cubicBezTo>
                <a:cubicBezTo>
                  <a:pt x="158" y="185"/>
                  <a:pt x="157" y="185"/>
                  <a:pt x="157" y="186"/>
                </a:cubicBezTo>
                <a:cubicBezTo>
                  <a:pt x="155" y="188"/>
                  <a:pt x="153" y="190"/>
                  <a:pt x="151" y="193"/>
                </a:cubicBezTo>
                <a:cubicBezTo>
                  <a:pt x="150" y="193"/>
                  <a:pt x="150" y="194"/>
                  <a:pt x="150" y="194"/>
                </a:cubicBezTo>
                <a:cubicBezTo>
                  <a:pt x="148" y="196"/>
                  <a:pt x="146" y="198"/>
                  <a:pt x="145" y="200"/>
                </a:cubicBezTo>
                <a:cubicBezTo>
                  <a:pt x="144" y="201"/>
                  <a:pt x="144" y="202"/>
                  <a:pt x="144" y="203"/>
                </a:cubicBezTo>
                <a:cubicBezTo>
                  <a:pt x="142" y="205"/>
                  <a:pt x="140" y="208"/>
                  <a:pt x="138" y="211"/>
                </a:cubicBezTo>
                <a:cubicBezTo>
                  <a:pt x="97" y="281"/>
                  <a:pt x="120" y="372"/>
                  <a:pt x="190" y="414"/>
                </a:cubicBezTo>
                <a:lnTo>
                  <a:pt x="181" y="430"/>
                </a:lnTo>
                <a:cubicBezTo>
                  <a:pt x="161" y="418"/>
                  <a:pt x="145" y="403"/>
                  <a:pt x="132" y="386"/>
                </a:cubicBezTo>
                <a:lnTo>
                  <a:pt x="17" y="580"/>
                </a:lnTo>
                <a:cubicBezTo>
                  <a:pt x="0" y="609"/>
                  <a:pt x="9" y="647"/>
                  <a:pt x="39" y="664"/>
                </a:cubicBezTo>
                <a:lnTo>
                  <a:pt x="44" y="667"/>
                </a:lnTo>
                <a:cubicBezTo>
                  <a:pt x="64" y="679"/>
                  <a:pt x="88" y="678"/>
                  <a:pt x="106" y="667"/>
                </a:cubicBezTo>
                <a:lnTo>
                  <a:pt x="91" y="614"/>
                </a:lnTo>
                <a:lnTo>
                  <a:pt x="158" y="595"/>
                </a:lnTo>
                <a:lnTo>
                  <a:pt x="140" y="532"/>
                </a:lnTo>
                <a:lnTo>
                  <a:pt x="204" y="519"/>
                </a:lnTo>
                <a:lnTo>
                  <a:pt x="253" y="434"/>
                </a:lnTo>
                <a:cubicBezTo>
                  <a:pt x="254" y="434"/>
                  <a:pt x="254" y="434"/>
                  <a:pt x="255" y="434"/>
                </a:cubicBezTo>
                <a:cubicBezTo>
                  <a:pt x="255" y="434"/>
                  <a:pt x="256" y="434"/>
                  <a:pt x="256" y="434"/>
                </a:cubicBezTo>
                <a:cubicBezTo>
                  <a:pt x="258" y="435"/>
                  <a:pt x="260" y="435"/>
                  <a:pt x="263" y="435"/>
                </a:cubicBezTo>
                <a:cubicBezTo>
                  <a:pt x="263" y="435"/>
                  <a:pt x="264" y="435"/>
                  <a:pt x="264" y="435"/>
                </a:cubicBezTo>
                <a:cubicBezTo>
                  <a:pt x="266" y="435"/>
                  <a:pt x="269" y="435"/>
                  <a:pt x="271" y="435"/>
                </a:cubicBezTo>
                <a:cubicBezTo>
                  <a:pt x="271" y="435"/>
                  <a:pt x="272" y="435"/>
                  <a:pt x="272" y="435"/>
                </a:cubicBezTo>
                <a:cubicBezTo>
                  <a:pt x="275" y="435"/>
                  <a:pt x="277" y="434"/>
                  <a:pt x="280" y="434"/>
                </a:cubicBezTo>
                <a:cubicBezTo>
                  <a:pt x="280" y="434"/>
                  <a:pt x="280" y="434"/>
                  <a:pt x="280" y="434"/>
                </a:cubicBezTo>
                <a:cubicBezTo>
                  <a:pt x="294" y="433"/>
                  <a:pt x="307" y="430"/>
                  <a:pt x="320" y="425"/>
                </a:cubicBezTo>
                <a:close/>
                <a:moveTo>
                  <a:pt x="301" y="198"/>
                </a:moveTo>
                <a:lnTo>
                  <a:pt x="301" y="198"/>
                </a:lnTo>
                <a:cubicBezTo>
                  <a:pt x="299" y="196"/>
                  <a:pt x="298" y="194"/>
                  <a:pt x="298" y="190"/>
                </a:cubicBezTo>
                <a:cubicBezTo>
                  <a:pt x="305" y="190"/>
                  <a:pt x="313" y="192"/>
                  <a:pt x="320" y="196"/>
                </a:cubicBezTo>
                <a:cubicBezTo>
                  <a:pt x="323" y="198"/>
                  <a:pt x="326" y="201"/>
                  <a:pt x="329" y="203"/>
                </a:cubicBezTo>
                <a:cubicBezTo>
                  <a:pt x="315" y="205"/>
                  <a:pt x="305" y="203"/>
                  <a:pt x="301" y="198"/>
                </a:cubicBezTo>
                <a:close/>
                <a:moveTo>
                  <a:pt x="364" y="87"/>
                </a:moveTo>
                <a:lnTo>
                  <a:pt x="364" y="87"/>
                </a:lnTo>
                <a:cubicBezTo>
                  <a:pt x="419" y="40"/>
                  <a:pt x="474" y="30"/>
                  <a:pt x="485" y="44"/>
                </a:cubicBezTo>
                <a:cubicBezTo>
                  <a:pt x="497" y="58"/>
                  <a:pt x="478" y="110"/>
                  <a:pt x="422" y="156"/>
                </a:cubicBezTo>
                <a:cubicBezTo>
                  <a:pt x="406" y="169"/>
                  <a:pt x="391" y="179"/>
                  <a:pt x="376" y="187"/>
                </a:cubicBezTo>
                <a:cubicBezTo>
                  <a:pt x="373" y="183"/>
                  <a:pt x="370" y="180"/>
                  <a:pt x="366" y="176"/>
                </a:cubicBezTo>
                <a:cubicBezTo>
                  <a:pt x="366" y="176"/>
                  <a:pt x="366" y="176"/>
                  <a:pt x="366" y="176"/>
                </a:cubicBezTo>
                <a:cubicBezTo>
                  <a:pt x="366" y="176"/>
                  <a:pt x="366" y="176"/>
                  <a:pt x="366" y="176"/>
                </a:cubicBezTo>
                <a:cubicBezTo>
                  <a:pt x="365" y="176"/>
                  <a:pt x="365" y="175"/>
                  <a:pt x="364" y="175"/>
                </a:cubicBezTo>
                <a:cubicBezTo>
                  <a:pt x="363" y="174"/>
                  <a:pt x="362" y="172"/>
                  <a:pt x="360" y="171"/>
                </a:cubicBezTo>
                <a:cubicBezTo>
                  <a:pt x="360" y="171"/>
                  <a:pt x="359" y="170"/>
                  <a:pt x="358" y="170"/>
                </a:cubicBezTo>
                <a:cubicBezTo>
                  <a:pt x="357" y="169"/>
                  <a:pt x="356" y="168"/>
                  <a:pt x="354" y="167"/>
                </a:cubicBezTo>
                <a:cubicBezTo>
                  <a:pt x="353" y="166"/>
                  <a:pt x="352" y="165"/>
                  <a:pt x="351" y="165"/>
                </a:cubicBezTo>
                <a:cubicBezTo>
                  <a:pt x="350" y="164"/>
                  <a:pt x="349" y="163"/>
                  <a:pt x="348" y="162"/>
                </a:cubicBezTo>
                <a:cubicBezTo>
                  <a:pt x="346" y="161"/>
                  <a:pt x="344" y="160"/>
                  <a:pt x="342" y="158"/>
                </a:cubicBezTo>
                <a:cubicBezTo>
                  <a:pt x="339" y="157"/>
                  <a:pt x="337" y="155"/>
                  <a:pt x="334" y="154"/>
                </a:cubicBezTo>
                <a:cubicBezTo>
                  <a:pt x="334" y="154"/>
                  <a:pt x="334" y="154"/>
                  <a:pt x="334" y="154"/>
                </a:cubicBezTo>
                <a:cubicBezTo>
                  <a:pt x="331" y="153"/>
                  <a:pt x="328" y="151"/>
                  <a:pt x="326" y="150"/>
                </a:cubicBezTo>
                <a:cubicBezTo>
                  <a:pt x="321" y="148"/>
                  <a:pt x="317" y="147"/>
                  <a:pt x="313" y="145"/>
                </a:cubicBezTo>
                <a:cubicBezTo>
                  <a:pt x="323" y="127"/>
                  <a:pt x="340" y="106"/>
                  <a:pt x="364" y="87"/>
                </a:cubicBezTo>
                <a:close/>
                <a:moveTo>
                  <a:pt x="37" y="592"/>
                </a:moveTo>
                <a:lnTo>
                  <a:pt x="37" y="592"/>
                </a:lnTo>
                <a:lnTo>
                  <a:pt x="125" y="444"/>
                </a:lnTo>
                <a:lnTo>
                  <a:pt x="136" y="451"/>
                </a:lnTo>
                <a:lnTo>
                  <a:pt x="41" y="613"/>
                </a:lnTo>
                <a:cubicBezTo>
                  <a:pt x="38" y="617"/>
                  <a:pt x="36" y="623"/>
                  <a:pt x="36" y="628"/>
                </a:cubicBezTo>
                <a:cubicBezTo>
                  <a:pt x="30" y="617"/>
                  <a:pt x="30" y="603"/>
                  <a:pt x="37" y="59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300" name="Freeform 54"/>
          <p:cNvSpPr>
            <a:spLocks noEditPoints="1" noChangeArrowheads="1"/>
          </p:cNvSpPr>
          <p:nvPr/>
        </p:nvSpPr>
        <p:spPr bwMode="auto">
          <a:xfrm>
            <a:off x="3122613" y="3479800"/>
            <a:ext cx="363537" cy="455613"/>
          </a:xfrm>
          <a:custGeom>
            <a:avLst/>
            <a:gdLst>
              <a:gd name="T0" fmla="*/ 65 w 558"/>
              <a:gd name="T1" fmla="*/ 190 h 700"/>
              <a:gd name="T2" fmla="*/ 94 w 558"/>
              <a:gd name="T3" fmla="*/ 373 h 700"/>
              <a:gd name="T4" fmla="*/ 273 w 558"/>
              <a:gd name="T5" fmla="*/ 34 h 700"/>
              <a:gd name="T6" fmla="*/ 456 w 558"/>
              <a:gd name="T7" fmla="*/ 368 h 700"/>
              <a:gd name="T8" fmla="*/ 335 w 558"/>
              <a:gd name="T9" fmla="*/ 464 h 700"/>
              <a:gd name="T10" fmla="*/ 340 w 558"/>
              <a:gd name="T11" fmla="*/ 486 h 700"/>
              <a:gd name="T12" fmla="*/ 477 w 558"/>
              <a:gd name="T13" fmla="*/ 370 h 700"/>
              <a:gd name="T14" fmla="*/ 489 w 558"/>
              <a:gd name="T15" fmla="*/ 191 h 700"/>
              <a:gd name="T16" fmla="*/ 262 w 558"/>
              <a:gd name="T17" fmla="*/ 0 h 700"/>
              <a:gd name="T18" fmla="*/ 274 w 558"/>
              <a:gd name="T19" fmla="*/ 89 h 700"/>
              <a:gd name="T20" fmla="*/ 335 w 558"/>
              <a:gd name="T21" fmla="*/ 150 h 700"/>
              <a:gd name="T22" fmla="*/ 274 w 558"/>
              <a:gd name="T23" fmla="*/ 89 h 700"/>
              <a:gd name="T24" fmla="*/ 208 w 558"/>
              <a:gd name="T25" fmla="*/ 271 h 700"/>
              <a:gd name="T26" fmla="*/ 208 w 558"/>
              <a:gd name="T27" fmla="*/ 327 h 700"/>
              <a:gd name="T28" fmla="*/ 208 w 558"/>
              <a:gd name="T29" fmla="*/ 271 h 700"/>
              <a:gd name="T30" fmla="*/ 350 w 558"/>
              <a:gd name="T31" fmla="*/ 271 h 700"/>
              <a:gd name="T32" fmla="*/ 350 w 558"/>
              <a:gd name="T33" fmla="*/ 327 h 700"/>
              <a:gd name="T34" fmla="*/ 350 w 558"/>
              <a:gd name="T35" fmla="*/ 271 h 700"/>
              <a:gd name="T36" fmla="*/ 298 w 558"/>
              <a:gd name="T37" fmla="*/ 457 h 700"/>
              <a:gd name="T38" fmla="*/ 247 w 558"/>
              <a:gd name="T39" fmla="*/ 475 h 700"/>
              <a:gd name="T40" fmla="*/ 268 w 558"/>
              <a:gd name="T41" fmla="*/ 509 h 700"/>
              <a:gd name="T42" fmla="*/ 320 w 558"/>
              <a:gd name="T43" fmla="*/ 491 h 700"/>
              <a:gd name="T44" fmla="*/ 298 w 558"/>
              <a:gd name="T45" fmla="*/ 457 h 700"/>
              <a:gd name="T46" fmla="*/ 395 w 558"/>
              <a:gd name="T47" fmla="*/ 489 h 700"/>
              <a:gd name="T48" fmla="*/ 350 w 558"/>
              <a:gd name="T49" fmla="*/ 700 h 700"/>
              <a:gd name="T50" fmla="*/ 395 w 558"/>
              <a:gd name="T51" fmla="*/ 489 h 700"/>
              <a:gd name="T52" fmla="*/ 169 w 558"/>
              <a:gd name="T53" fmla="*/ 494 h 700"/>
              <a:gd name="T54" fmla="*/ 208 w 558"/>
              <a:gd name="T55" fmla="*/ 700 h 700"/>
              <a:gd name="T56" fmla="*/ 169 w 558"/>
              <a:gd name="T57" fmla="*/ 494 h 700"/>
              <a:gd name="T58" fmla="*/ 244 w 558"/>
              <a:gd name="T59" fmla="*/ 535 h 700"/>
              <a:gd name="T60" fmla="*/ 247 w 558"/>
              <a:gd name="T61" fmla="*/ 700 h 700"/>
              <a:gd name="T62" fmla="*/ 322 w 558"/>
              <a:gd name="T63" fmla="*/ 540 h 700"/>
              <a:gd name="T64" fmla="*/ 244 w 558"/>
              <a:gd name="T65" fmla="*/ 535 h 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58" h="700">
                <a:moveTo>
                  <a:pt x="262" y="0"/>
                </a:moveTo>
                <a:cubicBezTo>
                  <a:pt x="150" y="3"/>
                  <a:pt x="73" y="89"/>
                  <a:pt x="65" y="190"/>
                </a:cubicBezTo>
                <a:cubicBezTo>
                  <a:pt x="29" y="203"/>
                  <a:pt x="3" y="238"/>
                  <a:pt x="4" y="279"/>
                </a:cubicBezTo>
                <a:cubicBezTo>
                  <a:pt x="6" y="371"/>
                  <a:pt x="44" y="372"/>
                  <a:pt x="94" y="373"/>
                </a:cubicBezTo>
                <a:lnTo>
                  <a:pt x="94" y="195"/>
                </a:lnTo>
                <a:cubicBezTo>
                  <a:pt x="95" y="119"/>
                  <a:pt x="170" y="34"/>
                  <a:pt x="273" y="34"/>
                </a:cubicBezTo>
                <a:cubicBezTo>
                  <a:pt x="375" y="34"/>
                  <a:pt x="431" y="114"/>
                  <a:pt x="456" y="185"/>
                </a:cubicBezTo>
                <a:lnTo>
                  <a:pt x="456" y="368"/>
                </a:lnTo>
                <a:cubicBezTo>
                  <a:pt x="451" y="380"/>
                  <a:pt x="438" y="393"/>
                  <a:pt x="413" y="417"/>
                </a:cubicBezTo>
                <a:cubicBezTo>
                  <a:pt x="381" y="448"/>
                  <a:pt x="335" y="464"/>
                  <a:pt x="335" y="464"/>
                </a:cubicBezTo>
                <a:cubicBezTo>
                  <a:pt x="330" y="465"/>
                  <a:pt x="326" y="472"/>
                  <a:pt x="327" y="478"/>
                </a:cubicBezTo>
                <a:cubicBezTo>
                  <a:pt x="329" y="484"/>
                  <a:pt x="335" y="488"/>
                  <a:pt x="340" y="486"/>
                </a:cubicBezTo>
                <a:cubicBezTo>
                  <a:pt x="340" y="486"/>
                  <a:pt x="389" y="470"/>
                  <a:pt x="426" y="434"/>
                </a:cubicBezTo>
                <a:cubicBezTo>
                  <a:pt x="462" y="399"/>
                  <a:pt x="477" y="371"/>
                  <a:pt x="477" y="370"/>
                </a:cubicBezTo>
                <a:cubicBezTo>
                  <a:pt x="517" y="360"/>
                  <a:pt x="547" y="361"/>
                  <a:pt x="547" y="279"/>
                </a:cubicBezTo>
                <a:cubicBezTo>
                  <a:pt x="547" y="239"/>
                  <a:pt x="523" y="205"/>
                  <a:pt x="489" y="191"/>
                </a:cubicBezTo>
                <a:cubicBezTo>
                  <a:pt x="465" y="98"/>
                  <a:pt x="388" y="3"/>
                  <a:pt x="273" y="0"/>
                </a:cubicBezTo>
                <a:cubicBezTo>
                  <a:pt x="269" y="0"/>
                  <a:pt x="265" y="0"/>
                  <a:pt x="262" y="0"/>
                </a:cubicBezTo>
                <a:close/>
                <a:moveTo>
                  <a:pt x="274" y="89"/>
                </a:moveTo>
                <a:lnTo>
                  <a:pt x="274" y="89"/>
                </a:lnTo>
                <a:cubicBezTo>
                  <a:pt x="145" y="89"/>
                  <a:pt x="81" y="187"/>
                  <a:pt x="110" y="290"/>
                </a:cubicBezTo>
                <a:cubicBezTo>
                  <a:pt x="110" y="290"/>
                  <a:pt x="333" y="197"/>
                  <a:pt x="335" y="150"/>
                </a:cubicBezTo>
                <a:cubicBezTo>
                  <a:pt x="384" y="216"/>
                  <a:pt x="440" y="243"/>
                  <a:pt x="440" y="243"/>
                </a:cubicBezTo>
                <a:cubicBezTo>
                  <a:pt x="434" y="129"/>
                  <a:pt x="382" y="90"/>
                  <a:pt x="274" y="89"/>
                </a:cubicBezTo>
                <a:close/>
                <a:moveTo>
                  <a:pt x="208" y="271"/>
                </a:moveTo>
                <a:lnTo>
                  <a:pt x="208" y="271"/>
                </a:lnTo>
                <a:cubicBezTo>
                  <a:pt x="189" y="271"/>
                  <a:pt x="174" y="283"/>
                  <a:pt x="174" y="299"/>
                </a:cubicBezTo>
                <a:cubicBezTo>
                  <a:pt x="174" y="314"/>
                  <a:pt x="189" y="327"/>
                  <a:pt x="208" y="327"/>
                </a:cubicBezTo>
                <a:cubicBezTo>
                  <a:pt x="227" y="327"/>
                  <a:pt x="242" y="314"/>
                  <a:pt x="242" y="299"/>
                </a:cubicBezTo>
                <a:cubicBezTo>
                  <a:pt x="242" y="283"/>
                  <a:pt x="227" y="271"/>
                  <a:pt x="208" y="271"/>
                </a:cubicBezTo>
                <a:close/>
                <a:moveTo>
                  <a:pt x="350" y="271"/>
                </a:moveTo>
                <a:lnTo>
                  <a:pt x="350" y="271"/>
                </a:lnTo>
                <a:cubicBezTo>
                  <a:pt x="332" y="271"/>
                  <a:pt x="316" y="283"/>
                  <a:pt x="316" y="299"/>
                </a:cubicBezTo>
                <a:cubicBezTo>
                  <a:pt x="316" y="314"/>
                  <a:pt x="332" y="327"/>
                  <a:pt x="350" y="327"/>
                </a:cubicBezTo>
                <a:cubicBezTo>
                  <a:pt x="369" y="327"/>
                  <a:pt x="384" y="314"/>
                  <a:pt x="384" y="299"/>
                </a:cubicBezTo>
                <a:cubicBezTo>
                  <a:pt x="384" y="283"/>
                  <a:pt x="369" y="271"/>
                  <a:pt x="350" y="271"/>
                </a:cubicBezTo>
                <a:close/>
                <a:moveTo>
                  <a:pt x="298" y="457"/>
                </a:moveTo>
                <a:lnTo>
                  <a:pt x="298" y="457"/>
                </a:lnTo>
                <a:lnTo>
                  <a:pt x="265" y="460"/>
                </a:lnTo>
                <a:cubicBezTo>
                  <a:pt x="255" y="460"/>
                  <a:pt x="246" y="468"/>
                  <a:pt x="247" y="475"/>
                </a:cubicBezTo>
                <a:lnTo>
                  <a:pt x="248" y="498"/>
                </a:lnTo>
                <a:cubicBezTo>
                  <a:pt x="249" y="505"/>
                  <a:pt x="258" y="510"/>
                  <a:pt x="268" y="509"/>
                </a:cubicBezTo>
                <a:lnTo>
                  <a:pt x="301" y="506"/>
                </a:lnTo>
                <a:cubicBezTo>
                  <a:pt x="311" y="505"/>
                  <a:pt x="320" y="498"/>
                  <a:pt x="320" y="491"/>
                </a:cubicBezTo>
                <a:lnTo>
                  <a:pt x="318" y="468"/>
                </a:lnTo>
                <a:cubicBezTo>
                  <a:pt x="318" y="461"/>
                  <a:pt x="308" y="456"/>
                  <a:pt x="298" y="457"/>
                </a:cubicBezTo>
                <a:close/>
                <a:moveTo>
                  <a:pt x="395" y="489"/>
                </a:moveTo>
                <a:lnTo>
                  <a:pt x="395" y="489"/>
                </a:lnTo>
                <a:cubicBezTo>
                  <a:pt x="387" y="490"/>
                  <a:pt x="378" y="492"/>
                  <a:pt x="369" y="495"/>
                </a:cubicBezTo>
                <a:lnTo>
                  <a:pt x="350" y="700"/>
                </a:lnTo>
                <a:lnTo>
                  <a:pt x="558" y="700"/>
                </a:lnTo>
                <a:cubicBezTo>
                  <a:pt x="527" y="636"/>
                  <a:pt x="475" y="486"/>
                  <a:pt x="395" y="489"/>
                </a:cubicBezTo>
                <a:close/>
                <a:moveTo>
                  <a:pt x="169" y="494"/>
                </a:moveTo>
                <a:lnTo>
                  <a:pt x="169" y="494"/>
                </a:lnTo>
                <a:cubicBezTo>
                  <a:pt x="77" y="498"/>
                  <a:pt x="32" y="633"/>
                  <a:pt x="0" y="700"/>
                </a:cubicBezTo>
                <a:lnTo>
                  <a:pt x="208" y="700"/>
                </a:lnTo>
                <a:lnTo>
                  <a:pt x="188" y="495"/>
                </a:lnTo>
                <a:cubicBezTo>
                  <a:pt x="182" y="494"/>
                  <a:pt x="176" y="494"/>
                  <a:pt x="169" y="494"/>
                </a:cubicBezTo>
                <a:close/>
                <a:moveTo>
                  <a:pt x="244" y="535"/>
                </a:moveTo>
                <a:lnTo>
                  <a:pt x="244" y="535"/>
                </a:lnTo>
                <a:cubicBezTo>
                  <a:pt x="240" y="535"/>
                  <a:pt x="235" y="537"/>
                  <a:pt x="236" y="540"/>
                </a:cubicBezTo>
                <a:lnTo>
                  <a:pt x="247" y="700"/>
                </a:lnTo>
                <a:lnTo>
                  <a:pt x="311" y="700"/>
                </a:lnTo>
                <a:lnTo>
                  <a:pt x="322" y="540"/>
                </a:lnTo>
                <a:cubicBezTo>
                  <a:pt x="323" y="537"/>
                  <a:pt x="319" y="535"/>
                  <a:pt x="314" y="535"/>
                </a:cubicBezTo>
                <a:lnTo>
                  <a:pt x="244" y="535"/>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301" name="Freeform 55"/>
          <p:cNvSpPr>
            <a:spLocks noEditPoints="1" noChangeArrowheads="1"/>
          </p:cNvSpPr>
          <p:nvPr/>
        </p:nvSpPr>
        <p:spPr bwMode="auto">
          <a:xfrm>
            <a:off x="1795463" y="3441700"/>
            <a:ext cx="360362" cy="498475"/>
          </a:xfrm>
          <a:custGeom>
            <a:avLst/>
            <a:gdLst>
              <a:gd name="T0" fmla="*/ 42 w 554"/>
              <a:gd name="T1" fmla="*/ 140 h 767"/>
              <a:gd name="T2" fmla="*/ 0 w 554"/>
              <a:gd name="T3" fmla="*/ 182 h 767"/>
              <a:gd name="T4" fmla="*/ 0 w 554"/>
              <a:gd name="T5" fmla="*/ 253 h 767"/>
              <a:gd name="T6" fmla="*/ 0 w 554"/>
              <a:gd name="T7" fmla="*/ 654 h 767"/>
              <a:gd name="T8" fmla="*/ 0 w 554"/>
              <a:gd name="T9" fmla="*/ 725 h 767"/>
              <a:gd name="T10" fmla="*/ 42 w 554"/>
              <a:gd name="T11" fmla="*/ 767 h 767"/>
              <a:gd name="T12" fmla="*/ 369 w 554"/>
              <a:gd name="T13" fmla="*/ 767 h 767"/>
              <a:gd name="T14" fmla="*/ 411 w 554"/>
              <a:gd name="T15" fmla="*/ 725 h 767"/>
              <a:gd name="T16" fmla="*/ 411 w 554"/>
              <a:gd name="T17" fmla="*/ 654 h 767"/>
              <a:gd name="T18" fmla="*/ 411 w 554"/>
              <a:gd name="T19" fmla="*/ 253 h 767"/>
              <a:gd name="T20" fmla="*/ 411 w 554"/>
              <a:gd name="T21" fmla="*/ 182 h 767"/>
              <a:gd name="T22" fmla="*/ 369 w 554"/>
              <a:gd name="T23" fmla="*/ 140 h 767"/>
              <a:gd name="T24" fmla="*/ 42 w 554"/>
              <a:gd name="T25" fmla="*/ 140 h 767"/>
              <a:gd name="T26" fmla="*/ 158 w 554"/>
              <a:gd name="T27" fmla="*/ 172 h 767"/>
              <a:gd name="T28" fmla="*/ 158 w 554"/>
              <a:gd name="T29" fmla="*/ 172 h 767"/>
              <a:gd name="T30" fmla="*/ 253 w 554"/>
              <a:gd name="T31" fmla="*/ 172 h 767"/>
              <a:gd name="T32" fmla="*/ 273 w 554"/>
              <a:gd name="T33" fmla="*/ 191 h 767"/>
              <a:gd name="T34" fmla="*/ 253 w 554"/>
              <a:gd name="T35" fmla="*/ 211 h 767"/>
              <a:gd name="T36" fmla="*/ 158 w 554"/>
              <a:gd name="T37" fmla="*/ 211 h 767"/>
              <a:gd name="T38" fmla="*/ 138 w 554"/>
              <a:gd name="T39" fmla="*/ 191 h 767"/>
              <a:gd name="T40" fmla="*/ 158 w 554"/>
              <a:gd name="T41" fmla="*/ 172 h 767"/>
              <a:gd name="T42" fmla="*/ 205 w 554"/>
              <a:gd name="T43" fmla="*/ 746 h 767"/>
              <a:gd name="T44" fmla="*/ 205 w 554"/>
              <a:gd name="T45" fmla="*/ 746 h 767"/>
              <a:gd name="T46" fmla="*/ 181 w 554"/>
              <a:gd name="T47" fmla="*/ 721 h 767"/>
              <a:gd name="T48" fmla="*/ 205 w 554"/>
              <a:gd name="T49" fmla="*/ 697 h 767"/>
              <a:gd name="T50" fmla="*/ 230 w 554"/>
              <a:gd name="T51" fmla="*/ 721 h 767"/>
              <a:gd name="T52" fmla="*/ 205 w 554"/>
              <a:gd name="T53" fmla="*/ 746 h 767"/>
              <a:gd name="T54" fmla="*/ 383 w 554"/>
              <a:gd name="T55" fmla="*/ 253 h 767"/>
              <a:gd name="T56" fmla="*/ 383 w 554"/>
              <a:gd name="T57" fmla="*/ 253 h 767"/>
              <a:gd name="T58" fmla="*/ 383 w 554"/>
              <a:gd name="T59" fmla="*/ 654 h 767"/>
              <a:gd name="T60" fmla="*/ 369 w 554"/>
              <a:gd name="T61" fmla="*/ 668 h 767"/>
              <a:gd name="T62" fmla="*/ 42 w 554"/>
              <a:gd name="T63" fmla="*/ 668 h 767"/>
              <a:gd name="T64" fmla="*/ 28 w 554"/>
              <a:gd name="T65" fmla="*/ 654 h 767"/>
              <a:gd name="T66" fmla="*/ 28 w 554"/>
              <a:gd name="T67" fmla="*/ 253 h 767"/>
              <a:gd name="T68" fmla="*/ 42 w 554"/>
              <a:gd name="T69" fmla="*/ 239 h 767"/>
              <a:gd name="T70" fmla="*/ 369 w 554"/>
              <a:gd name="T71" fmla="*/ 239 h 767"/>
              <a:gd name="T72" fmla="*/ 383 w 554"/>
              <a:gd name="T73" fmla="*/ 253 h 767"/>
              <a:gd name="T74" fmla="*/ 376 w 554"/>
              <a:gd name="T75" fmla="*/ 0 h 767"/>
              <a:gd name="T76" fmla="*/ 376 w 554"/>
              <a:gd name="T77" fmla="*/ 36 h 767"/>
              <a:gd name="T78" fmla="*/ 518 w 554"/>
              <a:gd name="T79" fmla="*/ 179 h 767"/>
              <a:gd name="T80" fmla="*/ 518 w 554"/>
              <a:gd name="T81" fmla="*/ 181 h 767"/>
              <a:gd name="T82" fmla="*/ 554 w 554"/>
              <a:gd name="T83" fmla="*/ 181 h 767"/>
              <a:gd name="T84" fmla="*/ 554 w 554"/>
              <a:gd name="T85" fmla="*/ 179 h 767"/>
              <a:gd name="T86" fmla="*/ 540 w 554"/>
              <a:gd name="T87" fmla="*/ 109 h 767"/>
              <a:gd name="T88" fmla="*/ 502 w 554"/>
              <a:gd name="T89" fmla="*/ 52 h 767"/>
              <a:gd name="T90" fmla="*/ 445 w 554"/>
              <a:gd name="T91" fmla="*/ 14 h 767"/>
              <a:gd name="T92" fmla="*/ 376 w 554"/>
              <a:gd name="T93" fmla="*/ 0 h 767"/>
              <a:gd name="T94" fmla="*/ 481 w 554"/>
              <a:gd name="T95" fmla="*/ 181 h 767"/>
              <a:gd name="T96" fmla="*/ 481 w 554"/>
              <a:gd name="T97" fmla="*/ 179 h 767"/>
              <a:gd name="T98" fmla="*/ 376 w 554"/>
              <a:gd name="T99" fmla="*/ 73 h 767"/>
              <a:gd name="T100" fmla="*/ 376 w 554"/>
              <a:gd name="T101" fmla="*/ 109 h 767"/>
              <a:gd name="T102" fmla="*/ 445 w 554"/>
              <a:gd name="T103" fmla="*/ 179 h 767"/>
              <a:gd name="T104" fmla="*/ 445 w 554"/>
              <a:gd name="T105" fmla="*/ 181 h 767"/>
              <a:gd name="T106" fmla="*/ 481 w 554"/>
              <a:gd name="T107" fmla="*/ 181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54" h="767">
                <a:moveTo>
                  <a:pt x="42" y="140"/>
                </a:moveTo>
                <a:cubicBezTo>
                  <a:pt x="19" y="140"/>
                  <a:pt x="0" y="159"/>
                  <a:pt x="0" y="182"/>
                </a:cubicBezTo>
                <a:lnTo>
                  <a:pt x="0" y="253"/>
                </a:lnTo>
                <a:lnTo>
                  <a:pt x="0" y="654"/>
                </a:lnTo>
                <a:lnTo>
                  <a:pt x="0" y="725"/>
                </a:lnTo>
                <a:cubicBezTo>
                  <a:pt x="0" y="748"/>
                  <a:pt x="19" y="767"/>
                  <a:pt x="42" y="767"/>
                </a:cubicBezTo>
                <a:lnTo>
                  <a:pt x="369" y="767"/>
                </a:lnTo>
                <a:cubicBezTo>
                  <a:pt x="392" y="767"/>
                  <a:pt x="411" y="748"/>
                  <a:pt x="411" y="725"/>
                </a:cubicBezTo>
                <a:lnTo>
                  <a:pt x="411" y="654"/>
                </a:lnTo>
                <a:lnTo>
                  <a:pt x="411" y="253"/>
                </a:lnTo>
                <a:lnTo>
                  <a:pt x="411" y="182"/>
                </a:lnTo>
                <a:cubicBezTo>
                  <a:pt x="411" y="159"/>
                  <a:pt x="392" y="140"/>
                  <a:pt x="369" y="140"/>
                </a:cubicBezTo>
                <a:lnTo>
                  <a:pt x="42" y="140"/>
                </a:lnTo>
                <a:close/>
                <a:moveTo>
                  <a:pt x="158" y="172"/>
                </a:moveTo>
                <a:lnTo>
                  <a:pt x="158" y="172"/>
                </a:lnTo>
                <a:lnTo>
                  <a:pt x="253" y="172"/>
                </a:lnTo>
                <a:cubicBezTo>
                  <a:pt x="264" y="172"/>
                  <a:pt x="273" y="180"/>
                  <a:pt x="273" y="191"/>
                </a:cubicBezTo>
                <a:cubicBezTo>
                  <a:pt x="273" y="202"/>
                  <a:pt x="264" y="211"/>
                  <a:pt x="253" y="211"/>
                </a:cubicBezTo>
                <a:lnTo>
                  <a:pt x="158" y="211"/>
                </a:lnTo>
                <a:cubicBezTo>
                  <a:pt x="147" y="211"/>
                  <a:pt x="138" y="202"/>
                  <a:pt x="138" y="191"/>
                </a:cubicBezTo>
                <a:cubicBezTo>
                  <a:pt x="138" y="180"/>
                  <a:pt x="147" y="172"/>
                  <a:pt x="158" y="172"/>
                </a:cubicBezTo>
                <a:close/>
                <a:moveTo>
                  <a:pt x="205" y="746"/>
                </a:moveTo>
                <a:lnTo>
                  <a:pt x="205" y="746"/>
                </a:lnTo>
                <a:cubicBezTo>
                  <a:pt x="192" y="746"/>
                  <a:pt x="181" y="735"/>
                  <a:pt x="181" y="721"/>
                </a:cubicBezTo>
                <a:cubicBezTo>
                  <a:pt x="181" y="708"/>
                  <a:pt x="192" y="697"/>
                  <a:pt x="205" y="697"/>
                </a:cubicBezTo>
                <a:cubicBezTo>
                  <a:pt x="219" y="697"/>
                  <a:pt x="230" y="708"/>
                  <a:pt x="230" y="721"/>
                </a:cubicBezTo>
                <a:cubicBezTo>
                  <a:pt x="230" y="735"/>
                  <a:pt x="219" y="746"/>
                  <a:pt x="205" y="746"/>
                </a:cubicBezTo>
                <a:close/>
                <a:moveTo>
                  <a:pt x="383" y="253"/>
                </a:moveTo>
                <a:lnTo>
                  <a:pt x="383" y="253"/>
                </a:lnTo>
                <a:lnTo>
                  <a:pt x="383" y="654"/>
                </a:lnTo>
                <a:cubicBezTo>
                  <a:pt x="383" y="662"/>
                  <a:pt x="377" y="668"/>
                  <a:pt x="369" y="668"/>
                </a:cubicBezTo>
                <a:lnTo>
                  <a:pt x="42" y="668"/>
                </a:lnTo>
                <a:cubicBezTo>
                  <a:pt x="34" y="668"/>
                  <a:pt x="28" y="662"/>
                  <a:pt x="28" y="654"/>
                </a:cubicBezTo>
                <a:lnTo>
                  <a:pt x="28" y="253"/>
                </a:lnTo>
                <a:cubicBezTo>
                  <a:pt x="28" y="245"/>
                  <a:pt x="34" y="239"/>
                  <a:pt x="42" y="239"/>
                </a:cubicBezTo>
                <a:lnTo>
                  <a:pt x="369" y="239"/>
                </a:lnTo>
                <a:cubicBezTo>
                  <a:pt x="377" y="239"/>
                  <a:pt x="383" y="245"/>
                  <a:pt x="383" y="253"/>
                </a:cubicBezTo>
                <a:close/>
                <a:moveTo>
                  <a:pt x="376" y="0"/>
                </a:moveTo>
                <a:lnTo>
                  <a:pt x="376" y="36"/>
                </a:lnTo>
                <a:cubicBezTo>
                  <a:pt x="454" y="36"/>
                  <a:pt x="518" y="100"/>
                  <a:pt x="518" y="179"/>
                </a:cubicBezTo>
                <a:cubicBezTo>
                  <a:pt x="518" y="180"/>
                  <a:pt x="518" y="180"/>
                  <a:pt x="518" y="181"/>
                </a:cubicBezTo>
                <a:lnTo>
                  <a:pt x="554" y="181"/>
                </a:lnTo>
                <a:cubicBezTo>
                  <a:pt x="554" y="180"/>
                  <a:pt x="554" y="180"/>
                  <a:pt x="554" y="179"/>
                </a:cubicBezTo>
                <a:cubicBezTo>
                  <a:pt x="554" y="155"/>
                  <a:pt x="550" y="131"/>
                  <a:pt x="540" y="109"/>
                </a:cubicBezTo>
                <a:cubicBezTo>
                  <a:pt x="531" y="88"/>
                  <a:pt x="518" y="69"/>
                  <a:pt x="502" y="52"/>
                </a:cubicBezTo>
                <a:cubicBezTo>
                  <a:pt x="486" y="36"/>
                  <a:pt x="467" y="23"/>
                  <a:pt x="445" y="14"/>
                </a:cubicBezTo>
                <a:cubicBezTo>
                  <a:pt x="423" y="5"/>
                  <a:pt x="400" y="0"/>
                  <a:pt x="376" y="0"/>
                </a:cubicBezTo>
                <a:close/>
                <a:moveTo>
                  <a:pt x="481" y="181"/>
                </a:moveTo>
                <a:cubicBezTo>
                  <a:pt x="481" y="180"/>
                  <a:pt x="481" y="180"/>
                  <a:pt x="481" y="179"/>
                </a:cubicBezTo>
                <a:cubicBezTo>
                  <a:pt x="481" y="120"/>
                  <a:pt x="434" y="73"/>
                  <a:pt x="376" y="73"/>
                </a:cubicBezTo>
                <a:lnTo>
                  <a:pt x="376" y="109"/>
                </a:lnTo>
                <a:cubicBezTo>
                  <a:pt x="414" y="109"/>
                  <a:pt x="445" y="141"/>
                  <a:pt x="445" y="179"/>
                </a:cubicBezTo>
                <a:cubicBezTo>
                  <a:pt x="445" y="180"/>
                  <a:pt x="445" y="180"/>
                  <a:pt x="445" y="181"/>
                </a:cubicBezTo>
                <a:lnTo>
                  <a:pt x="481" y="181"/>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302" name="Freeform 5"/>
          <p:cNvSpPr>
            <a:spLocks noEditPoints="1" noChangeArrowheads="1"/>
          </p:cNvSpPr>
          <p:nvPr/>
        </p:nvSpPr>
        <p:spPr bwMode="auto">
          <a:xfrm>
            <a:off x="3459163" y="1044575"/>
            <a:ext cx="946150" cy="1071563"/>
          </a:xfrm>
          <a:custGeom>
            <a:avLst/>
            <a:gdLst>
              <a:gd name="T0" fmla="*/ 986 w 1165"/>
              <a:gd name="T1" fmla="*/ 1234 h 1323"/>
              <a:gd name="T2" fmla="*/ 744 w 1165"/>
              <a:gd name="T3" fmla="*/ 1202 h 1323"/>
              <a:gd name="T4" fmla="*/ 650 w 1165"/>
              <a:gd name="T5" fmla="*/ 1142 h 1323"/>
              <a:gd name="T6" fmla="*/ 650 w 1165"/>
              <a:gd name="T7" fmla="*/ 770 h 1323"/>
              <a:gd name="T8" fmla="*/ 725 w 1165"/>
              <a:gd name="T9" fmla="*/ 769 h 1323"/>
              <a:gd name="T10" fmla="*/ 810 w 1165"/>
              <a:gd name="T11" fmla="*/ 696 h 1323"/>
              <a:gd name="T12" fmla="*/ 811 w 1165"/>
              <a:gd name="T13" fmla="*/ 689 h 1323"/>
              <a:gd name="T14" fmla="*/ 810 w 1165"/>
              <a:gd name="T15" fmla="*/ 615 h 1323"/>
              <a:gd name="T16" fmla="*/ 722 w 1165"/>
              <a:gd name="T17" fmla="*/ 535 h 1323"/>
              <a:gd name="T18" fmla="*/ 719 w 1165"/>
              <a:gd name="T19" fmla="*/ 534 h 1323"/>
              <a:gd name="T20" fmla="*/ 460 w 1165"/>
              <a:gd name="T21" fmla="*/ 535 h 1323"/>
              <a:gd name="T22" fmla="*/ 371 w 1165"/>
              <a:gd name="T23" fmla="*/ 620 h 1323"/>
              <a:gd name="T24" fmla="*/ 371 w 1165"/>
              <a:gd name="T25" fmla="*/ 623 h 1323"/>
              <a:gd name="T26" fmla="*/ 371 w 1165"/>
              <a:gd name="T27" fmla="*/ 690 h 1323"/>
              <a:gd name="T28" fmla="*/ 464 w 1165"/>
              <a:gd name="T29" fmla="*/ 769 h 1323"/>
              <a:gd name="T30" fmla="*/ 466 w 1165"/>
              <a:gd name="T31" fmla="*/ 770 h 1323"/>
              <a:gd name="T32" fmla="*/ 532 w 1165"/>
              <a:gd name="T33" fmla="*/ 770 h 1323"/>
              <a:gd name="T34" fmla="*/ 532 w 1165"/>
              <a:gd name="T35" fmla="*/ 1142 h 1323"/>
              <a:gd name="T36" fmla="*/ 363 w 1165"/>
              <a:gd name="T37" fmla="*/ 1221 h 1323"/>
              <a:gd name="T38" fmla="*/ 356 w 1165"/>
              <a:gd name="T39" fmla="*/ 1222 h 1323"/>
              <a:gd name="T40" fmla="*/ 201 w 1165"/>
              <a:gd name="T41" fmla="*/ 1235 h 1323"/>
              <a:gd name="T42" fmla="*/ 195 w 1165"/>
              <a:gd name="T43" fmla="*/ 1235 h 1323"/>
              <a:gd name="T44" fmla="*/ 196 w 1165"/>
              <a:gd name="T45" fmla="*/ 1323 h 1323"/>
              <a:gd name="T46" fmla="*/ 986 w 1165"/>
              <a:gd name="T47" fmla="*/ 1323 h 1323"/>
              <a:gd name="T48" fmla="*/ 986 w 1165"/>
              <a:gd name="T49" fmla="*/ 1234 h 1323"/>
              <a:gd name="T50" fmla="*/ 844 w 1165"/>
              <a:gd name="T51" fmla="*/ 1156 h 1323"/>
              <a:gd name="T52" fmla="*/ 954 w 1165"/>
              <a:gd name="T53" fmla="*/ 1084 h 1323"/>
              <a:gd name="T54" fmla="*/ 1051 w 1165"/>
              <a:gd name="T55" fmla="*/ 978 h 1323"/>
              <a:gd name="T56" fmla="*/ 1162 w 1165"/>
              <a:gd name="T57" fmla="*/ 641 h 1323"/>
              <a:gd name="T58" fmla="*/ 1109 w 1165"/>
              <a:gd name="T59" fmla="*/ 394 h 1323"/>
              <a:gd name="T60" fmla="*/ 978 w 1165"/>
              <a:gd name="T61" fmla="*/ 213 h 1323"/>
              <a:gd name="T62" fmla="*/ 873 w 1165"/>
              <a:gd name="T63" fmla="*/ 135 h 1323"/>
              <a:gd name="T64" fmla="*/ 716 w 1165"/>
              <a:gd name="T65" fmla="*/ 73 h 1323"/>
              <a:gd name="T66" fmla="*/ 711 w 1165"/>
              <a:gd name="T67" fmla="*/ 72 h 1323"/>
              <a:gd name="T68" fmla="*/ 711 w 1165"/>
              <a:gd name="T69" fmla="*/ 18 h 1323"/>
              <a:gd name="T70" fmla="*/ 691 w 1165"/>
              <a:gd name="T71" fmla="*/ 1 h 1323"/>
              <a:gd name="T72" fmla="*/ 475 w 1165"/>
              <a:gd name="T73" fmla="*/ 1 h 1323"/>
              <a:gd name="T74" fmla="*/ 454 w 1165"/>
              <a:gd name="T75" fmla="*/ 18 h 1323"/>
              <a:gd name="T76" fmla="*/ 454 w 1165"/>
              <a:gd name="T77" fmla="*/ 71 h 1323"/>
              <a:gd name="T78" fmla="*/ 306 w 1165"/>
              <a:gd name="T79" fmla="*/ 126 h 1323"/>
              <a:gd name="T80" fmla="*/ 192 w 1165"/>
              <a:gd name="T81" fmla="*/ 208 h 1323"/>
              <a:gd name="T82" fmla="*/ 128 w 1165"/>
              <a:gd name="T83" fmla="*/ 277 h 1323"/>
              <a:gd name="T84" fmla="*/ 80 w 1165"/>
              <a:gd name="T85" fmla="*/ 348 h 1323"/>
              <a:gd name="T86" fmla="*/ 51 w 1165"/>
              <a:gd name="T87" fmla="*/ 406 h 1323"/>
              <a:gd name="T88" fmla="*/ 19 w 1165"/>
              <a:gd name="T89" fmla="*/ 504 h 1323"/>
              <a:gd name="T90" fmla="*/ 5 w 1165"/>
              <a:gd name="T91" fmla="*/ 677 h 1323"/>
              <a:gd name="T92" fmla="*/ 37 w 1165"/>
              <a:gd name="T93" fmla="*/ 834 h 1323"/>
              <a:gd name="T94" fmla="*/ 89 w 1165"/>
              <a:gd name="T95" fmla="*/ 941 h 1323"/>
              <a:gd name="T96" fmla="*/ 306 w 1165"/>
              <a:gd name="T97" fmla="*/ 1147 h 1323"/>
              <a:gd name="T98" fmla="*/ 310 w 1165"/>
              <a:gd name="T99" fmla="*/ 1150 h 1323"/>
              <a:gd name="T100" fmla="*/ 370 w 1165"/>
              <a:gd name="T101" fmla="*/ 1009 h 1323"/>
              <a:gd name="T102" fmla="*/ 186 w 1165"/>
              <a:gd name="T103" fmla="*/ 799 h 1323"/>
              <a:gd name="T104" fmla="*/ 155 w 1165"/>
              <a:gd name="T105" fmla="*/ 632 h 1323"/>
              <a:gd name="T106" fmla="*/ 160 w 1165"/>
              <a:gd name="T107" fmla="*/ 561 h 1323"/>
              <a:gd name="T108" fmla="*/ 307 w 1165"/>
              <a:gd name="T109" fmla="*/ 308 h 1323"/>
              <a:gd name="T110" fmla="*/ 556 w 1165"/>
              <a:gd name="T111" fmla="*/ 210 h 1323"/>
              <a:gd name="T112" fmla="*/ 922 w 1165"/>
              <a:gd name="T113" fmla="*/ 375 h 1323"/>
              <a:gd name="T114" fmla="*/ 1005 w 1165"/>
              <a:gd name="T115" fmla="*/ 563 h 1323"/>
              <a:gd name="T116" fmla="*/ 944 w 1165"/>
              <a:gd name="T117" fmla="*/ 865 h 1323"/>
              <a:gd name="T118" fmla="*/ 792 w 1165"/>
              <a:gd name="T119" fmla="*/ 1010 h 1323"/>
              <a:gd name="T120" fmla="*/ 788 w 1165"/>
              <a:gd name="T121" fmla="*/ 1012 h 1323"/>
              <a:gd name="T122" fmla="*/ 844 w 1165"/>
              <a:gd name="T123" fmla="*/ 1156 h 1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65" h="1323">
                <a:moveTo>
                  <a:pt x="986" y="1234"/>
                </a:moveTo>
                <a:cubicBezTo>
                  <a:pt x="986" y="1234"/>
                  <a:pt x="853" y="1227"/>
                  <a:pt x="744" y="1202"/>
                </a:cubicBezTo>
                <a:cubicBezTo>
                  <a:pt x="685" y="1189"/>
                  <a:pt x="649" y="1171"/>
                  <a:pt x="650" y="1142"/>
                </a:cubicBezTo>
                <a:cubicBezTo>
                  <a:pt x="650" y="1112"/>
                  <a:pt x="650" y="770"/>
                  <a:pt x="650" y="770"/>
                </a:cubicBezTo>
                <a:lnTo>
                  <a:pt x="725" y="769"/>
                </a:lnTo>
                <a:cubicBezTo>
                  <a:pt x="725" y="769"/>
                  <a:pt x="795" y="764"/>
                  <a:pt x="810" y="696"/>
                </a:cubicBezTo>
                <a:cubicBezTo>
                  <a:pt x="810" y="694"/>
                  <a:pt x="811" y="692"/>
                  <a:pt x="811" y="689"/>
                </a:cubicBezTo>
                <a:cubicBezTo>
                  <a:pt x="811" y="687"/>
                  <a:pt x="810" y="615"/>
                  <a:pt x="810" y="615"/>
                </a:cubicBezTo>
                <a:cubicBezTo>
                  <a:pt x="810" y="615"/>
                  <a:pt x="805" y="547"/>
                  <a:pt x="722" y="535"/>
                </a:cubicBezTo>
                <a:cubicBezTo>
                  <a:pt x="721" y="535"/>
                  <a:pt x="720" y="535"/>
                  <a:pt x="719" y="534"/>
                </a:cubicBezTo>
                <a:cubicBezTo>
                  <a:pt x="719" y="534"/>
                  <a:pt x="460" y="535"/>
                  <a:pt x="460" y="535"/>
                </a:cubicBezTo>
                <a:cubicBezTo>
                  <a:pt x="460" y="535"/>
                  <a:pt x="382" y="544"/>
                  <a:pt x="371" y="620"/>
                </a:cubicBezTo>
                <a:cubicBezTo>
                  <a:pt x="371" y="621"/>
                  <a:pt x="371" y="622"/>
                  <a:pt x="371" y="623"/>
                </a:cubicBezTo>
                <a:cubicBezTo>
                  <a:pt x="370" y="624"/>
                  <a:pt x="371" y="690"/>
                  <a:pt x="371" y="690"/>
                </a:cubicBezTo>
                <a:cubicBezTo>
                  <a:pt x="371" y="690"/>
                  <a:pt x="377" y="756"/>
                  <a:pt x="464" y="769"/>
                </a:cubicBezTo>
                <a:cubicBezTo>
                  <a:pt x="464" y="769"/>
                  <a:pt x="465" y="769"/>
                  <a:pt x="466" y="770"/>
                </a:cubicBezTo>
                <a:cubicBezTo>
                  <a:pt x="466" y="770"/>
                  <a:pt x="532" y="770"/>
                  <a:pt x="532" y="770"/>
                </a:cubicBezTo>
                <a:lnTo>
                  <a:pt x="532" y="1142"/>
                </a:lnTo>
                <a:cubicBezTo>
                  <a:pt x="532" y="1142"/>
                  <a:pt x="528" y="1194"/>
                  <a:pt x="363" y="1221"/>
                </a:cubicBezTo>
                <a:cubicBezTo>
                  <a:pt x="360" y="1221"/>
                  <a:pt x="358" y="1222"/>
                  <a:pt x="356" y="1222"/>
                </a:cubicBezTo>
                <a:cubicBezTo>
                  <a:pt x="354" y="1222"/>
                  <a:pt x="251" y="1236"/>
                  <a:pt x="201" y="1235"/>
                </a:cubicBezTo>
                <a:cubicBezTo>
                  <a:pt x="200" y="1235"/>
                  <a:pt x="197" y="1235"/>
                  <a:pt x="195" y="1235"/>
                </a:cubicBezTo>
                <a:cubicBezTo>
                  <a:pt x="194" y="1235"/>
                  <a:pt x="196" y="1323"/>
                  <a:pt x="196" y="1323"/>
                </a:cubicBezTo>
                <a:lnTo>
                  <a:pt x="986" y="1323"/>
                </a:lnTo>
                <a:lnTo>
                  <a:pt x="986" y="1234"/>
                </a:lnTo>
                <a:close/>
                <a:moveTo>
                  <a:pt x="844" y="1156"/>
                </a:moveTo>
                <a:cubicBezTo>
                  <a:pt x="844" y="1156"/>
                  <a:pt x="896" y="1133"/>
                  <a:pt x="954" y="1084"/>
                </a:cubicBezTo>
                <a:cubicBezTo>
                  <a:pt x="987" y="1056"/>
                  <a:pt x="1021" y="1020"/>
                  <a:pt x="1051" y="978"/>
                </a:cubicBezTo>
                <a:cubicBezTo>
                  <a:pt x="1119" y="886"/>
                  <a:pt x="1159" y="757"/>
                  <a:pt x="1162" y="641"/>
                </a:cubicBezTo>
                <a:cubicBezTo>
                  <a:pt x="1165" y="557"/>
                  <a:pt x="1142" y="469"/>
                  <a:pt x="1109" y="394"/>
                </a:cubicBezTo>
                <a:cubicBezTo>
                  <a:pt x="1078" y="323"/>
                  <a:pt x="1033" y="268"/>
                  <a:pt x="978" y="213"/>
                </a:cubicBezTo>
                <a:cubicBezTo>
                  <a:pt x="949" y="185"/>
                  <a:pt x="915" y="158"/>
                  <a:pt x="873" y="135"/>
                </a:cubicBezTo>
                <a:cubicBezTo>
                  <a:pt x="830" y="111"/>
                  <a:pt x="776" y="88"/>
                  <a:pt x="716" y="73"/>
                </a:cubicBezTo>
                <a:cubicBezTo>
                  <a:pt x="713" y="72"/>
                  <a:pt x="711" y="74"/>
                  <a:pt x="711" y="72"/>
                </a:cubicBezTo>
                <a:lnTo>
                  <a:pt x="711" y="18"/>
                </a:lnTo>
                <a:cubicBezTo>
                  <a:pt x="712" y="6"/>
                  <a:pt x="708" y="0"/>
                  <a:pt x="691" y="1"/>
                </a:cubicBezTo>
                <a:lnTo>
                  <a:pt x="475" y="1"/>
                </a:lnTo>
                <a:cubicBezTo>
                  <a:pt x="460" y="2"/>
                  <a:pt x="454" y="7"/>
                  <a:pt x="454" y="18"/>
                </a:cubicBezTo>
                <a:lnTo>
                  <a:pt x="454" y="71"/>
                </a:lnTo>
                <a:cubicBezTo>
                  <a:pt x="454" y="71"/>
                  <a:pt x="380" y="87"/>
                  <a:pt x="306" y="126"/>
                </a:cubicBezTo>
                <a:cubicBezTo>
                  <a:pt x="265" y="149"/>
                  <a:pt x="225" y="178"/>
                  <a:pt x="192" y="208"/>
                </a:cubicBezTo>
                <a:cubicBezTo>
                  <a:pt x="171" y="227"/>
                  <a:pt x="154" y="244"/>
                  <a:pt x="128" y="277"/>
                </a:cubicBezTo>
                <a:cubicBezTo>
                  <a:pt x="111" y="298"/>
                  <a:pt x="95" y="321"/>
                  <a:pt x="80" y="348"/>
                </a:cubicBezTo>
                <a:cubicBezTo>
                  <a:pt x="69" y="367"/>
                  <a:pt x="59" y="386"/>
                  <a:pt x="51" y="406"/>
                </a:cubicBezTo>
                <a:cubicBezTo>
                  <a:pt x="38" y="436"/>
                  <a:pt x="28" y="472"/>
                  <a:pt x="19" y="504"/>
                </a:cubicBezTo>
                <a:cubicBezTo>
                  <a:pt x="4" y="560"/>
                  <a:pt x="0" y="624"/>
                  <a:pt x="5" y="677"/>
                </a:cubicBezTo>
                <a:cubicBezTo>
                  <a:pt x="9" y="730"/>
                  <a:pt x="19" y="784"/>
                  <a:pt x="37" y="834"/>
                </a:cubicBezTo>
                <a:cubicBezTo>
                  <a:pt x="51" y="871"/>
                  <a:pt x="69" y="908"/>
                  <a:pt x="89" y="941"/>
                </a:cubicBezTo>
                <a:cubicBezTo>
                  <a:pt x="146" y="1032"/>
                  <a:pt x="221" y="1101"/>
                  <a:pt x="306" y="1147"/>
                </a:cubicBezTo>
                <a:cubicBezTo>
                  <a:pt x="307" y="1148"/>
                  <a:pt x="308" y="1149"/>
                  <a:pt x="310" y="1150"/>
                </a:cubicBezTo>
                <a:cubicBezTo>
                  <a:pt x="311" y="1150"/>
                  <a:pt x="370" y="1009"/>
                  <a:pt x="370" y="1009"/>
                </a:cubicBezTo>
                <a:cubicBezTo>
                  <a:pt x="370" y="1009"/>
                  <a:pt x="239" y="939"/>
                  <a:pt x="186" y="799"/>
                </a:cubicBezTo>
                <a:cubicBezTo>
                  <a:pt x="169" y="755"/>
                  <a:pt x="154" y="695"/>
                  <a:pt x="155" y="632"/>
                </a:cubicBezTo>
                <a:cubicBezTo>
                  <a:pt x="155" y="607"/>
                  <a:pt x="155" y="580"/>
                  <a:pt x="160" y="561"/>
                </a:cubicBezTo>
                <a:cubicBezTo>
                  <a:pt x="187" y="442"/>
                  <a:pt x="238" y="367"/>
                  <a:pt x="307" y="308"/>
                </a:cubicBezTo>
                <a:cubicBezTo>
                  <a:pt x="409" y="221"/>
                  <a:pt x="522" y="214"/>
                  <a:pt x="556" y="210"/>
                </a:cubicBezTo>
                <a:cubicBezTo>
                  <a:pt x="663" y="200"/>
                  <a:pt x="825" y="247"/>
                  <a:pt x="922" y="375"/>
                </a:cubicBezTo>
                <a:cubicBezTo>
                  <a:pt x="958" y="423"/>
                  <a:pt x="992" y="495"/>
                  <a:pt x="1005" y="563"/>
                </a:cubicBezTo>
                <a:cubicBezTo>
                  <a:pt x="1019" y="632"/>
                  <a:pt x="1014" y="768"/>
                  <a:pt x="944" y="865"/>
                </a:cubicBezTo>
                <a:cubicBezTo>
                  <a:pt x="880" y="952"/>
                  <a:pt x="832" y="988"/>
                  <a:pt x="792" y="1010"/>
                </a:cubicBezTo>
                <a:cubicBezTo>
                  <a:pt x="791" y="1011"/>
                  <a:pt x="790" y="1011"/>
                  <a:pt x="788" y="1012"/>
                </a:cubicBezTo>
                <a:cubicBezTo>
                  <a:pt x="787" y="1013"/>
                  <a:pt x="844" y="1156"/>
                  <a:pt x="844" y="1156"/>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4" name="Group 9"/>
          <p:cNvGrpSpPr>
            <a:grpSpLocks/>
          </p:cNvGrpSpPr>
          <p:nvPr/>
        </p:nvGrpSpPr>
        <p:grpSpPr bwMode="auto">
          <a:xfrm>
            <a:off x="1736725" y="1049338"/>
            <a:ext cx="1314450" cy="1062037"/>
            <a:chOff x="0" y="0"/>
            <a:chExt cx="1004" cy="811"/>
          </a:xfrm>
        </p:grpSpPr>
        <p:sp>
          <p:nvSpPr>
            <p:cNvPr id="10303" name="Freeform 10"/>
            <p:cNvSpPr>
              <a:spLocks noEditPoints="1" noChangeArrowheads="1"/>
            </p:cNvSpPr>
            <p:nvPr/>
          </p:nvSpPr>
          <p:spPr bwMode="auto">
            <a:xfrm>
              <a:off x="26" y="674"/>
              <a:ext cx="978" cy="137"/>
            </a:xfrm>
            <a:custGeom>
              <a:avLst/>
              <a:gdLst>
                <a:gd name="T0" fmla="*/ 126 w 1681"/>
                <a:gd name="T1" fmla="*/ 149 h 236"/>
                <a:gd name="T2" fmla="*/ 256 w 1681"/>
                <a:gd name="T3" fmla="*/ 149 h 236"/>
                <a:gd name="T4" fmla="*/ 180 w 1681"/>
                <a:gd name="T5" fmla="*/ 49 h 236"/>
                <a:gd name="T6" fmla="*/ 176 w 1681"/>
                <a:gd name="T7" fmla="*/ 0 h 236"/>
                <a:gd name="T8" fmla="*/ 0 w 1681"/>
                <a:gd name="T9" fmla="*/ 167 h 236"/>
                <a:gd name="T10" fmla="*/ 52 w 1681"/>
                <a:gd name="T11" fmla="*/ 122 h 236"/>
                <a:gd name="T12" fmla="*/ 180 w 1681"/>
                <a:gd name="T13" fmla="*/ 78 h 236"/>
                <a:gd name="T14" fmla="*/ 493 w 1681"/>
                <a:gd name="T15" fmla="*/ 235 h 236"/>
                <a:gd name="T16" fmla="*/ 761 w 1681"/>
                <a:gd name="T17" fmla="*/ 233 h 236"/>
                <a:gd name="T18" fmla="*/ 711 w 1681"/>
                <a:gd name="T19" fmla="*/ 33 h 236"/>
                <a:gd name="T20" fmla="*/ 711 w 1681"/>
                <a:gd name="T21" fmla="*/ 33 h 236"/>
                <a:gd name="T22" fmla="*/ 575 w 1681"/>
                <a:gd name="T23" fmla="*/ 154 h 236"/>
                <a:gd name="T24" fmla="*/ 700 w 1681"/>
                <a:gd name="T25" fmla="*/ 154 h 236"/>
                <a:gd name="T26" fmla="*/ 691 w 1681"/>
                <a:gd name="T27" fmla="*/ 121 h 236"/>
                <a:gd name="T28" fmla="*/ 697 w 1681"/>
                <a:gd name="T29" fmla="*/ 74 h 236"/>
                <a:gd name="T30" fmla="*/ 575 w 1681"/>
                <a:gd name="T31" fmla="*/ 74 h 236"/>
                <a:gd name="T32" fmla="*/ 653 w 1681"/>
                <a:gd name="T33" fmla="*/ 154 h 236"/>
                <a:gd name="T34" fmla="*/ 631 w 1681"/>
                <a:gd name="T35" fmla="*/ 131 h 236"/>
                <a:gd name="T36" fmla="*/ 945 w 1681"/>
                <a:gd name="T37" fmla="*/ 56 h 236"/>
                <a:gd name="T38" fmla="*/ 972 w 1681"/>
                <a:gd name="T39" fmla="*/ 8 h 236"/>
                <a:gd name="T40" fmla="*/ 907 w 1681"/>
                <a:gd name="T41" fmla="*/ 112 h 236"/>
                <a:gd name="T42" fmla="*/ 878 w 1681"/>
                <a:gd name="T43" fmla="*/ 123 h 236"/>
                <a:gd name="T44" fmla="*/ 911 w 1681"/>
                <a:gd name="T45" fmla="*/ 196 h 236"/>
                <a:gd name="T46" fmla="*/ 1024 w 1681"/>
                <a:gd name="T47" fmla="*/ 161 h 236"/>
                <a:gd name="T48" fmla="*/ 1016 w 1681"/>
                <a:gd name="T49" fmla="*/ 149 h 236"/>
                <a:gd name="T50" fmla="*/ 1010 w 1681"/>
                <a:gd name="T51" fmla="*/ 102 h 236"/>
                <a:gd name="T52" fmla="*/ 1058 w 1681"/>
                <a:gd name="T53" fmla="*/ 98 h 236"/>
                <a:gd name="T54" fmla="*/ 1098 w 1681"/>
                <a:gd name="T55" fmla="*/ 109 h 236"/>
                <a:gd name="T56" fmla="*/ 995 w 1681"/>
                <a:gd name="T57" fmla="*/ 218 h 236"/>
                <a:gd name="T58" fmla="*/ 1233 w 1681"/>
                <a:gd name="T59" fmla="*/ 207 h 236"/>
                <a:gd name="T60" fmla="*/ 1145 w 1681"/>
                <a:gd name="T61" fmla="*/ 109 h 236"/>
                <a:gd name="T62" fmla="*/ 1208 w 1681"/>
                <a:gd name="T63" fmla="*/ 47 h 236"/>
                <a:gd name="T64" fmla="*/ 1148 w 1681"/>
                <a:gd name="T65" fmla="*/ 3 h 236"/>
                <a:gd name="T66" fmla="*/ 1087 w 1681"/>
                <a:gd name="T67" fmla="*/ 29 h 236"/>
                <a:gd name="T68" fmla="*/ 1510 w 1681"/>
                <a:gd name="T69" fmla="*/ 41 h 236"/>
                <a:gd name="T70" fmla="*/ 1510 w 1681"/>
                <a:gd name="T71" fmla="*/ 76 h 236"/>
                <a:gd name="T72" fmla="*/ 1510 w 1681"/>
                <a:gd name="T73" fmla="*/ 110 h 236"/>
                <a:gd name="T74" fmla="*/ 1510 w 1681"/>
                <a:gd name="T75" fmla="*/ 143 h 236"/>
                <a:gd name="T76" fmla="*/ 1510 w 1681"/>
                <a:gd name="T77" fmla="*/ 178 h 236"/>
                <a:gd name="T78" fmla="*/ 1401 w 1681"/>
                <a:gd name="T79" fmla="*/ 87 h 236"/>
                <a:gd name="T80" fmla="*/ 1378 w 1681"/>
                <a:gd name="T81" fmla="*/ 43 h 236"/>
                <a:gd name="T82" fmla="*/ 1391 w 1681"/>
                <a:gd name="T83" fmla="*/ 113 h 236"/>
                <a:gd name="T84" fmla="*/ 1328 w 1681"/>
                <a:gd name="T85" fmla="*/ 128 h 236"/>
                <a:gd name="T86" fmla="*/ 1392 w 1681"/>
                <a:gd name="T87" fmla="*/ 212 h 236"/>
                <a:gd name="T88" fmla="*/ 1681 w 1681"/>
                <a:gd name="T89" fmla="*/ 196 h 236"/>
                <a:gd name="T90" fmla="*/ 1647 w 1681"/>
                <a:gd name="T91" fmla="*/ 152 h 236"/>
                <a:gd name="T92" fmla="*/ 1636 w 1681"/>
                <a:gd name="T93" fmla="*/ 119 h 236"/>
                <a:gd name="T94" fmla="*/ 1636 w 1681"/>
                <a:gd name="T95" fmla="*/ 76 h 236"/>
                <a:gd name="T96" fmla="*/ 1636 w 1681"/>
                <a:gd name="T97" fmla="*/ 17 h 236"/>
                <a:gd name="T98" fmla="*/ 1551 w 1681"/>
                <a:gd name="T99" fmla="*/ 0 h 236"/>
                <a:gd name="T100" fmla="*/ 1457 w 1681"/>
                <a:gd name="T101" fmla="*/ 41 h 236"/>
                <a:gd name="T102" fmla="*/ 1588 w 1681"/>
                <a:gd name="T103" fmla="*/ 52 h 236"/>
                <a:gd name="T104" fmla="*/ 1589 w 1681"/>
                <a:gd name="T105" fmla="*/ 87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81" h="236">
                  <a:moveTo>
                    <a:pt x="0" y="167"/>
                  </a:moveTo>
                  <a:lnTo>
                    <a:pt x="52" y="167"/>
                  </a:lnTo>
                  <a:lnTo>
                    <a:pt x="52" y="149"/>
                  </a:lnTo>
                  <a:lnTo>
                    <a:pt x="126" y="149"/>
                  </a:lnTo>
                  <a:lnTo>
                    <a:pt x="126" y="236"/>
                  </a:lnTo>
                  <a:lnTo>
                    <a:pt x="180" y="236"/>
                  </a:lnTo>
                  <a:lnTo>
                    <a:pt x="180" y="149"/>
                  </a:lnTo>
                  <a:lnTo>
                    <a:pt x="256" y="149"/>
                  </a:lnTo>
                  <a:lnTo>
                    <a:pt x="256" y="164"/>
                  </a:lnTo>
                  <a:lnTo>
                    <a:pt x="312" y="164"/>
                  </a:lnTo>
                  <a:lnTo>
                    <a:pt x="312" y="49"/>
                  </a:lnTo>
                  <a:lnTo>
                    <a:pt x="180" y="49"/>
                  </a:lnTo>
                  <a:lnTo>
                    <a:pt x="180" y="24"/>
                  </a:lnTo>
                  <a:cubicBezTo>
                    <a:pt x="180" y="17"/>
                    <a:pt x="182" y="11"/>
                    <a:pt x="185" y="5"/>
                  </a:cubicBezTo>
                  <a:cubicBezTo>
                    <a:pt x="186" y="4"/>
                    <a:pt x="187" y="3"/>
                    <a:pt x="187" y="2"/>
                  </a:cubicBezTo>
                  <a:cubicBezTo>
                    <a:pt x="187" y="1"/>
                    <a:pt x="183" y="1"/>
                    <a:pt x="176" y="0"/>
                  </a:cubicBezTo>
                  <a:cubicBezTo>
                    <a:pt x="172" y="0"/>
                    <a:pt x="155" y="0"/>
                    <a:pt x="124" y="0"/>
                  </a:cubicBezTo>
                  <a:lnTo>
                    <a:pt x="124" y="49"/>
                  </a:lnTo>
                  <a:lnTo>
                    <a:pt x="0" y="49"/>
                  </a:lnTo>
                  <a:lnTo>
                    <a:pt x="0" y="167"/>
                  </a:lnTo>
                  <a:close/>
                  <a:moveTo>
                    <a:pt x="52" y="78"/>
                  </a:moveTo>
                  <a:lnTo>
                    <a:pt x="126" y="78"/>
                  </a:lnTo>
                  <a:lnTo>
                    <a:pt x="126" y="122"/>
                  </a:lnTo>
                  <a:lnTo>
                    <a:pt x="52" y="122"/>
                  </a:lnTo>
                  <a:lnTo>
                    <a:pt x="52" y="78"/>
                  </a:lnTo>
                  <a:close/>
                  <a:moveTo>
                    <a:pt x="256" y="122"/>
                  </a:moveTo>
                  <a:lnTo>
                    <a:pt x="180" y="122"/>
                  </a:lnTo>
                  <a:lnTo>
                    <a:pt x="180" y="78"/>
                  </a:lnTo>
                  <a:lnTo>
                    <a:pt x="256" y="78"/>
                  </a:lnTo>
                  <a:lnTo>
                    <a:pt x="256" y="122"/>
                  </a:lnTo>
                  <a:close/>
                  <a:moveTo>
                    <a:pt x="444" y="235"/>
                  </a:moveTo>
                  <a:lnTo>
                    <a:pt x="493" y="235"/>
                  </a:lnTo>
                  <a:lnTo>
                    <a:pt x="493" y="222"/>
                  </a:lnTo>
                  <a:lnTo>
                    <a:pt x="711" y="222"/>
                  </a:lnTo>
                  <a:lnTo>
                    <a:pt x="711" y="233"/>
                  </a:lnTo>
                  <a:lnTo>
                    <a:pt x="761" y="233"/>
                  </a:lnTo>
                  <a:lnTo>
                    <a:pt x="761" y="6"/>
                  </a:lnTo>
                  <a:lnTo>
                    <a:pt x="444" y="6"/>
                  </a:lnTo>
                  <a:lnTo>
                    <a:pt x="444" y="235"/>
                  </a:lnTo>
                  <a:close/>
                  <a:moveTo>
                    <a:pt x="711" y="33"/>
                  </a:moveTo>
                  <a:lnTo>
                    <a:pt x="711" y="196"/>
                  </a:lnTo>
                  <a:lnTo>
                    <a:pt x="493" y="196"/>
                  </a:lnTo>
                  <a:lnTo>
                    <a:pt x="493" y="33"/>
                  </a:lnTo>
                  <a:lnTo>
                    <a:pt x="711" y="33"/>
                  </a:lnTo>
                  <a:close/>
                  <a:moveTo>
                    <a:pt x="513" y="96"/>
                  </a:moveTo>
                  <a:lnTo>
                    <a:pt x="513" y="121"/>
                  </a:lnTo>
                  <a:lnTo>
                    <a:pt x="575" y="121"/>
                  </a:lnTo>
                  <a:lnTo>
                    <a:pt x="575" y="154"/>
                  </a:lnTo>
                  <a:lnTo>
                    <a:pt x="503" y="154"/>
                  </a:lnTo>
                  <a:lnTo>
                    <a:pt x="503" y="181"/>
                  </a:lnTo>
                  <a:lnTo>
                    <a:pt x="700" y="181"/>
                  </a:lnTo>
                  <a:lnTo>
                    <a:pt x="700" y="154"/>
                  </a:lnTo>
                  <a:lnTo>
                    <a:pt x="672" y="154"/>
                  </a:lnTo>
                  <a:lnTo>
                    <a:pt x="694" y="144"/>
                  </a:lnTo>
                  <a:cubicBezTo>
                    <a:pt x="692" y="142"/>
                    <a:pt x="685" y="135"/>
                    <a:pt x="673" y="121"/>
                  </a:cubicBezTo>
                  <a:lnTo>
                    <a:pt x="691" y="121"/>
                  </a:lnTo>
                  <a:lnTo>
                    <a:pt x="691" y="96"/>
                  </a:lnTo>
                  <a:lnTo>
                    <a:pt x="623" y="96"/>
                  </a:lnTo>
                  <a:lnTo>
                    <a:pt x="623" y="74"/>
                  </a:lnTo>
                  <a:lnTo>
                    <a:pt x="697" y="74"/>
                  </a:lnTo>
                  <a:lnTo>
                    <a:pt x="697" y="48"/>
                  </a:lnTo>
                  <a:lnTo>
                    <a:pt x="507" y="48"/>
                  </a:lnTo>
                  <a:lnTo>
                    <a:pt x="507" y="74"/>
                  </a:lnTo>
                  <a:lnTo>
                    <a:pt x="575" y="74"/>
                  </a:lnTo>
                  <a:lnTo>
                    <a:pt x="575" y="96"/>
                  </a:lnTo>
                  <a:lnTo>
                    <a:pt x="513" y="96"/>
                  </a:lnTo>
                  <a:close/>
                  <a:moveTo>
                    <a:pt x="631" y="131"/>
                  </a:moveTo>
                  <a:cubicBezTo>
                    <a:pt x="639" y="139"/>
                    <a:pt x="646" y="146"/>
                    <a:pt x="653" y="154"/>
                  </a:cubicBezTo>
                  <a:lnTo>
                    <a:pt x="623" y="154"/>
                  </a:lnTo>
                  <a:lnTo>
                    <a:pt x="623" y="121"/>
                  </a:lnTo>
                  <a:lnTo>
                    <a:pt x="653" y="121"/>
                  </a:lnTo>
                  <a:lnTo>
                    <a:pt x="631" y="131"/>
                  </a:lnTo>
                  <a:close/>
                  <a:moveTo>
                    <a:pt x="1010" y="76"/>
                  </a:moveTo>
                  <a:lnTo>
                    <a:pt x="931" y="76"/>
                  </a:lnTo>
                  <a:cubicBezTo>
                    <a:pt x="933" y="73"/>
                    <a:pt x="936" y="70"/>
                    <a:pt x="939" y="66"/>
                  </a:cubicBezTo>
                  <a:cubicBezTo>
                    <a:pt x="941" y="62"/>
                    <a:pt x="943" y="58"/>
                    <a:pt x="945" y="56"/>
                  </a:cubicBezTo>
                  <a:lnTo>
                    <a:pt x="1021" y="56"/>
                  </a:lnTo>
                  <a:lnTo>
                    <a:pt x="1021" y="29"/>
                  </a:lnTo>
                  <a:lnTo>
                    <a:pt x="958" y="29"/>
                  </a:lnTo>
                  <a:cubicBezTo>
                    <a:pt x="966" y="17"/>
                    <a:pt x="971" y="10"/>
                    <a:pt x="972" y="8"/>
                  </a:cubicBezTo>
                  <a:cubicBezTo>
                    <a:pt x="959" y="5"/>
                    <a:pt x="943" y="3"/>
                    <a:pt x="925" y="1"/>
                  </a:cubicBezTo>
                  <a:cubicBezTo>
                    <a:pt x="923" y="0"/>
                    <a:pt x="922" y="0"/>
                    <a:pt x="921" y="0"/>
                  </a:cubicBezTo>
                  <a:cubicBezTo>
                    <a:pt x="910" y="36"/>
                    <a:pt x="894" y="68"/>
                    <a:pt x="871" y="98"/>
                  </a:cubicBezTo>
                  <a:cubicBezTo>
                    <a:pt x="880" y="100"/>
                    <a:pt x="892" y="105"/>
                    <a:pt x="907" y="112"/>
                  </a:cubicBezTo>
                  <a:lnTo>
                    <a:pt x="916" y="101"/>
                  </a:lnTo>
                  <a:lnTo>
                    <a:pt x="927" y="101"/>
                  </a:lnTo>
                  <a:lnTo>
                    <a:pt x="927" y="123"/>
                  </a:lnTo>
                  <a:lnTo>
                    <a:pt x="878" y="123"/>
                  </a:lnTo>
                  <a:lnTo>
                    <a:pt x="878" y="149"/>
                  </a:lnTo>
                  <a:lnTo>
                    <a:pt x="927" y="149"/>
                  </a:lnTo>
                  <a:lnTo>
                    <a:pt x="927" y="183"/>
                  </a:lnTo>
                  <a:cubicBezTo>
                    <a:pt x="927" y="187"/>
                    <a:pt x="922" y="191"/>
                    <a:pt x="911" y="196"/>
                  </a:cubicBezTo>
                  <a:cubicBezTo>
                    <a:pt x="922" y="217"/>
                    <a:pt x="928" y="228"/>
                    <a:pt x="931" y="230"/>
                  </a:cubicBezTo>
                  <a:cubicBezTo>
                    <a:pt x="931" y="230"/>
                    <a:pt x="937" y="228"/>
                    <a:pt x="949" y="223"/>
                  </a:cubicBezTo>
                  <a:cubicBezTo>
                    <a:pt x="978" y="211"/>
                    <a:pt x="1005" y="199"/>
                    <a:pt x="1031" y="189"/>
                  </a:cubicBezTo>
                  <a:cubicBezTo>
                    <a:pt x="1027" y="180"/>
                    <a:pt x="1025" y="171"/>
                    <a:pt x="1024" y="161"/>
                  </a:cubicBezTo>
                  <a:cubicBezTo>
                    <a:pt x="1014" y="165"/>
                    <a:pt x="999" y="171"/>
                    <a:pt x="978" y="179"/>
                  </a:cubicBezTo>
                  <a:cubicBezTo>
                    <a:pt x="980" y="178"/>
                    <a:pt x="978" y="179"/>
                    <a:pt x="972" y="181"/>
                  </a:cubicBezTo>
                  <a:lnTo>
                    <a:pt x="972" y="149"/>
                  </a:lnTo>
                  <a:lnTo>
                    <a:pt x="1016" y="149"/>
                  </a:lnTo>
                  <a:lnTo>
                    <a:pt x="1016" y="123"/>
                  </a:lnTo>
                  <a:lnTo>
                    <a:pt x="972" y="123"/>
                  </a:lnTo>
                  <a:lnTo>
                    <a:pt x="972" y="102"/>
                  </a:lnTo>
                  <a:lnTo>
                    <a:pt x="1010" y="102"/>
                  </a:lnTo>
                  <a:lnTo>
                    <a:pt x="1010" y="76"/>
                  </a:lnTo>
                  <a:close/>
                  <a:moveTo>
                    <a:pt x="1040" y="19"/>
                  </a:moveTo>
                  <a:cubicBezTo>
                    <a:pt x="1035" y="49"/>
                    <a:pt x="1027" y="74"/>
                    <a:pt x="1014" y="95"/>
                  </a:cubicBezTo>
                  <a:cubicBezTo>
                    <a:pt x="1041" y="96"/>
                    <a:pt x="1055" y="97"/>
                    <a:pt x="1058" y="98"/>
                  </a:cubicBezTo>
                  <a:cubicBezTo>
                    <a:pt x="1063" y="90"/>
                    <a:pt x="1068" y="82"/>
                    <a:pt x="1071" y="74"/>
                  </a:cubicBezTo>
                  <a:lnTo>
                    <a:pt x="1099" y="74"/>
                  </a:lnTo>
                  <a:cubicBezTo>
                    <a:pt x="1099" y="86"/>
                    <a:pt x="1099" y="95"/>
                    <a:pt x="1099" y="99"/>
                  </a:cubicBezTo>
                  <a:cubicBezTo>
                    <a:pt x="1099" y="104"/>
                    <a:pt x="1099" y="107"/>
                    <a:pt x="1098" y="109"/>
                  </a:cubicBezTo>
                  <a:lnTo>
                    <a:pt x="1030" y="109"/>
                  </a:lnTo>
                  <a:lnTo>
                    <a:pt x="1030" y="136"/>
                  </a:lnTo>
                  <a:lnTo>
                    <a:pt x="1093" y="136"/>
                  </a:lnTo>
                  <a:cubicBezTo>
                    <a:pt x="1079" y="168"/>
                    <a:pt x="1046" y="195"/>
                    <a:pt x="995" y="218"/>
                  </a:cubicBezTo>
                  <a:cubicBezTo>
                    <a:pt x="1004" y="221"/>
                    <a:pt x="1020" y="227"/>
                    <a:pt x="1042" y="236"/>
                  </a:cubicBezTo>
                  <a:cubicBezTo>
                    <a:pt x="1071" y="219"/>
                    <a:pt x="1097" y="197"/>
                    <a:pt x="1121" y="172"/>
                  </a:cubicBezTo>
                  <a:cubicBezTo>
                    <a:pt x="1140" y="200"/>
                    <a:pt x="1166" y="221"/>
                    <a:pt x="1199" y="235"/>
                  </a:cubicBezTo>
                  <a:cubicBezTo>
                    <a:pt x="1211" y="222"/>
                    <a:pt x="1223" y="213"/>
                    <a:pt x="1233" y="207"/>
                  </a:cubicBezTo>
                  <a:cubicBezTo>
                    <a:pt x="1189" y="191"/>
                    <a:pt x="1161" y="167"/>
                    <a:pt x="1148" y="136"/>
                  </a:cubicBezTo>
                  <a:lnTo>
                    <a:pt x="1221" y="136"/>
                  </a:lnTo>
                  <a:lnTo>
                    <a:pt x="1221" y="109"/>
                  </a:lnTo>
                  <a:lnTo>
                    <a:pt x="1145" y="109"/>
                  </a:lnTo>
                  <a:cubicBezTo>
                    <a:pt x="1146" y="107"/>
                    <a:pt x="1146" y="104"/>
                    <a:pt x="1146" y="99"/>
                  </a:cubicBezTo>
                  <a:cubicBezTo>
                    <a:pt x="1146" y="95"/>
                    <a:pt x="1146" y="87"/>
                    <a:pt x="1146" y="75"/>
                  </a:cubicBezTo>
                  <a:lnTo>
                    <a:pt x="1208" y="75"/>
                  </a:lnTo>
                  <a:lnTo>
                    <a:pt x="1208" y="47"/>
                  </a:lnTo>
                  <a:lnTo>
                    <a:pt x="1148" y="47"/>
                  </a:lnTo>
                  <a:lnTo>
                    <a:pt x="1148" y="19"/>
                  </a:lnTo>
                  <a:cubicBezTo>
                    <a:pt x="1148" y="15"/>
                    <a:pt x="1148" y="11"/>
                    <a:pt x="1149" y="7"/>
                  </a:cubicBezTo>
                  <a:cubicBezTo>
                    <a:pt x="1150" y="5"/>
                    <a:pt x="1150" y="4"/>
                    <a:pt x="1148" y="3"/>
                  </a:cubicBezTo>
                  <a:cubicBezTo>
                    <a:pt x="1146" y="2"/>
                    <a:pt x="1130" y="1"/>
                    <a:pt x="1099" y="1"/>
                  </a:cubicBezTo>
                  <a:lnTo>
                    <a:pt x="1099" y="47"/>
                  </a:lnTo>
                  <a:lnTo>
                    <a:pt x="1080" y="47"/>
                  </a:lnTo>
                  <a:cubicBezTo>
                    <a:pt x="1082" y="42"/>
                    <a:pt x="1084" y="36"/>
                    <a:pt x="1087" y="29"/>
                  </a:cubicBezTo>
                  <a:cubicBezTo>
                    <a:pt x="1088" y="25"/>
                    <a:pt x="1089" y="22"/>
                    <a:pt x="1089" y="22"/>
                  </a:cubicBezTo>
                  <a:lnTo>
                    <a:pt x="1040" y="19"/>
                  </a:lnTo>
                  <a:close/>
                  <a:moveTo>
                    <a:pt x="1457" y="41"/>
                  </a:moveTo>
                  <a:lnTo>
                    <a:pt x="1510" y="41"/>
                  </a:lnTo>
                  <a:lnTo>
                    <a:pt x="1510" y="52"/>
                  </a:lnTo>
                  <a:lnTo>
                    <a:pt x="1441" y="52"/>
                  </a:lnTo>
                  <a:lnTo>
                    <a:pt x="1441" y="76"/>
                  </a:lnTo>
                  <a:lnTo>
                    <a:pt x="1510" y="76"/>
                  </a:lnTo>
                  <a:lnTo>
                    <a:pt x="1510" y="87"/>
                  </a:lnTo>
                  <a:lnTo>
                    <a:pt x="1456" y="87"/>
                  </a:lnTo>
                  <a:lnTo>
                    <a:pt x="1456" y="110"/>
                  </a:lnTo>
                  <a:lnTo>
                    <a:pt x="1510" y="110"/>
                  </a:lnTo>
                  <a:lnTo>
                    <a:pt x="1510" y="119"/>
                  </a:lnTo>
                  <a:lnTo>
                    <a:pt x="1453" y="119"/>
                  </a:lnTo>
                  <a:lnTo>
                    <a:pt x="1453" y="143"/>
                  </a:lnTo>
                  <a:lnTo>
                    <a:pt x="1510" y="143"/>
                  </a:lnTo>
                  <a:lnTo>
                    <a:pt x="1510" y="152"/>
                  </a:lnTo>
                  <a:lnTo>
                    <a:pt x="1444" y="152"/>
                  </a:lnTo>
                  <a:lnTo>
                    <a:pt x="1444" y="178"/>
                  </a:lnTo>
                  <a:lnTo>
                    <a:pt x="1510" y="178"/>
                  </a:lnTo>
                  <a:lnTo>
                    <a:pt x="1510" y="200"/>
                  </a:lnTo>
                  <a:cubicBezTo>
                    <a:pt x="1472" y="200"/>
                    <a:pt x="1442" y="194"/>
                    <a:pt x="1421" y="184"/>
                  </a:cubicBezTo>
                  <a:cubicBezTo>
                    <a:pt x="1434" y="162"/>
                    <a:pt x="1440" y="130"/>
                    <a:pt x="1439" y="87"/>
                  </a:cubicBezTo>
                  <a:lnTo>
                    <a:pt x="1401" y="87"/>
                  </a:lnTo>
                  <a:cubicBezTo>
                    <a:pt x="1413" y="69"/>
                    <a:pt x="1427" y="46"/>
                    <a:pt x="1442" y="16"/>
                  </a:cubicBezTo>
                  <a:lnTo>
                    <a:pt x="1333" y="16"/>
                  </a:lnTo>
                  <a:lnTo>
                    <a:pt x="1333" y="43"/>
                  </a:lnTo>
                  <a:lnTo>
                    <a:pt x="1378" y="43"/>
                  </a:lnTo>
                  <a:cubicBezTo>
                    <a:pt x="1374" y="58"/>
                    <a:pt x="1369" y="68"/>
                    <a:pt x="1362" y="75"/>
                  </a:cubicBezTo>
                  <a:cubicBezTo>
                    <a:pt x="1356" y="81"/>
                    <a:pt x="1347" y="85"/>
                    <a:pt x="1335" y="86"/>
                  </a:cubicBezTo>
                  <a:lnTo>
                    <a:pt x="1335" y="113"/>
                  </a:lnTo>
                  <a:lnTo>
                    <a:pt x="1391" y="113"/>
                  </a:lnTo>
                  <a:cubicBezTo>
                    <a:pt x="1391" y="124"/>
                    <a:pt x="1391" y="132"/>
                    <a:pt x="1391" y="136"/>
                  </a:cubicBezTo>
                  <a:cubicBezTo>
                    <a:pt x="1390" y="142"/>
                    <a:pt x="1389" y="148"/>
                    <a:pt x="1388" y="152"/>
                  </a:cubicBezTo>
                  <a:cubicBezTo>
                    <a:pt x="1383" y="150"/>
                    <a:pt x="1377" y="140"/>
                    <a:pt x="1369" y="122"/>
                  </a:cubicBezTo>
                  <a:cubicBezTo>
                    <a:pt x="1347" y="126"/>
                    <a:pt x="1334" y="128"/>
                    <a:pt x="1328" y="128"/>
                  </a:cubicBezTo>
                  <a:cubicBezTo>
                    <a:pt x="1339" y="148"/>
                    <a:pt x="1351" y="167"/>
                    <a:pt x="1366" y="185"/>
                  </a:cubicBezTo>
                  <a:cubicBezTo>
                    <a:pt x="1358" y="195"/>
                    <a:pt x="1343" y="205"/>
                    <a:pt x="1321" y="214"/>
                  </a:cubicBezTo>
                  <a:cubicBezTo>
                    <a:pt x="1336" y="220"/>
                    <a:pt x="1349" y="227"/>
                    <a:pt x="1360" y="235"/>
                  </a:cubicBezTo>
                  <a:cubicBezTo>
                    <a:pt x="1370" y="228"/>
                    <a:pt x="1381" y="221"/>
                    <a:pt x="1392" y="212"/>
                  </a:cubicBezTo>
                  <a:cubicBezTo>
                    <a:pt x="1396" y="210"/>
                    <a:pt x="1399" y="209"/>
                    <a:pt x="1400" y="208"/>
                  </a:cubicBezTo>
                  <a:cubicBezTo>
                    <a:pt x="1424" y="223"/>
                    <a:pt x="1470" y="230"/>
                    <a:pt x="1538" y="230"/>
                  </a:cubicBezTo>
                  <a:lnTo>
                    <a:pt x="1662" y="230"/>
                  </a:lnTo>
                  <a:cubicBezTo>
                    <a:pt x="1665" y="217"/>
                    <a:pt x="1671" y="206"/>
                    <a:pt x="1681" y="196"/>
                  </a:cubicBezTo>
                  <a:cubicBezTo>
                    <a:pt x="1647" y="198"/>
                    <a:pt x="1606" y="200"/>
                    <a:pt x="1557" y="200"/>
                  </a:cubicBezTo>
                  <a:lnTo>
                    <a:pt x="1557" y="178"/>
                  </a:lnTo>
                  <a:lnTo>
                    <a:pt x="1647" y="178"/>
                  </a:lnTo>
                  <a:lnTo>
                    <a:pt x="1647" y="152"/>
                  </a:lnTo>
                  <a:lnTo>
                    <a:pt x="1557" y="152"/>
                  </a:lnTo>
                  <a:lnTo>
                    <a:pt x="1557" y="143"/>
                  </a:lnTo>
                  <a:lnTo>
                    <a:pt x="1636" y="143"/>
                  </a:lnTo>
                  <a:lnTo>
                    <a:pt x="1636" y="119"/>
                  </a:lnTo>
                  <a:lnTo>
                    <a:pt x="1557" y="119"/>
                  </a:lnTo>
                  <a:lnTo>
                    <a:pt x="1557" y="110"/>
                  </a:lnTo>
                  <a:lnTo>
                    <a:pt x="1636" y="110"/>
                  </a:lnTo>
                  <a:lnTo>
                    <a:pt x="1636" y="76"/>
                  </a:lnTo>
                  <a:lnTo>
                    <a:pt x="1669" y="76"/>
                  </a:lnTo>
                  <a:lnTo>
                    <a:pt x="1669" y="50"/>
                  </a:lnTo>
                  <a:lnTo>
                    <a:pt x="1636" y="50"/>
                  </a:lnTo>
                  <a:lnTo>
                    <a:pt x="1636" y="17"/>
                  </a:lnTo>
                  <a:lnTo>
                    <a:pt x="1557" y="17"/>
                  </a:lnTo>
                  <a:cubicBezTo>
                    <a:pt x="1557" y="12"/>
                    <a:pt x="1558" y="8"/>
                    <a:pt x="1560" y="5"/>
                  </a:cubicBezTo>
                  <a:cubicBezTo>
                    <a:pt x="1560" y="4"/>
                    <a:pt x="1560" y="3"/>
                    <a:pt x="1560" y="2"/>
                  </a:cubicBezTo>
                  <a:cubicBezTo>
                    <a:pt x="1559" y="1"/>
                    <a:pt x="1556" y="0"/>
                    <a:pt x="1551" y="0"/>
                  </a:cubicBezTo>
                  <a:cubicBezTo>
                    <a:pt x="1548" y="0"/>
                    <a:pt x="1534" y="0"/>
                    <a:pt x="1510" y="0"/>
                  </a:cubicBezTo>
                  <a:lnTo>
                    <a:pt x="1510" y="17"/>
                  </a:lnTo>
                  <a:lnTo>
                    <a:pt x="1457" y="17"/>
                  </a:lnTo>
                  <a:lnTo>
                    <a:pt x="1457" y="41"/>
                  </a:lnTo>
                  <a:close/>
                  <a:moveTo>
                    <a:pt x="1557" y="52"/>
                  </a:moveTo>
                  <a:lnTo>
                    <a:pt x="1557" y="41"/>
                  </a:lnTo>
                  <a:lnTo>
                    <a:pt x="1588" y="41"/>
                  </a:lnTo>
                  <a:lnTo>
                    <a:pt x="1588" y="52"/>
                  </a:lnTo>
                  <a:lnTo>
                    <a:pt x="1557" y="52"/>
                  </a:lnTo>
                  <a:close/>
                  <a:moveTo>
                    <a:pt x="1557" y="76"/>
                  </a:moveTo>
                  <a:lnTo>
                    <a:pt x="1589" y="76"/>
                  </a:lnTo>
                  <a:lnTo>
                    <a:pt x="1589" y="87"/>
                  </a:lnTo>
                  <a:lnTo>
                    <a:pt x="1557" y="87"/>
                  </a:lnTo>
                  <a:lnTo>
                    <a:pt x="1557" y="76"/>
                  </a:lnTo>
                  <a:close/>
                </a:path>
              </a:pathLst>
            </a:custGeom>
            <a:solidFill>
              <a:srgbClr val="005C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304" name="Freeform 11"/>
            <p:cNvSpPr>
              <a:spLocks noEditPoints="1" noChangeArrowheads="1"/>
            </p:cNvSpPr>
            <p:nvPr/>
          </p:nvSpPr>
          <p:spPr bwMode="auto">
            <a:xfrm>
              <a:off x="40" y="200"/>
              <a:ext cx="895" cy="221"/>
            </a:xfrm>
            <a:custGeom>
              <a:avLst/>
              <a:gdLst>
                <a:gd name="T0" fmla="*/ 470 w 1539"/>
                <a:gd name="T1" fmla="*/ 7 h 380"/>
                <a:gd name="T2" fmla="*/ 432 w 1539"/>
                <a:gd name="T3" fmla="*/ 124 h 380"/>
                <a:gd name="T4" fmla="*/ 345 w 1539"/>
                <a:gd name="T5" fmla="*/ 124 h 380"/>
                <a:gd name="T6" fmla="*/ 267 w 1539"/>
                <a:gd name="T7" fmla="*/ 316 h 380"/>
                <a:gd name="T8" fmla="*/ 1468 w 1539"/>
                <a:gd name="T9" fmla="*/ 289 h 380"/>
                <a:gd name="T10" fmla="*/ 1447 w 1539"/>
                <a:gd name="T11" fmla="*/ 348 h 380"/>
                <a:gd name="T12" fmla="*/ 55 w 1539"/>
                <a:gd name="T13" fmla="*/ 380 h 380"/>
                <a:gd name="T14" fmla="*/ 32 w 1539"/>
                <a:gd name="T15" fmla="*/ 263 h 380"/>
                <a:gd name="T16" fmla="*/ 241 w 1539"/>
                <a:gd name="T17" fmla="*/ 50 h 380"/>
                <a:gd name="T18" fmla="*/ 385 w 1539"/>
                <a:gd name="T19" fmla="*/ 3 h 380"/>
                <a:gd name="T20" fmla="*/ 470 w 1539"/>
                <a:gd name="T21" fmla="*/ 7 h 380"/>
                <a:gd name="T22" fmla="*/ 507 w 1539"/>
                <a:gd name="T23" fmla="*/ 10 h 380"/>
                <a:gd name="T24" fmla="*/ 412 w 1539"/>
                <a:gd name="T25" fmla="*/ 295 h 380"/>
                <a:gd name="T26" fmla="*/ 560 w 1539"/>
                <a:gd name="T27" fmla="*/ 294 h 380"/>
                <a:gd name="T28" fmla="*/ 578 w 1539"/>
                <a:gd name="T29" fmla="*/ 237 h 380"/>
                <a:gd name="T30" fmla="*/ 629 w 1539"/>
                <a:gd name="T31" fmla="*/ 294 h 380"/>
                <a:gd name="T32" fmla="*/ 721 w 1539"/>
                <a:gd name="T33" fmla="*/ 294 h 380"/>
                <a:gd name="T34" fmla="*/ 738 w 1539"/>
                <a:gd name="T35" fmla="*/ 246 h 380"/>
                <a:gd name="T36" fmla="*/ 681 w 1539"/>
                <a:gd name="T37" fmla="*/ 246 h 380"/>
                <a:gd name="T38" fmla="*/ 673 w 1539"/>
                <a:gd name="T39" fmla="*/ 231 h 380"/>
                <a:gd name="T40" fmla="*/ 747 w 1539"/>
                <a:gd name="T41" fmla="*/ 229 h 380"/>
                <a:gd name="T42" fmla="*/ 822 w 1539"/>
                <a:gd name="T43" fmla="*/ 23 h 380"/>
                <a:gd name="T44" fmla="*/ 507 w 1539"/>
                <a:gd name="T45" fmla="*/ 10 h 380"/>
                <a:gd name="T46" fmla="*/ 614 w 1539"/>
                <a:gd name="T47" fmla="*/ 100 h 380"/>
                <a:gd name="T48" fmla="*/ 601 w 1539"/>
                <a:gd name="T49" fmla="*/ 144 h 380"/>
                <a:gd name="T50" fmla="*/ 707 w 1539"/>
                <a:gd name="T51" fmla="*/ 144 h 380"/>
                <a:gd name="T52" fmla="*/ 720 w 1539"/>
                <a:gd name="T53" fmla="*/ 101 h 380"/>
                <a:gd name="T54" fmla="*/ 614 w 1539"/>
                <a:gd name="T55" fmla="*/ 100 h 380"/>
                <a:gd name="T56" fmla="*/ 856 w 1539"/>
                <a:gd name="T57" fmla="*/ 24 h 380"/>
                <a:gd name="T58" fmla="*/ 762 w 1539"/>
                <a:gd name="T59" fmla="*/ 287 h 380"/>
                <a:gd name="T60" fmla="*/ 1093 w 1539"/>
                <a:gd name="T61" fmla="*/ 281 h 380"/>
                <a:gd name="T62" fmla="*/ 1120 w 1539"/>
                <a:gd name="T63" fmla="*/ 203 h 380"/>
                <a:gd name="T64" fmla="*/ 938 w 1539"/>
                <a:gd name="T65" fmla="*/ 203 h 380"/>
                <a:gd name="T66" fmla="*/ 972 w 1539"/>
                <a:gd name="T67" fmla="*/ 101 h 380"/>
                <a:gd name="T68" fmla="*/ 1160 w 1539"/>
                <a:gd name="T69" fmla="*/ 102 h 380"/>
                <a:gd name="T70" fmla="*/ 1183 w 1539"/>
                <a:gd name="T71" fmla="*/ 36 h 380"/>
                <a:gd name="T72" fmla="*/ 856 w 1539"/>
                <a:gd name="T73" fmla="*/ 24 h 380"/>
                <a:gd name="T74" fmla="*/ 1210 w 1539"/>
                <a:gd name="T75" fmla="*/ 39 h 380"/>
                <a:gd name="T76" fmla="*/ 1130 w 1539"/>
                <a:gd name="T77" fmla="*/ 278 h 380"/>
                <a:gd name="T78" fmla="*/ 1462 w 1539"/>
                <a:gd name="T79" fmla="*/ 273 h 380"/>
                <a:gd name="T80" fmla="*/ 1487 w 1539"/>
                <a:gd name="T81" fmla="*/ 204 h 380"/>
                <a:gd name="T82" fmla="*/ 1307 w 1539"/>
                <a:gd name="T83" fmla="*/ 203 h 380"/>
                <a:gd name="T84" fmla="*/ 1340 w 1539"/>
                <a:gd name="T85" fmla="*/ 105 h 380"/>
                <a:gd name="T86" fmla="*/ 1520 w 1539"/>
                <a:gd name="T87" fmla="*/ 105 h 380"/>
                <a:gd name="T88" fmla="*/ 1539 w 1539"/>
                <a:gd name="T89" fmla="*/ 50 h 380"/>
                <a:gd name="T90" fmla="*/ 1210 w 1539"/>
                <a:gd name="T91" fmla="*/ 39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39" h="380">
                  <a:moveTo>
                    <a:pt x="470" y="7"/>
                  </a:moveTo>
                  <a:lnTo>
                    <a:pt x="432" y="124"/>
                  </a:lnTo>
                  <a:lnTo>
                    <a:pt x="345" y="124"/>
                  </a:lnTo>
                  <a:lnTo>
                    <a:pt x="267" y="316"/>
                  </a:lnTo>
                  <a:lnTo>
                    <a:pt x="1468" y="289"/>
                  </a:lnTo>
                  <a:lnTo>
                    <a:pt x="1447" y="348"/>
                  </a:lnTo>
                  <a:cubicBezTo>
                    <a:pt x="983" y="359"/>
                    <a:pt x="519" y="369"/>
                    <a:pt x="55" y="380"/>
                  </a:cubicBezTo>
                  <a:cubicBezTo>
                    <a:pt x="5" y="353"/>
                    <a:pt x="0" y="313"/>
                    <a:pt x="32" y="263"/>
                  </a:cubicBezTo>
                  <a:cubicBezTo>
                    <a:pt x="96" y="173"/>
                    <a:pt x="164" y="96"/>
                    <a:pt x="241" y="50"/>
                  </a:cubicBezTo>
                  <a:cubicBezTo>
                    <a:pt x="285" y="21"/>
                    <a:pt x="332" y="0"/>
                    <a:pt x="385" y="3"/>
                  </a:cubicBezTo>
                  <a:lnTo>
                    <a:pt x="470" y="7"/>
                  </a:lnTo>
                  <a:close/>
                  <a:moveTo>
                    <a:pt x="507" y="10"/>
                  </a:moveTo>
                  <a:lnTo>
                    <a:pt x="412" y="295"/>
                  </a:lnTo>
                  <a:lnTo>
                    <a:pt x="560" y="294"/>
                  </a:lnTo>
                  <a:lnTo>
                    <a:pt x="578" y="237"/>
                  </a:lnTo>
                  <a:lnTo>
                    <a:pt x="629" y="294"/>
                  </a:lnTo>
                  <a:lnTo>
                    <a:pt x="721" y="294"/>
                  </a:lnTo>
                  <a:lnTo>
                    <a:pt x="738" y="246"/>
                  </a:lnTo>
                  <a:lnTo>
                    <a:pt x="681" y="246"/>
                  </a:lnTo>
                  <a:lnTo>
                    <a:pt x="673" y="231"/>
                  </a:lnTo>
                  <a:lnTo>
                    <a:pt x="747" y="229"/>
                  </a:lnTo>
                  <a:lnTo>
                    <a:pt x="822" y="23"/>
                  </a:lnTo>
                  <a:lnTo>
                    <a:pt x="507" y="10"/>
                  </a:lnTo>
                  <a:close/>
                  <a:moveTo>
                    <a:pt x="614" y="100"/>
                  </a:moveTo>
                  <a:lnTo>
                    <a:pt x="601" y="144"/>
                  </a:lnTo>
                  <a:lnTo>
                    <a:pt x="707" y="144"/>
                  </a:lnTo>
                  <a:lnTo>
                    <a:pt x="720" y="101"/>
                  </a:lnTo>
                  <a:lnTo>
                    <a:pt x="614" y="100"/>
                  </a:lnTo>
                  <a:close/>
                  <a:moveTo>
                    <a:pt x="856" y="24"/>
                  </a:moveTo>
                  <a:lnTo>
                    <a:pt x="762" y="287"/>
                  </a:lnTo>
                  <a:lnTo>
                    <a:pt x="1093" y="281"/>
                  </a:lnTo>
                  <a:lnTo>
                    <a:pt x="1120" y="203"/>
                  </a:lnTo>
                  <a:lnTo>
                    <a:pt x="938" y="203"/>
                  </a:lnTo>
                  <a:lnTo>
                    <a:pt x="972" y="101"/>
                  </a:lnTo>
                  <a:lnTo>
                    <a:pt x="1160" y="102"/>
                  </a:lnTo>
                  <a:lnTo>
                    <a:pt x="1183" y="36"/>
                  </a:lnTo>
                  <a:lnTo>
                    <a:pt x="856" y="24"/>
                  </a:lnTo>
                  <a:close/>
                  <a:moveTo>
                    <a:pt x="1210" y="39"/>
                  </a:moveTo>
                  <a:lnTo>
                    <a:pt x="1130" y="278"/>
                  </a:lnTo>
                  <a:lnTo>
                    <a:pt x="1462" y="273"/>
                  </a:lnTo>
                  <a:lnTo>
                    <a:pt x="1487" y="204"/>
                  </a:lnTo>
                  <a:lnTo>
                    <a:pt x="1307" y="203"/>
                  </a:lnTo>
                  <a:lnTo>
                    <a:pt x="1340" y="105"/>
                  </a:lnTo>
                  <a:lnTo>
                    <a:pt x="1520" y="105"/>
                  </a:lnTo>
                  <a:lnTo>
                    <a:pt x="1539" y="50"/>
                  </a:lnTo>
                  <a:lnTo>
                    <a:pt x="1210" y="39"/>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305" name="Freeform 12"/>
            <p:cNvSpPr>
              <a:spLocks noEditPoints="1" noChangeArrowheads="1"/>
            </p:cNvSpPr>
            <p:nvPr/>
          </p:nvSpPr>
          <p:spPr bwMode="auto">
            <a:xfrm>
              <a:off x="0" y="0"/>
              <a:ext cx="982" cy="654"/>
            </a:xfrm>
            <a:custGeom>
              <a:avLst/>
              <a:gdLst>
                <a:gd name="T0" fmla="*/ 845 w 1689"/>
                <a:gd name="T1" fmla="*/ 0 h 1123"/>
                <a:gd name="T2" fmla="*/ 845 w 1689"/>
                <a:gd name="T3" fmla="*/ 1123 h 1123"/>
                <a:gd name="T4" fmla="*/ 845 w 1689"/>
                <a:gd name="T5" fmla="*/ 0 h 1123"/>
                <a:gd name="T6" fmla="*/ 654 w 1689"/>
                <a:gd name="T7" fmla="*/ 987 h 1123"/>
                <a:gd name="T8" fmla="*/ 837 w 1689"/>
                <a:gd name="T9" fmla="*/ 822 h 1123"/>
                <a:gd name="T10" fmla="*/ 582 w 1689"/>
                <a:gd name="T11" fmla="*/ 833 h 1123"/>
                <a:gd name="T12" fmla="*/ 564 w 1689"/>
                <a:gd name="T13" fmla="*/ 822 h 1123"/>
                <a:gd name="T14" fmla="*/ 544 w 1689"/>
                <a:gd name="T15" fmla="*/ 1033 h 1123"/>
                <a:gd name="T16" fmla="*/ 852 w 1689"/>
                <a:gd name="T17" fmla="*/ 833 h 1123"/>
                <a:gd name="T18" fmla="*/ 1036 w 1689"/>
                <a:gd name="T19" fmla="*/ 987 h 1123"/>
                <a:gd name="T20" fmla="*/ 1112 w 1689"/>
                <a:gd name="T21" fmla="*/ 815 h 1123"/>
                <a:gd name="T22" fmla="*/ 1122 w 1689"/>
                <a:gd name="T23" fmla="*/ 833 h 1123"/>
                <a:gd name="T24" fmla="*/ 1145 w 1689"/>
                <a:gd name="T25" fmla="*/ 1033 h 1123"/>
                <a:gd name="T26" fmla="*/ 1122 w 1689"/>
                <a:gd name="T27" fmla="*/ 833 h 1123"/>
                <a:gd name="T28" fmla="*/ 1323 w 1689"/>
                <a:gd name="T29" fmla="*/ 1011 h 1123"/>
                <a:gd name="T30" fmla="*/ 1359 w 1689"/>
                <a:gd name="T31" fmla="*/ 845 h 1123"/>
                <a:gd name="T32" fmla="*/ 1313 w 1689"/>
                <a:gd name="T33" fmla="*/ 1016 h 1123"/>
                <a:gd name="T34" fmla="*/ 1003 w 1689"/>
                <a:gd name="T35" fmla="*/ 1103 h 1123"/>
                <a:gd name="T36" fmla="*/ 1040 w 1689"/>
                <a:gd name="T37" fmla="*/ 1004 h 1123"/>
                <a:gd name="T38" fmla="*/ 1027 w 1689"/>
                <a:gd name="T39" fmla="*/ 1000 h 1123"/>
                <a:gd name="T40" fmla="*/ 1027 w 1689"/>
                <a:gd name="T41" fmla="*/ 1000 h 1123"/>
                <a:gd name="T42" fmla="*/ 837 w 1689"/>
                <a:gd name="T43" fmla="*/ 1112 h 1123"/>
                <a:gd name="T44" fmla="*/ 559 w 1689"/>
                <a:gd name="T45" fmla="*/ 1041 h 1123"/>
                <a:gd name="T46" fmla="*/ 548 w 1689"/>
                <a:gd name="T47" fmla="*/ 1048 h 1123"/>
                <a:gd name="T48" fmla="*/ 548 w 1689"/>
                <a:gd name="T49" fmla="*/ 1048 h 1123"/>
                <a:gd name="T50" fmla="*/ 331 w 1689"/>
                <a:gd name="T51" fmla="*/ 845 h 1123"/>
                <a:gd name="T52" fmla="*/ 852 w 1689"/>
                <a:gd name="T53" fmla="*/ 791 h 1123"/>
                <a:gd name="T54" fmla="*/ 1149 w 1689"/>
                <a:gd name="T55" fmla="*/ 718 h 1123"/>
                <a:gd name="T56" fmla="*/ 1404 w 1689"/>
                <a:gd name="T57" fmla="*/ 711 h 1123"/>
                <a:gd name="T58" fmla="*/ 1528 w 1689"/>
                <a:gd name="T59" fmla="*/ 873 h 1123"/>
                <a:gd name="T60" fmla="*/ 1597 w 1689"/>
                <a:gd name="T61" fmla="*/ 553 h 1123"/>
                <a:gd name="T62" fmla="*/ 1364 w 1689"/>
                <a:gd name="T63" fmla="*/ 287 h 1123"/>
                <a:gd name="T64" fmla="*/ 1350 w 1689"/>
                <a:gd name="T65" fmla="*/ 290 h 1123"/>
                <a:gd name="T66" fmla="*/ 1126 w 1689"/>
                <a:gd name="T67" fmla="*/ 362 h 1123"/>
                <a:gd name="T68" fmla="*/ 852 w 1689"/>
                <a:gd name="T69" fmla="*/ 353 h 1123"/>
                <a:gd name="T70" fmla="*/ 574 w 1689"/>
                <a:gd name="T71" fmla="*/ 319 h 1123"/>
                <a:gd name="T72" fmla="*/ 559 w 1689"/>
                <a:gd name="T73" fmla="*/ 317 h 1123"/>
                <a:gd name="T74" fmla="*/ 280 w 1689"/>
                <a:gd name="T75" fmla="*/ 383 h 1123"/>
                <a:gd name="T76" fmla="*/ 15 w 1689"/>
                <a:gd name="T77" fmla="*/ 553 h 1123"/>
                <a:gd name="T78" fmla="*/ 15 w 1689"/>
                <a:gd name="T79" fmla="*/ 568 h 1123"/>
                <a:gd name="T80" fmla="*/ 279 w 1689"/>
                <a:gd name="T81" fmla="*/ 739 h 1123"/>
                <a:gd name="T82" fmla="*/ 558 w 1689"/>
                <a:gd name="T83" fmla="*/ 802 h 1123"/>
                <a:gd name="T84" fmla="*/ 573 w 1689"/>
                <a:gd name="T85" fmla="*/ 801 h 1123"/>
                <a:gd name="T86" fmla="*/ 852 w 1689"/>
                <a:gd name="T87" fmla="*/ 725 h 1123"/>
                <a:gd name="T88" fmla="*/ 1356 w 1689"/>
                <a:gd name="T89" fmla="*/ 275 h 1123"/>
                <a:gd name="T90" fmla="*/ 1514 w 1689"/>
                <a:gd name="T91" fmla="*/ 237 h 1123"/>
                <a:gd name="T92" fmla="*/ 1046 w 1689"/>
                <a:gd name="T93" fmla="*/ 129 h 1123"/>
                <a:gd name="T94" fmla="*/ 1111 w 1689"/>
                <a:gd name="T95" fmla="*/ 305 h 1123"/>
                <a:gd name="T96" fmla="*/ 1033 w 1689"/>
                <a:gd name="T97" fmla="*/ 133 h 1123"/>
                <a:gd name="T98" fmla="*/ 578 w 1689"/>
                <a:gd name="T99" fmla="*/ 305 h 1123"/>
                <a:gd name="T100" fmla="*/ 837 w 1689"/>
                <a:gd name="T101" fmla="*/ 314 h 1123"/>
                <a:gd name="T102" fmla="*/ 547 w 1689"/>
                <a:gd name="T103" fmla="*/ 88 h 1123"/>
                <a:gd name="T104" fmla="*/ 333 w 1689"/>
                <a:gd name="T105" fmla="*/ 275 h 1123"/>
                <a:gd name="T106" fmla="*/ 537 w 1689"/>
                <a:gd name="T107" fmla="*/ 81 h 1123"/>
                <a:gd name="T108" fmla="*/ 1138 w 1689"/>
                <a:gd name="T109" fmla="*/ 73 h 1123"/>
                <a:gd name="T110" fmla="*/ 1127 w 1689"/>
                <a:gd name="T111" fmla="*/ 80 h 1123"/>
                <a:gd name="T112" fmla="*/ 1127 w 1689"/>
                <a:gd name="T113" fmla="*/ 80 h 1123"/>
                <a:gd name="T114" fmla="*/ 852 w 1689"/>
                <a:gd name="T115" fmla="*/ 11 h 1123"/>
                <a:gd name="T116" fmla="*/ 665 w 1689"/>
                <a:gd name="T117" fmla="*/ 120 h 1123"/>
                <a:gd name="T118" fmla="*/ 652 w 1689"/>
                <a:gd name="T119" fmla="*/ 116 h 1123"/>
                <a:gd name="T120" fmla="*/ 652 w 1689"/>
                <a:gd name="T121" fmla="*/ 116 h 1123"/>
                <a:gd name="T122" fmla="*/ 686 w 1689"/>
                <a:gd name="T123" fmla="*/ 20 h 1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89" h="1123">
                  <a:moveTo>
                    <a:pt x="845" y="0"/>
                  </a:moveTo>
                  <a:cubicBezTo>
                    <a:pt x="845" y="0"/>
                    <a:pt x="845" y="0"/>
                    <a:pt x="845" y="0"/>
                  </a:cubicBezTo>
                  <a:cubicBezTo>
                    <a:pt x="845" y="0"/>
                    <a:pt x="845" y="0"/>
                    <a:pt x="845" y="0"/>
                  </a:cubicBezTo>
                  <a:cubicBezTo>
                    <a:pt x="1310" y="0"/>
                    <a:pt x="1689" y="252"/>
                    <a:pt x="1689" y="562"/>
                  </a:cubicBezTo>
                  <a:cubicBezTo>
                    <a:pt x="1689" y="871"/>
                    <a:pt x="1310" y="1123"/>
                    <a:pt x="845" y="1123"/>
                  </a:cubicBezTo>
                  <a:cubicBezTo>
                    <a:pt x="845" y="1123"/>
                    <a:pt x="845" y="1123"/>
                    <a:pt x="845" y="1123"/>
                  </a:cubicBezTo>
                  <a:cubicBezTo>
                    <a:pt x="845" y="1123"/>
                    <a:pt x="845" y="1123"/>
                    <a:pt x="845" y="1123"/>
                  </a:cubicBezTo>
                  <a:cubicBezTo>
                    <a:pt x="379" y="1123"/>
                    <a:pt x="0" y="871"/>
                    <a:pt x="0" y="562"/>
                  </a:cubicBezTo>
                  <a:cubicBezTo>
                    <a:pt x="0" y="252"/>
                    <a:pt x="379" y="0"/>
                    <a:pt x="845" y="0"/>
                  </a:cubicBezTo>
                  <a:close/>
                  <a:moveTo>
                    <a:pt x="582" y="833"/>
                  </a:moveTo>
                  <a:cubicBezTo>
                    <a:pt x="597" y="880"/>
                    <a:pt x="615" y="923"/>
                    <a:pt x="637" y="960"/>
                  </a:cubicBezTo>
                  <a:cubicBezTo>
                    <a:pt x="642" y="969"/>
                    <a:pt x="648" y="979"/>
                    <a:pt x="654" y="987"/>
                  </a:cubicBezTo>
                  <a:cubicBezTo>
                    <a:pt x="708" y="972"/>
                    <a:pt x="770" y="963"/>
                    <a:pt x="836" y="963"/>
                  </a:cubicBezTo>
                  <a:lnTo>
                    <a:pt x="836" y="822"/>
                  </a:lnTo>
                  <a:lnTo>
                    <a:pt x="837" y="822"/>
                  </a:lnTo>
                  <a:lnTo>
                    <a:pt x="837" y="805"/>
                  </a:lnTo>
                  <a:cubicBezTo>
                    <a:pt x="746" y="805"/>
                    <a:pt x="658" y="808"/>
                    <a:pt x="577" y="815"/>
                  </a:cubicBezTo>
                  <a:cubicBezTo>
                    <a:pt x="579" y="821"/>
                    <a:pt x="581" y="827"/>
                    <a:pt x="582" y="833"/>
                  </a:cubicBezTo>
                  <a:close/>
                  <a:moveTo>
                    <a:pt x="628" y="971"/>
                  </a:moveTo>
                  <a:lnTo>
                    <a:pt x="628" y="971"/>
                  </a:lnTo>
                  <a:cubicBezTo>
                    <a:pt x="602" y="928"/>
                    <a:pt x="580" y="878"/>
                    <a:pt x="564" y="822"/>
                  </a:cubicBezTo>
                  <a:cubicBezTo>
                    <a:pt x="563" y="820"/>
                    <a:pt x="563" y="818"/>
                    <a:pt x="562" y="816"/>
                  </a:cubicBezTo>
                  <a:cubicBezTo>
                    <a:pt x="483" y="822"/>
                    <a:pt x="410" y="831"/>
                    <a:pt x="345" y="843"/>
                  </a:cubicBezTo>
                  <a:cubicBezTo>
                    <a:pt x="394" y="920"/>
                    <a:pt x="462" y="986"/>
                    <a:pt x="544" y="1033"/>
                  </a:cubicBezTo>
                  <a:cubicBezTo>
                    <a:pt x="571" y="1017"/>
                    <a:pt x="604" y="1002"/>
                    <a:pt x="641" y="991"/>
                  </a:cubicBezTo>
                  <a:cubicBezTo>
                    <a:pt x="636" y="985"/>
                    <a:pt x="632" y="978"/>
                    <a:pt x="628" y="971"/>
                  </a:cubicBezTo>
                  <a:close/>
                  <a:moveTo>
                    <a:pt x="852" y="833"/>
                  </a:moveTo>
                  <a:lnTo>
                    <a:pt x="852" y="960"/>
                  </a:lnTo>
                  <a:lnTo>
                    <a:pt x="852" y="963"/>
                  </a:lnTo>
                  <a:cubicBezTo>
                    <a:pt x="919" y="963"/>
                    <a:pt x="981" y="972"/>
                    <a:pt x="1036" y="987"/>
                  </a:cubicBezTo>
                  <a:cubicBezTo>
                    <a:pt x="1039" y="982"/>
                    <a:pt x="1042" y="977"/>
                    <a:pt x="1046" y="971"/>
                  </a:cubicBezTo>
                  <a:cubicBezTo>
                    <a:pt x="1072" y="929"/>
                    <a:pt x="1093" y="878"/>
                    <a:pt x="1110" y="822"/>
                  </a:cubicBezTo>
                  <a:cubicBezTo>
                    <a:pt x="1111" y="820"/>
                    <a:pt x="1112" y="817"/>
                    <a:pt x="1112" y="815"/>
                  </a:cubicBezTo>
                  <a:cubicBezTo>
                    <a:pt x="1031" y="808"/>
                    <a:pt x="943" y="805"/>
                    <a:pt x="852" y="805"/>
                  </a:cubicBezTo>
                  <a:lnTo>
                    <a:pt x="852" y="833"/>
                  </a:lnTo>
                  <a:close/>
                  <a:moveTo>
                    <a:pt x="1122" y="833"/>
                  </a:moveTo>
                  <a:cubicBezTo>
                    <a:pt x="1107" y="880"/>
                    <a:pt x="1089" y="922"/>
                    <a:pt x="1068" y="960"/>
                  </a:cubicBezTo>
                  <a:cubicBezTo>
                    <a:pt x="1061" y="971"/>
                    <a:pt x="1055" y="981"/>
                    <a:pt x="1048" y="991"/>
                  </a:cubicBezTo>
                  <a:cubicBezTo>
                    <a:pt x="1085" y="1002"/>
                    <a:pt x="1118" y="1017"/>
                    <a:pt x="1145" y="1033"/>
                  </a:cubicBezTo>
                  <a:cubicBezTo>
                    <a:pt x="1227" y="986"/>
                    <a:pt x="1295" y="920"/>
                    <a:pt x="1344" y="843"/>
                  </a:cubicBezTo>
                  <a:cubicBezTo>
                    <a:pt x="1279" y="831"/>
                    <a:pt x="1206" y="822"/>
                    <a:pt x="1127" y="816"/>
                  </a:cubicBezTo>
                  <a:cubicBezTo>
                    <a:pt x="1125" y="822"/>
                    <a:pt x="1124" y="827"/>
                    <a:pt x="1122" y="833"/>
                  </a:cubicBezTo>
                  <a:close/>
                  <a:moveTo>
                    <a:pt x="1313" y="1016"/>
                  </a:moveTo>
                  <a:lnTo>
                    <a:pt x="1313" y="1016"/>
                  </a:lnTo>
                  <a:cubicBezTo>
                    <a:pt x="1316" y="1015"/>
                    <a:pt x="1320" y="1013"/>
                    <a:pt x="1323" y="1011"/>
                  </a:cubicBezTo>
                  <a:lnTo>
                    <a:pt x="1324" y="1011"/>
                  </a:lnTo>
                  <a:cubicBezTo>
                    <a:pt x="1398" y="976"/>
                    <a:pt x="1464" y="933"/>
                    <a:pt x="1517" y="884"/>
                  </a:cubicBezTo>
                  <a:cubicBezTo>
                    <a:pt x="1473" y="869"/>
                    <a:pt x="1420" y="856"/>
                    <a:pt x="1359" y="845"/>
                  </a:cubicBezTo>
                  <a:cubicBezTo>
                    <a:pt x="1309" y="925"/>
                    <a:pt x="1239" y="992"/>
                    <a:pt x="1156" y="1040"/>
                  </a:cubicBezTo>
                  <a:cubicBezTo>
                    <a:pt x="1167" y="1048"/>
                    <a:pt x="1177" y="1056"/>
                    <a:pt x="1186" y="1064"/>
                  </a:cubicBezTo>
                  <a:cubicBezTo>
                    <a:pt x="1230" y="1051"/>
                    <a:pt x="1273" y="1034"/>
                    <a:pt x="1313" y="1016"/>
                  </a:cubicBezTo>
                  <a:close/>
                  <a:moveTo>
                    <a:pt x="1169" y="1069"/>
                  </a:moveTo>
                  <a:cubicBezTo>
                    <a:pt x="1161" y="1062"/>
                    <a:pt x="1151" y="1055"/>
                    <a:pt x="1141" y="1048"/>
                  </a:cubicBezTo>
                  <a:cubicBezTo>
                    <a:pt x="1098" y="1072"/>
                    <a:pt x="1052" y="1090"/>
                    <a:pt x="1003" y="1103"/>
                  </a:cubicBezTo>
                  <a:cubicBezTo>
                    <a:pt x="1061" y="1095"/>
                    <a:pt x="1116" y="1084"/>
                    <a:pt x="1169" y="1069"/>
                  </a:cubicBezTo>
                  <a:close/>
                  <a:moveTo>
                    <a:pt x="1130" y="1041"/>
                  </a:moveTo>
                  <a:cubicBezTo>
                    <a:pt x="1105" y="1027"/>
                    <a:pt x="1074" y="1014"/>
                    <a:pt x="1040" y="1004"/>
                  </a:cubicBezTo>
                  <a:cubicBezTo>
                    <a:pt x="1004" y="1053"/>
                    <a:pt x="962" y="1090"/>
                    <a:pt x="916" y="1109"/>
                  </a:cubicBezTo>
                  <a:cubicBezTo>
                    <a:pt x="993" y="1100"/>
                    <a:pt x="1065" y="1076"/>
                    <a:pt x="1130" y="1041"/>
                  </a:cubicBezTo>
                  <a:close/>
                  <a:moveTo>
                    <a:pt x="1027" y="1000"/>
                  </a:moveTo>
                  <a:cubicBezTo>
                    <a:pt x="975" y="986"/>
                    <a:pt x="915" y="978"/>
                    <a:pt x="852" y="977"/>
                  </a:cubicBezTo>
                  <a:lnTo>
                    <a:pt x="852" y="1112"/>
                  </a:lnTo>
                  <a:cubicBezTo>
                    <a:pt x="917" y="1109"/>
                    <a:pt x="978" y="1068"/>
                    <a:pt x="1027" y="1000"/>
                  </a:cubicBezTo>
                  <a:close/>
                  <a:moveTo>
                    <a:pt x="837" y="977"/>
                  </a:moveTo>
                  <a:cubicBezTo>
                    <a:pt x="773" y="978"/>
                    <a:pt x="714" y="986"/>
                    <a:pt x="662" y="1000"/>
                  </a:cubicBezTo>
                  <a:cubicBezTo>
                    <a:pt x="711" y="1068"/>
                    <a:pt x="771" y="1109"/>
                    <a:pt x="837" y="1112"/>
                  </a:cubicBezTo>
                  <a:lnTo>
                    <a:pt x="837" y="977"/>
                  </a:lnTo>
                  <a:close/>
                  <a:moveTo>
                    <a:pt x="650" y="1004"/>
                  </a:moveTo>
                  <a:cubicBezTo>
                    <a:pt x="615" y="1014"/>
                    <a:pt x="584" y="1027"/>
                    <a:pt x="559" y="1041"/>
                  </a:cubicBezTo>
                  <a:cubicBezTo>
                    <a:pt x="624" y="1076"/>
                    <a:pt x="696" y="1100"/>
                    <a:pt x="773" y="1109"/>
                  </a:cubicBezTo>
                  <a:cubicBezTo>
                    <a:pt x="728" y="1090"/>
                    <a:pt x="685" y="1053"/>
                    <a:pt x="650" y="1004"/>
                  </a:cubicBezTo>
                  <a:close/>
                  <a:moveTo>
                    <a:pt x="548" y="1048"/>
                  </a:moveTo>
                  <a:cubicBezTo>
                    <a:pt x="538" y="1055"/>
                    <a:pt x="528" y="1062"/>
                    <a:pt x="520" y="1069"/>
                  </a:cubicBezTo>
                  <a:cubicBezTo>
                    <a:pt x="573" y="1084"/>
                    <a:pt x="628" y="1095"/>
                    <a:pt x="686" y="1103"/>
                  </a:cubicBezTo>
                  <a:cubicBezTo>
                    <a:pt x="637" y="1090"/>
                    <a:pt x="591" y="1072"/>
                    <a:pt x="548" y="1048"/>
                  </a:cubicBezTo>
                  <a:close/>
                  <a:moveTo>
                    <a:pt x="504" y="1064"/>
                  </a:moveTo>
                  <a:cubicBezTo>
                    <a:pt x="512" y="1056"/>
                    <a:pt x="522" y="1048"/>
                    <a:pt x="533" y="1040"/>
                  </a:cubicBezTo>
                  <a:cubicBezTo>
                    <a:pt x="450" y="992"/>
                    <a:pt x="380" y="925"/>
                    <a:pt x="331" y="845"/>
                  </a:cubicBezTo>
                  <a:cubicBezTo>
                    <a:pt x="269" y="856"/>
                    <a:pt x="216" y="869"/>
                    <a:pt x="172" y="884"/>
                  </a:cubicBezTo>
                  <a:cubicBezTo>
                    <a:pt x="257" y="961"/>
                    <a:pt x="371" y="1024"/>
                    <a:pt x="504" y="1064"/>
                  </a:cubicBezTo>
                  <a:close/>
                  <a:moveTo>
                    <a:pt x="852" y="791"/>
                  </a:moveTo>
                  <a:cubicBezTo>
                    <a:pt x="945" y="791"/>
                    <a:pt x="1033" y="794"/>
                    <a:pt x="1116" y="801"/>
                  </a:cubicBezTo>
                  <a:cubicBezTo>
                    <a:pt x="1123" y="774"/>
                    <a:pt x="1129" y="747"/>
                    <a:pt x="1134" y="718"/>
                  </a:cubicBezTo>
                  <a:lnTo>
                    <a:pt x="1149" y="718"/>
                  </a:lnTo>
                  <a:cubicBezTo>
                    <a:pt x="1144" y="747"/>
                    <a:pt x="1138" y="775"/>
                    <a:pt x="1131" y="802"/>
                  </a:cubicBezTo>
                  <a:cubicBezTo>
                    <a:pt x="1212" y="809"/>
                    <a:pt x="1286" y="818"/>
                    <a:pt x="1352" y="830"/>
                  </a:cubicBezTo>
                  <a:cubicBezTo>
                    <a:pt x="1374" y="793"/>
                    <a:pt x="1391" y="753"/>
                    <a:pt x="1404" y="711"/>
                  </a:cubicBezTo>
                  <a:lnTo>
                    <a:pt x="1419" y="711"/>
                  </a:lnTo>
                  <a:cubicBezTo>
                    <a:pt x="1407" y="754"/>
                    <a:pt x="1389" y="794"/>
                    <a:pt x="1366" y="832"/>
                  </a:cubicBezTo>
                  <a:cubicBezTo>
                    <a:pt x="1430" y="844"/>
                    <a:pt x="1485" y="858"/>
                    <a:pt x="1528" y="873"/>
                  </a:cubicBezTo>
                  <a:cubicBezTo>
                    <a:pt x="1618" y="786"/>
                    <a:pt x="1672" y="681"/>
                    <a:pt x="1674" y="568"/>
                  </a:cubicBezTo>
                  <a:lnTo>
                    <a:pt x="1595" y="568"/>
                  </a:lnTo>
                  <a:lnTo>
                    <a:pt x="1597" y="553"/>
                  </a:lnTo>
                  <a:lnTo>
                    <a:pt x="1674" y="553"/>
                  </a:lnTo>
                  <a:cubicBezTo>
                    <a:pt x="1671" y="439"/>
                    <a:pt x="1617" y="334"/>
                    <a:pt x="1525" y="247"/>
                  </a:cubicBezTo>
                  <a:cubicBezTo>
                    <a:pt x="1482" y="262"/>
                    <a:pt x="1427" y="276"/>
                    <a:pt x="1364" y="287"/>
                  </a:cubicBezTo>
                  <a:cubicBezTo>
                    <a:pt x="1380" y="314"/>
                    <a:pt x="1394" y="342"/>
                    <a:pt x="1405" y="371"/>
                  </a:cubicBezTo>
                  <a:lnTo>
                    <a:pt x="1390" y="371"/>
                  </a:lnTo>
                  <a:cubicBezTo>
                    <a:pt x="1379" y="343"/>
                    <a:pt x="1366" y="316"/>
                    <a:pt x="1350" y="290"/>
                  </a:cubicBezTo>
                  <a:cubicBezTo>
                    <a:pt x="1285" y="301"/>
                    <a:pt x="1210" y="311"/>
                    <a:pt x="1130" y="317"/>
                  </a:cubicBezTo>
                  <a:cubicBezTo>
                    <a:pt x="1134" y="332"/>
                    <a:pt x="1138" y="347"/>
                    <a:pt x="1141" y="362"/>
                  </a:cubicBezTo>
                  <a:lnTo>
                    <a:pt x="1126" y="362"/>
                  </a:lnTo>
                  <a:cubicBezTo>
                    <a:pt x="1122" y="347"/>
                    <a:pt x="1119" y="333"/>
                    <a:pt x="1115" y="319"/>
                  </a:cubicBezTo>
                  <a:cubicBezTo>
                    <a:pt x="1033" y="325"/>
                    <a:pt x="944" y="328"/>
                    <a:pt x="852" y="329"/>
                  </a:cubicBezTo>
                  <a:lnTo>
                    <a:pt x="852" y="353"/>
                  </a:lnTo>
                  <a:lnTo>
                    <a:pt x="837" y="352"/>
                  </a:lnTo>
                  <a:lnTo>
                    <a:pt x="837" y="329"/>
                  </a:lnTo>
                  <a:cubicBezTo>
                    <a:pt x="745" y="328"/>
                    <a:pt x="656" y="325"/>
                    <a:pt x="574" y="319"/>
                  </a:cubicBezTo>
                  <a:cubicBezTo>
                    <a:pt x="572" y="327"/>
                    <a:pt x="570" y="335"/>
                    <a:pt x="568" y="343"/>
                  </a:cubicBezTo>
                  <a:lnTo>
                    <a:pt x="553" y="343"/>
                  </a:lnTo>
                  <a:cubicBezTo>
                    <a:pt x="555" y="334"/>
                    <a:pt x="557" y="326"/>
                    <a:pt x="559" y="317"/>
                  </a:cubicBezTo>
                  <a:cubicBezTo>
                    <a:pt x="479" y="311"/>
                    <a:pt x="405" y="301"/>
                    <a:pt x="339" y="290"/>
                  </a:cubicBezTo>
                  <a:cubicBezTo>
                    <a:pt x="323" y="317"/>
                    <a:pt x="309" y="345"/>
                    <a:pt x="298" y="375"/>
                  </a:cubicBezTo>
                  <a:lnTo>
                    <a:pt x="280" y="383"/>
                  </a:lnTo>
                  <a:cubicBezTo>
                    <a:pt x="292" y="350"/>
                    <a:pt x="307" y="318"/>
                    <a:pt x="325" y="287"/>
                  </a:cubicBezTo>
                  <a:cubicBezTo>
                    <a:pt x="262" y="276"/>
                    <a:pt x="208" y="262"/>
                    <a:pt x="164" y="247"/>
                  </a:cubicBezTo>
                  <a:cubicBezTo>
                    <a:pt x="73" y="334"/>
                    <a:pt x="18" y="439"/>
                    <a:pt x="15" y="553"/>
                  </a:cubicBezTo>
                  <a:lnTo>
                    <a:pt x="102" y="553"/>
                  </a:lnTo>
                  <a:lnTo>
                    <a:pt x="92" y="568"/>
                  </a:lnTo>
                  <a:lnTo>
                    <a:pt x="15" y="568"/>
                  </a:lnTo>
                  <a:cubicBezTo>
                    <a:pt x="17" y="681"/>
                    <a:pt x="71" y="786"/>
                    <a:pt x="161" y="873"/>
                  </a:cubicBezTo>
                  <a:cubicBezTo>
                    <a:pt x="205" y="858"/>
                    <a:pt x="259" y="844"/>
                    <a:pt x="323" y="832"/>
                  </a:cubicBezTo>
                  <a:cubicBezTo>
                    <a:pt x="305" y="802"/>
                    <a:pt x="291" y="771"/>
                    <a:pt x="279" y="739"/>
                  </a:cubicBezTo>
                  <a:lnTo>
                    <a:pt x="294" y="738"/>
                  </a:lnTo>
                  <a:cubicBezTo>
                    <a:pt x="305" y="770"/>
                    <a:pt x="320" y="801"/>
                    <a:pt x="337" y="830"/>
                  </a:cubicBezTo>
                  <a:cubicBezTo>
                    <a:pt x="403" y="818"/>
                    <a:pt x="477" y="809"/>
                    <a:pt x="558" y="802"/>
                  </a:cubicBezTo>
                  <a:cubicBezTo>
                    <a:pt x="552" y="779"/>
                    <a:pt x="547" y="756"/>
                    <a:pt x="543" y="732"/>
                  </a:cubicBezTo>
                  <a:lnTo>
                    <a:pt x="558" y="732"/>
                  </a:lnTo>
                  <a:cubicBezTo>
                    <a:pt x="562" y="756"/>
                    <a:pt x="567" y="779"/>
                    <a:pt x="573" y="801"/>
                  </a:cubicBezTo>
                  <a:cubicBezTo>
                    <a:pt x="656" y="794"/>
                    <a:pt x="744" y="791"/>
                    <a:pt x="837" y="791"/>
                  </a:cubicBezTo>
                  <a:lnTo>
                    <a:pt x="837" y="725"/>
                  </a:lnTo>
                  <a:lnTo>
                    <a:pt x="852" y="725"/>
                  </a:lnTo>
                  <a:lnTo>
                    <a:pt x="852" y="791"/>
                  </a:lnTo>
                  <a:close/>
                  <a:moveTo>
                    <a:pt x="1514" y="237"/>
                  </a:moveTo>
                  <a:cubicBezTo>
                    <a:pt x="1470" y="251"/>
                    <a:pt x="1417" y="264"/>
                    <a:pt x="1356" y="275"/>
                  </a:cubicBezTo>
                  <a:cubicBezTo>
                    <a:pt x="1306" y="195"/>
                    <a:pt x="1236" y="129"/>
                    <a:pt x="1153" y="81"/>
                  </a:cubicBezTo>
                  <a:cubicBezTo>
                    <a:pt x="1164" y="74"/>
                    <a:pt x="1174" y="66"/>
                    <a:pt x="1182" y="58"/>
                  </a:cubicBezTo>
                  <a:cubicBezTo>
                    <a:pt x="1315" y="98"/>
                    <a:pt x="1429" y="160"/>
                    <a:pt x="1514" y="237"/>
                  </a:cubicBezTo>
                  <a:close/>
                  <a:moveTo>
                    <a:pt x="1342" y="277"/>
                  </a:moveTo>
                  <a:cubicBezTo>
                    <a:pt x="1277" y="288"/>
                    <a:pt x="1205" y="297"/>
                    <a:pt x="1126" y="303"/>
                  </a:cubicBezTo>
                  <a:cubicBezTo>
                    <a:pt x="1106" y="236"/>
                    <a:pt x="1079" y="177"/>
                    <a:pt x="1046" y="129"/>
                  </a:cubicBezTo>
                  <a:cubicBezTo>
                    <a:pt x="1083" y="118"/>
                    <a:pt x="1115" y="104"/>
                    <a:pt x="1142" y="88"/>
                  </a:cubicBezTo>
                  <a:cubicBezTo>
                    <a:pt x="1224" y="134"/>
                    <a:pt x="1293" y="200"/>
                    <a:pt x="1342" y="277"/>
                  </a:cubicBezTo>
                  <a:close/>
                  <a:moveTo>
                    <a:pt x="1111" y="305"/>
                  </a:moveTo>
                  <a:cubicBezTo>
                    <a:pt x="1030" y="311"/>
                    <a:pt x="943" y="314"/>
                    <a:pt x="852" y="314"/>
                  </a:cubicBezTo>
                  <a:lnTo>
                    <a:pt x="852" y="157"/>
                  </a:lnTo>
                  <a:cubicBezTo>
                    <a:pt x="918" y="156"/>
                    <a:pt x="980" y="147"/>
                    <a:pt x="1033" y="133"/>
                  </a:cubicBezTo>
                  <a:cubicBezTo>
                    <a:pt x="1065" y="179"/>
                    <a:pt x="1092" y="238"/>
                    <a:pt x="1111" y="305"/>
                  </a:cubicBezTo>
                  <a:close/>
                  <a:moveTo>
                    <a:pt x="837" y="314"/>
                  </a:moveTo>
                  <a:cubicBezTo>
                    <a:pt x="746" y="314"/>
                    <a:pt x="659" y="311"/>
                    <a:pt x="578" y="305"/>
                  </a:cubicBezTo>
                  <a:cubicBezTo>
                    <a:pt x="597" y="238"/>
                    <a:pt x="624" y="179"/>
                    <a:pt x="656" y="133"/>
                  </a:cubicBezTo>
                  <a:cubicBezTo>
                    <a:pt x="709" y="147"/>
                    <a:pt x="771" y="156"/>
                    <a:pt x="837" y="157"/>
                  </a:cubicBezTo>
                  <a:lnTo>
                    <a:pt x="837" y="314"/>
                  </a:lnTo>
                  <a:close/>
                  <a:moveTo>
                    <a:pt x="563" y="303"/>
                  </a:moveTo>
                  <a:cubicBezTo>
                    <a:pt x="485" y="297"/>
                    <a:pt x="412" y="288"/>
                    <a:pt x="347" y="277"/>
                  </a:cubicBezTo>
                  <a:cubicBezTo>
                    <a:pt x="397" y="200"/>
                    <a:pt x="466" y="134"/>
                    <a:pt x="547" y="88"/>
                  </a:cubicBezTo>
                  <a:cubicBezTo>
                    <a:pt x="574" y="104"/>
                    <a:pt x="607" y="118"/>
                    <a:pt x="643" y="129"/>
                  </a:cubicBezTo>
                  <a:cubicBezTo>
                    <a:pt x="610" y="177"/>
                    <a:pt x="583" y="236"/>
                    <a:pt x="563" y="303"/>
                  </a:cubicBezTo>
                  <a:close/>
                  <a:moveTo>
                    <a:pt x="333" y="275"/>
                  </a:moveTo>
                  <a:cubicBezTo>
                    <a:pt x="272" y="264"/>
                    <a:pt x="219" y="251"/>
                    <a:pt x="175" y="237"/>
                  </a:cubicBezTo>
                  <a:cubicBezTo>
                    <a:pt x="260" y="160"/>
                    <a:pt x="374" y="98"/>
                    <a:pt x="507" y="58"/>
                  </a:cubicBezTo>
                  <a:cubicBezTo>
                    <a:pt x="516" y="66"/>
                    <a:pt x="526" y="74"/>
                    <a:pt x="537" y="81"/>
                  </a:cubicBezTo>
                  <a:cubicBezTo>
                    <a:pt x="453" y="129"/>
                    <a:pt x="383" y="195"/>
                    <a:pt x="333" y="275"/>
                  </a:cubicBezTo>
                  <a:close/>
                  <a:moveTo>
                    <a:pt x="1165" y="53"/>
                  </a:moveTo>
                  <a:cubicBezTo>
                    <a:pt x="1157" y="60"/>
                    <a:pt x="1148" y="67"/>
                    <a:pt x="1138" y="73"/>
                  </a:cubicBezTo>
                  <a:cubicBezTo>
                    <a:pt x="1096" y="51"/>
                    <a:pt x="1051" y="33"/>
                    <a:pt x="1003" y="20"/>
                  </a:cubicBezTo>
                  <a:cubicBezTo>
                    <a:pt x="1060" y="28"/>
                    <a:pt x="1114" y="39"/>
                    <a:pt x="1165" y="53"/>
                  </a:cubicBezTo>
                  <a:close/>
                  <a:moveTo>
                    <a:pt x="1127" y="80"/>
                  </a:moveTo>
                  <a:cubicBezTo>
                    <a:pt x="1101" y="94"/>
                    <a:pt x="1071" y="106"/>
                    <a:pt x="1037" y="116"/>
                  </a:cubicBezTo>
                  <a:cubicBezTo>
                    <a:pt x="1002" y="68"/>
                    <a:pt x="961" y="33"/>
                    <a:pt x="916" y="14"/>
                  </a:cubicBezTo>
                  <a:cubicBezTo>
                    <a:pt x="992" y="23"/>
                    <a:pt x="1063" y="46"/>
                    <a:pt x="1127" y="80"/>
                  </a:cubicBezTo>
                  <a:close/>
                  <a:moveTo>
                    <a:pt x="1024" y="120"/>
                  </a:moveTo>
                  <a:cubicBezTo>
                    <a:pt x="973" y="133"/>
                    <a:pt x="914" y="141"/>
                    <a:pt x="852" y="142"/>
                  </a:cubicBezTo>
                  <a:lnTo>
                    <a:pt x="852" y="11"/>
                  </a:lnTo>
                  <a:cubicBezTo>
                    <a:pt x="916" y="14"/>
                    <a:pt x="976" y="54"/>
                    <a:pt x="1024" y="120"/>
                  </a:cubicBezTo>
                  <a:close/>
                  <a:moveTo>
                    <a:pt x="837" y="142"/>
                  </a:moveTo>
                  <a:cubicBezTo>
                    <a:pt x="774" y="141"/>
                    <a:pt x="716" y="133"/>
                    <a:pt x="665" y="120"/>
                  </a:cubicBezTo>
                  <a:cubicBezTo>
                    <a:pt x="713" y="54"/>
                    <a:pt x="772" y="14"/>
                    <a:pt x="837" y="11"/>
                  </a:cubicBezTo>
                  <a:lnTo>
                    <a:pt x="837" y="142"/>
                  </a:lnTo>
                  <a:close/>
                  <a:moveTo>
                    <a:pt x="652" y="116"/>
                  </a:moveTo>
                  <a:cubicBezTo>
                    <a:pt x="618" y="106"/>
                    <a:pt x="588" y="94"/>
                    <a:pt x="562" y="80"/>
                  </a:cubicBezTo>
                  <a:cubicBezTo>
                    <a:pt x="626" y="46"/>
                    <a:pt x="698" y="23"/>
                    <a:pt x="773" y="14"/>
                  </a:cubicBezTo>
                  <a:cubicBezTo>
                    <a:pt x="729" y="33"/>
                    <a:pt x="687" y="68"/>
                    <a:pt x="652" y="116"/>
                  </a:cubicBezTo>
                  <a:close/>
                  <a:moveTo>
                    <a:pt x="551" y="73"/>
                  </a:moveTo>
                  <a:cubicBezTo>
                    <a:pt x="541" y="67"/>
                    <a:pt x="532" y="60"/>
                    <a:pt x="524" y="53"/>
                  </a:cubicBezTo>
                  <a:cubicBezTo>
                    <a:pt x="575" y="39"/>
                    <a:pt x="630" y="28"/>
                    <a:pt x="686" y="20"/>
                  </a:cubicBezTo>
                  <a:cubicBezTo>
                    <a:pt x="638" y="33"/>
                    <a:pt x="593" y="51"/>
                    <a:pt x="551" y="73"/>
                  </a:cubicBezTo>
                  <a:close/>
                </a:path>
              </a:pathLst>
            </a:custGeom>
            <a:solidFill>
              <a:srgbClr val="006B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0306" name="Freeform 5"/>
          <p:cNvSpPr>
            <a:spLocks noEditPoints="1" noChangeArrowheads="1"/>
          </p:cNvSpPr>
          <p:nvPr/>
        </p:nvSpPr>
        <p:spPr bwMode="auto">
          <a:xfrm>
            <a:off x="366713" y="1076325"/>
            <a:ext cx="1106487" cy="1062038"/>
          </a:xfrm>
          <a:custGeom>
            <a:avLst/>
            <a:gdLst>
              <a:gd name="T0" fmla="*/ 1597 w 1815"/>
              <a:gd name="T1" fmla="*/ 1503 h 1738"/>
              <a:gd name="T2" fmla="*/ 1717 w 1815"/>
              <a:gd name="T3" fmla="*/ 1419 h 1738"/>
              <a:gd name="T4" fmla="*/ 1686 w 1815"/>
              <a:gd name="T5" fmla="*/ 1630 h 1738"/>
              <a:gd name="T6" fmla="*/ 1560 w 1815"/>
              <a:gd name="T7" fmla="*/ 1547 h 1738"/>
              <a:gd name="T8" fmla="*/ 1466 w 1815"/>
              <a:gd name="T9" fmla="*/ 1466 h 1738"/>
              <a:gd name="T10" fmla="*/ 1560 w 1815"/>
              <a:gd name="T11" fmla="*/ 1670 h 1738"/>
              <a:gd name="T12" fmla="*/ 1437 w 1815"/>
              <a:gd name="T13" fmla="*/ 1528 h 1738"/>
              <a:gd name="T14" fmla="*/ 1202 w 1815"/>
              <a:gd name="T15" fmla="*/ 1592 h 1738"/>
              <a:gd name="T16" fmla="*/ 1202 w 1815"/>
              <a:gd name="T17" fmla="*/ 1422 h 1738"/>
              <a:gd name="T18" fmla="*/ 1052 w 1815"/>
              <a:gd name="T19" fmla="*/ 1545 h 1738"/>
              <a:gd name="T20" fmla="*/ 1158 w 1815"/>
              <a:gd name="T21" fmla="*/ 1422 h 1738"/>
              <a:gd name="T22" fmla="*/ 950 w 1815"/>
              <a:gd name="T23" fmla="*/ 1422 h 1738"/>
              <a:gd name="T24" fmla="*/ 780 w 1815"/>
              <a:gd name="T25" fmla="*/ 1715 h 1738"/>
              <a:gd name="T26" fmla="*/ 696 w 1815"/>
              <a:gd name="T27" fmla="*/ 1544 h 1738"/>
              <a:gd name="T28" fmla="*/ 696 w 1815"/>
              <a:gd name="T29" fmla="*/ 1464 h 1738"/>
              <a:gd name="T30" fmla="*/ 696 w 1815"/>
              <a:gd name="T31" fmla="*/ 1544 h 1738"/>
              <a:gd name="T32" fmla="*/ 696 w 1815"/>
              <a:gd name="T33" fmla="*/ 1555 h 1738"/>
              <a:gd name="T34" fmla="*/ 252 w 1815"/>
              <a:gd name="T35" fmla="*/ 1592 h 1738"/>
              <a:gd name="T36" fmla="*/ 654 w 1815"/>
              <a:gd name="T37" fmla="*/ 1715 h 1738"/>
              <a:gd name="T38" fmla="*/ 549 w 1815"/>
              <a:gd name="T39" fmla="*/ 1500 h 1738"/>
              <a:gd name="T40" fmla="*/ 204 w 1815"/>
              <a:gd name="T41" fmla="*/ 1341 h 1738"/>
              <a:gd name="T42" fmla="*/ 209 w 1815"/>
              <a:gd name="T43" fmla="*/ 1592 h 1738"/>
              <a:gd name="T44" fmla="*/ 0 w 1815"/>
              <a:gd name="T45" fmla="*/ 1422 h 1738"/>
              <a:gd name="T46" fmla="*/ 1364 w 1815"/>
              <a:gd name="T47" fmla="*/ 978 h 1738"/>
              <a:gd name="T48" fmla="*/ 1364 w 1815"/>
              <a:gd name="T49" fmla="*/ 924 h 1738"/>
              <a:gd name="T50" fmla="*/ 1364 w 1815"/>
              <a:gd name="T51" fmla="*/ 338 h 1738"/>
              <a:gd name="T52" fmla="*/ 1218 w 1815"/>
              <a:gd name="T53" fmla="*/ 150 h 1738"/>
              <a:gd name="T54" fmla="*/ 1218 w 1815"/>
              <a:gd name="T55" fmla="*/ 621 h 1738"/>
              <a:gd name="T56" fmla="*/ 1364 w 1815"/>
              <a:gd name="T57" fmla="*/ 936 h 1738"/>
              <a:gd name="T58" fmla="*/ 1269 w 1815"/>
              <a:gd name="T59" fmla="*/ 881 h 1738"/>
              <a:gd name="T60" fmla="*/ 1155 w 1815"/>
              <a:gd name="T61" fmla="*/ 426 h 1738"/>
              <a:gd name="T62" fmla="*/ 1172 w 1815"/>
              <a:gd name="T63" fmla="*/ 751 h 1738"/>
              <a:gd name="T64" fmla="*/ 947 w 1815"/>
              <a:gd name="T65" fmla="*/ 1167 h 1738"/>
              <a:gd name="T66" fmla="*/ 1218 w 1815"/>
              <a:gd name="T67" fmla="*/ 753 h 1738"/>
              <a:gd name="T68" fmla="*/ 947 w 1815"/>
              <a:gd name="T69" fmla="*/ 102 h 1738"/>
              <a:gd name="T70" fmla="*/ 1218 w 1815"/>
              <a:gd name="T71" fmla="*/ 1107 h 1738"/>
              <a:gd name="T72" fmla="*/ 888 w 1815"/>
              <a:gd name="T73" fmla="*/ 61 h 1738"/>
              <a:gd name="T74" fmla="*/ 888 w 1815"/>
              <a:gd name="T75" fmla="*/ 61 h 1738"/>
              <a:gd name="T76" fmla="*/ 829 w 1815"/>
              <a:gd name="T77" fmla="*/ 621 h 1738"/>
              <a:gd name="T78" fmla="*/ 947 w 1815"/>
              <a:gd name="T79" fmla="*/ 281 h 1738"/>
              <a:gd name="T80" fmla="*/ 947 w 1815"/>
              <a:gd name="T81" fmla="*/ 1005 h 1738"/>
              <a:gd name="T82" fmla="*/ 829 w 1815"/>
              <a:gd name="T83" fmla="*/ 1191 h 1738"/>
              <a:gd name="T84" fmla="*/ 602 w 1815"/>
              <a:gd name="T85" fmla="*/ 413 h 1738"/>
              <a:gd name="T86" fmla="*/ 829 w 1815"/>
              <a:gd name="T87" fmla="*/ 279 h 1738"/>
              <a:gd name="T88" fmla="*/ 827 w 1815"/>
              <a:gd name="T89" fmla="*/ 632 h 1738"/>
              <a:gd name="T90" fmla="*/ 663 w 1815"/>
              <a:gd name="T91" fmla="*/ 910 h 1738"/>
              <a:gd name="T92" fmla="*/ 606 w 1815"/>
              <a:gd name="T93" fmla="*/ 836 h 1738"/>
              <a:gd name="T94" fmla="*/ 829 w 1815"/>
              <a:gd name="T95" fmla="*/ 1191 h 1738"/>
              <a:gd name="T96" fmla="*/ 602 w 1815"/>
              <a:gd name="T97" fmla="*/ 426 h 1738"/>
              <a:gd name="T98" fmla="*/ 594 w 1815"/>
              <a:gd name="T99" fmla="*/ 632 h 1738"/>
              <a:gd name="T100" fmla="*/ 602 w 1815"/>
              <a:gd name="T101" fmla="*/ 838 h 1738"/>
              <a:gd name="T102" fmla="*/ 594 w 1815"/>
              <a:gd name="T103" fmla="*/ 34 h 1738"/>
              <a:gd name="T104" fmla="*/ 594 w 1815"/>
              <a:gd name="T105" fmla="*/ 600 h 1738"/>
              <a:gd name="T106" fmla="*/ 594 w 1815"/>
              <a:gd name="T107" fmla="*/ 507 h 1738"/>
              <a:gd name="T108" fmla="*/ 594 w 1815"/>
              <a:gd name="T109" fmla="*/ 1115 h 1738"/>
              <a:gd name="T110" fmla="*/ 509 w 1815"/>
              <a:gd name="T111" fmla="*/ 200 h 1738"/>
              <a:gd name="T112" fmla="*/ 509 w 1815"/>
              <a:gd name="T113" fmla="*/ 621 h 1738"/>
              <a:gd name="T114" fmla="*/ 509 w 1815"/>
              <a:gd name="T115" fmla="*/ 1004 h 1738"/>
              <a:gd name="T116" fmla="*/ 430 w 1815"/>
              <a:gd name="T117" fmla="*/ 94 h 1738"/>
              <a:gd name="T118" fmla="*/ 509 w 1815"/>
              <a:gd name="T119" fmla="*/ 621 h 1738"/>
              <a:gd name="T120" fmla="*/ 430 w 1815"/>
              <a:gd name="T121" fmla="*/ 750 h 1738"/>
              <a:gd name="T122" fmla="*/ 306 w 1815"/>
              <a:gd name="T123" fmla="*/ 632 h 1738"/>
              <a:gd name="T124" fmla="*/ 84 w 1815"/>
              <a:gd name="T125" fmla="*/ 587 h 1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15" h="1738">
                <a:moveTo>
                  <a:pt x="1560" y="1719"/>
                </a:moveTo>
                <a:lnTo>
                  <a:pt x="1560" y="1694"/>
                </a:lnTo>
                <a:cubicBezTo>
                  <a:pt x="1607" y="1659"/>
                  <a:pt x="1639" y="1617"/>
                  <a:pt x="1653" y="1570"/>
                </a:cubicBezTo>
                <a:lnTo>
                  <a:pt x="1580" y="1570"/>
                </a:lnTo>
                <a:lnTo>
                  <a:pt x="1580" y="1523"/>
                </a:lnTo>
                <a:lnTo>
                  <a:pt x="1658" y="1523"/>
                </a:lnTo>
                <a:cubicBezTo>
                  <a:pt x="1658" y="1520"/>
                  <a:pt x="1658" y="1515"/>
                  <a:pt x="1658" y="1506"/>
                </a:cubicBezTo>
                <a:cubicBezTo>
                  <a:pt x="1660" y="1499"/>
                  <a:pt x="1661" y="1485"/>
                  <a:pt x="1661" y="1464"/>
                </a:cubicBezTo>
                <a:lnTo>
                  <a:pt x="1627" y="1464"/>
                </a:lnTo>
                <a:cubicBezTo>
                  <a:pt x="1623" y="1477"/>
                  <a:pt x="1618" y="1491"/>
                  <a:pt x="1613" y="1504"/>
                </a:cubicBezTo>
                <a:cubicBezTo>
                  <a:pt x="1610" y="1504"/>
                  <a:pt x="1605" y="1504"/>
                  <a:pt x="1597" y="1503"/>
                </a:cubicBezTo>
                <a:cubicBezTo>
                  <a:pt x="1592" y="1503"/>
                  <a:pt x="1580" y="1502"/>
                  <a:pt x="1562" y="1499"/>
                </a:cubicBezTo>
                <a:cubicBezTo>
                  <a:pt x="1576" y="1465"/>
                  <a:pt x="1587" y="1422"/>
                  <a:pt x="1592" y="1371"/>
                </a:cubicBezTo>
                <a:lnTo>
                  <a:pt x="1648" y="1376"/>
                </a:lnTo>
                <a:cubicBezTo>
                  <a:pt x="1648" y="1378"/>
                  <a:pt x="1647" y="1381"/>
                  <a:pt x="1645" y="1388"/>
                </a:cubicBezTo>
                <a:cubicBezTo>
                  <a:pt x="1643" y="1396"/>
                  <a:pt x="1640" y="1406"/>
                  <a:pt x="1638" y="1419"/>
                </a:cubicBezTo>
                <a:lnTo>
                  <a:pt x="1661" y="1419"/>
                </a:lnTo>
                <a:lnTo>
                  <a:pt x="1661" y="1341"/>
                </a:lnTo>
                <a:cubicBezTo>
                  <a:pt x="1696" y="1341"/>
                  <a:pt x="1715" y="1341"/>
                  <a:pt x="1717" y="1344"/>
                </a:cubicBezTo>
                <a:cubicBezTo>
                  <a:pt x="1719" y="1346"/>
                  <a:pt x="1720" y="1349"/>
                  <a:pt x="1719" y="1353"/>
                </a:cubicBezTo>
                <a:cubicBezTo>
                  <a:pt x="1717" y="1359"/>
                  <a:pt x="1717" y="1366"/>
                  <a:pt x="1717" y="1371"/>
                </a:cubicBezTo>
                <a:lnTo>
                  <a:pt x="1717" y="1419"/>
                </a:lnTo>
                <a:lnTo>
                  <a:pt x="1787" y="1419"/>
                </a:lnTo>
                <a:lnTo>
                  <a:pt x="1787" y="1465"/>
                </a:lnTo>
                <a:lnTo>
                  <a:pt x="1715" y="1465"/>
                </a:lnTo>
                <a:cubicBezTo>
                  <a:pt x="1715" y="1486"/>
                  <a:pt x="1715" y="1499"/>
                  <a:pt x="1713" y="1506"/>
                </a:cubicBezTo>
                <a:cubicBezTo>
                  <a:pt x="1713" y="1515"/>
                  <a:pt x="1713" y="1521"/>
                  <a:pt x="1713" y="1523"/>
                </a:cubicBezTo>
                <a:lnTo>
                  <a:pt x="1801" y="1523"/>
                </a:lnTo>
                <a:lnTo>
                  <a:pt x="1801" y="1570"/>
                </a:lnTo>
                <a:lnTo>
                  <a:pt x="1717" y="1570"/>
                </a:lnTo>
                <a:cubicBezTo>
                  <a:pt x="1732" y="1623"/>
                  <a:pt x="1764" y="1663"/>
                  <a:pt x="1815" y="1689"/>
                </a:cubicBezTo>
                <a:cubicBezTo>
                  <a:pt x="1802" y="1699"/>
                  <a:pt x="1789" y="1715"/>
                  <a:pt x="1776" y="1737"/>
                </a:cubicBezTo>
                <a:cubicBezTo>
                  <a:pt x="1737" y="1712"/>
                  <a:pt x="1707" y="1676"/>
                  <a:pt x="1686" y="1630"/>
                </a:cubicBezTo>
                <a:cubicBezTo>
                  <a:pt x="1657" y="1672"/>
                  <a:pt x="1627" y="1708"/>
                  <a:pt x="1594" y="1738"/>
                </a:cubicBezTo>
                <a:cubicBezTo>
                  <a:pt x="1581" y="1730"/>
                  <a:pt x="1570" y="1724"/>
                  <a:pt x="1560" y="1719"/>
                </a:cubicBezTo>
                <a:close/>
                <a:moveTo>
                  <a:pt x="1560" y="1670"/>
                </a:moveTo>
                <a:cubicBezTo>
                  <a:pt x="1567" y="1666"/>
                  <a:pt x="1575" y="1663"/>
                  <a:pt x="1581" y="1659"/>
                </a:cubicBezTo>
                <a:cubicBezTo>
                  <a:pt x="1577" y="1643"/>
                  <a:pt x="1573" y="1629"/>
                  <a:pt x="1573" y="1613"/>
                </a:cubicBezTo>
                <a:cubicBezTo>
                  <a:pt x="1570" y="1614"/>
                  <a:pt x="1566" y="1617"/>
                  <a:pt x="1560" y="1619"/>
                </a:cubicBezTo>
                <a:lnTo>
                  <a:pt x="1560" y="1670"/>
                </a:lnTo>
                <a:close/>
                <a:moveTo>
                  <a:pt x="1560" y="1592"/>
                </a:moveTo>
                <a:lnTo>
                  <a:pt x="1564" y="1592"/>
                </a:lnTo>
                <a:lnTo>
                  <a:pt x="1564" y="1547"/>
                </a:lnTo>
                <a:lnTo>
                  <a:pt x="1560" y="1547"/>
                </a:lnTo>
                <a:lnTo>
                  <a:pt x="1560" y="1592"/>
                </a:lnTo>
                <a:close/>
                <a:moveTo>
                  <a:pt x="1560" y="1432"/>
                </a:moveTo>
                <a:lnTo>
                  <a:pt x="1570" y="1432"/>
                </a:lnTo>
                <a:lnTo>
                  <a:pt x="1570" y="1388"/>
                </a:lnTo>
                <a:lnTo>
                  <a:pt x="1560" y="1388"/>
                </a:lnTo>
                <a:lnTo>
                  <a:pt x="1560" y="1432"/>
                </a:lnTo>
                <a:close/>
                <a:moveTo>
                  <a:pt x="1560" y="1388"/>
                </a:moveTo>
                <a:lnTo>
                  <a:pt x="1560" y="1432"/>
                </a:lnTo>
                <a:lnTo>
                  <a:pt x="1482" y="1432"/>
                </a:lnTo>
                <a:cubicBezTo>
                  <a:pt x="1479" y="1438"/>
                  <a:pt x="1477" y="1443"/>
                  <a:pt x="1473" y="1449"/>
                </a:cubicBezTo>
                <a:cubicBezTo>
                  <a:pt x="1469" y="1457"/>
                  <a:pt x="1468" y="1464"/>
                  <a:pt x="1466" y="1466"/>
                </a:cubicBezTo>
                <a:lnTo>
                  <a:pt x="1556" y="1466"/>
                </a:lnTo>
                <a:lnTo>
                  <a:pt x="1556" y="1511"/>
                </a:lnTo>
                <a:lnTo>
                  <a:pt x="1513" y="1511"/>
                </a:lnTo>
                <a:lnTo>
                  <a:pt x="1513" y="1547"/>
                </a:lnTo>
                <a:lnTo>
                  <a:pt x="1560" y="1547"/>
                </a:lnTo>
                <a:lnTo>
                  <a:pt x="1560" y="1592"/>
                </a:lnTo>
                <a:lnTo>
                  <a:pt x="1513" y="1592"/>
                </a:lnTo>
                <a:lnTo>
                  <a:pt x="1513" y="1644"/>
                </a:lnTo>
                <a:cubicBezTo>
                  <a:pt x="1515" y="1644"/>
                  <a:pt x="1517" y="1644"/>
                  <a:pt x="1520" y="1642"/>
                </a:cubicBezTo>
                <a:cubicBezTo>
                  <a:pt x="1537" y="1632"/>
                  <a:pt x="1550" y="1626"/>
                  <a:pt x="1560" y="1619"/>
                </a:cubicBezTo>
                <a:lnTo>
                  <a:pt x="1560" y="1670"/>
                </a:lnTo>
                <a:cubicBezTo>
                  <a:pt x="1526" y="1690"/>
                  <a:pt x="1500" y="1706"/>
                  <a:pt x="1485" y="1715"/>
                </a:cubicBezTo>
                <a:cubicBezTo>
                  <a:pt x="1473" y="1724"/>
                  <a:pt x="1466" y="1728"/>
                  <a:pt x="1466" y="1728"/>
                </a:cubicBezTo>
                <a:cubicBezTo>
                  <a:pt x="1461" y="1724"/>
                  <a:pt x="1453" y="1704"/>
                  <a:pt x="1443" y="1670"/>
                </a:cubicBezTo>
                <a:cubicBezTo>
                  <a:pt x="1454" y="1663"/>
                  <a:pt x="1461" y="1655"/>
                  <a:pt x="1461" y="1648"/>
                </a:cubicBezTo>
                <a:lnTo>
                  <a:pt x="1461" y="1592"/>
                </a:lnTo>
                <a:lnTo>
                  <a:pt x="1405" y="1592"/>
                </a:lnTo>
                <a:lnTo>
                  <a:pt x="1405" y="1547"/>
                </a:lnTo>
                <a:lnTo>
                  <a:pt x="1461" y="1547"/>
                </a:lnTo>
                <a:lnTo>
                  <a:pt x="1461" y="1510"/>
                </a:lnTo>
                <a:lnTo>
                  <a:pt x="1448" y="1510"/>
                </a:lnTo>
                <a:lnTo>
                  <a:pt x="1437" y="1528"/>
                </a:lnTo>
                <a:cubicBezTo>
                  <a:pt x="1420" y="1517"/>
                  <a:pt x="1406" y="1510"/>
                  <a:pt x="1396" y="1504"/>
                </a:cubicBezTo>
                <a:cubicBezTo>
                  <a:pt x="1423" y="1456"/>
                  <a:pt x="1441" y="1400"/>
                  <a:pt x="1453" y="1338"/>
                </a:cubicBezTo>
                <a:cubicBezTo>
                  <a:pt x="1453" y="1340"/>
                  <a:pt x="1456" y="1341"/>
                  <a:pt x="1458" y="1341"/>
                </a:cubicBezTo>
                <a:cubicBezTo>
                  <a:pt x="1479" y="1344"/>
                  <a:pt x="1498" y="1347"/>
                  <a:pt x="1513" y="1353"/>
                </a:cubicBezTo>
                <a:cubicBezTo>
                  <a:pt x="1512" y="1357"/>
                  <a:pt x="1507" y="1368"/>
                  <a:pt x="1498" y="1388"/>
                </a:cubicBezTo>
                <a:lnTo>
                  <a:pt x="1560" y="1388"/>
                </a:lnTo>
                <a:close/>
                <a:moveTo>
                  <a:pt x="1560" y="1694"/>
                </a:moveTo>
                <a:cubicBezTo>
                  <a:pt x="1554" y="1698"/>
                  <a:pt x="1547" y="1703"/>
                  <a:pt x="1539" y="1708"/>
                </a:cubicBezTo>
                <a:cubicBezTo>
                  <a:pt x="1545" y="1711"/>
                  <a:pt x="1551" y="1714"/>
                  <a:pt x="1560" y="1719"/>
                </a:cubicBezTo>
                <a:lnTo>
                  <a:pt x="1560" y="1694"/>
                </a:lnTo>
                <a:close/>
                <a:moveTo>
                  <a:pt x="1202" y="1592"/>
                </a:moveTo>
                <a:lnTo>
                  <a:pt x="1202" y="1545"/>
                </a:lnTo>
                <a:lnTo>
                  <a:pt x="1246" y="1545"/>
                </a:lnTo>
                <a:lnTo>
                  <a:pt x="1246" y="1470"/>
                </a:lnTo>
                <a:lnTo>
                  <a:pt x="1202" y="1470"/>
                </a:lnTo>
                <a:lnTo>
                  <a:pt x="1202" y="1422"/>
                </a:lnTo>
                <a:lnTo>
                  <a:pt x="1311" y="1422"/>
                </a:lnTo>
                <a:lnTo>
                  <a:pt x="1311" y="1617"/>
                </a:lnTo>
                <a:lnTo>
                  <a:pt x="1246" y="1617"/>
                </a:lnTo>
                <a:lnTo>
                  <a:pt x="1246" y="1592"/>
                </a:lnTo>
                <a:lnTo>
                  <a:pt x="1202" y="1592"/>
                </a:lnTo>
                <a:close/>
                <a:moveTo>
                  <a:pt x="1202" y="1422"/>
                </a:moveTo>
                <a:lnTo>
                  <a:pt x="1202" y="1470"/>
                </a:lnTo>
                <a:lnTo>
                  <a:pt x="1158" y="1470"/>
                </a:lnTo>
                <a:lnTo>
                  <a:pt x="1158" y="1545"/>
                </a:lnTo>
                <a:lnTo>
                  <a:pt x="1202" y="1545"/>
                </a:lnTo>
                <a:lnTo>
                  <a:pt x="1202" y="1592"/>
                </a:lnTo>
                <a:lnTo>
                  <a:pt x="1158" y="1592"/>
                </a:lnTo>
                <a:lnTo>
                  <a:pt x="1158" y="1738"/>
                </a:lnTo>
                <a:lnTo>
                  <a:pt x="1095" y="1738"/>
                </a:lnTo>
                <a:lnTo>
                  <a:pt x="1095" y="1592"/>
                </a:lnTo>
                <a:lnTo>
                  <a:pt x="1052" y="1592"/>
                </a:lnTo>
                <a:lnTo>
                  <a:pt x="1052" y="1545"/>
                </a:lnTo>
                <a:lnTo>
                  <a:pt x="1095" y="1545"/>
                </a:lnTo>
                <a:lnTo>
                  <a:pt x="1095" y="1470"/>
                </a:lnTo>
                <a:lnTo>
                  <a:pt x="1052" y="1470"/>
                </a:lnTo>
                <a:lnTo>
                  <a:pt x="1052" y="1422"/>
                </a:lnTo>
                <a:lnTo>
                  <a:pt x="1093" y="1422"/>
                </a:lnTo>
                <a:lnTo>
                  <a:pt x="1093" y="1338"/>
                </a:lnTo>
                <a:cubicBezTo>
                  <a:pt x="1127" y="1338"/>
                  <a:pt x="1147" y="1340"/>
                  <a:pt x="1152" y="1341"/>
                </a:cubicBezTo>
                <a:cubicBezTo>
                  <a:pt x="1161" y="1341"/>
                  <a:pt x="1165" y="1341"/>
                  <a:pt x="1165" y="1342"/>
                </a:cubicBezTo>
                <a:cubicBezTo>
                  <a:pt x="1165" y="1344"/>
                  <a:pt x="1164" y="1345"/>
                  <a:pt x="1163" y="1347"/>
                </a:cubicBezTo>
                <a:cubicBezTo>
                  <a:pt x="1160" y="1357"/>
                  <a:pt x="1158" y="1367"/>
                  <a:pt x="1158" y="1380"/>
                </a:cubicBezTo>
                <a:lnTo>
                  <a:pt x="1158" y="1422"/>
                </a:lnTo>
                <a:lnTo>
                  <a:pt x="1202" y="1422"/>
                </a:lnTo>
                <a:close/>
                <a:moveTo>
                  <a:pt x="1052" y="1422"/>
                </a:moveTo>
                <a:lnTo>
                  <a:pt x="1052" y="1470"/>
                </a:lnTo>
                <a:lnTo>
                  <a:pt x="1008" y="1470"/>
                </a:lnTo>
                <a:lnTo>
                  <a:pt x="1008" y="1545"/>
                </a:lnTo>
                <a:lnTo>
                  <a:pt x="1052" y="1545"/>
                </a:lnTo>
                <a:lnTo>
                  <a:pt x="1052" y="1592"/>
                </a:lnTo>
                <a:lnTo>
                  <a:pt x="1008" y="1592"/>
                </a:lnTo>
                <a:lnTo>
                  <a:pt x="1008" y="1622"/>
                </a:lnTo>
                <a:lnTo>
                  <a:pt x="950" y="1622"/>
                </a:lnTo>
                <a:lnTo>
                  <a:pt x="950" y="1422"/>
                </a:lnTo>
                <a:lnTo>
                  <a:pt x="1052" y="1422"/>
                </a:lnTo>
                <a:close/>
                <a:moveTo>
                  <a:pt x="696" y="1715"/>
                </a:moveTo>
                <a:lnTo>
                  <a:pt x="696" y="1670"/>
                </a:lnTo>
                <a:lnTo>
                  <a:pt x="780" y="1670"/>
                </a:lnTo>
                <a:lnTo>
                  <a:pt x="780" y="1395"/>
                </a:lnTo>
                <a:lnTo>
                  <a:pt x="696" y="1395"/>
                </a:lnTo>
                <a:lnTo>
                  <a:pt x="696" y="1349"/>
                </a:lnTo>
                <a:lnTo>
                  <a:pt x="838" y="1349"/>
                </a:lnTo>
                <a:lnTo>
                  <a:pt x="838" y="1733"/>
                </a:lnTo>
                <a:lnTo>
                  <a:pt x="780" y="1733"/>
                </a:lnTo>
                <a:lnTo>
                  <a:pt x="780" y="1715"/>
                </a:lnTo>
                <a:lnTo>
                  <a:pt x="696" y="1715"/>
                </a:lnTo>
                <a:close/>
                <a:moveTo>
                  <a:pt x="696" y="1644"/>
                </a:moveTo>
                <a:lnTo>
                  <a:pt x="768" y="1644"/>
                </a:lnTo>
                <a:lnTo>
                  <a:pt x="768" y="1600"/>
                </a:lnTo>
                <a:lnTo>
                  <a:pt x="734" y="1600"/>
                </a:lnTo>
                <a:lnTo>
                  <a:pt x="761" y="1583"/>
                </a:lnTo>
                <a:cubicBezTo>
                  <a:pt x="759" y="1581"/>
                  <a:pt x="751" y="1568"/>
                  <a:pt x="736" y="1544"/>
                </a:cubicBezTo>
                <a:lnTo>
                  <a:pt x="757" y="1544"/>
                </a:lnTo>
                <a:lnTo>
                  <a:pt x="757" y="1500"/>
                </a:lnTo>
                <a:lnTo>
                  <a:pt x="696" y="1500"/>
                </a:lnTo>
                <a:lnTo>
                  <a:pt x="696" y="1544"/>
                </a:lnTo>
                <a:lnTo>
                  <a:pt x="713" y="1544"/>
                </a:lnTo>
                <a:lnTo>
                  <a:pt x="696" y="1555"/>
                </a:lnTo>
                <a:lnTo>
                  <a:pt x="696" y="1574"/>
                </a:lnTo>
                <a:cubicBezTo>
                  <a:pt x="702" y="1581"/>
                  <a:pt x="708" y="1591"/>
                  <a:pt x="713" y="1600"/>
                </a:cubicBezTo>
                <a:lnTo>
                  <a:pt x="696" y="1600"/>
                </a:lnTo>
                <a:lnTo>
                  <a:pt x="696" y="1644"/>
                </a:lnTo>
                <a:close/>
                <a:moveTo>
                  <a:pt x="696" y="1464"/>
                </a:moveTo>
                <a:lnTo>
                  <a:pt x="764" y="1464"/>
                </a:lnTo>
                <a:lnTo>
                  <a:pt x="764" y="1421"/>
                </a:lnTo>
                <a:lnTo>
                  <a:pt x="696" y="1421"/>
                </a:lnTo>
                <a:lnTo>
                  <a:pt x="696" y="1464"/>
                </a:lnTo>
                <a:close/>
                <a:moveTo>
                  <a:pt x="696" y="1349"/>
                </a:moveTo>
                <a:lnTo>
                  <a:pt x="696" y="1395"/>
                </a:lnTo>
                <a:lnTo>
                  <a:pt x="654" y="1395"/>
                </a:lnTo>
                <a:lnTo>
                  <a:pt x="654" y="1349"/>
                </a:lnTo>
                <a:lnTo>
                  <a:pt x="696" y="1349"/>
                </a:lnTo>
                <a:close/>
                <a:moveTo>
                  <a:pt x="696" y="1421"/>
                </a:moveTo>
                <a:lnTo>
                  <a:pt x="696" y="1464"/>
                </a:lnTo>
                <a:lnTo>
                  <a:pt x="679" y="1464"/>
                </a:lnTo>
                <a:lnTo>
                  <a:pt x="679" y="1500"/>
                </a:lnTo>
                <a:lnTo>
                  <a:pt x="696" y="1500"/>
                </a:lnTo>
                <a:lnTo>
                  <a:pt x="696" y="1544"/>
                </a:lnTo>
                <a:lnTo>
                  <a:pt x="679" y="1544"/>
                </a:lnTo>
                <a:lnTo>
                  <a:pt x="679" y="1600"/>
                </a:lnTo>
                <a:lnTo>
                  <a:pt x="696" y="1600"/>
                </a:lnTo>
                <a:lnTo>
                  <a:pt x="696" y="1644"/>
                </a:lnTo>
                <a:lnTo>
                  <a:pt x="654" y="1644"/>
                </a:lnTo>
                <a:lnTo>
                  <a:pt x="654" y="1421"/>
                </a:lnTo>
                <a:lnTo>
                  <a:pt x="696" y="1421"/>
                </a:lnTo>
                <a:close/>
                <a:moveTo>
                  <a:pt x="696" y="1555"/>
                </a:moveTo>
                <a:lnTo>
                  <a:pt x="687" y="1561"/>
                </a:lnTo>
                <a:cubicBezTo>
                  <a:pt x="691" y="1564"/>
                  <a:pt x="693" y="1568"/>
                  <a:pt x="696" y="1574"/>
                </a:cubicBezTo>
                <a:lnTo>
                  <a:pt x="696" y="1555"/>
                </a:lnTo>
                <a:close/>
                <a:moveTo>
                  <a:pt x="696" y="1670"/>
                </a:moveTo>
                <a:lnTo>
                  <a:pt x="696" y="1715"/>
                </a:lnTo>
                <a:lnTo>
                  <a:pt x="654" y="1715"/>
                </a:lnTo>
                <a:lnTo>
                  <a:pt x="654" y="1670"/>
                </a:lnTo>
                <a:lnTo>
                  <a:pt x="696" y="1670"/>
                </a:lnTo>
                <a:close/>
                <a:moveTo>
                  <a:pt x="252" y="1422"/>
                </a:moveTo>
                <a:lnTo>
                  <a:pt x="361" y="1422"/>
                </a:lnTo>
                <a:lnTo>
                  <a:pt x="361" y="1617"/>
                </a:lnTo>
                <a:lnTo>
                  <a:pt x="297" y="1617"/>
                </a:lnTo>
                <a:lnTo>
                  <a:pt x="297" y="1592"/>
                </a:lnTo>
                <a:lnTo>
                  <a:pt x="252" y="1592"/>
                </a:lnTo>
                <a:lnTo>
                  <a:pt x="252" y="1545"/>
                </a:lnTo>
                <a:lnTo>
                  <a:pt x="297" y="1545"/>
                </a:lnTo>
                <a:lnTo>
                  <a:pt x="297" y="1470"/>
                </a:lnTo>
                <a:lnTo>
                  <a:pt x="252" y="1470"/>
                </a:lnTo>
                <a:lnTo>
                  <a:pt x="252" y="1422"/>
                </a:lnTo>
                <a:close/>
                <a:moveTo>
                  <a:pt x="654" y="1349"/>
                </a:moveTo>
                <a:lnTo>
                  <a:pt x="654" y="1395"/>
                </a:lnTo>
                <a:lnTo>
                  <a:pt x="527" y="1395"/>
                </a:lnTo>
                <a:lnTo>
                  <a:pt x="527" y="1670"/>
                </a:lnTo>
                <a:lnTo>
                  <a:pt x="654" y="1670"/>
                </a:lnTo>
                <a:lnTo>
                  <a:pt x="654" y="1715"/>
                </a:lnTo>
                <a:lnTo>
                  <a:pt x="527" y="1715"/>
                </a:lnTo>
                <a:lnTo>
                  <a:pt x="527" y="1737"/>
                </a:lnTo>
                <a:lnTo>
                  <a:pt x="471" y="1737"/>
                </a:lnTo>
                <a:lnTo>
                  <a:pt x="471" y="1349"/>
                </a:lnTo>
                <a:lnTo>
                  <a:pt x="654" y="1349"/>
                </a:lnTo>
                <a:close/>
                <a:moveTo>
                  <a:pt x="654" y="1421"/>
                </a:moveTo>
                <a:lnTo>
                  <a:pt x="543" y="1421"/>
                </a:lnTo>
                <a:lnTo>
                  <a:pt x="543" y="1464"/>
                </a:lnTo>
                <a:lnTo>
                  <a:pt x="623" y="1464"/>
                </a:lnTo>
                <a:lnTo>
                  <a:pt x="623" y="1500"/>
                </a:lnTo>
                <a:lnTo>
                  <a:pt x="549" y="1500"/>
                </a:lnTo>
                <a:lnTo>
                  <a:pt x="549" y="1544"/>
                </a:lnTo>
                <a:lnTo>
                  <a:pt x="623" y="1544"/>
                </a:lnTo>
                <a:lnTo>
                  <a:pt x="623" y="1600"/>
                </a:lnTo>
                <a:lnTo>
                  <a:pt x="539" y="1600"/>
                </a:lnTo>
                <a:lnTo>
                  <a:pt x="539" y="1644"/>
                </a:lnTo>
                <a:lnTo>
                  <a:pt x="654" y="1644"/>
                </a:lnTo>
                <a:lnTo>
                  <a:pt x="654" y="1421"/>
                </a:lnTo>
                <a:close/>
                <a:moveTo>
                  <a:pt x="102" y="1422"/>
                </a:moveTo>
                <a:lnTo>
                  <a:pt x="144" y="1422"/>
                </a:lnTo>
                <a:lnTo>
                  <a:pt x="144" y="1338"/>
                </a:lnTo>
                <a:cubicBezTo>
                  <a:pt x="178" y="1338"/>
                  <a:pt x="198" y="1340"/>
                  <a:pt x="204" y="1341"/>
                </a:cubicBezTo>
                <a:cubicBezTo>
                  <a:pt x="212" y="1341"/>
                  <a:pt x="216" y="1341"/>
                  <a:pt x="216" y="1342"/>
                </a:cubicBezTo>
                <a:cubicBezTo>
                  <a:pt x="216" y="1344"/>
                  <a:pt x="216" y="1345"/>
                  <a:pt x="214" y="1347"/>
                </a:cubicBezTo>
                <a:cubicBezTo>
                  <a:pt x="211" y="1357"/>
                  <a:pt x="209" y="1367"/>
                  <a:pt x="209" y="1380"/>
                </a:cubicBezTo>
                <a:lnTo>
                  <a:pt x="209" y="1422"/>
                </a:lnTo>
                <a:lnTo>
                  <a:pt x="252" y="1422"/>
                </a:lnTo>
                <a:lnTo>
                  <a:pt x="252" y="1470"/>
                </a:lnTo>
                <a:lnTo>
                  <a:pt x="209" y="1470"/>
                </a:lnTo>
                <a:lnTo>
                  <a:pt x="209" y="1545"/>
                </a:lnTo>
                <a:lnTo>
                  <a:pt x="252" y="1545"/>
                </a:lnTo>
                <a:lnTo>
                  <a:pt x="252" y="1592"/>
                </a:lnTo>
                <a:lnTo>
                  <a:pt x="209" y="1592"/>
                </a:lnTo>
                <a:lnTo>
                  <a:pt x="209" y="1738"/>
                </a:lnTo>
                <a:lnTo>
                  <a:pt x="145" y="1738"/>
                </a:lnTo>
                <a:lnTo>
                  <a:pt x="145" y="1592"/>
                </a:lnTo>
                <a:lnTo>
                  <a:pt x="102" y="1592"/>
                </a:lnTo>
                <a:lnTo>
                  <a:pt x="102" y="1545"/>
                </a:lnTo>
                <a:lnTo>
                  <a:pt x="145" y="1545"/>
                </a:lnTo>
                <a:lnTo>
                  <a:pt x="145" y="1470"/>
                </a:lnTo>
                <a:lnTo>
                  <a:pt x="102" y="1470"/>
                </a:lnTo>
                <a:lnTo>
                  <a:pt x="102" y="1422"/>
                </a:lnTo>
                <a:close/>
                <a:moveTo>
                  <a:pt x="0" y="1622"/>
                </a:moveTo>
                <a:lnTo>
                  <a:pt x="0" y="1422"/>
                </a:lnTo>
                <a:lnTo>
                  <a:pt x="102" y="1422"/>
                </a:lnTo>
                <a:lnTo>
                  <a:pt x="102" y="1470"/>
                </a:lnTo>
                <a:lnTo>
                  <a:pt x="60" y="1470"/>
                </a:lnTo>
                <a:lnTo>
                  <a:pt x="60" y="1545"/>
                </a:lnTo>
                <a:lnTo>
                  <a:pt x="102" y="1545"/>
                </a:lnTo>
                <a:lnTo>
                  <a:pt x="102" y="1592"/>
                </a:lnTo>
                <a:lnTo>
                  <a:pt x="60" y="1592"/>
                </a:lnTo>
                <a:lnTo>
                  <a:pt x="60" y="1622"/>
                </a:lnTo>
                <a:lnTo>
                  <a:pt x="0" y="1622"/>
                </a:lnTo>
                <a:close/>
                <a:moveTo>
                  <a:pt x="1364" y="1153"/>
                </a:moveTo>
                <a:lnTo>
                  <a:pt x="1364" y="978"/>
                </a:lnTo>
                <a:cubicBezTo>
                  <a:pt x="1372" y="968"/>
                  <a:pt x="1380" y="959"/>
                  <a:pt x="1385" y="950"/>
                </a:cubicBezTo>
                <a:lnTo>
                  <a:pt x="1364" y="936"/>
                </a:lnTo>
                <a:lnTo>
                  <a:pt x="1364" y="924"/>
                </a:lnTo>
                <a:lnTo>
                  <a:pt x="1392" y="942"/>
                </a:lnTo>
                <a:cubicBezTo>
                  <a:pt x="1437" y="872"/>
                  <a:pt x="1470" y="794"/>
                  <a:pt x="1483" y="707"/>
                </a:cubicBezTo>
                <a:lnTo>
                  <a:pt x="1690" y="706"/>
                </a:lnTo>
                <a:cubicBezTo>
                  <a:pt x="1652" y="919"/>
                  <a:pt x="1541" y="1065"/>
                  <a:pt x="1364" y="1153"/>
                </a:cubicBezTo>
                <a:close/>
                <a:moveTo>
                  <a:pt x="1364" y="924"/>
                </a:moveTo>
                <a:lnTo>
                  <a:pt x="1379" y="870"/>
                </a:lnTo>
                <a:lnTo>
                  <a:pt x="1364" y="870"/>
                </a:lnTo>
                <a:lnTo>
                  <a:pt x="1364" y="924"/>
                </a:lnTo>
                <a:close/>
                <a:moveTo>
                  <a:pt x="1364" y="845"/>
                </a:moveTo>
                <a:lnTo>
                  <a:pt x="1385" y="845"/>
                </a:lnTo>
                <a:lnTo>
                  <a:pt x="1410" y="753"/>
                </a:lnTo>
                <a:lnTo>
                  <a:pt x="1364" y="753"/>
                </a:lnTo>
                <a:lnTo>
                  <a:pt x="1364" y="845"/>
                </a:lnTo>
                <a:close/>
                <a:moveTo>
                  <a:pt x="1364" y="632"/>
                </a:moveTo>
                <a:lnTo>
                  <a:pt x="1364" y="621"/>
                </a:lnTo>
                <a:lnTo>
                  <a:pt x="1483" y="621"/>
                </a:lnTo>
                <a:lnTo>
                  <a:pt x="1483" y="632"/>
                </a:lnTo>
                <a:lnTo>
                  <a:pt x="1364" y="632"/>
                </a:lnTo>
                <a:close/>
                <a:moveTo>
                  <a:pt x="1364" y="338"/>
                </a:moveTo>
                <a:lnTo>
                  <a:pt x="1364" y="325"/>
                </a:lnTo>
                <a:cubicBezTo>
                  <a:pt x="1372" y="321"/>
                  <a:pt x="1380" y="315"/>
                  <a:pt x="1388" y="309"/>
                </a:cubicBezTo>
                <a:cubicBezTo>
                  <a:pt x="1380" y="300"/>
                  <a:pt x="1372" y="290"/>
                  <a:pt x="1364" y="281"/>
                </a:cubicBezTo>
                <a:lnTo>
                  <a:pt x="1364" y="99"/>
                </a:lnTo>
                <a:cubicBezTo>
                  <a:pt x="1539" y="188"/>
                  <a:pt x="1651" y="336"/>
                  <a:pt x="1692" y="544"/>
                </a:cubicBezTo>
                <a:lnTo>
                  <a:pt x="1483" y="544"/>
                </a:lnTo>
                <a:cubicBezTo>
                  <a:pt x="1469" y="460"/>
                  <a:pt x="1439" y="385"/>
                  <a:pt x="1394" y="319"/>
                </a:cubicBezTo>
                <a:cubicBezTo>
                  <a:pt x="1384" y="325"/>
                  <a:pt x="1375" y="333"/>
                  <a:pt x="1364" y="338"/>
                </a:cubicBezTo>
                <a:close/>
                <a:moveTo>
                  <a:pt x="1364" y="99"/>
                </a:moveTo>
                <a:lnTo>
                  <a:pt x="1364" y="281"/>
                </a:lnTo>
                <a:cubicBezTo>
                  <a:pt x="1321" y="230"/>
                  <a:pt x="1271" y="185"/>
                  <a:pt x="1218" y="150"/>
                </a:cubicBezTo>
                <a:lnTo>
                  <a:pt x="1218" y="42"/>
                </a:lnTo>
                <a:cubicBezTo>
                  <a:pt x="1271" y="57"/>
                  <a:pt x="1320" y="75"/>
                  <a:pt x="1364" y="99"/>
                </a:cubicBezTo>
                <a:close/>
                <a:moveTo>
                  <a:pt x="1364" y="325"/>
                </a:moveTo>
                <a:lnTo>
                  <a:pt x="1364" y="338"/>
                </a:lnTo>
                <a:cubicBezTo>
                  <a:pt x="1316" y="370"/>
                  <a:pt x="1267" y="394"/>
                  <a:pt x="1218" y="414"/>
                </a:cubicBezTo>
                <a:lnTo>
                  <a:pt x="1218" y="404"/>
                </a:lnTo>
                <a:cubicBezTo>
                  <a:pt x="1273" y="380"/>
                  <a:pt x="1321" y="354"/>
                  <a:pt x="1364" y="325"/>
                </a:cubicBezTo>
                <a:close/>
                <a:moveTo>
                  <a:pt x="1364" y="621"/>
                </a:moveTo>
                <a:lnTo>
                  <a:pt x="1364" y="632"/>
                </a:lnTo>
                <a:lnTo>
                  <a:pt x="1218" y="632"/>
                </a:lnTo>
                <a:lnTo>
                  <a:pt x="1218" y="621"/>
                </a:lnTo>
                <a:lnTo>
                  <a:pt x="1364" y="621"/>
                </a:lnTo>
                <a:close/>
                <a:moveTo>
                  <a:pt x="1364" y="753"/>
                </a:moveTo>
                <a:lnTo>
                  <a:pt x="1364" y="845"/>
                </a:lnTo>
                <a:lnTo>
                  <a:pt x="1277" y="845"/>
                </a:lnTo>
                <a:lnTo>
                  <a:pt x="1280" y="822"/>
                </a:lnTo>
                <a:lnTo>
                  <a:pt x="1218" y="822"/>
                </a:lnTo>
                <a:lnTo>
                  <a:pt x="1218" y="753"/>
                </a:lnTo>
                <a:lnTo>
                  <a:pt x="1364" y="753"/>
                </a:lnTo>
                <a:close/>
                <a:moveTo>
                  <a:pt x="1364" y="870"/>
                </a:moveTo>
                <a:lnTo>
                  <a:pt x="1364" y="924"/>
                </a:lnTo>
                <a:lnTo>
                  <a:pt x="1364" y="936"/>
                </a:lnTo>
                <a:lnTo>
                  <a:pt x="1362" y="933"/>
                </a:lnTo>
                <a:lnTo>
                  <a:pt x="1343" y="1002"/>
                </a:lnTo>
                <a:cubicBezTo>
                  <a:pt x="1350" y="995"/>
                  <a:pt x="1358" y="987"/>
                  <a:pt x="1364" y="978"/>
                </a:cubicBezTo>
                <a:lnTo>
                  <a:pt x="1364" y="1153"/>
                </a:lnTo>
                <a:cubicBezTo>
                  <a:pt x="1320" y="1175"/>
                  <a:pt x="1271" y="1193"/>
                  <a:pt x="1218" y="1208"/>
                </a:cubicBezTo>
                <a:lnTo>
                  <a:pt x="1218" y="1107"/>
                </a:lnTo>
                <a:cubicBezTo>
                  <a:pt x="1262" y="1079"/>
                  <a:pt x="1303" y="1045"/>
                  <a:pt x="1342" y="1004"/>
                </a:cubicBezTo>
                <a:lnTo>
                  <a:pt x="1218" y="1004"/>
                </a:lnTo>
                <a:lnTo>
                  <a:pt x="1218" y="925"/>
                </a:lnTo>
                <a:lnTo>
                  <a:pt x="1260" y="925"/>
                </a:lnTo>
                <a:lnTo>
                  <a:pt x="1269" y="881"/>
                </a:lnTo>
                <a:cubicBezTo>
                  <a:pt x="1252" y="873"/>
                  <a:pt x="1235" y="865"/>
                  <a:pt x="1218" y="859"/>
                </a:cubicBezTo>
                <a:lnTo>
                  <a:pt x="1218" y="847"/>
                </a:lnTo>
                <a:cubicBezTo>
                  <a:pt x="1236" y="853"/>
                  <a:pt x="1253" y="861"/>
                  <a:pt x="1271" y="870"/>
                </a:cubicBezTo>
                <a:lnTo>
                  <a:pt x="1364" y="870"/>
                </a:lnTo>
                <a:close/>
                <a:moveTo>
                  <a:pt x="947" y="102"/>
                </a:moveTo>
                <a:cubicBezTo>
                  <a:pt x="961" y="113"/>
                  <a:pt x="974" y="126"/>
                  <a:pt x="989" y="140"/>
                </a:cubicBezTo>
                <a:cubicBezTo>
                  <a:pt x="974" y="136"/>
                  <a:pt x="961" y="133"/>
                  <a:pt x="947" y="132"/>
                </a:cubicBezTo>
                <a:lnTo>
                  <a:pt x="947" y="281"/>
                </a:lnTo>
                <a:cubicBezTo>
                  <a:pt x="961" y="266"/>
                  <a:pt x="984" y="259"/>
                  <a:pt x="1019" y="257"/>
                </a:cubicBezTo>
                <a:lnTo>
                  <a:pt x="1014" y="166"/>
                </a:lnTo>
                <a:cubicBezTo>
                  <a:pt x="1082" y="242"/>
                  <a:pt x="1126" y="330"/>
                  <a:pt x="1155" y="426"/>
                </a:cubicBezTo>
                <a:cubicBezTo>
                  <a:pt x="1087" y="451"/>
                  <a:pt x="1018" y="462"/>
                  <a:pt x="947" y="465"/>
                </a:cubicBezTo>
                <a:lnTo>
                  <a:pt x="947" y="474"/>
                </a:lnTo>
                <a:cubicBezTo>
                  <a:pt x="1016" y="472"/>
                  <a:pt x="1086" y="462"/>
                  <a:pt x="1158" y="435"/>
                </a:cubicBezTo>
                <a:cubicBezTo>
                  <a:pt x="1175" y="495"/>
                  <a:pt x="1181" y="555"/>
                  <a:pt x="1184" y="621"/>
                </a:cubicBezTo>
                <a:lnTo>
                  <a:pt x="947" y="621"/>
                </a:lnTo>
                <a:lnTo>
                  <a:pt x="947" y="729"/>
                </a:lnTo>
                <a:lnTo>
                  <a:pt x="1161" y="729"/>
                </a:lnTo>
                <a:lnTo>
                  <a:pt x="1160" y="685"/>
                </a:lnTo>
                <a:cubicBezTo>
                  <a:pt x="1057" y="678"/>
                  <a:pt x="991" y="669"/>
                  <a:pt x="952" y="632"/>
                </a:cubicBezTo>
                <a:lnTo>
                  <a:pt x="1182" y="632"/>
                </a:lnTo>
                <a:cubicBezTo>
                  <a:pt x="1182" y="672"/>
                  <a:pt x="1178" y="711"/>
                  <a:pt x="1172" y="751"/>
                </a:cubicBezTo>
                <a:lnTo>
                  <a:pt x="947" y="751"/>
                </a:lnTo>
                <a:lnTo>
                  <a:pt x="947" y="822"/>
                </a:lnTo>
                <a:lnTo>
                  <a:pt x="1053" y="822"/>
                </a:lnTo>
                <a:lnTo>
                  <a:pt x="1053" y="810"/>
                </a:lnTo>
                <a:lnTo>
                  <a:pt x="1062" y="810"/>
                </a:lnTo>
                <a:cubicBezTo>
                  <a:pt x="1066" y="813"/>
                  <a:pt x="1069" y="813"/>
                  <a:pt x="1073" y="811"/>
                </a:cubicBezTo>
                <a:lnTo>
                  <a:pt x="1078" y="814"/>
                </a:lnTo>
                <a:lnTo>
                  <a:pt x="1054" y="1005"/>
                </a:lnTo>
                <a:lnTo>
                  <a:pt x="1078" y="1004"/>
                </a:lnTo>
                <a:cubicBezTo>
                  <a:pt x="1042" y="1061"/>
                  <a:pt x="999" y="1110"/>
                  <a:pt x="947" y="1153"/>
                </a:cubicBezTo>
                <a:lnTo>
                  <a:pt x="947" y="1167"/>
                </a:lnTo>
                <a:cubicBezTo>
                  <a:pt x="1003" y="1123"/>
                  <a:pt x="1050" y="1068"/>
                  <a:pt x="1090" y="1004"/>
                </a:cubicBezTo>
                <a:lnTo>
                  <a:pt x="1218" y="1004"/>
                </a:lnTo>
                <a:lnTo>
                  <a:pt x="1218" y="925"/>
                </a:lnTo>
                <a:lnTo>
                  <a:pt x="1167" y="925"/>
                </a:lnTo>
                <a:lnTo>
                  <a:pt x="1178" y="843"/>
                </a:lnTo>
                <a:cubicBezTo>
                  <a:pt x="1192" y="847"/>
                  <a:pt x="1205" y="852"/>
                  <a:pt x="1218" y="859"/>
                </a:cubicBezTo>
                <a:lnTo>
                  <a:pt x="1218" y="847"/>
                </a:lnTo>
                <a:cubicBezTo>
                  <a:pt x="1206" y="843"/>
                  <a:pt x="1193" y="838"/>
                  <a:pt x="1181" y="834"/>
                </a:cubicBezTo>
                <a:cubicBezTo>
                  <a:pt x="1178" y="831"/>
                  <a:pt x="1178" y="827"/>
                  <a:pt x="1181" y="822"/>
                </a:cubicBezTo>
                <a:lnTo>
                  <a:pt x="1218" y="822"/>
                </a:lnTo>
                <a:lnTo>
                  <a:pt x="1218" y="753"/>
                </a:lnTo>
                <a:lnTo>
                  <a:pt x="1182" y="753"/>
                </a:lnTo>
                <a:cubicBezTo>
                  <a:pt x="1189" y="716"/>
                  <a:pt x="1192" y="676"/>
                  <a:pt x="1192" y="632"/>
                </a:cubicBezTo>
                <a:lnTo>
                  <a:pt x="1218" y="632"/>
                </a:lnTo>
                <a:lnTo>
                  <a:pt x="1218" y="621"/>
                </a:lnTo>
                <a:lnTo>
                  <a:pt x="1193" y="621"/>
                </a:lnTo>
                <a:cubicBezTo>
                  <a:pt x="1192" y="558"/>
                  <a:pt x="1182" y="494"/>
                  <a:pt x="1167" y="432"/>
                </a:cubicBezTo>
                <a:cubicBezTo>
                  <a:pt x="1184" y="427"/>
                  <a:pt x="1201" y="421"/>
                  <a:pt x="1218" y="414"/>
                </a:cubicBezTo>
                <a:lnTo>
                  <a:pt x="1218" y="404"/>
                </a:lnTo>
                <a:cubicBezTo>
                  <a:pt x="1201" y="410"/>
                  <a:pt x="1184" y="418"/>
                  <a:pt x="1165" y="425"/>
                </a:cubicBezTo>
                <a:cubicBezTo>
                  <a:pt x="1120" y="272"/>
                  <a:pt x="1041" y="162"/>
                  <a:pt x="947" y="89"/>
                </a:cubicBezTo>
                <a:lnTo>
                  <a:pt x="947" y="102"/>
                </a:lnTo>
                <a:close/>
                <a:moveTo>
                  <a:pt x="1218" y="42"/>
                </a:moveTo>
                <a:lnTo>
                  <a:pt x="1218" y="150"/>
                </a:lnTo>
                <a:cubicBezTo>
                  <a:pt x="1138" y="99"/>
                  <a:pt x="1048" y="66"/>
                  <a:pt x="947" y="61"/>
                </a:cubicBezTo>
                <a:lnTo>
                  <a:pt x="947" y="1"/>
                </a:lnTo>
                <a:cubicBezTo>
                  <a:pt x="964" y="1"/>
                  <a:pt x="982" y="2"/>
                  <a:pt x="1001" y="4"/>
                </a:cubicBezTo>
                <a:cubicBezTo>
                  <a:pt x="1079" y="10"/>
                  <a:pt x="1151" y="23"/>
                  <a:pt x="1218" y="42"/>
                </a:cubicBezTo>
                <a:close/>
                <a:moveTo>
                  <a:pt x="1218" y="1107"/>
                </a:moveTo>
                <a:lnTo>
                  <a:pt x="1218" y="1208"/>
                </a:lnTo>
                <a:cubicBezTo>
                  <a:pt x="1137" y="1230"/>
                  <a:pt x="1046" y="1243"/>
                  <a:pt x="947" y="1248"/>
                </a:cubicBezTo>
                <a:lnTo>
                  <a:pt x="947" y="1195"/>
                </a:lnTo>
                <a:cubicBezTo>
                  <a:pt x="1045" y="1185"/>
                  <a:pt x="1135" y="1158"/>
                  <a:pt x="1218" y="1107"/>
                </a:cubicBezTo>
                <a:close/>
                <a:moveTo>
                  <a:pt x="947" y="1005"/>
                </a:moveTo>
                <a:lnTo>
                  <a:pt x="947" y="929"/>
                </a:lnTo>
                <a:lnTo>
                  <a:pt x="1039" y="929"/>
                </a:lnTo>
                <a:lnTo>
                  <a:pt x="1029" y="1005"/>
                </a:lnTo>
                <a:lnTo>
                  <a:pt x="947" y="1005"/>
                </a:lnTo>
                <a:close/>
                <a:moveTo>
                  <a:pt x="947" y="908"/>
                </a:moveTo>
                <a:lnTo>
                  <a:pt x="947" y="845"/>
                </a:lnTo>
                <a:lnTo>
                  <a:pt x="1049" y="845"/>
                </a:lnTo>
                <a:lnTo>
                  <a:pt x="1042" y="908"/>
                </a:lnTo>
                <a:lnTo>
                  <a:pt x="947" y="908"/>
                </a:lnTo>
                <a:close/>
                <a:moveTo>
                  <a:pt x="888" y="61"/>
                </a:moveTo>
                <a:cubicBezTo>
                  <a:pt x="909" y="74"/>
                  <a:pt x="927" y="87"/>
                  <a:pt x="947" y="102"/>
                </a:cubicBezTo>
                <a:lnTo>
                  <a:pt x="947" y="89"/>
                </a:lnTo>
                <a:cubicBezTo>
                  <a:pt x="933" y="78"/>
                  <a:pt x="919" y="69"/>
                  <a:pt x="905" y="60"/>
                </a:cubicBezTo>
                <a:cubicBezTo>
                  <a:pt x="919" y="60"/>
                  <a:pt x="933" y="60"/>
                  <a:pt x="947" y="61"/>
                </a:cubicBezTo>
                <a:lnTo>
                  <a:pt x="947" y="1"/>
                </a:lnTo>
                <a:cubicBezTo>
                  <a:pt x="906" y="0"/>
                  <a:pt x="867" y="0"/>
                  <a:pt x="829" y="1"/>
                </a:cubicBezTo>
                <a:lnTo>
                  <a:pt x="829" y="62"/>
                </a:lnTo>
                <a:cubicBezTo>
                  <a:pt x="844" y="61"/>
                  <a:pt x="857" y="60"/>
                  <a:pt x="871" y="60"/>
                </a:cubicBezTo>
                <a:cubicBezTo>
                  <a:pt x="857" y="69"/>
                  <a:pt x="844" y="78"/>
                  <a:pt x="829" y="89"/>
                </a:cubicBezTo>
                <a:lnTo>
                  <a:pt x="829" y="103"/>
                </a:lnTo>
                <a:cubicBezTo>
                  <a:pt x="848" y="89"/>
                  <a:pt x="867" y="74"/>
                  <a:pt x="888" y="61"/>
                </a:cubicBezTo>
                <a:close/>
                <a:moveTo>
                  <a:pt x="947" y="132"/>
                </a:moveTo>
                <a:cubicBezTo>
                  <a:pt x="909" y="126"/>
                  <a:pt x="867" y="126"/>
                  <a:pt x="829" y="132"/>
                </a:cubicBezTo>
                <a:lnTo>
                  <a:pt x="829" y="279"/>
                </a:lnTo>
                <a:cubicBezTo>
                  <a:pt x="842" y="292"/>
                  <a:pt x="849" y="309"/>
                  <a:pt x="849" y="330"/>
                </a:cubicBezTo>
                <a:cubicBezTo>
                  <a:pt x="854" y="376"/>
                  <a:pt x="855" y="421"/>
                  <a:pt x="855" y="465"/>
                </a:cubicBezTo>
                <a:cubicBezTo>
                  <a:pt x="848" y="465"/>
                  <a:pt x="838" y="464"/>
                  <a:pt x="829" y="464"/>
                </a:cubicBezTo>
                <a:lnTo>
                  <a:pt x="829" y="474"/>
                </a:lnTo>
                <a:cubicBezTo>
                  <a:pt x="838" y="474"/>
                  <a:pt x="848" y="476"/>
                  <a:pt x="857" y="476"/>
                </a:cubicBezTo>
                <a:lnTo>
                  <a:pt x="855" y="544"/>
                </a:lnTo>
                <a:cubicBezTo>
                  <a:pt x="855" y="579"/>
                  <a:pt x="850" y="605"/>
                  <a:pt x="837" y="621"/>
                </a:cubicBezTo>
                <a:lnTo>
                  <a:pt x="829" y="621"/>
                </a:lnTo>
                <a:lnTo>
                  <a:pt x="829" y="729"/>
                </a:lnTo>
                <a:lnTo>
                  <a:pt x="947" y="729"/>
                </a:lnTo>
                <a:lnTo>
                  <a:pt x="947" y="621"/>
                </a:lnTo>
                <a:lnTo>
                  <a:pt x="939" y="621"/>
                </a:lnTo>
                <a:cubicBezTo>
                  <a:pt x="927" y="606"/>
                  <a:pt x="922" y="577"/>
                  <a:pt x="922" y="542"/>
                </a:cubicBezTo>
                <a:lnTo>
                  <a:pt x="921" y="476"/>
                </a:lnTo>
                <a:cubicBezTo>
                  <a:pt x="930" y="476"/>
                  <a:pt x="938" y="474"/>
                  <a:pt x="947" y="474"/>
                </a:cubicBezTo>
                <a:lnTo>
                  <a:pt x="947" y="465"/>
                </a:lnTo>
                <a:cubicBezTo>
                  <a:pt x="938" y="465"/>
                  <a:pt x="930" y="465"/>
                  <a:pt x="921" y="465"/>
                </a:cubicBezTo>
                <a:cubicBezTo>
                  <a:pt x="922" y="421"/>
                  <a:pt x="923" y="376"/>
                  <a:pt x="927" y="332"/>
                </a:cubicBezTo>
                <a:cubicBezTo>
                  <a:pt x="929" y="311"/>
                  <a:pt x="934" y="294"/>
                  <a:pt x="947" y="281"/>
                </a:cubicBezTo>
                <a:lnTo>
                  <a:pt x="947" y="132"/>
                </a:lnTo>
                <a:close/>
                <a:moveTo>
                  <a:pt x="947" y="751"/>
                </a:moveTo>
                <a:lnTo>
                  <a:pt x="947" y="822"/>
                </a:lnTo>
                <a:lnTo>
                  <a:pt x="845" y="822"/>
                </a:lnTo>
                <a:lnTo>
                  <a:pt x="849" y="845"/>
                </a:lnTo>
                <a:lnTo>
                  <a:pt x="947" y="845"/>
                </a:lnTo>
                <a:lnTo>
                  <a:pt x="947" y="908"/>
                </a:lnTo>
                <a:lnTo>
                  <a:pt x="858" y="908"/>
                </a:lnTo>
                <a:lnTo>
                  <a:pt x="862" y="929"/>
                </a:lnTo>
                <a:lnTo>
                  <a:pt x="947" y="929"/>
                </a:lnTo>
                <a:lnTo>
                  <a:pt x="947" y="1005"/>
                </a:lnTo>
                <a:lnTo>
                  <a:pt x="829" y="1005"/>
                </a:lnTo>
                <a:lnTo>
                  <a:pt x="829" y="751"/>
                </a:lnTo>
                <a:lnTo>
                  <a:pt x="947" y="751"/>
                </a:lnTo>
                <a:close/>
                <a:moveTo>
                  <a:pt x="947" y="1153"/>
                </a:moveTo>
                <a:lnTo>
                  <a:pt x="947" y="1167"/>
                </a:lnTo>
                <a:cubicBezTo>
                  <a:pt x="933" y="1178"/>
                  <a:pt x="918" y="1188"/>
                  <a:pt x="904" y="1197"/>
                </a:cubicBezTo>
                <a:cubicBezTo>
                  <a:pt x="918" y="1197"/>
                  <a:pt x="933" y="1196"/>
                  <a:pt x="947" y="1195"/>
                </a:cubicBezTo>
                <a:lnTo>
                  <a:pt x="947" y="1248"/>
                </a:lnTo>
                <a:cubicBezTo>
                  <a:pt x="933" y="1249"/>
                  <a:pt x="918" y="1251"/>
                  <a:pt x="904" y="1251"/>
                </a:cubicBezTo>
                <a:cubicBezTo>
                  <a:pt x="879" y="1251"/>
                  <a:pt x="854" y="1251"/>
                  <a:pt x="829" y="1249"/>
                </a:cubicBezTo>
                <a:lnTo>
                  <a:pt x="829" y="1191"/>
                </a:lnTo>
                <a:cubicBezTo>
                  <a:pt x="844" y="1193"/>
                  <a:pt x="858" y="1195"/>
                  <a:pt x="872" y="1196"/>
                </a:cubicBezTo>
                <a:cubicBezTo>
                  <a:pt x="858" y="1187"/>
                  <a:pt x="844" y="1176"/>
                  <a:pt x="829" y="1166"/>
                </a:cubicBezTo>
                <a:lnTo>
                  <a:pt x="829" y="1154"/>
                </a:lnTo>
                <a:cubicBezTo>
                  <a:pt x="849" y="1168"/>
                  <a:pt x="867" y="1183"/>
                  <a:pt x="888" y="1195"/>
                </a:cubicBezTo>
                <a:cubicBezTo>
                  <a:pt x="909" y="1181"/>
                  <a:pt x="929" y="1167"/>
                  <a:pt x="947" y="1153"/>
                </a:cubicBezTo>
                <a:close/>
                <a:moveTo>
                  <a:pt x="829" y="132"/>
                </a:moveTo>
                <a:cubicBezTo>
                  <a:pt x="815" y="133"/>
                  <a:pt x="802" y="136"/>
                  <a:pt x="787" y="140"/>
                </a:cubicBezTo>
                <a:cubicBezTo>
                  <a:pt x="800" y="126"/>
                  <a:pt x="815" y="115"/>
                  <a:pt x="829" y="103"/>
                </a:cubicBezTo>
                <a:lnTo>
                  <a:pt x="829" y="89"/>
                </a:lnTo>
                <a:cubicBezTo>
                  <a:pt x="735" y="160"/>
                  <a:pt x="659" y="265"/>
                  <a:pt x="615" y="417"/>
                </a:cubicBezTo>
                <a:cubicBezTo>
                  <a:pt x="610" y="415"/>
                  <a:pt x="606" y="414"/>
                  <a:pt x="602" y="413"/>
                </a:cubicBezTo>
                <a:lnTo>
                  <a:pt x="602" y="426"/>
                </a:lnTo>
                <a:cubicBezTo>
                  <a:pt x="604" y="427"/>
                  <a:pt x="608" y="428"/>
                  <a:pt x="611" y="430"/>
                </a:cubicBezTo>
                <a:cubicBezTo>
                  <a:pt x="607" y="442"/>
                  <a:pt x="604" y="453"/>
                  <a:pt x="602" y="465"/>
                </a:cubicBezTo>
                <a:lnTo>
                  <a:pt x="602" y="515"/>
                </a:lnTo>
                <a:cubicBezTo>
                  <a:pt x="606" y="487"/>
                  <a:pt x="612" y="459"/>
                  <a:pt x="620" y="431"/>
                </a:cubicBezTo>
                <a:cubicBezTo>
                  <a:pt x="692" y="457"/>
                  <a:pt x="761" y="469"/>
                  <a:pt x="829" y="474"/>
                </a:cubicBezTo>
                <a:lnTo>
                  <a:pt x="829" y="464"/>
                </a:lnTo>
                <a:cubicBezTo>
                  <a:pt x="760" y="460"/>
                  <a:pt x="692" y="444"/>
                  <a:pt x="623" y="421"/>
                </a:cubicBezTo>
                <a:cubicBezTo>
                  <a:pt x="653" y="325"/>
                  <a:pt x="696" y="242"/>
                  <a:pt x="764" y="164"/>
                </a:cubicBezTo>
                <a:lnTo>
                  <a:pt x="759" y="256"/>
                </a:lnTo>
                <a:cubicBezTo>
                  <a:pt x="793" y="257"/>
                  <a:pt x="815" y="265"/>
                  <a:pt x="829" y="279"/>
                </a:cubicBezTo>
                <a:lnTo>
                  <a:pt x="829" y="132"/>
                </a:lnTo>
                <a:close/>
                <a:moveTo>
                  <a:pt x="829" y="1"/>
                </a:moveTo>
                <a:lnTo>
                  <a:pt x="829" y="62"/>
                </a:lnTo>
                <a:cubicBezTo>
                  <a:pt x="742" y="73"/>
                  <a:pt x="667" y="98"/>
                  <a:pt x="602" y="134"/>
                </a:cubicBezTo>
                <a:lnTo>
                  <a:pt x="602" y="31"/>
                </a:lnTo>
                <a:cubicBezTo>
                  <a:pt x="672" y="14"/>
                  <a:pt x="748" y="4"/>
                  <a:pt x="829" y="1"/>
                </a:cubicBezTo>
                <a:close/>
                <a:moveTo>
                  <a:pt x="829" y="621"/>
                </a:moveTo>
                <a:lnTo>
                  <a:pt x="829" y="729"/>
                </a:lnTo>
                <a:lnTo>
                  <a:pt x="619" y="729"/>
                </a:lnTo>
                <a:lnTo>
                  <a:pt x="617" y="685"/>
                </a:lnTo>
                <a:cubicBezTo>
                  <a:pt x="723" y="681"/>
                  <a:pt x="794" y="665"/>
                  <a:pt x="827" y="632"/>
                </a:cubicBezTo>
                <a:lnTo>
                  <a:pt x="602" y="632"/>
                </a:lnTo>
                <a:lnTo>
                  <a:pt x="602" y="621"/>
                </a:lnTo>
                <a:lnTo>
                  <a:pt x="829" y="621"/>
                </a:lnTo>
                <a:close/>
                <a:moveTo>
                  <a:pt x="829" y="751"/>
                </a:moveTo>
                <a:lnTo>
                  <a:pt x="829" y="1005"/>
                </a:lnTo>
                <a:lnTo>
                  <a:pt x="769" y="1005"/>
                </a:lnTo>
                <a:lnTo>
                  <a:pt x="743" y="809"/>
                </a:lnTo>
                <a:lnTo>
                  <a:pt x="732" y="810"/>
                </a:lnTo>
                <a:cubicBezTo>
                  <a:pt x="730" y="813"/>
                  <a:pt x="727" y="813"/>
                  <a:pt x="723" y="811"/>
                </a:cubicBezTo>
                <a:lnTo>
                  <a:pt x="736" y="910"/>
                </a:lnTo>
                <a:lnTo>
                  <a:pt x="663" y="910"/>
                </a:lnTo>
                <a:cubicBezTo>
                  <a:pt x="664" y="920"/>
                  <a:pt x="670" y="927"/>
                  <a:pt x="678" y="932"/>
                </a:cubicBezTo>
                <a:lnTo>
                  <a:pt x="743" y="996"/>
                </a:lnTo>
                <a:cubicBezTo>
                  <a:pt x="747" y="998"/>
                  <a:pt x="748" y="1001"/>
                  <a:pt x="747" y="1004"/>
                </a:cubicBezTo>
                <a:lnTo>
                  <a:pt x="698" y="1004"/>
                </a:lnTo>
                <a:cubicBezTo>
                  <a:pt x="736" y="1062"/>
                  <a:pt x="780" y="1113"/>
                  <a:pt x="829" y="1154"/>
                </a:cubicBezTo>
                <a:lnTo>
                  <a:pt x="829" y="1166"/>
                </a:lnTo>
                <a:cubicBezTo>
                  <a:pt x="776" y="1124"/>
                  <a:pt x="729" y="1072"/>
                  <a:pt x="688" y="1005"/>
                </a:cubicBezTo>
                <a:lnTo>
                  <a:pt x="638" y="1004"/>
                </a:lnTo>
                <a:lnTo>
                  <a:pt x="602" y="968"/>
                </a:lnTo>
                <a:lnTo>
                  <a:pt x="602" y="838"/>
                </a:lnTo>
                <a:lnTo>
                  <a:pt x="606" y="836"/>
                </a:lnTo>
                <a:lnTo>
                  <a:pt x="602" y="818"/>
                </a:lnTo>
                <a:lnTo>
                  <a:pt x="602" y="742"/>
                </a:lnTo>
                <a:cubicBezTo>
                  <a:pt x="603" y="745"/>
                  <a:pt x="603" y="749"/>
                  <a:pt x="604" y="751"/>
                </a:cubicBezTo>
                <a:lnTo>
                  <a:pt x="714" y="751"/>
                </a:lnTo>
                <a:lnTo>
                  <a:pt x="721" y="802"/>
                </a:lnTo>
                <a:cubicBezTo>
                  <a:pt x="723" y="804"/>
                  <a:pt x="726" y="804"/>
                  <a:pt x="729" y="801"/>
                </a:cubicBezTo>
                <a:lnTo>
                  <a:pt x="736" y="801"/>
                </a:lnTo>
                <a:cubicBezTo>
                  <a:pt x="740" y="801"/>
                  <a:pt x="742" y="800"/>
                  <a:pt x="742" y="794"/>
                </a:cubicBezTo>
                <a:lnTo>
                  <a:pt x="735" y="751"/>
                </a:lnTo>
                <a:lnTo>
                  <a:pt x="829" y="751"/>
                </a:lnTo>
                <a:close/>
                <a:moveTo>
                  <a:pt x="829" y="1191"/>
                </a:moveTo>
                <a:cubicBezTo>
                  <a:pt x="740" y="1179"/>
                  <a:pt x="666" y="1154"/>
                  <a:pt x="602" y="1119"/>
                </a:cubicBezTo>
                <a:lnTo>
                  <a:pt x="602" y="1219"/>
                </a:lnTo>
                <a:cubicBezTo>
                  <a:pt x="672" y="1236"/>
                  <a:pt x="748" y="1245"/>
                  <a:pt x="829" y="1249"/>
                </a:cubicBezTo>
                <a:lnTo>
                  <a:pt x="829" y="1191"/>
                </a:lnTo>
                <a:close/>
                <a:moveTo>
                  <a:pt x="602" y="31"/>
                </a:moveTo>
                <a:lnTo>
                  <a:pt x="602" y="134"/>
                </a:lnTo>
                <a:cubicBezTo>
                  <a:pt x="599" y="136"/>
                  <a:pt x="596" y="137"/>
                  <a:pt x="594" y="138"/>
                </a:cubicBezTo>
                <a:lnTo>
                  <a:pt x="594" y="34"/>
                </a:lnTo>
                <a:cubicBezTo>
                  <a:pt x="596" y="32"/>
                  <a:pt x="599" y="32"/>
                  <a:pt x="602" y="31"/>
                </a:cubicBezTo>
                <a:close/>
                <a:moveTo>
                  <a:pt x="602" y="413"/>
                </a:moveTo>
                <a:lnTo>
                  <a:pt x="602" y="426"/>
                </a:lnTo>
                <a:cubicBezTo>
                  <a:pt x="599" y="425"/>
                  <a:pt x="596" y="425"/>
                  <a:pt x="594" y="423"/>
                </a:cubicBezTo>
                <a:lnTo>
                  <a:pt x="594" y="410"/>
                </a:lnTo>
                <a:cubicBezTo>
                  <a:pt x="596" y="410"/>
                  <a:pt x="599" y="411"/>
                  <a:pt x="602" y="413"/>
                </a:cubicBezTo>
                <a:close/>
                <a:moveTo>
                  <a:pt x="602" y="465"/>
                </a:moveTo>
                <a:lnTo>
                  <a:pt x="602" y="515"/>
                </a:lnTo>
                <a:cubicBezTo>
                  <a:pt x="598" y="544"/>
                  <a:pt x="595" y="571"/>
                  <a:pt x="594" y="600"/>
                </a:cubicBezTo>
                <a:lnTo>
                  <a:pt x="594" y="507"/>
                </a:lnTo>
                <a:cubicBezTo>
                  <a:pt x="596" y="494"/>
                  <a:pt x="599" y="479"/>
                  <a:pt x="602" y="465"/>
                </a:cubicBezTo>
                <a:close/>
                <a:moveTo>
                  <a:pt x="602" y="621"/>
                </a:moveTo>
                <a:lnTo>
                  <a:pt x="602" y="632"/>
                </a:lnTo>
                <a:lnTo>
                  <a:pt x="594" y="632"/>
                </a:lnTo>
                <a:lnTo>
                  <a:pt x="594" y="621"/>
                </a:lnTo>
                <a:lnTo>
                  <a:pt x="602" y="621"/>
                </a:lnTo>
                <a:close/>
                <a:moveTo>
                  <a:pt x="602" y="742"/>
                </a:moveTo>
                <a:lnTo>
                  <a:pt x="602" y="818"/>
                </a:lnTo>
                <a:lnTo>
                  <a:pt x="594" y="818"/>
                </a:lnTo>
                <a:lnTo>
                  <a:pt x="594" y="750"/>
                </a:lnTo>
                <a:lnTo>
                  <a:pt x="595" y="750"/>
                </a:lnTo>
                <a:cubicBezTo>
                  <a:pt x="595" y="749"/>
                  <a:pt x="594" y="746"/>
                  <a:pt x="594" y="744"/>
                </a:cubicBezTo>
                <a:lnTo>
                  <a:pt x="594" y="674"/>
                </a:lnTo>
                <a:cubicBezTo>
                  <a:pt x="595" y="698"/>
                  <a:pt x="598" y="720"/>
                  <a:pt x="602" y="742"/>
                </a:cubicBezTo>
                <a:close/>
                <a:moveTo>
                  <a:pt x="602" y="838"/>
                </a:moveTo>
                <a:lnTo>
                  <a:pt x="602" y="968"/>
                </a:lnTo>
                <a:lnTo>
                  <a:pt x="594" y="962"/>
                </a:lnTo>
                <a:lnTo>
                  <a:pt x="594" y="839"/>
                </a:lnTo>
                <a:lnTo>
                  <a:pt x="600" y="839"/>
                </a:lnTo>
                <a:lnTo>
                  <a:pt x="602" y="838"/>
                </a:lnTo>
                <a:close/>
                <a:moveTo>
                  <a:pt x="602" y="1119"/>
                </a:moveTo>
                <a:lnTo>
                  <a:pt x="602" y="1219"/>
                </a:lnTo>
                <a:cubicBezTo>
                  <a:pt x="599" y="1218"/>
                  <a:pt x="596" y="1218"/>
                  <a:pt x="594" y="1217"/>
                </a:cubicBezTo>
                <a:lnTo>
                  <a:pt x="594" y="1115"/>
                </a:lnTo>
                <a:cubicBezTo>
                  <a:pt x="596" y="1116"/>
                  <a:pt x="599" y="1117"/>
                  <a:pt x="602" y="1119"/>
                </a:cubicBezTo>
                <a:close/>
                <a:moveTo>
                  <a:pt x="594" y="34"/>
                </a:moveTo>
                <a:lnTo>
                  <a:pt x="594" y="138"/>
                </a:lnTo>
                <a:cubicBezTo>
                  <a:pt x="581" y="147"/>
                  <a:pt x="566" y="155"/>
                  <a:pt x="555" y="164"/>
                </a:cubicBezTo>
                <a:lnTo>
                  <a:pt x="555" y="45"/>
                </a:lnTo>
                <a:cubicBezTo>
                  <a:pt x="568" y="40"/>
                  <a:pt x="581" y="38"/>
                  <a:pt x="594" y="34"/>
                </a:cubicBezTo>
                <a:close/>
                <a:moveTo>
                  <a:pt x="594" y="410"/>
                </a:moveTo>
                <a:lnTo>
                  <a:pt x="594" y="423"/>
                </a:lnTo>
                <a:cubicBezTo>
                  <a:pt x="581" y="418"/>
                  <a:pt x="568" y="411"/>
                  <a:pt x="555" y="406"/>
                </a:cubicBezTo>
                <a:lnTo>
                  <a:pt x="555" y="393"/>
                </a:lnTo>
                <a:cubicBezTo>
                  <a:pt x="566" y="398"/>
                  <a:pt x="579" y="405"/>
                  <a:pt x="594" y="410"/>
                </a:cubicBezTo>
                <a:close/>
                <a:moveTo>
                  <a:pt x="594" y="507"/>
                </a:moveTo>
                <a:lnTo>
                  <a:pt x="594" y="600"/>
                </a:lnTo>
                <a:cubicBezTo>
                  <a:pt x="594" y="606"/>
                  <a:pt x="594" y="614"/>
                  <a:pt x="592" y="621"/>
                </a:cubicBezTo>
                <a:lnTo>
                  <a:pt x="594" y="621"/>
                </a:lnTo>
                <a:lnTo>
                  <a:pt x="594" y="632"/>
                </a:lnTo>
                <a:lnTo>
                  <a:pt x="592" y="632"/>
                </a:lnTo>
                <a:cubicBezTo>
                  <a:pt x="592" y="647"/>
                  <a:pt x="592" y="661"/>
                  <a:pt x="594" y="674"/>
                </a:cubicBezTo>
                <a:lnTo>
                  <a:pt x="594" y="744"/>
                </a:lnTo>
                <a:cubicBezTo>
                  <a:pt x="587" y="710"/>
                  <a:pt x="585" y="673"/>
                  <a:pt x="586" y="632"/>
                </a:cubicBezTo>
                <a:lnTo>
                  <a:pt x="555" y="632"/>
                </a:lnTo>
                <a:lnTo>
                  <a:pt x="555" y="621"/>
                </a:lnTo>
                <a:lnTo>
                  <a:pt x="586" y="621"/>
                </a:lnTo>
                <a:cubicBezTo>
                  <a:pt x="585" y="584"/>
                  <a:pt x="587" y="546"/>
                  <a:pt x="594" y="507"/>
                </a:cubicBezTo>
                <a:close/>
                <a:moveTo>
                  <a:pt x="594" y="750"/>
                </a:moveTo>
                <a:lnTo>
                  <a:pt x="594" y="818"/>
                </a:lnTo>
                <a:lnTo>
                  <a:pt x="555" y="818"/>
                </a:lnTo>
                <a:lnTo>
                  <a:pt x="555" y="750"/>
                </a:lnTo>
                <a:lnTo>
                  <a:pt x="594" y="750"/>
                </a:lnTo>
                <a:close/>
                <a:moveTo>
                  <a:pt x="594" y="839"/>
                </a:moveTo>
                <a:lnTo>
                  <a:pt x="594" y="962"/>
                </a:lnTo>
                <a:lnTo>
                  <a:pt x="555" y="923"/>
                </a:lnTo>
                <a:lnTo>
                  <a:pt x="555" y="839"/>
                </a:lnTo>
                <a:lnTo>
                  <a:pt x="594" y="839"/>
                </a:lnTo>
                <a:close/>
                <a:moveTo>
                  <a:pt x="594" y="1115"/>
                </a:moveTo>
                <a:lnTo>
                  <a:pt x="594" y="1217"/>
                </a:lnTo>
                <a:cubicBezTo>
                  <a:pt x="581" y="1214"/>
                  <a:pt x="568" y="1210"/>
                  <a:pt x="555" y="1206"/>
                </a:cubicBezTo>
                <a:lnTo>
                  <a:pt x="555" y="1090"/>
                </a:lnTo>
                <a:cubicBezTo>
                  <a:pt x="566" y="1099"/>
                  <a:pt x="581" y="1107"/>
                  <a:pt x="594" y="1115"/>
                </a:cubicBezTo>
                <a:close/>
                <a:moveTo>
                  <a:pt x="555" y="1004"/>
                </a:moveTo>
                <a:lnTo>
                  <a:pt x="555" y="963"/>
                </a:lnTo>
                <a:lnTo>
                  <a:pt x="565" y="1004"/>
                </a:lnTo>
                <a:lnTo>
                  <a:pt x="555" y="1004"/>
                </a:lnTo>
                <a:close/>
                <a:moveTo>
                  <a:pt x="555" y="45"/>
                </a:moveTo>
                <a:lnTo>
                  <a:pt x="555" y="164"/>
                </a:lnTo>
                <a:cubicBezTo>
                  <a:pt x="539" y="176"/>
                  <a:pt x="523" y="188"/>
                  <a:pt x="509" y="200"/>
                </a:cubicBezTo>
                <a:lnTo>
                  <a:pt x="509" y="60"/>
                </a:lnTo>
                <a:cubicBezTo>
                  <a:pt x="523" y="55"/>
                  <a:pt x="539" y="49"/>
                  <a:pt x="555" y="45"/>
                </a:cubicBezTo>
                <a:close/>
                <a:moveTo>
                  <a:pt x="555" y="393"/>
                </a:moveTo>
                <a:lnTo>
                  <a:pt x="555" y="406"/>
                </a:lnTo>
                <a:cubicBezTo>
                  <a:pt x="539" y="400"/>
                  <a:pt x="524" y="392"/>
                  <a:pt x="509" y="385"/>
                </a:cubicBezTo>
                <a:lnTo>
                  <a:pt x="509" y="372"/>
                </a:lnTo>
                <a:cubicBezTo>
                  <a:pt x="523" y="380"/>
                  <a:pt x="538" y="387"/>
                  <a:pt x="555" y="393"/>
                </a:cubicBezTo>
                <a:close/>
                <a:moveTo>
                  <a:pt x="555" y="621"/>
                </a:moveTo>
                <a:lnTo>
                  <a:pt x="555" y="632"/>
                </a:lnTo>
                <a:lnTo>
                  <a:pt x="509" y="632"/>
                </a:lnTo>
                <a:lnTo>
                  <a:pt x="509" y="621"/>
                </a:lnTo>
                <a:lnTo>
                  <a:pt x="555" y="621"/>
                </a:lnTo>
                <a:close/>
                <a:moveTo>
                  <a:pt x="555" y="750"/>
                </a:moveTo>
                <a:lnTo>
                  <a:pt x="555" y="818"/>
                </a:lnTo>
                <a:lnTo>
                  <a:pt x="513" y="818"/>
                </a:lnTo>
                <a:lnTo>
                  <a:pt x="519" y="839"/>
                </a:lnTo>
                <a:lnTo>
                  <a:pt x="555" y="839"/>
                </a:lnTo>
                <a:lnTo>
                  <a:pt x="555" y="923"/>
                </a:lnTo>
                <a:lnTo>
                  <a:pt x="538" y="908"/>
                </a:lnTo>
                <a:lnTo>
                  <a:pt x="555" y="963"/>
                </a:lnTo>
                <a:lnTo>
                  <a:pt x="555" y="1004"/>
                </a:lnTo>
                <a:lnTo>
                  <a:pt x="509" y="1004"/>
                </a:lnTo>
                <a:lnTo>
                  <a:pt x="509" y="750"/>
                </a:lnTo>
                <a:lnTo>
                  <a:pt x="555" y="750"/>
                </a:lnTo>
                <a:close/>
                <a:moveTo>
                  <a:pt x="555" y="1090"/>
                </a:moveTo>
                <a:lnTo>
                  <a:pt x="555" y="1206"/>
                </a:lnTo>
                <a:cubicBezTo>
                  <a:pt x="539" y="1201"/>
                  <a:pt x="523" y="1197"/>
                  <a:pt x="509" y="1192"/>
                </a:cubicBezTo>
                <a:lnTo>
                  <a:pt x="509" y="1056"/>
                </a:lnTo>
                <a:cubicBezTo>
                  <a:pt x="523" y="1068"/>
                  <a:pt x="538" y="1079"/>
                  <a:pt x="555" y="1090"/>
                </a:cubicBezTo>
                <a:close/>
                <a:moveTo>
                  <a:pt x="509" y="60"/>
                </a:moveTo>
                <a:lnTo>
                  <a:pt x="509" y="200"/>
                </a:lnTo>
                <a:cubicBezTo>
                  <a:pt x="481" y="225"/>
                  <a:pt x="454" y="252"/>
                  <a:pt x="430" y="282"/>
                </a:cubicBezTo>
                <a:lnTo>
                  <a:pt x="430" y="94"/>
                </a:lnTo>
                <a:cubicBezTo>
                  <a:pt x="455" y="82"/>
                  <a:pt x="481" y="70"/>
                  <a:pt x="509" y="60"/>
                </a:cubicBezTo>
                <a:close/>
                <a:moveTo>
                  <a:pt x="509" y="372"/>
                </a:moveTo>
                <a:lnTo>
                  <a:pt x="509" y="385"/>
                </a:lnTo>
                <a:cubicBezTo>
                  <a:pt x="483" y="371"/>
                  <a:pt x="455" y="357"/>
                  <a:pt x="430" y="340"/>
                </a:cubicBezTo>
                <a:lnTo>
                  <a:pt x="430" y="325"/>
                </a:lnTo>
                <a:cubicBezTo>
                  <a:pt x="455" y="342"/>
                  <a:pt x="481" y="358"/>
                  <a:pt x="509" y="372"/>
                </a:cubicBezTo>
                <a:close/>
                <a:moveTo>
                  <a:pt x="509" y="621"/>
                </a:moveTo>
                <a:lnTo>
                  <a:pt x="509" y="632"/>
                </a:lnTo>
                <a:lnTo>
                  <a:pt x="430" y="632"/>
                </a:lnTo>
                <a:lnTo>
                  <a:pt x="430" y="621"/>
                </a:lnTo>
                <a:lnTo>
                  <a:pt x="509" y="621"/>
                </a:lnTo>
                <a:close/>
                <a:moveTo>
                  <a:pt x="509" y="750"/>
                </a:moveTo>
                <a:lnTo>
                  <a:pt x="509" y="1004"/>
                </a:lnTo>
                <a:lnTo>
                  <a:pt x="455" y="1005"/>
                </a:lnTo>
                <a:cubicBezTo>
                  <a:pt x="472" y="1022"/>
                  <a:pt x="490" y="1040"/>
                  <a:pt x="509" y="1056"/>
                </a:cubicBezTo>
                <a:lnTo>
                  <a:pt x="509" y="1192"/>
                </a:lnTo>
                <a:cubicBezTo>
                  <a:pt x="481" y="1181"/>
                  <a:pt x="455" y="1170"/>
                  <a:pt x="430" y="1158"/>
                </a:cubicBezTo>
                <a:lnTo>
                  <a:pt x="430" y="976"/>
                </a:lnTo>
                <a:cubicBezTo>
                  <a:pt x="437" y="984"/>
                  <a:pt x="443" y="992"/>
                  <a:pt x="450" y="1000"/>
                </a:cubicBezTo>
                <a:lnTo>
                  <a:pt x="432" y="936"/>
                </a:lnTo>
                <a:lnTo>
                  <a:pt x="430" y="936"/>
                </a:lnTo>
                <a:lnTo>
                  <a:pt x="430" y="750"/>
                </a:lnTo>
                <a:lnTo>
                  <a:pt x="509" y="750"/>
                </a:lnTo>
                <a:close/>
                <a:moveTo>
                  <a:pt x="430" y="94"/>
                </a:moveTo>
                <a:lnTo>
                  <a:pt x="430" y="282"/>
                </a:lnTo>
                <a:cubicBezTo>
                  <a:pt x="422" y="291"/>
                  <a:pt x="415" y="300"/>
                  <a:pt x="407" y="309"/>
                </a:cubicBezTo>
                <a:cubicBezTo>
                  <a:pt x="415" y="315"/>
                  <a:pt x="422" y="320"/>
                  <a:pt x="430" y="325"/>
                </a:cubicBezTo>
                <a:lnTo>
                  <a:pt x="430" y="340"/>
                </a:lnTo>
                <a:cubicBezTo>
                  <a:pt x="420" y="333"/>
                  <a:pt x="411" y="326"/>
                  <a:pt x="402" y="319"/>
                </a:cubicBezTo>
                <a:cubicBezTo>
                  <a:pt x="341" y="406"/>
                  <a:pt x="307" y="506"/>
                  <a:pt x="306" y="622"/>
                </a:cubicBezTo>
                <a:lnTo>
                  <a:pt x="430" y="621"/>
                </a:lnTo>
                <a:lnTo>
                  <a:pt x="430" y="632"/>
                </a:lnTo>
                <a:lnTo>
                  <a:pt x="306" y="632"/>
                </a:lnTo>
                <a:cubicBezTo>
                  <a:pt x="309" y="742"/>
                  <a:pt x="336" y="845"/>
                  <a:pt x="403" y="941"/>
                </a:cubicBezTo>
                <a:lnTo>
                  <a:pt x="428" y="924"/>
                </a:lnTo>
                <a:lnTo>
                  <a:pt x="379" y="750"/>
                </a:lnTo>
                <a:lnTo>
                  <a:pt x="430" y="750"/>
                </a:lnTo>
                <a:lnTo>
                  <a:pt x="430" y="936"/>
                </a:lnTo>
                <a:lnTo>
                  <a:pt x="409" y="950"/>
                </a:lnTo>
                <a:cubicBezTo>
                  <a:pt x="416" y="959"/>
                  <a:pt x="422" y="967"/>
                  <a:pt x="430" y="976"/>
                </a:cubicBezTo>
                <a:lnTo>
                  <a:pt x="430" y="1158"/>
                </a:lnTo>
                <a:cubicBezTo>
                  <a:pt x="336" y="1111"/>
                  <a:pt x="258" y="1047"/>
                  <a:pt x="196" y="962"/>
                </a:cubicBezTo>
                <a:cubicBezTo>
                  <a:pt x="127" y="861"/>
                  <a:pt x="90" y="759"/>
                  <a:pt x="84" y="657"/>
                </a:cubicBezTo>
                <a:lnTo>
                  <a:pt x="84" y="587"/>
                </a:lnTo>
                <a:cubicBezTo>
                  <a:pt x="93" y="444"/>
                  <a:pt x="162" y="308"/>
                  <a:pt x="283" y="193"/>
                </a:cubicBezTo>
                <a:cubicBezTo>
                  <a:pt x="327" y="154"/>
                  <a:pt x="375" y="121"/>
                  <a:pt x="430" y="94"/>
                </a:cubicBezTo>
                <a:close/>
              </a:path>
            </a:pathLst>
          </a:custGeom>
          <a:solidFill>
            <a:srgbClr val="006BB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ransition spd="slow" advTm="7706">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0242"/>
                                        </p:tgtEl>
                                        <p:attrNameLst>
                                          <p:attrName>style.visibility</p:attrName>
                                        </p:attrNameLst>
                                      </p:cBhvr>
                                      <p:to>
                                        <p:strVal val="visible"/>
                                      </p:to>
                                    </p:set>
                                    <p:anim calcmode="lin" valueType="num">
                                      <p:cBhvr>
                                        <p:cTn id="7" dur="400" fill="hold"/>
                                        <p:tgtEl>
                                          <p:spTgt spid="10242"/>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0242"/>
                                        </p:tgtEl>
                                        <p:attrNameLst>
                                          <p:attrName>ppt_y</p:attrName>
                                        </p:attrNameLst>
                                      </p:cBhvr>
                                      <p:tavLst>
                                        <p:tav tm="0">
                                          <p:val>
                                            <p:strVal val="#ppt_y"/>
                                          </p:val>
                                        </p:tav>
                                        <p:tav tm="100000">
                                          <p:val>
                                            <p:strVal val="#ppt_y"/>
                                          </p:val>
                                        </p:tav>
                                      </p:tavLst>
                                    </p:anim>
                                    <p:anim calcmode="lin" valueType="num">
                                      <p:cBhvr>
                                        <p:cTn id="9" dur="400" fill="hold"/>
                                        <p:tgtEl>
                                          <p:spTgt spid="10242"/>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024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0242"/>
                                        </p:tgtEl>
                                      </p:cBhvr>
                                    </p:animEffect>
                                  </p:childTnLst>
                                </p:cTn>
                              </p:par>
                            </p:childTnLst>
                          </p:cTn>
                        </p:par>
                        <p:par>
                          <p:cTn id="12" fill="hold" nodeType="afterGroup">
                            <p:stCondLst>
                              <p:cond delay="760"/>
                            </p:stCondLst>
                            <p:childTnLst>
                              <p:par>
                                <p:cTn id="13" presetID="10" presetClass="entr" presetSubtype="0" fill="hold" grpId="0" nodeType="afterEffect">
                                  <p:stCondLst>
                                    <p:cond delay="0"/>
                                  </p:stCondLst>
                                  <p:childTnLst>
                                    <p:set>
                                      <p:cBhvr>
                                        <p:cTn id="14" dur="1" fill="hold">
                                          <p:stCondLst>
                                            <p:cond delay="0"/>
                                          </p:stCondLst>
                                        </p:cTn>
                                        <p:tgtEl>
                                          <p:spTgt spid="10253"/>
                                        </p:tgtEl>
                                        <p:attrNameLst>
                                          <p:attrName>style.visibility</p:attrName>
                                        </p:attrNameLst>
                                      </p:cBhvr>
                                      <p:to>
                                        <p:strVal val="visible"/>
                                      </p:to>
                                    </p:set>
                                    <p:anim calcmode="lin" valueType="num">
                                      <p:cBhvr>
                                        <p:cTn id="15" dur="500" fill="hold"/>
                                        <p:tgtEl>
                                          <p:spTgt spid="10253"/>
                                        </p:tgtEl>
                                        <p:attrNameLst>
                                          <p:attrName>ppt_w</p:attrName>
                                        </p:attrNameLst>
                                      </p:cBhvr>
                                      <p:tavLst>
                                        <p:tav tm="0">
                                          <p:val>
                                            <p:fltVal val="0"/>
                                          </p:val>
                                        </p:tav>
                                        <p:tav tm="100000">
                                          <p:val>
                                            <p:strVal val="#ppt_w"/>
                                          </p:val>
                                        </p:tav>
                                      </p:tavLst>
                                    </p:anim>
                                    <p:anim calcmode="lin" valueType="num">
                                      <p:cBhvr>
                                        <p:cTn id="16" dur="500" fill="hold"/>
                                        <p:tgtEl>
                                          <p:spTgt spid="10253"/>
                                        </p:tgtEl>
                                        <p:attrNameLst>
                                          <p:attrName>ppt_h</p:attrName>
                                        </p:attrNameLst>
                                      </p:cBhvr>
                                      <p:tavLst>
                                        <p:tav tm="0">
                                          <p:val>
                                            <p:fltVal val="0"/>
                                          </p:val>
                                        </p:tav>
                                        <p:tav tm="100000">
                                          <p:val>
                                            <p:strVal val="#ppt_h"/>
                                          </p:val>
                                        </p:tav>
                                      </p:tavLst>
                                    </p:anim>
                                    <p:animEffect transition="in" filter="fade">
                                      <p:cBhvr>
                                        <p:cTn id="17" dur="500"/>
                                        <p:tgtEl>
                                          <p:spTgt spid="10253"/>
                                        </p:tgtEl>
                                      </p:cBhvr>
                                    </p:animEffect>
                                  </p:childTnLst>
                                </p:cTn>
                              </p:par>
                              <p:par>
                                <p:cTn id="18" presetID="31" presetClass="entr" presetSubtype="0" fill="hold" grpId="0" nodeType="withEffect">
                                  <p:stCondLst>
                                    <p:cond delay="0"/>
                                  </p:stCondLst>
                                  <p:childTnLst>
                                    <p:set>
                                      <p:cBhvr>
                                        <p:cTn id="19" dur="1" fill="hold">
                                          <p:stCondLst>
                                            <p:cond delay="0"/>
                                          </p:stCondLst>
                                        </p:cTn>
                                        <p:tgtEl>
                                          <p:spTgt spid="10244"/>
                                        </p:tgtEl>
                                        <p:attrNameLst>
                                          <p:attrName>style.visibility</p:attrName>
                                        </p:attrNameLst>
                                      </p:cBhvr>
                                      <p:to>
                                        <p:strVal val="visible"/>
                                      </p:to>
                                    </p:set>
                                    <p:anim calcmode="lin" valueType="num">
                                      <p:cBhvr>
                                        <p:cTn id="20" dur="500" fill="hold"/>
                                        <p:tgtEl>
                                          <p:spTgt spid="10244"/>
                                        </p:tgtEl>
                                        <p:attrNameLst>
                                          <p:attrName>ppt_w</p:attrName>
                                        </p:attrNameLst>
                                      </p:cBhvr>
                                      <p:tavLst>
                                        <p:tav tm="0">
                                          <p:val>
                                            <p:fltVal val="0"/>
                                          </p:val>
                                        </p:tav>
                                        <p:tav tm="100000">
                                          <p:val>
                                            <p:strVal val="#ppt_w"/>
                                          </p:val>
                                        </p:tav>
                                      </p:tavLst>
                                    </p:anim>
                                    <p:anim calcmode="lin" valueType="num">
                                      <p:cBhvr>
                                        <p:cTn id="21" dur="500" fill="hold"/>
                                        <p:tgtEl>
                                          <p:spTgt spid="10244"/>
                                        </p:tgtEl>
                                        <p:attrNameLst>
                                          <p:attrName>ppt_h</p:attrName>
                                        </p:attrNameLst>
                                      </p:cBhvr>
                                      <p:tavLst>
                                        <p:tav tm="0">
                                          <p:val>
                                            <p:fltVal val="0"/>
                                          </p:val>
                                        </p:tav>
                                        <p:tav tm="100000">
                                          <p:val>
                                            <p:strVal val="#ppt_h"/>
                                          </p:val>
                                        </p:tav>
                                      </p:tavLst>
                                    </p:anim>
                                    <p:anim calcmode="lin" valueType="num">
                                      <p:cBhvr>
                                        <p:cTn id="22" dur="500" fill="hold"/>
                                        <p:tgtEl>
                                          <p:spTgt spid="10244"/>
                                        </p:tgtEl>
                                        <p:attrNameLst>
                                          <p:attrName>style.rotation</p:attrName>
                                        </p:attrNameLst>
                                      </p:cBhvr>
                                      <p:tavLst>
                                        <p:tav tm="0">
                                          <p:val>
                                            <p:fltVal val="90"/>
                                          </p:val>
                                        </p:tav>
                                        <p:tav tm="100000">
                                          <p:val>
                                            <p:fltVal val="0"/>
                                          </p:val>
                                        </p:tav>
                                      </p:tavLst>
                                    </p:anim>
                                    <p:animEffect transition="in" filter="fade">
                                      <p:cBhvr>
                                        <p:cTn id="23" dur="500"/>
                                        <p:tgtEl>
                                          <p:spTgt spid="10244"/>
                                        </p:tgtEl>
                                      </p:cBhvr>
                                    </p:animEffect>
                                  </p:childTnLst>
                                </p:cTn>
                              </p:par>
                            </p:childTnLst>
                          </p:cTn>
                        </p:par>
                        <p:par>
                          <p:cTn id="24" fill="hold" nodeType="afterGroup">
                            <p:stCondLst>
                              <p:cond delay="1260"/>
                            </p:stCondLst>
                            <p:childTnLst>
                              <p:par>
                                <p:cTn id="25" presetID="22" presetClass="entr" presetSubtype="1" fill="hold" grpId="0" nodeType="afterEffect">
                                  <p:stCondLst>
                                    <p:cond delay="0"/>
                                  </p:stCondLst>
                                  <p:childTnLst>
                                    <p:set>
                                      <p:cBhvr>
                                        <p:cTn id="26" dur="1" fill="hold">
                                          <p:stCondLst>
                                            <p:cond delay="0"/>
                                          </p:stCondLst>
                                        </p:cTn>
                                        <p:tgtEl>
                                          <p:spTgt spid="10245"/>
                                        </p:tgtEl>
                                        <p:attrNameLst>
                                          <p:attrName>style.visibility</p:attrName>
                                        </p:attrNameLst>
                                      </p:cBhvr>
                                      <p:to>
                                        <p:strVal val="visible"/>
                                      </p:to>
                                    </p:set>
                                    <p:animEffect transition="in" filter="wipe(up)">
                                      <p:cBhvr>
                                        <p:cTn id="27" dur="500"/>
                                        <p:tgtEl>
                                          <p:spTgt spid="10245"/>
                                        </p:tgtEl>
                                      </p:cBhvr>
                                    </p:animEffect>
                                  </p:childTnLst>
                                </p:cTn>
                              </p:par>
                            </p:childTnLst>
                          </p:cTn>
                        </p:par>
                        <p:par>
                          <p:cTn id="28" fill="hold" nodeType="afterGroup">
                            <p:stCondLst>
                              <p:cond delay="1760"/>
                            </p:stCondLst>
                            <p:childTnLst>
                              <p:par>
                                <p:cTn id="29" presetID="10" presetClass="entr" presetSubtype="0" fill="hold" grpId="0" nodeType="afterEffect">
                                  <p:stCondLst>
                                    <p:cond delay="0"/>
                                  </p:stCondLst>
                                  <p:childTnLst>
                                    <p:set>
                                      <p:cBhvr>
                                        <p:cTn id="30" dur="1" fill="hold">
                                          <p:stCondLst>
                                            <p:cond delay="0"/>
                                          </p:stCondLst>
                                        </p:cTn>
                                        <p:tgtEl>
                                          <p:spTgt spid="10254"/>
                                        </p:tgtEl>
                                        <p:attrNameLst>
                                          <p:attrName>style.visibility</p:attrName>
                                        </p:attrNameLst>
                                      </p:cBhvr>
                                      <p:to>
                                        <p:strVal val="visible"/>
                                      </p:to>
                                    </p:set>
                                    <p:anim calcmode="lin" valueType="num">
                                      <p:cBhvr>
                                        <p:cTn id="31" dur="500" fill="hold"/>
                                        <p:tgtEl>
                                          <p:spTgt spid="10254"/>
                                        </p:tgtEl>
                                        <p:attrNameLst>
                                          <p:attrName>ppt_w</p:attrName>
                                        </p:attrNameLst>
                                      </p:cBhvr>
                                      <p:tavLst>
                                        <p:tav tm="0">
                                          <p:val>
                                            <p:fltVal val="0"/>
                                          </p:val>
                                        </p:tav>
                                        <p:tav tm="100000">
                                          <p:val>
                                            <p:strVal val="#ppt_w"/>
                                          </p:val>
                                        </p:tav>
                                      </p:tavLst>
                                    </p:anim>
                                    <p:anim calcmode="lin" valueType="num">
                                      <p:cBhvr>
                                        <p:cTn id="32" dur="500" fill="hold"/>
                                        <p:tgtEl>
                                          <p:spTgt spid="10254"/>
                                        </p:tgtEl>
                                        <p:attrNameLst>
                                          <p:attrName>ppt_h</p:attrName>
                                        </p:attrNameLst>
                                      </p:cBhvr>
                                      <p:tavLst>
                                        <p:tav tm="0">
                                          <p:val>
                                            <p:fltVal val="0"/>
                                          </p:val>
                                        </p:tav>
                                        <p:tav tm="100000">
                                          <p:val>
                                            <p:strVal val="#ppt_h"/>
                                          </p:val>
                                        </p:tav>
                                      </p:tavLst>
                                    </p:anim>
                                    <p:animEffect transition="in" filter="fade">
                                      <p:cBhvr>
                                        <p:cTn id="33" dur="500"/>
                                        <p:tgtEl>
                                          <p:spTgt spid="10254"/>
                                        </p:tgtEl>
                                      </p:cBhvr>
                                    </p:animEffect>
                                  </p:childTnLst>
                                </p:cTn>
                              </p:par>
                              <p:par>
                                <p:cTn id="34" presetID="31" presetClass="entr" presetSubtype="0" fill="hold" grpId="0" nodeType="withEffect">
                                  <p:stCondLst>
                                    <p:cond delay="0"/>
                                  </p:stCondLst>
                                  <p:childTnLst>
                                    <p:set>
                                      <p:cBhvr>
                                        <p:cTn id="35" dur="1" fill="hold">
                                          <p:stCondLst>
                                            <p:cond delay="0"/>
                                          </p:stCondLst>
                                        </p:cTn>
                                        <p:tgtEl>
                                          <p:spTgt spid="10246"/>
                                        </p:tgtEl>
                                        <p:attrNameLst>
                                          <p:attrName>style.visibility</p:attrName>
                                        </p:attrNameLst>
                                      </p:cBhvr>
                                      <p:to>
                                        <p:strVal val="visible"/>
                                      </p:to>
                                    </p:set>
                                    <p:anim calcmode="lin" valueType="num">
                                      <p:cBhvr>
                                        <p:cTn id="36" dur="500" fill="hold"/>
                                        <p:tgtEl>
                                          <p:spTgt spid="10246"/>
                                        </p:tgtEl>
                                        <p:attrNameLst>
                                          <p:attrName>ppt_w</p:attrName>
                                        </p:attrNameLst>
                                      </p:cBhvr>
                                      <p:tavLst>
                                        <p:tav tm="0">
                                          <p:val>
                                            <p:fltVal val="0"/>
                                          </p:val>
                                        </p:tav>
                                        <p:tav tm="100000">
                                          <p:val>
                                            <p:strVal val="#ppt_w"/>
                                          </p:val>
                                        </p:tav>
                                      </p:tavLst>
                                    </p:anim>
                                    <p:anim calcmode="lin" valueType="num">
                                      <p:cBhvr>
                                        <p:cTn id="37" dur="500" fill="hold"/>
                                        <p:tgtEl>
                                          <p:spTgt spid="10246"/>
                                        </p:tgtEl>
                                        <p:attrNameLst>
                                          <p:attrName>ppt_h</p:attrName>
                                        </p:attrNameLst>
                                      </p:cBhvr>
                                      <p:tavLst>
                                        <p:tav tm="0">
                                          <p:val>
                                            <p:fltVal val="0"/>
                                          </p:val>
                                        </p:tav>
                                        <p:tav tm="100000">
                                          <p:val>
                                            <p:strVal val="#ppt_h"/>
                                          </p:val>
                                        </p:tav>
                                      </p:tavLst>
                                    </p:anim>
                                    <p:anim calcmode="lin" valueType="num">
                                      <p:cBhvr>
                                        <p:cTn id="38" dur="500" fill="hold"/>
                                        <p:tgtEl>
                                          <p:spTgt spid="10246"/>
                                        </p:tgtEl>
                                        <p:attrNameLst>
                                          <p:attrName>style.rotation</p:attrName>
                                        </p:attrNameLst>
                                      </p:cBhvr>
                                      <p:tavLst>
                                        <p:tav tm="0">
                                          <p:val>
                                            <p:fltVal val="90"/>
                                          </p:val>
                                        </p:tav>
                                        <p:tav tm="100000">
                                          <p:val>
                                            <p:fltVal val="0"/>
                                          </p:val>
                                        </p:tav>
                                      </p:tavLst>
                                    </p:anim>
                                    <p:animEffect transition="in" filter="fade">
                                      <p:cBhvr>
                                        <p:cTn id="39" dur="500"/>
                                        <p:tgtEl>
                                          <p:spTgt spid="10246"/>
                                        </p:tgtEl>
                                      </p:cBhvr>
                                    </p:animEffect>
                                  </p:childTnLst>
                                </p:cTn>
                              </p:par>
                            </p:childTnLst>
                          </p:cTn>
                        </p:par>
                        <p:par>
                          <p:cTn id="40" fill="hold" nodeType="afterGroup">
                            <p:stCondLst>
                              <p:cond delay="2260"/>
                            </p:stCondLst>
                            <p:childTnLst>
                              <p:par>
                                <p:cTn id="41" presetID="22" presetClass="entr" presetSubtype="1" fill="hold" grpId="0" nodeType="afterEffect">
                                  <p:stCondLst>
                                    <p:cond delay="0"/>
                                  </p:stCondLst>
                                  <p:childTnLst>
                                    <p:set>
                                      <p:cBhvr>
                                        <p:cTn id="42" dur="1" fill="hold">
                                          <p:stCondLst>
                                            <p:cond delay="0"/>
                                          </p:stCondLst>
                                        </p:cTn>
                                        <p:tgtEl>
                                          <p:spTgt spid="10247"/>
                                        </p:tgtEl>
                                        <p:attrNameLst>
                                          <p:attrName>style.visibility</p:attrName>
                                        </p:attrNameLst>
                                      </p:cBhvr>
                                      <p:to>
                                        <p:strVal val="visible"/>
                                      </p:to>
                                    </p:set>
                                    <p:animEffect transition="in" filter="wipe(up)">
                                      <p:cBhvr>
                                        <p:cTn id="43" dur="500"/>
                                        <p:tgtEl>
                                          <p:spTgt spid="10247"/>
                                        </p:tgtEl>
                                      </p:cBhvr>
                                    </p:animEffect>
                                  </p:childTnLst>
                                </p:cTn>
                              </p:par>
                            </p:childTnLst>
                          </p:cTn>
                        </p:par>
                        <p:par>
                          <p:cTn id="44" fill="hold" nodeType="afterGroup">
                            <p:stCondLst>
                              <p:cond delay="2760"/>
                            </p:stCondLst>
                            <p:childTnLst>
                              <p:par>
                                <p:cTn id="45" presetID="10" presetClass="entr" presetSubtype="0" fill="hold" grpId="0" nodeType="afterEffect">
                                  <p:stCondLst>
                                    <p:cond delay="0"/>
                                  </p:stCondLst>
                                  <p:childTnLst>
                                    <p:set>
                                      <p:cBhvr>
                                        <p:cTn id="46" dur="1" fill="hold">
                                          <p:stCondLst>
                                            <p:cond delay="0"/>
                                          </p:stCondLst>
                                        </p:cTn>
                                        <p:tgtEl>
                                          <p:spTgt spid="10255"/>
                                        </p:tgtEl>
                                        <p:attrNameLst>
                                          <p:attrName>style.visibility</p:attrName>
                                        </p:attrNameLst>
                                      </p:cBhvr>
                                      <p:to>
                                        <p:strVal val="visible"/>
                                      </p:to>
                                    </p:set>
                                    <p:anim calcmode="lin" valueType="num">
                                      <p:cBhvr>
                                        <p:cTn id="47" dur="500" fill="hold"/>
                                        <p:tgtEl>
                                          <p:spTgt spid="10255"/>
                                        </p:tgtEl>
                                        <p:attrNameLst>
                                          <p:attrName>ppt_w</p:attrName>
                                        </p:attrNameLst>
                                      </p:cBhvr>
                                      <p:tavLst>
                                        <p:tav tm="0">
                                          <p:val>
                                            <p:fltVal val="0"/>
                                          </p:val>
                                        </p:tav>
                                        <p:tav tm="100000">
                                          <p:val>
                                            <p:strVal val="#ppt_w"/>
                                          </p:val>
                                        </p:tav>
                                      </p:tavLst>
                                    </p:anim>
                                    <p:anim calcmode="lin" valueType="num">
                                      <p:cBhvr>
                                        <p:cTn id="48" dur="500" fill="hold"/>
                                        <p:tgtEl>
                                          <p:spTgt spid="10255"/>
                                        </p:tgtEl>
                                        <p:attrNameLst>
                                          <p:attrName>ppt_h</p:attrName>
                                        </p:attrNameLst>
                                      </p:cBhvr>
                                      <p:tavLst>
                                        <p:tav tm="0">
                                          <p:val>
                                            <p:fltVal val="0"/>
                                          </p:val>
                                        </p:tav>
                                        <p:tav tm="100000">
                                          <p:val>
                                            <p:strVal val="#ppt_h"/>
                                          </p:val>
                                        </p:tav>
                                      </p:tavLst>
                                    </p:anim>
                                    <p:animEffect transition="in" filter="fade">
                                      <p:cBhvr>
                                        <p:cTn id="49" dur="500"/>
                                        <p:tgtEl>
                                          <p:spTgt spid="10255"/>
                                        </p:tgtEl>
                                      </p:cBhvr>
                                    </p:animEffect>
                                  </p:childTnLst>
                                </p:cTn>
                              </p:par>
                              <p:par>
                                <p:cTn id="50" presetID="31" presetClass="entr" presetSubtype="0" fill="hold" grpId="0" nodeType="withEffect">
                                  <p:stCondLst>
                                    <p:cond delay="0"/>
                                  </p:stCondLst>
                                  <p:childTnLst>
                                    <p:set>
                                      <p:cBhvr>
                                        <p:cTn id="51" dur="1" fill="hold">
                                          <p:stCondLst>
                                            <p:cond delay="0"/>
                                          </p:stCondLst>
                                        </p:cTn>
                                        <p:tgtEl>
                                          <p:spTgt spid="10248"/>
                                        </p:tgtEl>
                                        <p:attrNameLst>
                                          <p:attrName>style.visibility</p:attrName>
                                        </p:attrNameLst>
                                      </p:cBhvr>
                                      <p:to>
                                        <p:strVal val="visible"/>
                                      </p:to>
                                    </p:set>
                                    <p:anim calcmode="lin" valueType="num">
                                      <p:cBhvr>
                                        <p:cTn id="52" dur="500" fill="hold"/>
                                        <p:tgtEl>
                                          <p:spTgt spid="10248"/>
                                        </p:tgtEl>
                                        <p:attrNameLst>
                                          <p:attrName>ppt_w</p:attrName>
                                        </p:attrNameLst>
                                      </p:cBhvr>
                                      <p:tavLst>
                                        <p:tav tm="0">
                                          <p:val>
                                            <p:fltVal val="0"/>
                                          </p:val>
                                        </p:tav>
                                        <p:tav tm="100000">
                                          <p:val>
                                            <p:strVal val="#ppt_w"/>
                                          </p:val>
                                        </p:tav>
                                      </p:tavLst>
                                    </p:anim>
                                    <p:anim calcmode="lin" valueType="num">
                                      <p:cBhvr>
                                        <p:cTn id="53" dur="500" fill="hold"/>
                                        <p:tgtEl>
                                          <p:spTgt spid="10248"/>
                                        </p:tgtEl>
                                        <p:attrNameLst>
                                          <p:attrName>ppt_h</p:attrName>
                                        </p:attrNameLst>
                                      </p:cBhvr>
                                      <p:tavLst>
                                        <p:tav tm="0">
                                          <p:val>
                                            <p:fltVal val="0"/>
                                          </p:val>
                                        </p:tav>
                                        <p:tav tm="100000">
                                          <p:val>
                                            <p:strVal val="#ppt_h"/>
                                          </p:val>
                                        </p:tav>
                                      </p:tavLst>
                                    </p:anim>
                                    <p:anim calcmode="lin" valueType="num">
                                      <p:cBhvr>
                                        <p:cTn id="54" dur="500" fill="hold"/>
                                        <p:tgtEl>
                                          <p:spTgt spid="10248"/>
                                        </p:tgtEl>
                                        <p:attrNameLst>
                                          <p:attrName>style.rotation</p:attrName>
                                        </p:attrNameLst>
                                      </p:cBhvr>
                                      <p:tavLst>
                                        <p:tav tm="0">
                                          <p:val>
                                            <p:fltVal val="90"/>
                                          </p:val>
                                        </p:tav>
                                        <p:tav tm="100000">
                                          <p:val>
                                            <p:fltVal val="0"/>
                                          </p:val>
                                        </p:tav>
                                      </p:tavLst>
                                    </p:anim>
                                    <p:animEffect transition="in" filter="fade">
                                      <p:cBhvr>
                                        <p:cTn id="55" dur="500"/>
                                        <p:tgtEl>
                                          <p:spTgt spid="10248"/>
                                        </p:tgtEl>
                                      </p:cBhvr>
                                    </p:animEffect>
                                  </p:childTnLst>
                                </p:cTn>
                              </p:par>
                            </p:childTnLst>
                          </p:cTn>
                        </p:par>
                        <p:par>
                          <p:cTn id="56" fill="hold" nodeType="afterGroup">
                            <p:stCondLst>
                              <p:cond delay="3260"/>
                            </p:stCondLst>
                            <p:childTnLst>
                              <p:par>
                                <p:cTn id="57" presetID="22" presetClass="entr" presetSubtype="1" fill="hold" grpId="0" nodeType="afterEffect">
                                  <p:stCondLst>
                                    <p:cond delay="0"/>
                                  </p:stCondLst>
                                  <p:childTnLst>
                                    <p:set>
                                      <p:cBhvr>
                                        <p:cTn id="58" dur="1" fill="hold">
                                          <p:stCondLst>
                                            <p:cond delay="0"/>
                                          </p:stCondLst>
                                        </p:cTn>
                                        <p:tgtEl>
                                          <p:spTgt spid="10249"/>
                                        </p:tgtEl>
                                        <p:attrNameLst>
                                          <p:attrName>style.visibility</p:attrName>
                                        </p:attrNameLst>
                                      </p:cBhvr>
                                      <p:to>
                                        <p:strVal val="visible"/>
                                      </p:to>
                                    </p:set>
                                    <p:animEffect transition="in" filter="wipe(up)">
                                      <p:cBhvr>
                                        <p:cTn id="59" dur="500"/>
                                        <p:tgtEl>
                                          <p:spTgt spid="10249"/>
                                        </p:tgtEl>
                                      </p:cBhvr>
                                    </p:animEffect>
                                  </p:childTnLst>
                                </p:cTn>
                              </p:par>
                            </p:childTnLst>
                          </p:cTn>
                        </p:par>
                        <p:par>
                          <p:cTn id="60" fill="hold" nodeType="afterGroup">
                            <p:stCondLst>
                              <p:cond delay="3760"/>
                            </p:stCondLst>
                            <p:childTnLst>
                              <p:par>
                                <p:cTn id="61" presetID="10" presetClass="entr" presetSubtype="0" fill="hold" grpId="0" nodeType="afterEffect">
                                  <p:stCondLst>
                                    <p:cond delay="0"/>
                                  </p:stCondLst>
                                  <p:childTnLst>
                                    <p:set>
                                      <p:cBhvr>
                                        <p:cTn id="62" dur="1" fill="hold">
                                          <p:stCondLst>
                                            <p:cond delay="0"/>
                                          </p:stCondLst>
                                        </p:cTn>
                                        <p:tgtEl>
                                          <p:spTgt spid="10256"/>
                                        </p:tgtEl>
                                        <p:attrNameLst>
                                          <p:attrName>style.visibility</p:attrName>
                                        </p:attrNameLst>
                                      </p:cBhvr>
                                      <p:to>
                                        <p:strVal val="visible"/>
                                      </p:to>
                                    </p:set>
                                    <p:anim calcmode="lin" valueType="num">
                                      <p:cBhvr>
                                        <p:cTn id="63" dur="500" fill="hold"/>
                                        <p:tgtEl>
                                          <p:spTgt spid="10256"/>
                                        </p:tgtEl>
                                        <p:attrNameLst>
                                          <p:attrName>ppt_w</p:attrName>
                                        </p:attrNameLst>
                                      </p:cBhvr>
                                      <p:tavLst>
                                        <p:tav tm="0">
                                          <p:val>
                                            <p:fltVal val="0"/>
                                          </p:val>
                                        </p:tav>
                                        <p:tav tm="100000">
                                          <p:val>
                                            <p:strVal val="#ppt_w"/>
                                          </p:val>
                                        </p:tav>
                                      </p:tavLst>
                                    </p:anim>
                                    <p:anim calcmode="lin" valueType="num">
                                      <p:cBhvr>
                                        <p:cTn id="64" dur="500" fill="hold"/>
                                        <p:tgtEl>
                                          <p:spTgt spid="10256"/>
                                        </p:tgtEl>
                                        <p:attrNameLst>
                                          <p:attrName>ppt_h</p:attrName>
                                        </p:attrNameLst>
                                      </p:cBhvr>
                                      <p:tavLst>
                                        <p:tav tm="0">
                                          <p:val>
                                            <p:fltVal val="0"/>
                                          </p:val>
                                        </p:tav>
                                        <p:tav tm="100000">
                                          <p:val>
                                            <p:strVal val="#ppt_h"/>
                                          </p:val>
                                        </p:tav>
                                      </p:tavLst>
                                    </p:anim>
                                    <p:animEffect transition="in" filter="fade">
                                      <p:cBhvr>
                                        <p:cTn id="65" dur="500"/>
                                        <p:tgtEl>
                                          <p:spTgt spid="10256"/>
                                        </p:tgtEl>
                                      </p:cBhvr>
                                    </p:animEffect>
                                  </p:childTnLst>
                                </p:cTn>
                              </p:par>
                              <p:par>
                                <p:cTn id="66" presetID="31" presetClass="entr" presetSubtype="0" fill="hold" grpId="0" nodeType="withEffect">
                                  <p:stCondLst>
                                    <p:cond delay="0"/>
                                  </p:stCondLst>
                                  <p:childTnLst>
                                    <p:set>
                                      <p:cBhvr>
                                        <p:cTn id="67" dur="1" fill="hold">
                                          <p:stCondLst>
                                            <p:cond delay="0"/>
                                          </p:stCondLst>
                                        </p:cTn>
                                        <p:tgtEl>
                                          <p:spTgt spid="10250"/>
                                        </p:tgtEl>
                                        <p:attrNameLst>
                                          <p:attrName>style.visibility</p:attrName>
                                        </p:attrNameLst>
                                      </p:cBhvr>
                                      <p:to>
                                        <p:strVal val="visible"/>
                                      </p:to>
                                    </p:set>
                                    <p:anim calcmode="lin" valueType="num">
                                      <p:cBhvr>
                                        <p:cTn id="68" dur="500" fill="hold"/>
                                        <p:tgtEl>
                                          <p:spTgt spid="10250"/>
                                        </p:tgtEl>
                                        <p:attrNameLst>
                                          <p:attrName>ppt_w</p:attrName>
                                        </p:attrNameLst>
                                      </p:cBhvr>
                                      <p:tavLst>
                                        <p:tav tm="0">
                                          <p:val>
                                            <p:fltVal val="0"/>
                                          </p:val>
                                        </p:tav>
                                        <p:tav tm="100000">
                                          <p:val>
                                            <p:strVal val="#ppt_w"/>
                                          </p:val>
                                        </p:tav>
                                      </p:tavLst>
                                    </p:anim>
                                    <p:anim calcmode="lin" valueType="num">
                                      <p:cBhvr>
                                        <p:cTn id="69" dur="500" fill="hold"/>
                                        <p:tgtEl>
                                          <p:spTgt spid="10250"/>
                                        </p:tgtEl>
                                        <p:attrNameLst>
                                          <p:attrName>ppt_h</p:attrName>
                                        </p:attrNameLst>
                                      </p:cBhvr>
                                      <p:tavLst>
                                        <p:tav tm="0">
                                          <p:val>
                                            <p:fltVal val="0"/>
                                          </p:val>
                                        </p:tav>
                                        <p:tav tm="100000">
                                          <p:val>
                                            <p:strVal val="#ppt_h"/>
                                          </p:val>
                                        </p:tav>
                                      </p:tavLst>
                                    </p:anim>
                                    <p:anim calcmode="lin" valueType="num">
                                      <p:cBhvr>
                                        <p:cTn id="70" dur="500" fill="hold"/>
                                        <p:tgtEl>
                                          <p:spTgt spid="10250"/>
                                        </p:tgtEl>
                                        <p:attrNameLst>
                                          <p:attrName>style.rotation</p:attrName>
                                        </p:attrNameLst>
                                      </p:cBhvr>
                                      <p:tavLst>
                                        <p:tav tm="0">
                                          <p:val>
                                            <p:fltVal val="90"/>
                                          </p:val>
                                        </p:tav>
                                        <p:tav tm="100000">
                                          <p:val>
                                            <p:fltVal val="0"/>
                                          </p:val>
                                        </p:tav>
                                      </p:tavLst>
                                    </p:anim>
                                    <p:animEffect transition="in" filter="fade">
                                      <p:cBhvr>
                                        <p:cTn id="71" dur="500"/>
                                        <p:tgtEl>
                                          <p:spTgt spid="10250"/>
                                        </p:tgtEl>
                                      </p:cBhvr>
                                    </p:animEffect>
                                  </p:childTnLst>
                                </p:cTn>
                              </p:par>
                            </p:childTnLst>
                          </p:cTn>
                        </p:par>
                        <p:par>
                          <p:cTn id="72" fill="hold" nodeType="afterGroup">
                            <p:stCondLst>
                              <p:cond delay="4260"/>
                            </p:stCondLst>
                            <p:childTnLst>
                              <p:par>
                                <p:cTn id="73" presetID="22" presetClass="entr" presetSubtype="1" fill="hold" grpId="0" nodeType="afterEffect">
                                  <p:stCondLst>
                                    <p:cond delay="0"/>
                                  </p:stCondLst>
                                  <p:childTnLst>
                                    <p:set>
                                      <p:cBhvr>
                                        <p:cTn id="74" dur="1" fill="hold">
                                          <p:stCondLst>
                                            <p:cond delay="0"/>
                                          </p:stCondLst>
                                        </p:cTn>
                                        <p:tgtEl>
                                          <p:spTgt spid="10251"/>
                                        </p:tgtEl>
                                        <p:attrNameLst>
                                          <p:attrName>style.visibility</p:attrName>
                                        </p:attrNameLst>
                                      </p:cBhvr>
                                      <p:to>
                                        <p:strVal val="visible"/>
                                      </p:to>
                                    </p:set>
                                    <p:animEffect transition="in" filter="wipe(up)">
                                      <p:cBhvr>
                                        <p:cTn id="75" dur="500"/>
                                        <p:tgtEl>
                                          <p:spTgt spid="10251"/>
                                        </p:tgtEl>
                                      </p:cBhvr>
                                    </p:animEffect>
                                  </p:childTnLst>
                                </p:cTn>
                              </p:par>
                              <p:par>
                                <p:cTn id="76" presetID="42" presetClass="entr" presetSubtype="0" fill="hold" grpId="0" nodeType="withEffect">
                                  <p:stCondLst>
                                    <p:cond delay="0"/>
                                  </p:stCondLst>
                                  <p:childTnLst>
                                    <p:set>
                                      <p:cBhvr>
                                        <p:cTn id="77" dur="1" fill="hold">
                                          <p:stCondLst>
                                            <p:cond delay="0"/>
                                          </p:stCondLst>
                                        </p:cTn>
                                        <p:tgtEl>
                                          <p:spTgt spid="10252"/>
                                        </p:tgtEl>
                                        <p:attrNameLst>
                                          <p:attrName>style.visibility</p:attrName>
                                        </p:attrNameLst>
                                      </p:cBhvr>
                                      <p:to>
                                        <p:strVal val="visible"/>
                                      </p:to>
                                    </p:set>
                                    <p:animEffect transition="in" filter="fade">
                                      <p:cBhvr>
                                        <p:cTn id="78" dur="1000"/>
                                        <p:tgtEl>
                                          <p:spTgt spid="10252"/>
                                        </p:tgtEl>
                                      </p:cBhvr>
                                    </p:animEffect>
                                    <p:anim calcmode="lin" valueType="num">
                                      <p:cBhvr>
                                        <p:cTn id="79" dur="1000" fill="hold"/>
                                        <p:tgtEl>
                                          <p:spTgt spid="10252"/>
                                        </p:tgtEl>
                                        <p:attrNameLst>
                                          <p:attrName>ppt_x</p:attrName>
                                        </p:attrNameLst>
                                      </p:cBhvr>
                                      <p:tavLst>
                                        <p:tav tm="0">
                                          <p:val>
                                            <p:strVal val="#ppt_x"/>
                                          </p:val>
                                        </p:tav>
                                        <p:tav tm="100000">
                                          <p:val>
                                            <p:strVal val="#ppt_x"/>
                                          </p:val>
                                        </p:tav>
                                      </p:tavLst>
                                    </p:anim>
                                    <p:anim calcmode="lin" valueType="num">
                                      <p:cBhvr>
                                        <p:cTn id="80" dur="1000" fill="hold"/>
                                        <p:tgtEl>
                                          <p:spTgt spid="10252"/>
                                        </p:tgtEl>
                                        <p:attrNameLst>
                                          <p:attrName>ppt_y</p:attrName>
                                        </p:attrNameLst>
                                      </p:cBhvr>
                                      <p:tavLst>
                                        <p:tav tm="0">
                                          <p:val>
                                            <p:strVal val="#ppt_y+.1"/>
                                          </p:val>
                                        </p:tav>
                                        <p:tav tm="100000">
                                          <p:val>
                                            <p:strVal val="#ppt_y"/>
                                          </p:val>
                                        </p:tav>
                                      </p:tavLst>
                                    </p:anim>
                                  </p:childTnLst>
                                </p:cTn>
                              </p:par>
                            </p:childTnLst>
                          </p:cTn>
                        </p:par>
                        <p:par>
                          <p:cTn id="81" fill="hold" nodeType="afterGroup">
                            <p:stCondLst>
                              <p:cond delay="5260"/>
                            </p:stCondLst>
                            <p:childTnLst>
                              <p:par>
                                <p:cTn id="82" presetID="42" presetClass="entr" presetSubtype="0" fill="hold" nodeType="afterEffect">
                                  <p:stCondLst>
                                    <p:cond delay="0"/>
                                  </p:stCondLst>
                                  <p:childTnLst>
                                    <p:set>
                                      <p:cBhvr>
                                        <p:cTn id="83" dur="1" fill="hold">
                                          <p:stCondLst>
                                            <p:cond delay="0"/>
                                          </p:stCondLst>
                                        </p:cTn>
                                        <p:tgtEl>
                                          <p:spTgt spid="10257"/>
                                        </p:tgtEl>
                                        <p:attrNameLst>
                                          <p:attrName>style.visibility</p:attrName>
                                        </p:attrNameLst>
                                      </p:cBhvr>
                                      <p:to>
                                        <p:strVal val="visible"/>
                                      </p:to>
                                    </p:set>
                                    <p:animEffect transition="in" filter="fade">
                                      <p:cBhvr>
                                        <p:cTn id="84" dur="1000"/>
                                        <p:tgtEl>
                                          <p:spTgt spid="10257"/>
                                        </p:tgtEl>
                                      </p:cBhvr>
                                    </p:animEffect>
                                    <p:anim calcmode="lin" valueType="num">
                                      <p:cBhvr>
                                        <p:cTn id="85" dur="1000" fill="hold"/>
                                        <p:tgtEl>
                                          <p:spTgt spid="10257"/>
                                        </p:tgtEl>
                                        <p:attrNameLst>
                                          <p:attrName>ppt_x</p:attrName>
                                        </p:attrNameLst>
                                      </p:cBhvr>
                                      <p:tavLst>
                                        <p:tav tm="0">
                                          <p:val>
                                            <p:strVal val="#ppt_x"/>
                                          </p:val>
                                        </p:tav>
                                        <p:tav tm="100000">
                                          <p:val>
                                            <p:strVal val="#ppt_x"/>
                                          </p:val>
                                        </p:tav>
                                      </p:tavLst>
                                    </p:anim>
                                    <p:anim calcmode="lin" valueType="num">
                                      <p:cBhvr>
                                        <p:cTn id="86" dur="1000" fill="hold"/>
                                        <p:tgtEl>
                                          <p:spTgt spid="10257"/>
                                        </p:tgtEl>
                                        <p:attrNameLst>
                                          <p:attrName>ppt_y</p:attrName>
                                        </p:attrNameLst>
                                      </p:cBhvr>
                                      <p:tavLst>
                                        <p:tav tm="0">
                                          <p:val>
                                            <p:strVal val="#ppt_y+.1"/>
                                          </p:val>
                                        </p:tav>
                                        <p:tav tm="100000">
                                          <p:val>
                                            <p:strVal val="#ppt_y"/>
                                          </p:val>
                                        </p:tav>
                                      </p:tavLst>
                                    </p:anim>
                                  </p:childTnLst>
                                </p:cTn>
                              </p:par>
                              <p:par>
                                <p:cTn id="87" presetID="42" presetClass="entr" presetSubtype="0" fill="hold" nodeType="withEffect">
                                  <p:stCondLst>
                                    <p:cond delay="0"/>
                                  </p:stCondLst>
                                  <p:childTnLst>
                                    <p:set>
                                      <p:cBhvr>
                                        <p:cTn id="88" dur="1" fill="hold">
                                          <p:stCondLst>
                                            <p:cond delay="0"/>
                                          </p:stCondLst>
                                        </p:cTn>
                                        <p:tgtEl>
                                          <p:spTgt spid="10258"/>
                                        </p:tgtEl>
                                        <p:attrNameLst>
                                          <p:attrName>style.visibility</p:attrName>
                                        </p:attrNameLst>
                                      </p:cBhvr>
                                      <p:to>
                                        <p:strVal val="visible"/>
                                      </p:to>
                                    </p:set>
                                    <p:animEffect transition="in" filter="fade">
                                      <p:cBhvr>
                                        <p:cTn id="89" dur="1000"/>
                                        <p:tgtEl>
                                          <p:spTgt spid="10258"/>
                                        </p:tgtEl>
                                      </p:cBhvr>
                                    </p:animEffect>
                                    <p:anim calcmode="lin" valueType="num">
                                      <p:cBhvr>
                                        <p:cTn id="90" dur="1000" fill="hold"/>
                                        <p:tgtEl>
                                          <p:spTgt spid="10258"/>
                                        </p:tgtEl>
                                        <p:attrNameLst>
                                          <p:attrName>ppt_x</p:attrName>
                                        </p:attrNameLst>
                                      </p:cBhvr>
                                      <p:tavLst>
                                        <p:tav tm="0">
                                          <p:val>
                                            <p:strVal val="#ppt_x"/>
                                          </p:val>
                                        </p:tav>
                                        <p:tav tm="100000">
                                          <p:val>
                                            <p:strVal val="#ppt_x"/>
                                          </p:val>
                                        </p:tav>
                                      </p:tavLst>
                                    </p:anim>
                                    <p:anim calcmode="lin" valueType="num">
                                      <p:cBhvr>
                                        <p:cTn id="91" dur="1000" fill="hold"/>
                                        <p:tgtEl>
                                          <p:spTgt spid="10258"/>
                                        </p:tgtEl>
                                        <p:attrNameLst>
                                          <p:attrName>ppt_y</p:attrName>
                                        </p:attrNameLst>
                                      </p:cBhvr>
                                      <p:tavLst>
                                        <p:tav tm="0">
                                          <p:val>
                                            <p:strVal val="#ppt_y+.1"/>
                                          </p:val>
                                        </p:tav>
                                        <p:tav tm="100000">
                                          <p:val>
                                            <p:strVal val="#ppt_y"/>
                                          </p:val>
                                        </p:tav>
                                      </p:tavLst>
                                    </p:anim>
                                  </p:childTnLst>
                                </p:cTn>
                              </p:par>
                              <p:par>
                                <p:cTn id="92" presetID="42" presetClass="entr" presetSubtype="0" fill="hold" nodeType="withEffect">
                                  <p:stCondLst>
                                    <p:cond delay="0"/>
                                  </p:stCondLst>
                                  <p:childTnLst>
                                    <p:set>
                                      <p:cBhvr>
                                        <p:cTn id="93" dur="1" fill="hold">
                                          <p:stCondLst>
                                            <p:cond delay="0"/>
                                          </p:stCondLst>
                                        </p:cTn>
                                        <p:tgtEl>
                                          <p:spTgt spid="10263"/>
                                        </p:tgtEl>
                                        <p:attrNameLst>
                                          <p:attrName>style.visibility</p:attrName>
                                        </p:attrNameLst>
                                      </p:cBhvr>
                                      <p:to>
                                        <p:strVal val="visible"/>
                                      </p:to>
                                    </p:set>
                                    <p:animEffect transition="in" filter="fade">
                                      <p:cBhvr>
                                        <p:cTn id="94" dur="1000"/>
                                        <p:tgtEl>
                                          <p:spTgt spid="10263"/>
                                        </p:tgtEl>
                                      </p:cBhvr>
                                    </p:animEffect>
                                    <p:anim calcmode="lin" valueType="num">
                                      <p:cBhvr>
                                        <p:cTn id="95" dur="1000" fill="hold"/>
                                        <p:tgtEl>
                                          <p:spTgt spid="10263"/>
                                        </p:tgtEl>
                                        <p:attrNameLst>
                                          <p:attrName>ppt_x</p:attrName>
                                        </p:attrNameLst>
                                      </p:cBhvr>
                                      <p:tavLst>
                                        <p:tav tm="0">
                                          <p:val>
                                            <p:strVal val="#ppt_x"/>
                                          </p:val>
                                        </p:tav>
                                        <p:tav tm="100000">
                                          <p:val>
                                            <p:strVal val="#ppt_x"/>
                                          </p:val>
                                        </p:tav>
                                      </p:tavLst>
                                    </p:anim>
                                    <p:anim calcmode="lin" valueType="num">
                                      <p:cBhvr>
                                        <p:cTn id="96" dur="1000" fill="hold"/>
                                        <p:tgtEl>
                                          <p:spTgt spid="10263"/>
                                        </p:tgtEl>
                                        <p:attrNameLst>
                                          <p:attrName>ppt_y</p:attrName>
                                        </p:attrNameLst>
                                      </p:cBhvr>
                                      <p:tavLst>
                                        <p:tav tm="0">
                                          <p:val>
                                            <p:strVal val="#ppt_y+.1"/>
                                          </p:val>
                                        </p:tav>
                                        <p:tav tm="100000">
                                          <p:val>
                                            <p:strVal val="#ppt_y"/>
                                          </p:val>
                                        </p:tav>
                                      </p:tavLst>
                                    </p:anim>
                                  </p:childTnLst>
                                </p:cTn>
                              </p:par>
                              <p:par>
                                <p:cTn id="97" presetID="42" presetClass="entr" presetSubtype="0" fill="hold" nodeType="withEffect">
                                  <p:stCondLst>
                                    <p:cond delay="0"/>
                                  </p:stCondLst>
                                  <p:childTnLst>
                                    <p:set>
                                      <p:cBhvr>
                                        <p:cTn id="98" dur="1" fill="hold">
                                          <p:stCondLst>
                                            <p:cond delay="0"/>
                                          </p:stCondLst>
                                        </p:cTn>
                                        <p:tgtEl>
                                          <p:spTgt spid="10264"/>
                                        </p:tgtEl>
                                        <p:attrNameLst>
                                          <p:attrName>style.visibility</p:attrName>
                                        </p:attrNameLst>
                                      </p:cBhvr>
                                      <p:to>
                                        <p:strVal val="visible"/>
                                      </p:to>
                                    </p:set>
                                    <p:animEffect transition="in" filter="fade">
                                      <p:cBhvr>
                                        <p:cTn id="99" dur="1000"/>
                                        <p:tgtEl>
                                          <p:spTgt spid="10264"/>
                                        </p:tgtEl>
                                      </p:cBhvr>
                                    </p:animEffect>
                                    <p:anim calcmode="lin" valueType="num">
                                      <p:cBhvr>
                                        <p:cTn id="100" dur="1000" fill="hold"/>
                                        <p:tgtEl>
                                          <p:spTgt spid="10264"/>
                                        </p:tgtEl>
                                        <p:attrNameLst>
                                          <p:attrName>ppt_x</p:attrName>
                                        </p:attrNameLst>
                                      </p:cBhvr>
                                      <p:tavLst>
                                        <p:tav tm="0">
                                          <p:val>
                                            <p:strVal val="#ppt_x"/>
                                          </p:val>
                                        </p:tav>
                                        <p:tav tm="100000">
                                          <p:val>
                                            <p:strVal val="#ppt_x"/>
                                          </p:val>
                                        </p:tav>
                                      </p:tavLst>
                                    </p:anim>
                                    <p:anim calcmode="lin" valueType="num">
                                      <p:cBhvr>
                                        <p:cTn id="101" dur="1000" fill="hold"/>
                                        <p:tgtEl>
                                          <p:spTgt spid="10264"/>
                                        </p:tgtEl>
                                        <p:attrNameLst>
                                          <p:attrName>ppt_y</p:attrName>
                                        </p:attrNameLst>
                                      </p:cBhvr>
                                      <p:tavLst>
                                        <p:tav tm="0">
                                          <p:val>
                                            <p:strVal val="#ppt_y+.1"/>
                                          </p:val>
                                        </p:tav>
                                        <p:tav tm="100000">
                                          <p:val>
                                            <p:strVal val="#ppt_y"/>
                                          </p:val>
                                        </p:tav>
                                      </p:tavLst>
                                    </p:anim>
                                  </p:childTnLst>
                                </p:cTn>
                              </p:par>
                              <p:par>
                                <p:cTn id="102" presetID="42" presetClass="entr" presetSubtype="0" fill="hold" nodeType="withEffect">
                                  <p:stCondLst>
                                    <p:cond delay="0"/>
                                  </p:stCondLst>
                                  <p:childTnLst>
                                    <p:set>
                                      <p:cBhvr>
                                        <p:cTn id="103" dur="1" fill="hold">
                                          <p:stCondLst>
                                            <p:cond delay="0"/>
                                          </p:stCondLst>
                                        </p:cTn>
                                        <p:tgtEl>
                                          <p:spTgt spid="10265"/>
                                        </p:tgtEl>
                                        <p:attrNameLst>
                                          <p:attrName>style.visibility</p:attrName>
                                        </p:attrNameLst>
                                      </p:cBhvr>
                                      <p:to>
                                        <p:strVal val="visible"/>
                                      </p:to>
                                    </p:set>
                                    <p:animEffect transition="in" filter="fade">
                                      <p:cBhvr>
                                        <p:cTn id="104" dur="1000"/>
                                        <p:tgtEl>
                                          <p:spTgt spid="10265"/>
                                        </p:tgtEl>
                                      </p:cBhvr>
                                    </p:animEffect>
                                    <p:anim calcmode="lin" valueType="num">
                                      <p:cBhvr>
                                        <p:cTn id="105" dur="1000" fill="hold"/>
                                        <p:tgtEl>
                                          <p:spTgt spid="10265"/>
                                        </p:tgtEl>
                                        <p:attrNameLst>
                                          <p:attrName>ppt_x</p:attrName>
                                        </p:attrNameLst>
                                      </p:cBhvr>
                                      <p:tavLst>
                                        <p:tav tm="0">
                                          <p:val>
                                            <p:strVal val="#ppt_x"/>
                                          </p:val>
                                        </p:tav>
                                        <p:tav tm="100000">
                                          <p:val>
                                            <p:strVal val="#ppt_x"/>
                                          </p:val>
                                        </p:tav>
                                      </p:tavLst>
                                    </p:anim>
                                    <p:anim calcmode="lin" valueType="num">
                                      <p:cBhvr>
                                        <p:cTn id="106" dur="1000" fill="hold"/>
                                        <p:tgtEl>
                                          <p:spTgt spid="10265"/>
                                        </p:tgtEl>
                                        <p:attrNameLst>
                                          <p:attrName>ppt_y</p:attrName>
                                        </p:attrNameLst>
                                      </p:cBhvr>
                                      <p:tavLst>
                                        <p:tav tm="0">
                                          <p:val>
                                            <p:strVal val="#ppt_y+.1"/>
                                          </p:val>
                                        </p:tav>
                                        <p:tav tm="100000">
                                          <p:val>
                                            <p:strVal val="#ppt_y"/>
                                          </p:val>
                                        </p:tav>
                                      </p:tavLst>
                                    </p:anim>
                                  </p:childTnLst>
                                </p:cTn>
                              </p:par>
                              <p:par>
                                <p:cTn id="107" presetID="42" presetClass="entr" presetSubtype="0" fill="hold" nodeType="withEffect">
                                  <p:stCondLst>
                                    <p:cond delay="0"/>
                                  </p:stCondLst>
                                  <p:childTnLst>
                                    <p:set>
                                      <p:cBhvr>
                                        <p:cTn id="108" dur="1" fill="hold">
                                          <p:stCondLst>
                                            <p:cond delay="0"/>
                                          </p:stCondLst>
                                        </p:cTn>
                                        <p:tgtEl>
                                          <p:spTgt spid="10266"/>
                                        </p:tgtEl>
                                        <p:attrNameLst>
                                          <p:attrName>style.visibility</p:attrName>
                                        </p:attrNameLst>
                                      </p:cBhvr>
                                      <p:to>
                                        <p:strVal val="visible"/>
                                      </p:to>
                                    </p:set>
                                    <p:animEffect transition="in" filter="fade">
                                      <p:cBhvr>
                                        <p:cTn id="109" dur="1000"/>
                                        <p:tgtEl>
                                          <p:spTgt spid="10266"/>
                                        </p:tgtEl>
                                      </p:cBhvr>
                                    </p:animEffect>
                                    <p:anim calcmode="lin" valueType="num">
                                      <p:cBhvr>
                                        <p:cTn id="110" dur="1000" fill="hold"/>
                                        <p:tgtEl>
                                          <p:spTgt spid="10266"/>
                                        </p:tgtEl>
                                        <p:attrNameLst>
                                          <p:attrName>ppt_x</p:attrName>
                                        </p:attrNameLst>
                                      </p:cBhvr>
                                      <p:tavLst>
                                        <p:tav tm="0">
                                          <p:val>
                                            <p:strVal val="#ppt_x"/>
                                          </p:val>
                                        </p:tav>
                                        <p:tav tm="100000">
                                          <p:val>
                                            <p:strVal val="#ppt_x"/>
                                          </p:val>
                                        </p:tav>
                                      </p:tavLst>
                                    </p:anim>
                                    <p:anim calcmode="lin" valueType="num">
                                      <p:cBhvr>
                                        <p:cTn id="111" dur="1000" fill="hold"/>
                                        <p:tgtEl>
                                          <p:spTgt spid="10266"/>
                                        </p:tgtEl>
                                        <p:attrNameLst>
                                          <p:attrName>ppt_y</p:attrName>
                                        </p:attrNameLst>
                                      </p:cBhvr>
                                      <p:tavLst>
                                        <p:tav tm="0">
                                          <p:val>
                                            <p:strVal val="#ppt_y+.1"/>
                                          </p:val>
                                        </p:tav>
                                        <p:tav tm="100000">
                                          <p:val>
                                            <p:strVal val="#ppt_y"/>
                                          </p:val>
                                        </p:tav>
                                      </p:tavLst>
                                    </p:anim>
                                  </p:childTnLst>
                                </p:cTn>
                              </p:par>
                              <p:par>
                                <p:cTn id="112" presetID="42" presetClass="entr" presetSubtype="0" fill="hold" nodeType="withEffect">
                                  <p:stCondLst>
                                    <p:cond delay="0"/>
                                  </p:stCondLst>
                                  <p:childTnLst>
                                    <p:set>
                                      <p:cBhvr>
                                        <p:cTn id="113" dur="1" fill="hold">
                                          <p:stCondLst>
                                            <p:cond delay="0"/>
                                          </p:stCondLst>
                                        </p:cTn>
                                        <p:tgtEl>
                                          <p:spTgt spid="10267"/>
                                        </p:tgtEl>
                                        <p:attrNameLst>
                                          <p:attrName>style.visibility</p:attrName>
                                        </p:attrNameLst>
                                      </p:cBhvr>
                                      <p:to>
                                        <p:strVal val="visible"/>
                                      </p:to>
                                    </p:set>
                                    <p:animEffect transition="in" filter="fade">
                                      <p:cBhvr>
                                        <p:cTn id="114" dur="1000"/>
                                        <p:tgtEl>
                                          <p:spTgt spid="10267"/>
                                        </p:tgtEl>
                                      </p:cBhvr>
                                    </p:animEffect>
                                    <p:anim calcmode="lin" valueType="num">
                                      <p:cBhvr>
                                        <p:cTn id="115" dur="1000" fill="hold"/>
                                        <p:tgtEl>
                                          <p:spTgt spid="10267"/>
                                        </p:tgtEl>
                                        <p:attrNameLst>
                                          <p:attrName>ppt_x</p:attrName>
                                        </p:attrNameLst>
                                      </p:cBhvr>
                                      <p:tavLst>
                                        <p:tav tm="0">
                                          <p:val>
                                            <p:strVal val="#ppt_x"/>
                                          </p:val>
                                        </p:tav>
                                        <p:tav tm="100000">
                                          <p:val>
                                            <p:strVal val="#ppt_x"/>
                                          </p:val>
                                        </p:tav>
                                      </p:tavLst>
                                    </p:anim>
                                    <p:anim calcmode="lin" valueType="num">
                                      <p:cBhvr>
                                        <p:cTn id="116" dur="1000" fill="hold"/>
                                        <p:tgtEl>
                                          <p:spTgt spid="10267"/>
                                        </p:tgtEl>
                                        <p:attrNameLst>
                                          <p:attrName>ppt_y</p:attrName>
                                        </p:attrNameLst>
                                      </p:cBhvr>
                                      <p:tavLst>
                                        <p:tav tm="0">
                                          <p:val>
                                            <p:strVal val="#ppt_y+.1"/>
                                          </p:val>
                                        </p:tav>
                                        <p:tav tm="100000">
                                          <p:val>
                                            <p:strVal val="#ppt_y"/>
                                          </p:val>
                                        </p:tav>
                                      </p:tavLst>
                                    </p:anim>
                                  </p:childTnLst>
                                </p:cTn>
                              </p:par>
                              <p:par>
                                <p:cTn id="117" presetID="42" presetClass="entr" presetSubtype="0" fill="hold" nodeType="withEffect">
                                  <p:stCondLst>
                                    <p:cond delay="0"/>
                                  </p:stCondLst>
                                  <p:childTnLst>
                                    <p:set>
                                      <p:cBhvr>
                                        <p:cTn id="118" dur="1" fill="hold">
                                          <p:stCondLst>
                                            <p:cond delay="0"/>
                                          </p:stCondLst>
                                        </p:cTn>
                                        <p:tgtEl>
                                          <p:spTgt spid="10268"/>
                                        </p:tgtEl>
                                        <p:attrNameLst>
                                          <p:attrName>style.visibility</p:attrName>
                                        </p:attrNameLst>
                                      </p:cBhvr>
                                      <p:to>
                                        <p:strVal val="visible"/>
                                      </p:to>
                                    </p:set>
                                    <p:animEffect transition="in" filter="fade">
                                      <p:cBhvr>
                                        <p:cTn id="119" dur="1000"/>
                                        <p:tgtEl>
                                          <p:spTgt spid="10268"/>
                                        </p:tgtEl>
                                      </p:cBhvr>
                                    </p:animEffect>
                                    <p:anim calcmode="lin" valueType="num">
                                      <p:cBhvr>
                                        <p:cTn id="120" dur="1000" fill="hold"/>
                                        <p:tgtEl>
                                          <p:spTgt spid="10268"/>
                                        </p:tgtEl>
                                        <p:attrNameLst>
                                          <p:attrName>ppt_x</p:attrName>
                                        </p:attrNameLst>
                                      </p:cBhvr>
                                      <p:tavLst>
                                        <p:tav tm="0">
                                          <p:val>
                                            <p:strVal val="#ppt_x"/>
                                          </p:val>
                                        </p:tav>
                                        <p:tav tm="100000">
                                          <p:val>
                                            <p:strVal val="#ppt_x"/>
                                          </p:val>
                                        </p:tav>
                                      </p:tavLst>
                                    </p:anim>
                                    <p:anim calcmode="lin" valueType="num">
                                      <p:cBhvr>
                                        <p:cTn id="121" dur="1000" fill="hold"/>
                                        <p:tgtEl>
                                          <p:spTgt spid="10268"/>
                                        </p:tgtEl>
                                        <p:attrNameLst>
                                          <p:attrName>ppt_y</p:attrName>
                                        </p:attrNameLst>
                                      </p:cBhvr>
                                      <p:tavLst>
                                        <p:tav tm="0">
                                          <p:val>
                                            <p:strVal val="#ppt_y+.1"/>
                                          </p:val>
                                        </p:tav>
                                        <p:tav tm="100000">
                                          <p:val>
                                            <p:strVal val="#ppt_y"/>
                                          </p:val>
                                        </p:tav>
                                      </p:tavLst>
                                    </p:anim>
                                  </p:childTnLst>
                                </p:cTn>
                              </p:par>
                              <p:par>
                                <p:cTn id="122" presetID="42" presetClass="entr" presetSubtype="0" fill="hold" nodeType="withEffect">
                                  <p:stCondLst>
                                    <p:cond delay="0"/>
                                  </p:stCondLst>
                                  <p:childTnLst>
                                    <p:set>
                                      <p:cBhvr>
                                        <p:cTn id="123" dur="1" fill="hold">
                                          <p:stCondLst>
                                            <p:cond delay="0"/>
                                          </p:stCondLst>
                                        </p:cTn>
                                        <p:tgtEl>
                                          <p:spTgt spid="10269"/>
                                        </p:tgtEl>
                                        <p:attrNameLst>
                                          <p:attrName>style.visibility</p:attrName>
                                        </p:attrNameLst>
                                      </p:cBhvr>
                                      <p:to>
                                        <p:strVal val="visible"/>
                                      </p:to>
                                    </p:set>
                                    <p:animEffect transition="in" filter="fade">
                                      <p:cBhvr>
                                        <p:cTn id="124" dur="1000"/>
                                        <p:tgtEl>
                                          <p:spTgt spid="10269"/>
                                        </p:tgtEl>
                                      </p:cBhvr>
                                    </p:animEffect>
                                    <p:anim calcmode="lin" valueType="num">
                                      <p:cBhvr>
                                        <p:cTn id="125" dur="1000" fill="hold"/>
                                        <p:tgtEl>
                                          <p:spTgt spid="10269"/>
                                        </p:tgtEl>
                                        <p:attrNameLst>
                                          <p:attrName>ppt_x</p:attrName>
                                        </p:attrNameLst>
                                      </p:cBhvr>
                                      <p:tavLst>
                                        <p:tav tm="0">
                                          <p:val>
                                            <p:strVal val="#ppt_x"/>
                                          </p:val>
                                        </p:tav>
                                        <p:tav tm="100000">
                                          <p:val>
                                            <p:strVal val="#ppt_x"/>
                                          </p:val>
                                        </p:tav>
                                      </p:tavLst>
                                    </p:anim>
                                    <p:anim calcmode="lin" valueType="num">
                                      <p:cBhvr>
                                        <p:cTn id="126" dur="1000" fill="hold"/>
                                        <p:tgtEl>
                                          <p:spTgt spid="10269"/>
                                        </p:tgtEl>
                                        <p:attrNameLst>
                                          <p:attrName>ppt_y</p:attrName>
                                        </p:attrNameLst>
                                      </p:cBhvr>
                                      <p:tavLst>
                                        <p:tav tm="0">
                                          <p:val>
                                            <p:strVal val="#ppt_y+.1"/>
                                          </p:val>
                                        </p:tav>
                                        <p:tav tm="100000">
                                          <p:val>
                                            <p:strVal val="#ppt_y"/>
                                          </p:val>
                                        </p:tav>
                                      </p:tavLst>
                                    </p:anim>
                                  </p:childTnLst>
                                </p:cTn>
                              </p:par>
                              <p:par>
                                <p:cTn id="127" presetID="42" presetClass="entr" presetSubtype="0" fill="hold" nodeType="withEffect">
                                  <p:stCondLst>
                                    <p:cond delay="0"/>
                                  </p:stCondLst>
                                  <p:childTnLst>
                                    <p:set>
                                      <p:cBhvr>
                                        <p:cTn id="128" dur="1" fill="hold">
                                          <p:stCondLst>
                                            <p:cond delay="0"/>
                                          </p:stCondLst>
                                        </p:cTn>
                                        <p:tgtEl>
                                          <p:spTgt spid="10270"/>
                                        </p:tgtEl>
                                        <p:attrNameLst>
                                          <p:attrName>style.visibility</p:attrName>
                                        </p:attrNameLst>
                                      </p:cBhvr>
                                      <p:to>
                                        <p:strVal val="visible"/>
                                      </p:to>
                                    </p:set>
                                    <p:animEffect transition="in" filter="fade">
                                      <p:cBhvr>
                                        <p:cTn id="129" dur="1000"/>
                                        <p:tgtEl>
                                          <p:spTgt spid="10270"/>
                                        </p:tgtEl>
                                      </p:cBhvr>
                                    </p:animEffect>
                                    <p:anim calcmode="lin" valueType="num">
                                      <p:cBhvr>
                                        <p:cTn id="130" dur="1000" fill="hold"/>
                                        <p:tgtEl>
                                          <p:spTgt spid="10270"/>
                                        </p:tgtEl>
                                        <p:attrNameLst>
                                          <p:attrName>ppt_x</p:attrName>
                                        </p:attrNameLst>
                                      </p:cBhvr>
                                      <p:tavLst>
                                        <p:tav tm="0">
                                          <p:val>
                                            <p:strVal val="#ppt_x"/>
                                          </p:val>
                                        </p:tav>
                                        <p:tav tm="100000">
                                          <p:val>
                                            <p:strVal val="#ppt_x"/>
                                          </p:val>
                                        </p:tav>
                                      </p:tavLst>
                                    </p:anim>
                                    <p:anim calcmode="lin" valueType="num">
                                      <p:cBhvr>
                                        <p:cTn id="131" dur="1000" fill="hold"/>
                                        <p:tgtEl>
                                          <p:spTgt spid="10270"/>
                                        </p:tgtEl>
                                        <p:attrNameLst>
                                          <p:attrName>ppt_y</p:attrName>
                                        </p:attrNameLst>
                                      </p:cBhvr>
                                      <p:tavLst>
                                        <p:tav tm="0">
                                          <p:val>
                                            <p:strVal val="#ppt_y+.1"/>
                                          </p:val>
                                        </p:tav>
                                        <p:tav tm="100000">
                                          <p:val>
                                            <p:strVal val="#ppt_y"/>
                                          </p:val>
                                        </p:tav>
                                      </p:tavLst>
                                    </p:anim>
                                  </p:childTnLst>
                                </p:cTn>
                              </p:par>
                              <p:par>
                                <p:cTn id="132" presetID="42" presetClass="entr" presetSubtype="0" fill="hold" nodeType="withEffect">
                                  <p:stCondLst>
                                    <p:cond delay="0"/>
                                  </p:stCondLst>
                                  <p:childTnLst>
                                    <p:set>
                                      <p:cBhvr>
                                        <p:cTn id="133" dur="1" fill="hold">
                                          <p:stCondLst>
                                            <p:cond delay="0"/>
                                          </p:stCondLst>
                                        </p:cTn>
                                        <p:tgtEl>
                                          <p:spTgt spid="10271"/>
                                        </p:tgtEl>
                                        <p:attrNameLst>
                                          <p:attrName>style.visibility</p:attrName>
                                        </p:attrNameLst>
                                      </p:cBhvr>
                                      <p:to>
                                        <p:strVal val="visible"/>
                                      </p:to>
                                    </p:set>
                                    <p:animEffect transition="in" filter="fade">
                                      <p:cBhvr>
                                        <p:cTn id="134" dur="1000"/>
                                        <p:tgtEl>
                                          <p:spTgt spid="10271"/>
                                        </p:tgtEl>
                                      </p:cBhvr>
                                    </p:animEffect>
                                    <p:anim calcmode="lin" valueType="num">
                                      <p:cBhvr>
                                        <p:cTn id="135" dur="1000" fill="hold"/>
                                        <p:tgtEl>
                                          <p:spTgt spid="10271"/>
                                        </p:tgtEl>
                                        <p:attrNameLst>
                                          <p:attrName>ppt_x</p:attrName>
                                        </p:attrNameLst>
                                      </p:cBhvr>
                                      <p:tavLst>
                                        <p:tav tm="0">
                                          <p:val>
                                            <p:strVal val="#ppt_x"/>
                                          </p:val>
                                        </p:tav>
                                        <p:tav tm="100000">
                                          <p:val>
                                            <p:strVal val="#ppt_x"/>
                                          </p:val>
                                        </p:tav>
                                      </p:tavLst>
                                    </p:anim>
                                    <p:anim calcmode="lin" valueType="num">
                                      <p:cBhvr>
                                        <p:cTn id="136" dur="1000" fill="hold"/>
                                        <p:tgtEl>
                                          <p:spTgt spid="10271"/>
                                        </p:tgtEl>
                                        <p:attrNameLst>
                                          <p:attrName>ppt_y</p:attrName>
                                        </p:attrNameLst>
                                      </p:cBhvr>
                                      <p:tavLst>
                                        <p:tav tm="0">
                                          <p:val>
                                            <p:strVal val="#ppt_y+.1"/>
                                          </p:val>
                                        </p:tav>
                                        <p:tav tm="100000">
                                          <p:val>
                                            <p:strVal val="#ppt_y"/>
                                          </p:val>
                                        </p:tav>
                                      </p:tavLst>
                                    </p:anim>
                                  </p:childTnLst>
                                </p:cTn>
                              </p:par>
                              <p:par>
                                <p:cTn id="137" presetID="42" presetClass="entr" presetSubtype="0" fill="hold" nodeType="withEffect">
                                  <p:stCondLst>
                                    <p:cond delay="0"/>
                                  </p:stCondLst>
                                  <p:childTnLst>
                                    <p:set>
                                      <p:cBhvr>
                                        <p:cTn id="138" dur="1" fill="hold">
                                          <p:stCondLst>
                                            <p:cond delay="0"/>
                                          </p:stCondLst>
                                        </p:cTn>
                                        <p:tgtEl>
                                          <p:spTgt spid="10272"/>
                                        </p:tgtEl>
                                        <p:attrNameLst>
                                          <p:attrName>style.visibility</p:attrName>
                                        </p:attrNameLst>
                                      </p:cBhvr>
                                      <p:to>
                                        <p:strVal val="visible"/>
                                      </p:to>
                                    </p:set>
                                    <p:animEffect transition="in" filter="fade">
                                      <p:cBhvr>
                                        <p:cTn id="139" dur="1000"/>
                                        <p:tgtEl>
                                          <p:spTgt spid="10272"/>
                                        </p:tgtEl>
                                      </p:cBhvr>
                                    </p:animEffect>
                                    <p:anim calcmode="lin" valueType="num">
                                      <p:cBhvr>
                                        <p:cTn id="140" dur="1000" fill="hold"/>
                                        <p:tgtEl>
                                          <p:spTgt spid="10272"/>
                                        </p:tgtEl>
                                        <p:attrNameLst>
                                          <p:attrName>ppt_x</p:attrName>
                                        </p:attrNameLst>
                                      </p:cBhvr>
                                      <p:tavLst>
                                        <p:tav tm="0">
                                          <p:val>
                                            <p:strVal val="#ppt_x"/>
                                          </p:val>
                                        </p:tav>
                                        <p:tav tm="100000">
                                          <p:val>
                                            <p:strVal val="#ppt_x"/>
                                          </p:val>
                                        </p:tav>
                                      </p:tavLst>
                                    </p:anim>
                                    <p:anim calcmode="lin" valueType="num">
                                      <p:cBhvr>
                                        <p:cTn id="141" dur="1000" fill="hold"/>
                                        <p:tgtEl>
                                          <p:spTgt spid="10272"/>
                                        </p:tgtEl>
                                        <p:attrNameLst>
                                          <p:attrName>ppt_y</p:attrName>
                                        </p:attrNameLst>
                                      </p:cBhvr>
                                      <p:tavLst>
                                        <p:tav tm="0">
                                          <p:val>
                                            <p:strVal val="#ppt_y+.1"/>
                                          </p:val>
                                        </p:tav>
                                        <p:tav tm="100000">
                                          <p:val>
                                            <p:strVal val="#ppt_y"/>
                                          </p:val>
                                        </p:tav>
                                      </p:tavLst>
                                    </p:anim>
                                  </p:childTnLst>
                                </p:cTn>
                              </p:par>
                              <p:par>
                                <p:cTn id="142" presetID="42" presetClass="entr" presetSubtype="0" fill="hold" nodeType="withEffect">
                                  <p:stCondLst>
                                    <p:cond delay="0"/>
                                  </p:stCondLst>
                                  <p:childTnLst>
                                    <p:set>
                                      <p:cBhvr>
                                        <p:cTn id="143" dur="1" fill="hold">
                                          <p:stCondLst>
                                            <p:cond delay="0"/>
                                          </p:stCondLst>
                                        </p:cTn>
                                        <p:tgtEl>
                                          <p:spTgt spid="10273"/>
                                        </p:tgtEl>
                                        <p:attrNameLst>
                                          <p:attrName>style.visibility</p:attrName>
                                        </p:attrNameLst>
                                      </p:cBhvr>
                                      <p:to>
                                        <p:strVal val="visible"/>
                                      </p:to>
                                    </p:set>
                                    <p:animEffect transition="in" filter="fade">
                                      <p:cBhvr>
                                        <p:cTn id="144" dur="1000"/>
                                        <p:tgtEl>
                                          <p:spTgt spid="10273"/>
                                        </p:tgtEl>
                                      </p:cBhvr>
                                    </p:animEffect>
                                    <p:anim calcmode="lin" valueType="num">
                                      <p:cBhvr>
                                        <p:cTn id="145" dur="1000" fill="hold"/>
                                        <p:tgtEl>
                                          <p:spTgt spid="10273"/>
                                        </p:tgtEl>
                                        <p:attrNameLst>
                                          <p:attrName>ppt_x</p:attrName>
                                        </p:attrNameLst>
                                      </p:cBhvr>
                                      <p:tavLst>
                                        <p:tav tm="0">
                                          <p:val>
                                            <p:strVal val="#ppt_x"/>
                                          </p:val>
                                        </p:tav>
                                        <p:tav tm="100000">
                                          <p:val>
                                            <p:strVal val="#ppt_x"/>
                                          </p:val>
                                        </p:tav>
                                      </p:tavLst>
                                    </p:anim>
                                    <p:anim calcmode="lin" valueType="num">
                                      <p:cBhvr>
                                        <p:cTn id="146" dur="1000" fill="hold"/>
                                        <p:tgtEl>
                                          <p:spTgt spid="10273"/>
                                        </p:tgtEl>
                                        <p:attrNameLst>
                                          <p:attrName>ppt_y</p:attrName>
                                        </p:attrNameLst>
                                      </p:cBhvr>
                                      <p:tavLst>
                                        <p:tav tm="0">
                                          <p:val>
                                            <p:strVal val="#ppt_y+.1"/>
                                          </p:val>
                                        </p:tav>
                                        <p:tav tm="100000">
                                          <p:val>
                                            <p:strVal val="#ppt_y"/>
                                          </p:val>
                                        </p:tav>
                                      </p:tavLst>
                                    </p:anim>
                                  </p:childTnLst>
                                </p:cTn>
                              </p:par>
                              <p:par>
                                <p:cTn id="147" presetID="42" presetClass="entr" presetSubtype="0" fill="hold" nodeType="withEffect">
                                  <p:stCondLst>
                                    <p:cond delay="0"/>
                                  </p:stCondLst>
                                  <p:childTnLst>
                                    <p:set>
                                      <p:cBhvr>
                                        <p:cTn id="148" dur="1" fill="hold">
                                          <p:stCondLst>
                                            <p:cond delay="0"/>
                                          </p:stCondLst>
                                        </p:cTn>
                                        <p:tgtEl>
                                          <p:spTgt spid="10274"/>
                                        </p:tgtEl>
                                        <p:attrNameLst>
                                          <p:attrName>style.visibility</p:attrName>
                                        </p:attrNameLst>
                                      </p:cBhvr>
                                      <p:to>
                                        <p:strVal val="visible"/>
                                      </p:to>
                                    </p:set>
                                    <p:animEffect transition="in" filter="fade">
                                      <p:cBhvr>
                                        <p:cTn id="149" dur="1000"/>
                                        <p:tgtEl>
                                          <p:spTgt spid="10274"/>
                                        </p:tgtEl>
                                      </p:cBhvr>
                                    </p:animEffect>
                                    <p:anim calcmode="lin" valueType="num">
                                      <p:cBhvr>
                                        <p:cTn id="150" dur="1000" fill="hold"/>
                                        <p:tgtEl>
                                          <p:spTgt spid="10274"/>
                                        </p:tgtEl>
                                        <p:attrNameLst>
                                          <p:attrName>ppt_x</p:attrName>
                                        </p:attrNameLst>
                                      </p:cBhvr>
                                      <p:tavLst>
                                        <p:tav tm="0">
                                          <p:val>
                                            <p:strVal val="#ppt_x"/>
                                          </p:val>
                                        </p:tav>
                                        <p:tav tm="100000">
                                          <p:val>
                                            <p:strVal val="#ppt_x"/>
                                          </p:val>
                                        </p:tav>
                                      </p:tavLst>
                                    </p:anim>
                                    <p:anim calcmode="lin" valueType="num">
                                      <p:cBhvr>
                                        <p:cTn id="151" dur="1000" fill="hold"/>
                                        <p:tgtEl>
                                          <p:spTgt spid="10274"/>
                                        </p:tgtEl>
                                        <p:attrNameLst>
                                          <p:attrName>ppt_y</p:attrName>
                                        </p:attrNameLst>
                                      </p:cBhvr>
                                      <p:tavLst>
                                        <p:tav tm="0">
                                          <p:val>
                                            <p:strVal val="#ppt_y+.1"/>
                                          </p:val>
                                        </p:tav>
                                        <p:tav tm="100000">
                                          <p:val>
                                            <p:strVal val="#ppt_y"/>
                                          </p:val>
                                        </p:tav>
                                      </p:tavLst>
                                    </p:anim>
                                  </p:childTnLst>
                                </p:cTn>
                              </p:par>
                              <p:par>
                                <p:cTn id="152" presetID="42" presetClass="entr" presetSubtype="0" fill="hold" nodeType="withEffect">
                                  <p:stCondLst>
                                    <p:cond delay="0"/>
                                  </p:stCondLst>
                                  <p:childTnLst>
                                    <p:set>
                                      <p:cBhvr>
                                        <p:cTn id="153" dur="1" fill="hold">
                                          <p:stCondLst>
                                            <p:cond delay="0"/>
                                          </p:stCondLst>
                                        </p:cTn>
                                        <p:tgtEl>
                                          <p:spTgt spid="10275"/>
                                        </p:tgtEl>
                                        <p:attrNameLst>
                                          <p:attrName>style.visibility</p:attrName>
                                        </p:attrNameLst>
                                      </p:cBhvr>
                                      <p:to>
                                        <p:strVal val="visible"/>
                                      </p:to>
                                    </p:set>
                                    <p:animEffect transition="in" filter="fade">
                                      <p:cBhvr>
                                        <p:cTn id="154" dur="1000"/>
                                        <p:tgtEl>
                                          <p:spTgt spid="10275"/>
                                        </p:tgtEl>
                                      </p:cBhvr>
                                    </p:animEffect>
                                    <p:anim calcmode="lin" valueType="num">
                                      <p:cBhvr>
                                        <p:cTn id="155" dur="1000" fill="hold"/>
                                        <p:tgtEl>
                                          <p:spTgt spid="10275"/>
                                        </p:tgtEl>
                                        <p:attrNameLst>
                                          <p:attrName>ppt_x</p:attrName>
                                        </p:attrNameLst>
                                      </p:cBhvr>
                                      <p:tavLst>
                                        <p:tav tm="0">
                                          <p:val>
                                            <p:strVal val="#ppt_x"/>
                                          </p:val>
                                        </p:tav>
                                        <p:tav tm="100000">
                                          <p:val>
                                            <p:strVal val="#ppt_x"/>
                                          </p:val>
                                        </p:tav>
                                      </p:tavLst>
                                    </p:anim>
                                    <p:anim calcmode="lin" valueType="num">
                                      <p:cBhvr>
                                        <p:cTn id="156" dur="1000" fill="hold"/>
                                        <p:tgtEl>
                                          <p:spTgt spid="10275"/>
                                        </p:tgtEl>
                                        <p:attrNameLst>
                                          <p:attrName>ppt_y</p:attrName>
                                        </p:attrNameLst>
                                      </p:cBhvr>
                                      <p:tavLst>
                                        <p:tav tm="0">
                                          <p:val>
                                            <p:strVal val="#ppt_y+.1"/>
                                          </p:val>
                                        </p:tav>
                                        <p:tav tm="100000">
                                          <p:val>
                                            <p:strVal val="#ppt_y"/>
                                          </p:val>
                                        </p:tav>
                                      </p:tavLst>
                                    </p:anim>
                                  </p:childTnLst>
                                </p:cTn>
                              </p:par>
                              <p:par>
                                <p:cTn id="157" presetID="42" presetClass="entr" presetSubtype="0" fill="hold" nodeType="withEffect">
                                  <p:stCondLst>
                                    <p:cond delay="0"/>
                                  </p:stCondLst>
                                  <p:childTnLst>
                                    <p:set>
                                      <p:cBhvr>
                                        <p:cTn id="158" dur="1" fill="hold">
                                          <p:stCondLst>
                                            <p:cond delay="0"/>
                                          </p:stCondLst>
                                        </p:cTn>
                                        <p:tgtEl>
                                          <p:spTgt spid="10276"/>
                                        </p:tgtEl>
                                        <p:attrNameLst>
                                          <p:attrName>style.visibility</p:attrName>
                                        </p:attrNameLst>
                                      </p:cBhvr>
                                      <p:to>
                                        <p:strVal val="visible"/>
                                      </p:to>
                                    </p:set>
                                    <p:animEffect transition="in" filter="fade">
                                      <p:cBhvr>
                                        <p:cTn id="159" dur="1000"/>
                                        <p:tgtEl>
                                          <p:spTgt spid="10276"/>
                                        </p:tgtEl>
                                      </p:cBhvr>
                                    </p:animEffect>
                                    <p:anim calcmode="lin" valueType="num">
                                      <p:cBhvr>
                                        <p:cTn id="160" dur="1000" fill="hold"/>
                                        <p:tgtEl>
                                          <p:spTgt spid="10276"/>
                                        </p:tgtEl>
                                        <p:attrNameLst>
                                          <p:attrName>ppt_x</p:attrName>
                                        </p:attrNameLst>
                                      </p:cBhvr>
                                      <p:tavLst>
                                        <p:tav tm="0">
                                          <p:val>
                                            <p:strVal val="#ppt_x"/>
                                          </p:val>
                                        </p:tav>
                                        <p:tav tm="100000">
                                          <p:val>
                                            <p:strVal val="#ppt_x"/>
                                          </p:val>
                                        </p:tav>
                                      </p:tavLst>
                                    </p:anim>
                                    <p:anim calcmode="lin" valueType="num">
                                      <p:cBhvr>
                                        <p:cTn id="161" dur="1000" fill="hold"/>
                                        <p:tgtEl>
                                          <p:spTgt spid="10276"/>
                                        </p:tgtEl>
                                        <p:attrNameLst>
                                          <p:attrName>ppt_y</p:attrName>
                                        </p:attrNameLst>
                                      </p:cBhvr>
                                      <p:tavLst>
                                        <p:tav tm="0">
                                          <p:val>
                                            <p:strVal val="#ppt_y+.1"/>
                                          </p:val>
                                        </p:tav>
                                        <p:tav tm="100000">
                                          <p:val>
                                            <p:strVal val="#ppt_y"/>
                                          </p:val>
                                        </p:tav>
                                      </p:tavLst>
                                    </p:anim>
                                  </p:childTnLst>
                                </p:cTn>
                              </p:par>
                              <p:par>
                                <p:cTn id="162" presetID="42" presetClass="entr" presetSubtype="0" fill="hold" nodeType="withEffect">
                                  <p:stCondLst>
                                    <p:cond delay="0"/>
                                  </p:stCondLst>
                                  <p:childTnLst>
                                    <p:set>
                                      <p:cBhvr>
                                        <p:cTn id="163" dur="1" fill="hold">
                                          <p:stCondLst>
                                            <p:cond delay="0"/>
                                          </p:stCondLst>
                                        </p:cTn>
                                        <p:tgtEl>
                                          <p:spTgt spid="10277"/>
                                        </p:tgtEl>
                                        <p:attrNameLst>
                                          <p:attrName>style.visibility</p:attrName>
                                        </p:attrNameLst>
                                      </p:cBhvr>
                                      <p:to>
                                        <p:strVal val="visible"/>
                                      </p:to>
                                    </p:set>
                                    <p:animEffect transition="in" filter="fade">
                                      <p:cBhvr>
                                        <p:cTn id="164" dur="1000"/>
                                        <p:tgtEl>
                                          <p:spTgt spid="10277"/>
                                        </p:tgtEl>
                                      </p:cBhvr>
                                    </p:animEffect>
                                    <p:anim calcmode="lin" valueType="num">
                                      <p:cBhvr>
                                        <p:cTn id="165" dur="1000" fill="hold"/>
                                        <p:tgtEl>
                                          <p:spTgt spid="10277"/>
                                        </p:tgtEl>
                                        <p:attrNameLst>
                                          <p:attrName>ppt_x</p:attrName>
                                        </p:attrNameLst>
                                      </p:cBhvr>
                                      <p:tavLst>
                                        <p:tav tm="0">
                                          <p:val>
                                            <p:strVal val="#ppt_x"/>
                                          </p:val>
                                        </p:tav>
                                        <p:tav tm="100000">
                                          <p:val>
                                            <p:strVal val="#ppt_x"/>
                                          </p:val>
                                        </p:tav>
                                      </p:tavLst>
                                    </p:anim>
                                    <p:anim calcmode="lin" valueType="num">
                                      <p:cBhvr>
                                        <p:cTn id="166" dur="1000" fill="hold"/>
                                        <p:tgtEl>
                                          <p:spTgt spid="10277"/>
                                        </p:tgtEl>
                                        <p:attrNameLst>
                                          <p:attrName>ppt_y</p:attrName>
                                        </p:attrNameLst>
                                      </p:cBhvr>
                                      <p:tavLst>
                                        <p:tav tm="0">
                                          <p:val>
                                            <p:strVal val="#ppt_y+.1"/>
                                          </p:val>
                                        </p:tav>
                                        <p:tav tm="100000">
                                          <p:val>
                                            <p:strVal val="#ppt_y"/>
                                          </p:val>
                                        </p:tav>
                                      </p:tavLst>
                                    </p:anim>
                                  </p:childTnLst>
                                </p:cTn>
                              </p:par>
                              <p:par>
                                <p:cTn id="167" presetID="42" presetClass="entr" presetSubtype="0" fill="hold" nodeType="withEffect">
                                  <p:stCondLst>
                                    <p:cond delay="0"/>
                                  </p:stCondLst>
                                  <p:childTnLst>
                                    <p:set>
                                      <p:cBhvr>
                                        <p:cTn id="168" dur="1" fill="hold">
                                          <p:stCondLst>
                                            <p:cond delay="0"/>
                                          </p:stCondLst>
                                        </p:cTn>
                                        <p:tgtEl>
                                          <p:spTgt spid="10278"/>
                                        </p:tgtEl>
                                        <p:attrNameLst>
                                          <p:attrName>style.visibility</p:attrName>
                                        </p:attrNameLst>
                                      </p:cBhvr>
                                      <p:to>
                                        <p:strVal val="visible"/>
                                      </p:to>
                                    </p:set>
                                    <p:animEffect transition="in" filter="fade">
                                      <p:cBhvr>
                                        <p:cTn id="169" dur="1000"/>
                                        <p:tgtEl>
                                          <p:spTgt spid="10278"/>
                                        </p:tgtEl>
                                      </p:cBhvr>
                                    </p:animEffect>
                                    <p:anim calcmode="lin" valueType="num">
                                      <p:cBhvr>
                                        <p:cTn id="170" dur="1000" fill="hold"/>
                                        <p:tgtEl>
                                          <p:spTgt spid="10278"/>
                                        </p:tgtEl>
                                        <p:attrNameLst>
                                          <p:attrName>ppt_x</p:attrName>
                                        </p:attrNameLst>
                                      </p:cBhvr>
                                      <p:tavLst>
                                        <p:tav tm="0">
                                          <p:val>
                                            <p:strVal val="#ppt_x"/>
                                          </p:val>
                                        </p:tav>
                                        <p:tav tm="100000">
                                          <p:val>
                                            <p:strVal val="#ppt_x"/>
                                          </p:val>
                                        </p:tav>
                                      </p:tavLst>
                                    </p:anim>
                                    <p:anim calcmode="lin" valueType="num">
                                      <p:cBhvr>
                                        <p:cTn id="171" dur="1000" fill="hold"/>
                                        <p:tgtEl>
                                          <p:spTgt spid="10278"/>
                                        </p:tgtEl>
                                        <p:attrNameLst>
                                          <p:attrName>ppt_y</p:attrName>
                                        </p:attrNameLst>
                                      </p:cBhvr>
                                      <p:tavLst>
                                        <p:tav tm="0">
                                          <p:val>
                                            <p:strVal val="#ppt_y+.1"/>
                                          </p:val>
                                        </p:tav>
                                        <p:tav tm="100000">
                                          <p:val>
                                            <p:strVal val="#ppt_y"/>
                                          </p:val>
                                        </p:tav>
                                      </p:tavLst>
                                    </p:anim>
                                  </p:childTnLst>
                                </p:cTn>
                              </p:par>
                              <p:par>
                                <p:cTn id="172" presetID="42" presetClass="entr" presetSubtype="0" fill="hold" nodeType="withEffect">
                                  <p:stCondLst>
                                    <p:cond delay="0"/>
                                  </p:stCondLst>
                                  <p:childTnLst>
                                    <p:set>
                                      <p:cBhvr>
                                        <p:cTn id="173" dur="1" fill="hold">
                                          <p:stCondLst>
                                            <p:cond delay="0"/>
                                          </p:stCondLst>
                                        </p:cTn>
                                        <p:tgtEl>
                                          <p:spTgt spid="10279"/>
                                        </p:tgtEl>
                                        <p:attrNameLst>
                                          <p:attrName>style.visibility</p:attrName>
                                        </p:attrNameLst>
                                      </p:cBhvr>
                                      <p:to>
                                        <p:strVal val="visible"/>
                                      </p:to>
                                    </p:set>
                                    <p:animEffect transition="in" filter="fade">
                                      <p:cBhvr>
                                        <p:cTn id="174" dur="1000"/>
                                        <p:tgtEl>
                                          <p:spTgt spid="10279"/>
                                        </p:tgtEl>
                                      </p:cBhvr>
                                    </p:animEffect>
                                    <p:anim calcmode="lin" valueType="num">
                                      <p:cBhvr>
                                        <p:cTn id="175" dur="1000" fill="hold"/>
                                        <p:tgtEl>
                                          <p:spTgt spid="10279"/>
                                        </p:tgtEl>
                                        <p:attrNameLst>
                                          <p:attrName>ppt_x</p:attrName>
                                        </p:attrNameLst>
                                      </p:cBhvr>
                                      <p:tavLst>
                                        <p:tav tm="0">
                                          <p:val>
                                            <p:strVal val="#ppt_x"/>
                                          </p:val>
                                        </p:tav>
                                        <p:tav tm="100000">
                                          <p:val>
                                            <p:strVal val="#ppt_x"/>
                                          </p:val>
                                        </p:tav>
                                      </p:tavLst>
                                    </p:anim>
                                    <p:anim calcmode="lin" valueType="num">
                                      <p:cBhvr>
                                        <p:cTn id="176" dur="1000" fill="hold"/>
                                        <p:tgtEl>
                                          <p:spTgt spid="10279"/>
                                        </p:tgtEl>
                                        <p:attrNameLst>
                                          <p:attrName>ppt_y</p:attrName>
                                        </p:attrNameLst>
                                      </p:cBhvr>
                                      <p:tavLst>
                                        <p:tav tm="0">
                                          <p:val>
                                            <p:strVal val="#ppt_y+.1"/>
                                          </p:val>
                                        </p:tav>
                                        <p:tav tm="100000">
                                          <p:val>
                                            <p:strVal val="#ppt_y"/>
                                          </p:val>
                                        </p:tav>
                                      </p:tavLst>
                                    </p:anim>
                                  </p:childTnLst>
                                </p:cTn>
                              </p:par>
                              <p:par>
                                <p:cTn id="177" presetID="42" presetClass="entr" presetSubtype="0" fill="hold" nodeType="withEffect">
                                  <p:stCondLst>
                                    <p:cond delay="0"/>
                                  </p:stCondLst>
                                  <p:childTnLst>
                                    <p:set>
                                      <p:cBhvr>
                                        <p:cTn id="178" dur="1" fill="hold">
                                          <p:stCondLst>
                                            <p:cond delay="0"/>
                                          </p:stCondLst>
                                        </p:cTn>
                                        <p:tgtEl>
                                          <p:spTgt spid="10280"/>
                                        </p:tgtEl>
                                        <p:attrNameLst>
                                          <p:attrName>style.visibility</p:attrName>
                                        </p:attrNameLst>
                                      </p:cBhvr>
                                      <p:to>
                                        <p:strVal val="visible"/>
                                      </p:to>
                                    </p:set>
                                    <p:animEffect transition="in" filter="fade">
                                      <p:cBhvr>
                                        <p:cTn id="179" dur="1000"/>
                                        <p:tgtEl>
                                          <p:spTgt spid="10280"/>
                                        </p:tgtEl>
                                      </p:cBhvr>
                                    </p:animEffect>
                                    <p:anim calcmode="lin" valueType="num">
                                      <p:cBhvr>
                                        <p:cTn id="180" dur="1000" fill="hold"/>
                                        <p:tgtEl>
                                          <p:spTgt spid="10280"/>
                                        </p:tgtEl>
                                        <p:attrNameLst>
                                          <p:attrName>ppt_x</p:attrName>
                                        </p:attrNameLst>
                                      </p:cBhvr>
                                      <p:tavLst>
                                        <p:tav tm="0">
                                          <p:val>
                                            <p:strVal val="#ppt_x"/>
                                          </p:val>
                                        </p:tav>
                                        <p:tav tm="100000">
                                          <p:val>
                                            <p:strVal val="#ppt_x"/>
                                          </p:val>
                                        </p:tav>
                                      </p:tavLst>
                                    </p:anim>
                                    <p:anim calcmode="lin" valueType="num">
                                      <p:cBhvr>
                                        <p:cTn id="181" dur="1000" fill="hold"/>
                                        <p:tgtEl>
                                          <p:spTgt spid="10280"/>
                                        </p:tgtEl>
                                        <p:attrNameLst>
                                          <p:attrName>ppt_y</p:attrName>
                                        </p:attrNameLst>
                                      </p:cBhvr>
                                      <p:tavLst>
                                        <p:tav tm="0">
                                          <p:val>
                                            <p:strVal val="#ppt_y+.1"/>
                                          </p:val>
                                        </p:tav>
                                        <p:tav tm="100000">
                                          <p:val>
                                            <p:strVal val="#ppt_y"/>
                                          </p:val>
                                        </p:tav>
                                      </p:tavLst>
                                    </p:anim>
                                  </p:childTnLst>
                                </p:cTn>
                              </p:par>
                              <p:par>
                                <p:cTn id="182" presetID="42" presetClass="entr" presetSubtype="0" fill="hold" nodeType="withEffect">
                                  <p:stCondLst>
                                    <p:cond delay="0"/>
                                  </p:stCondLst>
                                  <p:childTnLst>
                                    <p:set>
                                      <p:cBhvr>
                                        <p:cTn id="183" dur="1" fill="hold">
                                          <p:stCondLst>
                                            <p:cond delay="0"/>
                                          </p:stCondLst>
                                        </p:cTn>
                                        <p:tgtEl>
                                          <p:spTgt spid="10281"/>
                                        </p:tgtEl>
                                        <p:attrNameLst>
                                          <p:attrName>style.visibility</p:attrName>
                                        </p:attrNameLst>
                                      </p:cBhvr>
                                      <p:to>
                                        <p:strVal val="visible"/>
                                      </p:to>
                                    </p:set>
                                    <p:animEffect transition="in" filter="fade">
                                      <p:cBhvr>
                                        <p:cTn id="184" dur="1000"/>
                                        <p:tgtEl>
                                          <p:spTgt spid="10281"/>
                                        </p:tgtEl>
                                      </p:cBhvr>
                                    </p:animEffect>
                                    <p:anim calcmode="lin" valueType="num">
                                      <p:cBhvr>
                                        <p:cTn id="185" dur="1000" fill="hold"/>
                                        <p:tgtEl>
                                          <p:spTgt spid="10281"/>
                                        </p:tgtEl>
                                        <p:attrNameLst>
                                          <p:attrName>ppt_x</p:attrName>
                                        </p:attrNameLst>
                                      </p:cBhvr>
                                      <p:tavLst>
                                        <p:tav tm="0">
                                          <p:val>
                                            <p:strVal val="#ppt_x"/>
                                          </p:val>
                                        </p:tav>
                                        <p:tav tm="100000">
                                          <p:val>
                                            <p:strVal val="#ppt_x"/>
                                          </p:val>
                                        </p:tav>
                                      </p:tavLst>
                                    </p:anim>
                                    <p:anim calcmode="lin" valueType="num">
                                      <p:cBhvr>
                                        <p:cTn id="186" dur="1000" fill="hold"/>
                                        <p:tgtEl>
                                          <p:spTgt spid="10281"/>
                                        </p:tgtEl>
                                        <p:attrNameLst>
                                          <p:attrName>ppt_y</p:attrName>
                                        </p:attrNameLst>
                                      </p:cBhvr>
                                      <p:tavLst>
                                        <p:tav tm="0">
                                          <p:val>
                                            <p:strVal val="#ppt_y+.1"/>
                                          </p:val>
                                        </p:tav>
                                        <p:tav tm="100000">
                                          <p:val>
                                            <p:strVal val="#ppt_y"/>
                                          </p:val>
                                        </p:tav>
                                      </p:tavLst>
                                    </p:anim>
                                  </p:childTnLst>
                                </p:cTn>
                              </p:par>
                              <p:par>
                                <p:cTn id="187" presetID="42" presetClass="entr" presetSubtype="0" fill="hold" nodeType="withEffect">
                                  <p:stCondLst>
                                    <p:cond delay="0"/>
                                  </p:stCondLst>
                                  <p:childTnLst>
                                    <p:set>
                                      <p:cBhvr>
                                        <p:cTn id="188" dur="1" fill="hold">
                                          <p:stCondLst>
                                            <p:cond delay="0"/>
                                          </p:stCondLst>
                                        </p:cTn>
                                        <p:tgtEl>
                                          <p:spTgt spid="10282"/>
                                        </p:tgtEl>
                                        <p:attrNameLst>
                                          <p:attrName>style.visibility</p:attrName>
                                        </p:attrNameLst>
                                      </p:cBhvr>
                                      <p:to>
                                        <p:strVal val="visible"/>
                                      </p:to>
                                    </p:set>
                                    <p:animEffect transition="in" filter="fade">
                                      <p:cBhvr>
                                        <p:cTn id="189" dur="1000"/>
                                        <p:tgtEl>
                                          <p:spTgt spid="10282"/>
                                        </p:tgtEl>
                                      </p:cBhvr>
                                    </p:animEffect>
                                    <p:anim calcmode="lin" valueType="num">
                                      <p:cBhvr>
                                        <p:cTn id="190" dur="1000" fill="hold"/>
                                        <p:tgtEl>
                                          <p:spTgt spid="10282"/>
                                        </p:tgtEl>
                                        <p:attrNameLst>
                                          <p:attrName>ppt_x</p:attrName>
                                        </p:attrNameLst>
                                      </p:cBhvr>
                                      <p:tavLst>
                                        <p:tav tm="0">
                                          <p:val>
                                            <p:strVal val="#ppt_x"/>
                                          </p:val>
                                        </p:tav>
                                        <p:tav tm="100000">
                                          <p:val>
                                            <p:strVal val="#ppt_x"/>
                                          </p:val>
                                        </p:tav>
                                      </p:tavLst>
                                    </p:anim>
                                    <p:anim calcmode="lin" valueType="num">
                                      <p:cBhvr>
                                        <p:cTn id="191" dur="1000" fill="hold"/>
                                        <p:tgtEl>
                                          <p:spTgt spid="10282"/>
                                        </p:tgtEl>
                                        <p:attrNameLst>
                                          <p:attrName>ppt_y</p:attrName>
                                        </p:attrNameLst>
                                      </p:cBhvr>
                                      <p:tavLst>
                                        <p:tav tm="0">
                                          <p:val>
                                            <p:strVal val="#ppt_y+.1"/>
                                          </p:val>
                                        </p:tav>
                                        <p:tav tm="100000">
                                          <p:val>
                                            <p:strVal val="#ppt_y"/>
                                          </p:val>
                                        </p:tav>
                                      </p:tavLst>
                                    </p:anim>
                                  </p:childTnLst>
                                </p:cTn>
                              </p:par>
                              <p:par>
                                <p:cTn id="192" presetID="42" presetClass="entr" presetSubtype="0" fill="hold" nodeType="withEffect">
                                  <p:stCondLst>
                                    <p:cond delay="0"/>
                                  </p:stCondLst>
                                  <p:childTnLst>
                                    <p:set>
                                      <p:cBhvr>
                                        <p:cTn id="193" dur="1" fill="hold">
                                          <p:stCondLst>
                                            <p:cond delay="0"/>
                                          </p:stCondLst>
                                        </p:cTn>
                                        <p:tgtEl>
                                          <p:spTgt spid="10283"/>
                                        </p:tgtEl>
                                        <p:attrNameLst>
                                          <p:attrName>style.visibility</p:attrName>
                                        </p:attrNameLst>
                                      </p:cBhvr>
                                      <p:to>
                                        <p:strVal val="visible"/>
                                      </p:to>
                                    </p:set>
                                    <p:animEffect transition="in" filter="fade">
                                      <p:cBhvr>
                                        <p:cTn id="194" dur="1000"/>
                                        <p:tgtEl>
                                          <p:spTgt spid="10283"/>
                                        </p:tgtEl>
                                      </p:cBhvr>
                                    </p:animEffect>
                                    <p:anim calcmode="lin" valueType="num">
                                      <p:cBhvr>
                                        <p:cTn id="195" dur="1000" fill="hold"/>
                                        <p:tgtEl>
                                          <p:spTgt spid="10283"/>
                                        </p:tgtEl>
                                        <p:attrNameLst>
                                          <p:attrName>ppt_x</p:attrName>
                                        </p:attrNameLst>
                                      </p:cBhvr>
                                      <p:tavLst>
                                        <p:tav tm="0">
                                          <p:val>
                                            <p:strVal val="#ppt_x"/>
                                          </p:val>
                                        </p:tav>
                                        <p:tav tm="100000">
                                          <p:val>
                                            <p:strVal val="#ppt_x"/>
                                          </p:val>
                                        </p:tav>
                                      </p:tavLst>
                                    </p:anim>
                                    <p:anim calcmode="lin" valueType="num">
                                      <p:cBhvr>
                                        <p:cTn id="196" dur="1000" fill="hold"/>
                                        <p:tgtEl>
                                          <p:spTgt spid="10283"/>
                                        </p:tgtEl>
                                        <p:attrNameLst>
                                          <p:attrName>ppt_y</p:attrName>
                                        </p:attrNameLst>
                                      </p:cBhvr>
                                      <p:tavLst>
                                        <p:tav tm="0">
                                          <p:val>
                                            <p:strVal val="#ppt_y+.1"/>
                                          </p:val>
                                        </p:tav>
                                        <p:tav tm="100000">
                                          <p:val>
                                            <p:strVal val="#ppt_y"/>
                                          </p:val>
                                        </p:tav>
                                      </p:tavLst>
                                    </p:anim>
                                  </p:childTnLst>
                                </p:cTn>
                              </p:par>
                              <p:par>
                                <p:cTn id="197" presetID="42" presetClass="entr" presetSubtype="0" fill="hold" nodeType="withEffect">
                                  <p:stCondLst>
                                    <p:cond delay="0"/>
                                  </p:stCondLst>
                                  <p:childTnLst>
                                    <p:set>
                                      <p:cBhvr>
                                        <p:cTn id="198" dur="1" fill="hold">
                                          <p:stCondLst>
                                            <p:cond delay="0"/>
                                          </p:stCondLst>
                                        </p:cTn>
                                        <p:tgtEl>
                                          <p:spTgt spid="10284"/>
                                        </p:tgtEl>
                                        <p:attrNameLst>
                                          <p:attrName>style.visibility</p:attrName>
                                        </p:attrNameLst>
                                      </p:cBhvr>
                                      <p:to>
                                        <p:strVal val="visible"/>
                                      </p:to>
                                    </p:set>
                                    <p:animEffect transition="in" filter="fade">
                                      <p:cBhvr>
                                        <p:cTn id="199" dur="1000"/>
                                        <p:tgtEl>
                                          <p:spTgt spid="10284"/>
                                        </p:tgtEl>
                                      </p:cBhvr>
                                    </p:animEffect>
                                    <p:anim calcmode="lin" valueType="num">
                                      <p:cBhvr>
                                        <p:cTn id="200" dur="1000" fill="hold"/>
                                        <p:tgtEl>
                                          <p:spTgt spid="10284"/>
                                        </p:tgtEl>
                                        <p:attrNameLst>
                                          <p:attrName>ppt_x</p:attrName>
                                        </p:attrNameLst>
                                      </p:cBhvr>
                                      <p:tavLst>
                                        <p:tav tm="0">
                                          <p:val>
                                            <p:strVal val="#ppt_x"/>
                                          </p:val>
                                        </p:tav>
                                        <p:tav tm="100000">
                                          <p:val>
                                            <p:strVal val="#ppt_x"/>
                                          </p:val>
                                        </p:tav>
                                      </p:tavLst>
                                    </p:anim>
                                    <p:anim calcmode="lin" valueType="num">
                                      <p:cBhvr>
                                        <p:cTn id="201" dur="1000" fill="hold"/>
                                        <p:tgtEl>
                                          <p:spTgt spid="10284"/>
                                        </p:tgtEl>
                                        <p:attrNameLst>
                                          <p:attrName>ppt_y</p:attrName>
                                        </p:attrNameLst>
                                      </p:cBhvr>
                                      <p:tavLst>
                                        <p:tav tm="0">
                                          <p:val>
                                            <p:strVal val="#ppt_y+.1"/>
                                          </p:val>
                                        </p:tav>
                                        <p:tav tm="100000">
                                          <p:val>
                                            <p:strVal val="#ppt_y"/>
                                          </p:val>
                                        </p:tav>
                                      </p:tavLst>
                                    </p:anim>
                                  </p:childTnLst>
                                </p:cTn>
                              </p:par>
                              <p:par>
                                <p:cTn id="202" presetID="42" presetClass="entr" presetSubtype="0" fill="hold" nodeType="withEffect">
                                  <p:stCondLst>
                                    <p:cond delay="0"/>
                                  </p:stCondLst>
                                  <p:childTnLst>
                                    <p:set>
                                      <p:cBhvr>
                                        <p:cTn id="203" dur="1" fill="hold">
                                          <p:stCondLst>
                                            <p:cond delay="0"/>
                                          </p:stCondLst>
                                        </p:cTn>
                                        <p:tgtEl>
                                          <p:spTgt spid="10285"/>
                                        </p:tgtEl>
                                        <p:attrNameLst>
                                          <p:attrName>style.visibility</p:attrName>
                                        </p:attrNameLst>
                                      </p:cBhvr>
                                      <p:to>
                                        <p:strVal val="visible"/>
                                      </p:to>
                                    </p:set>
                                    <p:animEffect transition="in" filter="fade">
                                      <p:cBhvr>
                                        <p:cTn id="204" dur="1000"/>
                                        <p:tgtEl>
                                          <p:spTgt spid="10285"/>
                                        </p:tgtEl>
                                      </p:cBhvr>
                                    </p:animEffect>
                                    <p:anim calcmode="lin" valueType="num">
                                      <p:cBhvr>
                                        <p:cTn id="205" dur="1000" fill="hold"/>
                                        <p:tgtEl>
                                          <p:spTgt spid="10285"/>
                                        </p:tgtEl>
                                        <p:attrNameLst>
                                          <p:attrName>ppt_x</p:attrName>
                                        </p:attrNameLst>
                                      </p:cBhvr>
                                      <p:tavLst>
                                        <p:tav tm="0">
                                          <p:val>
                                            <p:strVal val="#ppt_x"/>
                                          </p:val>
                                        </p:tav>
                                        <p:tav tm="100000">
                                          <p:val>
                                            <p:strVal val="#ppt_x"/>
                                          </p:val>
                                        </p:tav>
                                      </p:tavLst>
                                    </p:anim>
                                    <p:anim calcmode="lin" valueType="num">
                                      <p:cBhvr>
                                        <p:cTn id="206" dur="1000" fill="hold"/>
                                        <p:tgtEl>
                                          <p:spTgt spid="10285"/>
                                        </p:tgtEl>
                                        <p:attrNameLst>
                                          <p:attrName>ppt_y</p:attrName>
                                        </p:attrNameLst>
                                      </p:cBhvr>
                                      <p:tavLst>
                                        <p:tav tm="0">
                                          <p:val>
                                            <p:strVal val="#ppt_y+.1"/>
                                          </p:val>
                                        </p:tav>
                                        <p:tav tm="100000">
                                          <p:val>
                                            <p:strVal val="#ppt_y"/>
                                          </p:val>
                                        </p:tav>
                                      </p:tavLst>
                                    </p:anim>
                                  </p:childTnLst>
                                </p:cTn>
                              </p:par>
                              <p:par>
                                <p:cTn id="207" presetID="42" presetClass="entr" presetSubtype="0" fill="hold" nodeType="withEffect">
                                  <p:stCondLst>
                                    <p:cond delay="0"/>
                                  </p:stCondLst>
                                  <p:childTnLst>
                                    <p:set>
                                      <p:cBhvr>
                                        <p:cTn id="208" dur="1" fill="hold">
                                          <p:stCondLst>
                                            <p:cond delay="0"/>
                                          </p:stCondLst>
                                        </p:cTn>
                                        <p:tgtEl>
                                          <p:spTgt spid="10286"/>
                                        </p:tgtEl>
                                        <p:attrNameLst>
                                          <p:attrName>style.visibility</p:attrName>
                                        </p:attrNameLst>
                                      </p:cBhvr>
                                      <p:to>
                                        <p:strVal val="visible"/>
                                      </p:to>
                                    </p:set>
                                    <p:animEffect transition="in" filter="fade">
                                      <p:cBhvr>
                                        <p:cTn id="209" dur="1000"/>
                                        <p:tgtEl>
                                          <p:spTgt spid="10286"/>
                                        </p:tgtEl>
                                      </p:cBhvr>
                                    </p:animEffect>
                                    <p:anim calcmode="lin" valueType="num">
                                      <p:cBhvr>
                                        <p:cTn id="210" dur="1000" fill="hold"/>
                                        <p:tgtEl>
                                          <p:spTgt spid="10286"/>
                                        </p:tgtEl>
                                        <p:attrNameLst>
                                          <p:attrName>ppt_x</p:attrName>
                                        </p:attrNameLst>
                                      </p:cBhvr>
                                      <p:tavLst>
                                        <p:tav tm="0">
                                          <p:val>
                                            <p:strVal val="#ppt_x"/>
                                          </p:val>
                                        </p:tav>
                                        <p:tav tm="100000">
                                          <p:val>
                                            <p:strVal val="#ppt_x"/>
                                          </p:val>
                                        </p:tav>
                                      </p:tavLst>
                                    </p:anim>
                                    <p:anim calcmode="lin" valueType="num">
                                      <p:cBhvr>
                                        <p:cTn id="211" dur="1000" fill="hold"/>
                                        <p:tgtEl>
                                          <p:spTgt spid="10286"/>
                                        </p:tgtEl>
                                        <p:attrNameLst>
                                          <p:attrName>ppt_y</p:attrName>
                                        </p:attrNameLst>
                                      </p:cBhvr>
                                      <p:tavLst>
                                        <p:tav tm="0">
                                          <p:val>
                                            <p:strVal val="#ppt_y+.1"/>
                                          </p:val>
                                        </p:tav>
                                        <p:tav tm="100000">
                                          <p:val>
                                            <p:strVal val="#ppt_y"/>
                                          </p:val>
                                        </p:tav>
                                      </p:tavLst>
                                    </p:anim>
                                  </p:childTnLst>
                                </p:cTn>
                              </p:par>
                              <p:par>
                                <p:cTn id="212" presetID="42" presetClass="entr" presetSubtype="0" fill="hold" nodeType="withEffect">
                                  <p:stCondLst>
                                    <p:cond delay="0"/>
                                  </p:stCondLst>
                                  <p:childTnLst>
                                    <p:set>
                                      <p:cBhvr>
                                        <p:cTn id="213" dur="1" fill="hold">
                                          <p:stCondLst>
                                            <p:cond delay="0"/>
                                          </p:stCondLst>
                                        </p:cTn>
                                        <p:tgtEl>
                                          <p:spTgt spid="10287"/>
                                        </p:tgtEl>
                                        <p:attrNameLst>
                                          <p:attrName>style.visibility</p:attrName>
                                        </p:attrNameLst>
                                      </p:cBhvr>
                                      <p:to>
                                        <p:strVal val="visible"/>
                                      </p:to>
                                    </p:set>
                                    <p:animEffect transition="in" filter="fade">
                                      <p:cBhvr>
                                        <p:cTn id="214" dur="1000"/>
                                        <p:tgtEl>
                                          <p:spTgt spid="10287"/>
                                        </p:tgtEl>
                                      </p:cBhvr>
                                    </p:animEffect>
                                    <p:anim calcmode="lin" valueType="num">
                                      <p:cBhvr>
                                        <p:cTn id="215" dur="1000" fill="hold"/>
                                        <p:tgtEl>
                                          <p:spTgt spid="10287"/>
                                        </p:tgtEl>
                                        <p:attrNameLst>
                                          <p:attrName>ppt_x</p:attrName>
                                        </p:attrNameLst>
                                      </p:cBhvr>
                                      <p:tavLst>
                                        <p:tav tm="0">
                                          <p:val>
                                            <p:strVal val="#ppt_x"/>
                                          </p:val>
                                        </p:tav>
                                        <p:tav tm="100000">
                                          <p:val>
                                            <p:strVal val="#ppt_x"/>
                                          </p:val>
                                        </p:tav>
                                      </p:tavLst>
                                    </p:anim>
                                    <p:anim calcmode="lin" valueType="num">
                                      <p:cBhvr>
                                        <p:cTn id="216" dur="1000" fill="hold"/>
                                        <p:tgtEl>
                                          <p:spTgt spid="10287"/>
                                        </p:tgtEl>
                                        <p:attrNameLst>
                                          <p:attrName>ppt_y</p:attrName>
                                        </p:attrNameLst>
                                      </p:cBhvr>
                                      <p:tavLst>
                                        <p:tav tm="0">
                                          <p:val>
                                            <p:strVal val="#ppt_y+.1"/>
                                          </p:val>
                                        </p:tav>
                                        <p:tav tm="100000">
                                          <p:val>
                                            <p:strVal val="#ppt_y"/>
                                          </p:val>
                                        </p:tav>
                                      </p:tavLst>
                                    </p:anim>
                                  </p:childTnLst>
                                </p:cTn>
                              </p:par>
                              <p:par>
                                <p:cTn id="217" presetID="42" presetClass="entr" presetSubtype="0" fill="hold" nodeType="withEffect">
                                  <p:stCondLst>
                                    <p:cond delay="0"/>
                                  </p:stCondLst>
                                  <p:childTnLst>
                                    <p:set>
                                      <p:cBhvr>
                                        <p:cTn id="218" dur="1" fill="hold">
                                          <p:stCondLst>
                                            <p:cond delay="0"/>
                                          </p:stCondLst>
                                        </p:cTn>
                                        <p:tgtEl>
                                          <p:spTgt spid="10288"/>
                                        </p:tgtEl>
                                        <p:attrNameLst>
                                          <p:attrName>style.visibility</p:attrName>
                                        </p:attrNameLst>
                                      </p:cBhvr>
                                      <p:to>
                                        <p:strVal val="visible"/>
                                      </p:to>
                                    </p:set>
                                    <p:animEffect transition="in" filter="fade">
                                      <p:cBhvr>
                                        <p:cTn id="219" dur="1000"/>
                                        <p:tgtEl>
                                          <p:spTgt spid="10288"/>
                                        </p:tgtEl>
                                      </p:cBhvr>
                                    </p:animEffect>
                                    <p:anim calcmode="lin" valueType="num">
                                      <p:cBhvr>
                                        <p:cTn id="220" dur="1000" fill="hold"/>
                                        <p:tgtEl>
                                          <p:spTgt spid="10288"/>
                                        </p:tgtEl>
                                        <p:attrNameLst>
                                          <p:attrName>ppt_x</p:attrName>
                                        </p:attrNameLst>
                                      </p:cBhvr>
                                      <p:tavLst>
                                        <p:tav tm="0">
                                          <p:val>
                                            <p:strVal val="#ppt_x"/>
                                          </p:val>
                                        </p:tav>
                                        <p:tav tm="100000">
                                          <p:val>
                                            <p:strVal val="#ppt_x"/>
                                          </p:val>
                                        </p:tav>
                                      </p:tavLst>
                                    </p:anim>
                                    <p:anim calcmode="lin" valueType="num">
                                      <p:cBhvr>
                                        <p:cTn id="221" dur="1000" fill="hold"/>
                                        <p:tgtEl>
                                          <p:spTgt spid="10288"/>
                                        </p:tgtEl>
                                        <p:attrNameLst>
                                          <p:attrName>ppt_y</p:attrName>
                                        </p:attrNameLst>
                                      </p:cBhvr>
                                      <p:tavLst>
                                        <p:tav tm="0">
                                          <p:val>
                                            <p:strVal val="#ppt_y+.1"/>
                                          </p:val>
                                        </p:tav>
                                        <p:tav tm="100000">
                                          <p:val>
                                            <p:strVal val="#ppt_y"/>
                                          </p:val>
                                        </p:tav>
                                      </p:tavLst>
                                    </p:anim>
                                  </p:childTnLst>
                                </p:cTn>
                              </p:par>
                              <p:par>
                                <p:cTn id="222" presetID="42" presetClass="entr" presetSubtype="0" fill="hold" nodeType="withEffect">
                                  <p:stCondLst>
                                    <p:cond delay="0"/>
                                  </p:stCondLst>
                                  <p:childTnLst>
                                    <p:set>
                                      <p:cBhvr>
                                        <p:cTn id="223" dur="1" fill="hold">
                                          <p:stCondLst>
                                            <p:cond delay="0"/>
                                          </p:stCondLst>
                                        </p:cTn>
                                        <p:tgtEl>
                                          <p:spTgt spid="10289"/>
                                        </p:tgtEl>
                                        <p:attrNameLst>
                                          <p:attrName>style.visibility</p:attrName>
                                        </p:attrNameLst>
                                      </p:cBhvr>
                                      <p:to>
                                        <p:strVal val="visible"/>
                                      </p:to>
                                    </p:set>
                                    <p:animEffect transition="in" filter="fade">
                                      <p:cBhvr>
                                        <p:cTn id="224" dur="1000"/>
                                        <p:tgtEl>
                                          <p:spTgt spid="10289"/>
                                        </p:tgtEl>
                                      </p:cBhvr>
                                    </p:animEffect>
                                    <p:anim calcmode="lin" valueType="num">
                                      <p:cBhvr>
                                        <p:cTn id="225" dur="1000" fill="hold"/>
                                        <p:tgtEl>
                                          <p:spTgt spid="10289"/>
                                        </p:tgtEl>
                                        <p:attrNameLst>
                                          <p:attrName>ppt_x</p:attrName>
                                        </p:attrNameLst>
                                      </p:cBhvr>
                                      <p:tavLst>
                                        <p:tav tm="0">
                                          <p:val>
                                            <p:strVal val="#ppt_x"/>
                                          </p:val>
                                        </p:tav>
                                        <p:tav tm="100000">
                                          <p:val>
                                            <p:strVal val="#ppt_x"/>
                                          </p:val>
                                        </p:tav>
                                      </p:tavLst>
                                    </p:anim>
                                    <p:anim calcmode="lin" valueType="num">
                                      <p:cBhvr>
                                        <p:cTn id="226" dur="1000" fill="hold"/>
                                        <p:tgtEl>
                                          <p:spTgt spid="10289"/>
                                        </p:tgtEl>
                                        <p:attrNameLst>
                                          <p:attrName>ppt_y</p:attrName>
                                        </p:attrNameLst>
                                      </p:cBhvr>
                                      <p:tavLst>
                                        <p:tav tm="0">
                                          <p:val>
                                            <p:strVal val="#ppt_y+.1"/>
                                          </p:val>
                                        </p:tav>
                                        <p:tav tm="100000">
                                          <p:val>
                                            <p:strVal val="#ppt_y"/>
                                          </p:val>
                                        </p:tav>
                                      </p:tavLst>
                                    </p:anim>
                                  </p:childTnLst>
                                </p:cTn>
                              </p:par>
                              <p:par>
                                <p:cTn id="227" presetID="42" presetClass="entr" presetSubtype="0" fill="hold" nodeType="withEffect">
                                  <p:stCondLst>
                                    <p:cond delay="0"/>
                                  </p:stCondLst>
                                  <p:childTnLst>
                                    <p:set>
                                      <p:cBhvr>
                                        <p:cTn id="228" dur="1" fill="hold">
                                          <p:stCondLst>
                                            <p:cond delay="0"/>
                                          </p:stCondLst>
                                        </p:cTn>
                                        <p:tgtEl>
                                          <p:spTgt spid="10290"/>
                                        </p:tgtEl>
                                        <p:attrNameLst>
                                          <p:attrName>style.visibility</p:attrName>
                                        </p:attrNameLst>
                                      </p:cBhvr>
                                      <p:to>
                                        <p:strVal val="visible"/>
                                      </p:to>
                                    </p:set>
                                    <p:animEffect transition="in" filter="fade">
                                      <p:cBhvr>
                                        <p:cTn id="229" dur="1000"/>
                                        <p:tgtEl>
                                          <p:spTgt spid="10290"/>
                                        </p:tgtEl>
                                      </p:cBhvr>
                                    </p:animEffect>
                                    <p:anim calcmode="lin" valueType="num">
                                      <p:cBhvr>
                                        <p:cTn id="230" dur="1000" fill="hold"/>
                                        <p:tgtEl>
                                          <p:spTgt spid="10290"/>
                                        </p:tgtEl>
                                        <p:attrNameLst>
                                          <p:attrName>ppt_x</p:attrName>
                                        </p:attrNameLst>
                                      </p:cBhvr>
                                      <p:tavLst>
                                        <p:tav tm="0">
                                          <p:val>
                                            <p:strVal val="#ppt_x"/>
                                          </p:val>
                                        </p:tav>
                                        <p:tav tm="100000">
                                          <p:val>
                                            <p:strVal val="#ppt_x"/>
                                          </p:val>
                                        </p:tav>
                                      </p:tavLst>
                                    </p:anim>
                                    <p:anim calcmode="lin" valueType="num">
                                      <p:cBhvr>
                                        <p:cTn id="231" dur="1000" fill="hold"/>
                                        <p:tgtEl>
                                          <p:spTgt spid="10290"/>
                                        </p:tgtEl>
                                        <p:attrNameLst>
                                          <p:attrName>ppt_y</p:attrName>
                                        </p:attrNameLst>
                                      </p:cBhvr>
                                      <p:tavLst>
                                        <p:tav tm="0">
                                          <p:val>
                                            <p:strVal val="#ppt_y+.1"/>
                                          </p:val>
                                        </p:tav>
                                        <p:tav tm="100000">
                                          <p:val>
                                            <p:strVal val="#ppt_y"/>
                                          </p:val>
                                        </p:tav>
                                      </p:tavLst>
                                    </p:anim>
                                  </p:childTnLst>
                                </p:cTn>
                              </p:par>
                              <p:par>
                                <p:cTn id="232" presetID="42" presetClass="entr" presetSubtype="0" fill="hold" nodeType="withEffect">
                                  <p:stCondLst>
                                    <p:cond delay="0"/>
                                  </p:stCondLst>
                                  <p:childTnLst>
                                    <p:set>
                                      <p:cBhvr>
                                        <p:cTn id="233" dur="1" fill="hold">
                                          <p:stCondLst>
                                            <p:cond delay="0"/>
                                          </p:stCondLst>
                                        </p:cTn>
                                        <p:tgtEl>
                                          <p:spTgt spid="10291"/>
                                        </p:tgtEl>
                                        <p:attrNameLst>
                                          <p:attrName>style.visibility</p:attrName>
                                        </p:attrNameLst>
                                      </p:cBhvr>
                                      <p:to>
                                        <p:strVal val="visible"/>
                                      </p:to>
                                    </p:set>
                                    <p:animEffect transition="in" filter="fade">
                                      <p:cBhvr>
                                        <p:cTn id="234" dur="1000"/>
                                        <p:tgtEl>
                                          <p:spTgt spid="10291"/>
                                        </p:tgtEl>
                                      </p:cBhvr>
                                    </p:animEffect>
                                    <p:anim calcmode="lin" valueType="num">
                                      <p:cBhvr>
                                        <p:cTn id="235" dur="1000" fill="hold"/>
                                        <p:tgtEl>
                                          <p:spTgt spid="10291"/>
                                        </p:tgtEl>
                                        <p:attrNameLst>
                                          <p:attrName>ppt_x</p:attrName>
                                        </p:attrNameLst>
                                      </p:cBhvr>
                                      <p:tavLst>
                                        <p:tav tm="0">
                                          <p:val>
                                            <p:strVal val="#ppt_x"/>
                                          </p:val>
                                        </p:tav>
                                        <p:tav tm="100000">
                                          <p:val>
                                            <p:strVal val="#ppt_x"/>
                                          </p:val>
                                        </p:tav>
                                      </p:tavLst>
                                    </p:anim>
                                    <p:anim calcmode="lin" valueType="num">
                                      <p:cBhvr>
                                        <p:cTn id="236" dur="1000" fill="hold"/>
                                        <p:tgtEl>
                                          <p:spTgt spid="10291"/>
                                        </p:tgtEl>
                                        <p:attrNameLst>
                                          <p:attrName>ppt_y</p:attrName>
                                        </p:attrNameLst>
                                      </p:cBhvr>
                                      <p:tavLst>
                                        <p:tav tm="0">
                                          <p:val>
                                            <p:strVal val="#ppt_y+.1"/>
                                          </p:val>
                                        </p:tav>
                                        <p:tav tm="100000">
                                          <p:val>
                                            <p:strVal val="#ppt_y"/>
                                          </p:val>
                                        </p:tav>
                                      </p:tavLst>
                                    </p:anim>
                                  </p:childTnLst>
                                </p:cTn>
                              </p:par>
                              <p:par>
                                <p:cTn id="237" presetID="42" presetClass="entr" presetSubtype="0" fill="hold" nodeType="withEffect">
                                  <p:stCondLst>
                                    <p:cond delay="0"/>
                                  </p:stCondLst>
                                  <p:childTnLst>
                                    <p:set>
                                      <p:cBhvr>
                                        <p:cTn id="238" dur="1" fill="hold">
                                          <p:stCondLst>
                                            <p:cond delay="0"/>
                                          </p:stCondLst>
                                        </p:cTn>
                                        <p:tgtEl>
                                          <p:spTgt spid="10292"/>
                                        </p:tgtEl>
                                        <p:attrNameLst>
                                          <p:attrName>style.visibility</p:attrName>
                                        </p:attrNameLst>
                                      </p:cBhvr>
                                      <p:to>
                                        <p:strVal val="visible"/>
                                      </p:to>
                                    </p:set>
                                    <p:animEffect transition="in" filter="fade">
                                      <p:cBhvr>
                                        <p:cTn id="239" dur="1000"/>
                                        <p:tgtEl>
                                          <p:spTgt spid="10292"/>
                                        </p:tgtEl>
                                      </p:cBhvr>
                                    </p:animEffect>
                                    <p:anim calcmode="lin" valueType="num">
                                      <p:cBhvr>
                                        <p:cTn id="240" dur="1000" fill="hold"/>
                                        <p:tgtEl>
                                          <p:spTgt spid="10292"/>
                                        </p:tgtEl>
                                        <p:attrNameLst>
                                          <p:attrName>ppt_x</p:attrName>
                                        </p:attrNameLst>
                                      </p:cBhvr>
                                      <p:tavLst>
                                        <p:tav tm="0">
                                          <p:val>
                                            <p:strVal val="#ppt_x"/>
                                          </p:val>
                                        </p:tav>
                                        <p:tav tm="100000">
                                          <p:val>
                                            <p:strVal val="#ppt_x"/>
                                          </p:val>
                                        </p:tav>
                                      </p:tavLst>
                                    </p:anim>
                                    <p:anim calcmode="lin" valueType="num">
                                      <p:cBhvr>
                                        <p:cTn id="241" dur="1000" fill="hold"/>
                                        <p:tgtEl>
                                          <p:spTgt spid="10292"/>
                                        </p:tgtEl>
                                        <p:attrNameLst>
                                          <p:attrName>ppt_y</p:attrName>
                                        </p:attrNameLst>
                                      </p:cBhvr>
                                      <p:tavLst>
                                        <p:tav tm="0">
                                          <p:val>
                                            <p:strVal val="#ppt_y+.1"/>
                                          </p:val>
                                        </p:tav>
                                        <p:tav tm="100000">
                                          <p:val>
                                            <p:strVal val="#ppt_y"/>
                                          </p:val>
                                        </p:tav>
                                      </p:tavLst>
                                    </p:anim>
                                  </p:childTnLst>
                                </p:cTn>
                              </p:par>
                              <p:par>
                                <p:cTn id="242" presetID="42" presetClass="entr" presetSubtype="0" fill="hold" nodeType="withEffect">
                                  <p:stCondLst>
                                    <p:cond delay="0"/>
                                  </p:stCondLst>
                                  <p:childTnLst>
                                    <p:set>
                                      <p:cBhvr>
                                        <p:cTn id="243" dur="1" fill="hold">
                                          <p:stCondLst>
                                            <p:cond delay="0"/>
                                          </p:stCondLst>
                                        </p:cTn>
                                        <p:tgtEl>
                                          <p:spTgt spid="10293"/>
                                        </p:tgtEl>
                                        <p:attrNameLst>
                                          <p:attrName>style.visibility</p:attrName>
                                        </p:attrNameLst>
                                      </p:cBhvr>
                                      <p:to>
                                        <p:strVal val="visible"/>
                                      </p:to>
                                    </p:set>
                                    <p:animEffect transition="in" filter="fade">
                                      <p:cBhvr>
                                        <p:cTn id="244" dur="1000"/>
                                        <p:tgtEl>
                                          <p:spTgt spid="10293"/>
                                        </p:tgtEl>
                                      </p:cBhvr>
                                    </p:animEffect>
                                    <p:anim calcmode="lin" valueType="num">
                                      <p:cBhvr>
                                        <p:cTn id="245" dur="1000" fill="hold"/>
                                        <p:tgtEl>
                                          <p:spTgt spid="10293"/>
                                        </p:tgtEl>
                                        <p:attrNameLst>
                                          <p:attrName>ppt_x</p:attrName>
                                        </p:attrNameLst>
                                      </p:cBhvr>
                                      <p:tavLst>
                                        <p:tav tm="0">
                                          <p:val>
                                            <p:strVal val="#ppt_x"/>
                                          </p:val>
                                        </p:tav>
                                        <p:tav tm="100000">
                                          <p:val>
                                            <p:strVal val="#ppt_x"/>
                                          </p:val>
                                        </p:tav>
                                      </p:tavLst>
                                    </p:anim>
                                    <p:anim calcmode="lin" valueType="num">
                                      <p:cBhvr>
                                        <p:cTn id="246" dur="1000" fill="hold"/>
                                        <p:tgtEl>
                                          <p:spTgt spid="10293"/>
                                        </p:tgtEl>
                                        <p:attrNameLst>
                                          <p:attrName>ppt_y</p:attrName>
                                        </p:attrNameLst>
                                      </p:cBhvr>
                                      <p:tavLst>
                                        <p:tav tm="0">
                                          <p:val>
                                            <p:strVal val="#ppt_y+.1"/>
                                          </p:val>
                                        </p:tav>
                                        <p:tav tm="100000">
                                          <p:val>
                                            <p:strVal val="#ppt_y"/>
                                          </p:val>
                                        </p:tav>
                                      </p:tavLst>
                                    </p:anim>
                                  </p:childTnLst>
                                </p:cTn>
                              </p:par>
                              <p:par>
                                <p:cTn id="247" presetID="42" presetClass="entr" presetSubtype="0" fill="hold" nodeType="withEffect">
                                  <p:stCondLst>
                                    <p:cond delay="0"/>
                                  </p:stCondLst>
                                  <p:childTnLst>
                                    <p:set>
                                      <p:cBhvr>
                                        <p:cTn id="248" dur="1" fill="hold">
                                          <p:stCondLst>
                                            <p:cond delay="0"/>
                                          </p:stCondLst>
                                        </p:cTn>
                                        <p:tgtEl>
                                          <p:spTgt spid="10294"/>
                                        </p:tgtEl>
                                        <p:attrNameLst>
                                          <p:attrName>style.visibility</p:attrName>
                                        </p:attrNameLst>
                                      </p:cBhvr>
                                      <p:to>
                                        <p:strVal val="visible"/>
                                      </p:to>
                                    </p:set>
                                    <p:animEffect transition="in" filter="fade">
                                      <p:cBhvr>
                                        <p:cTn id="249" dur="1000"/>
                                        <p:tgtEl>
                                          <p:spTgt spid="10294"/>
                                        </p:tgtEl>
                                      </p:cBhvr>
                                    </p:animEffect>
                                    <p:anim calcmode="lin" valueType="num">
                                      <p:cBhvr>
                                        <p:cTn id="250" dur="1000" fill="hold"/>
                                        <p:tgtEl>
                                          <p:spTgt spid="10294"/>
                                        </p:tgtEl>
                                        <p:attrNameLst>
                                          <p:attrName>ppt_x</p:attrName>
                                        </p:attrNameLst>
                                      </p:cBhvr>
                                      <p:tavLst>
                                        <p:tav tm="0">
                                          <p:val>
                                            <p:strVal val="#ppt_x"/>
                                          </p:val>
                                        </p:tav>
                                        <p:tav tm="100000">
                                          <p:val>
                                            <p:strVal val="#ppt_x"/>
                                          </p:val>
                                        </p:tav>
                                      </p:tavLst>
                                    </p:anim>
                                    <p:anim calcmode="lin" valueType="num">
                                      <p:cBhvr>
                                        <p:cTn id="251" dur="1000" fill="hold"/>
                                        <p:tgtEl>
                                          <p:spTgt spid="10294"/>
                                        </p:tgtEl>
                                        <p:attrNameLst>
                                          <p:attrName>ppt_y</p:attrName>
                                        </p:attrNameLst>
                                      </p:cBhvr>
                                      <p:tavLst>
                                        <p:tav tm="0">
                                          <p:val>
                                            <p:strVal val="#ppt_y+.1"/>
                                          </p:val>
                                        </p:tav>
                                        <p:tav tm="100000">
                                          <p:val>
                                            <p:strVal val="#ppt_y"/>
                                          </p:val>
                                        </p:tav>
                                      </p:tavLst>
                                    </p:anim>
                                  </p:childTnLst>
                                </p:cTn>
                              </p:par>
                              <p:par>
                                <p:cTn id="252" presetID="42" presetClass="entr" presetSubtype="0" fill="hold" nodeType="withEffect">
                                  <p:stCondLst>
                                    <p:cond delay="0"/>
                                  </p:stCondLst>
                                  <p:childTnLst>
                                    <p:set>
                                      <p:cBhvr>
                                        <p:cTn id="253" dur="1" fill="hold">
                                          <p:stCondLst>
                                            <p:cond delay="0"/>
                                          </p:stCondLst>
                                        </p:cTn>
                                        <p:tgtEl>
                                          <p:spTgt spid="10295"/>
                                        </p:tgtEl>
                                        <p:attrNameLst>
                                          <p:attrName>style.visibility</p:attrName>
                                        </p:attrNameLst>
                                      </p:cBhvr>
                                      <p:to>
                                        <p:strVal val="visible"/>
                                      </p:to>
                                    </p:set>
                                    <p:animEffect transition="in" filter="fade">
                                      <p:cBhvr>
                                        <p:cTn id="254" dur="1000"/>
                                        <p:tgtEl>
                                          <p:spTgt spid="10295"/>
                                        </p:tgtEl>
                                      </p:cBhvr>
                                    </p:animEffect>
                                    <p:anim calcmode="lin" valueType="num">
                                      <p:cBhvr>
                                        <p:cTn id="255" dur="1000" fill="hold"/>
                                        <p:tgtEl>
                                          <p:spTgt spid="10295"/>
                                        </p:tgtEl>
                                        <p:attrNameLst>
                                          <p:attrName>ppt_x</p:attrName>
                                        </p:attrNameLst>
                                      </p:cBhvr>
                                      <p:tavLst>
                                        <p:tav tm="0">
                                          <p:val>
                                            <p:strVal val="#ppt_x"/>
                                          </p:val>
                                        </p:tav>
                                        <p:tav tm="100000">
                                          <p:val>
                                            <p:strVal val="#ppt_x"/>
                                          </p:val>
                                        </p:tav>
                                      </p:tavLst>
                                    </p:anim>
                                    <p:anim calcmode="lin" valueType="num">
                                      <p:cBhvr>
                                        <p:cTn id="256" dur="1000" fill="hold"/>
                                        <p:tgtEl>
                                          <p:spTgt spid="10295"/>
                                        </p:tgtEl>
                                        <p:attrNameLst>
                                          <p:attrName>ppt_y</p:attrName>
                                        </p:attrNameLst>
                                      </p:cBhvr>
                                      <p:tavLst>
                                        <p:tav tm="0">
                                          <p:val>
                                            <p:strVal val="#ppt_y+.1"/>
                                          </p:val>
                                        </p:tav>
                                        <p:tav tm="100000">
                                          <p:val>
                                            <p:strVal val="#ppt_y"/>
                                          </p:val>
                                        </p:tav>
                                      </p:tavLst>
                                    </p:anim>
                                  </p:childTnLst>
                                </p:cTn>
                              </p:par>
                              <p:par>
                                <p:cTn id="257" presetID="42" presetClass="entr" presetSubtype="0" fill="hold" nodeType="withEffect">
                                  <p:stCondLst>
                                    <p:cond delay="0"/>
                                  </p:stCondLst>
                                  <p:childTnLst>
                                    <p:set>
                                      <p:cBhvr>
                                        <p:cTn id="258" dur="1" fill="hold">
                                          <p:stCondLst>
                                            <p:cond delay="0"/>
                                          </p:stCondLst>
                                        </p:cTn>
                                        <p:tgtEl>
                                          <p:spTgt spid="10296"/>
                                        </p:tgtEl>
                                        <p:attrNameLst>
                                          <p:attrName>style.visibility</p:attrName>
                                        </p:attrNameLst>
                                      </p:cBhvr>
                                      <p:to>
                                        <p:strVal val="visible"/>
                                      </p:to>
                                    </p:set>
                                    <p:animEffect transition="in" filter="fade">
                                      <p:cBhvr>
                                        <p:cTn id="259" dur="1000"/>
                                        <p:tgtEl>
                                          <p:spTgt spid="10296"/>
                                        </p:tgtEl>
                                      </p:cBhvr>
                                    </p:animEffect>
                                    <p:anim calcmode="lin" valueType="num">
                                      <p:cBhvr>
                                        <p:cTn id="260" dur="1000" fill="hold"/>
                                        <p:tgtEl>
                                          <p:spTgt spid="10296"/>
                                        </p:tgtEl>
                                        <p:attrNameLst>
                                          <p:attrName>ppt_x</p:attrName>
                                        </p:attrNameLst>
                                      </p:cBhvr>
                                      <p:tavLst>
                                        <p:tav tm="0">
                                          <p:val>
                                            <p:strVal val="#ppt_x"/>
                                          </p:val>
                                        </p:tav>
                                        <p:tav tm="100000">
                                          <p:val>
                                            <p:strVal val="#ppt_x"/>
                                          </p:val>
                                        </p:tav>
                                      </p:tavLst>
                                    </p:anim>
                                    <p:anim calcmode="lin" valueType="num">
                                      <p:cBhvr>
                                        <p:cTn id="261" dur="1000" fill="hold"/>
                                        <p:tgtEl>
                                          <p:spTgt spid="10296"/>
                                        </p:tgtEl>
                                        <p:attrNameLst>
                                          <p:attrName>ppt_y</p:attrName>
                                        </p:attrNameLst>
                                      </p:cBhvr>
                                      <p:tavLst>
                                        <p:tav tm="0">
                                          <p:val>
                                            <p:strVal val="#ppt_y+.1"/>
                                          </p:val>
                                        </p:tav>
                                        <p:tav tm="100000">
                                          <p:val>
                                            <p:strVal val="#ppt_y"/>
                                          </p:val>
                                        </p:tav>
                                      </p:tavLst>
                                    </p:anim>
                                  </p:childTnLst>
                                </p:cTn>
                              </p:par>
                              <p:par>
                                <p:cTn id="262" presetID="42" presetClass="entr" presetSubtype="0" fill="hold" nodeType="withEffect">
                                  <p:stCondLst>
                                    <p:cond delay="0"/>
                                  </p:stCondLst>
                                  <p:childTnLst>
                                    <p:set>
                                      <p:cBhvr>
                                        <p:cTn id="263" dur="1" fill="hold">
                                          <p:stCondLst>
                                            <p:cond delay="0"/>
                                          </p:stCondLst>
                                        </p:cTn>
                                        <p:tgtEl>
                                          <p:spTgt spid="10297"/>
                                        </p:tgtEl>
                                        <p:attrNameLst>
                                          <p:attrName>style.visibility</p:attrName>
                                        </p:attrNameLst>
                                      </p:cBhvr>
                                      <p:to>
                                        <p:strVal val="visible"/>
                                      </p:to>
                                    </p:set>
                                    <p:animEffect transition="in" filter="fade">
                                      <p:cBhvr>
                                        <p:cTn id="264" dur="1000"/>
                                        <p:tgtEl>
                                          <p:spTgt spid="10297"/>
                                        </p:tgtEl>
                                      </p:cBhvr>
                                    </p:animEffect>
                                    <p:anim calcmode="lin" valueType="num">
                                      <p:cBhvr>
                                        <p:cTn id="265" dur="1000" fill="hold"/>
                                        <p:tgtEl>
                                          <p:spTgt spid="10297"/>
                                        </p:tgtEl>
                                        <p:attrNameLst>
                                          <p:attrName>ppt_x</p:attrName>
                                        </p:attrNameLst>
                                      </p:cBhvr>
                                      <p:tavLst>
                                        <p:tav tm="0">
                                          <p:val>
                                            <p:strVal val="#ppt_x"/>
                                          </p:val>
                                        </p:tav>
                                        <p:tav tm="100000">
                                          <p:val>
                                            <p:strVal val="#ppt_x"/>
                                          </p:val>
                                        </p:tav>
                                      </p:tavLst>
                                    </p:anim>
                                    <p:anim calcmode="lin" valueType="num">
                                      <p:cBhvr>
                                        <p:cTn id="266" dur="1000" fill="hold"/>
                                        <p:tgtEl>
                                          <p:spTgt spid="10297"/>
                                        </p:tgtEl>
                                        <p:attrNameLst>
                                          <p:attrName>ppt_y</p:attrName>
                                        </p:attrNameLst>
                                      </p:cBhvr>
                                      <p:tavLst>
                                        <p:tav tm="0">
                                          <p:val>
                                            <p:strVal val="#ppt_y+.1"/>
                                          </p:val>
                                        </p:tav>
                                        <p:tav tm="100000">
                                          <p:val>
                                            <p:strVal val="#ppt_y"/>
                                          </p:val>
                                        </p:tav>
                                      </p:tavLst>
                                    </p:anim>
                                  </p:childTnLst>
                                </p:cTn>
                              </p:par>
                              <p:par>
                                <p:cTn id="267" presetID="42" presetClass="entr" presetSubtype="0" fill="hold" nodeType="withEffect">
                                  <p:stCondLst>
                                    <p:cond delay="0"/>
                                  </p:stCondLst>
                                  <p:childTnLst>
                                    <p:set>
                                      <p:cBhvr>
                                        <p:cTn id="268" dur="1" fill="hold">
                                          <p:stCondLst>
                                            <p:cond delay="0"/>
                                          </p:stCondLst>
                                        </p:cTn>
                                        <p:tgtEl>
                                          <p:spTgt spid="10298"/>
                                        </p:tgtEl>
                                        <p:attrNameLst>
                                          <p:attrName>style.visibility</p:attrName>
                                        </p:attrNameLst>
                                      </p:cBhvr>
                                      <p:to>
                                        <p:strVal val="visible"/>
                                      </p:to>
                                    </p:set>
                                    <p:animEffect transition="in" filter="fade">
                                      <p:cBhvr>
                                        <p:cTn id="269" dur="1000"/>
                                        <p:tgtEl>
                                          <p:spTgt spid="10298"/>
                                        </p:tgtEl>
                                      </p:cBhvr>
                                    </p:animEffect>
                                    <p:anim calcmode="lin" valueType="num">
                                      <p:cBhvr>
                                        <p:cTn id="270" dur="1000" fill="hold"/>
                                        <p:tgtEl>
                                          <p:spTgt spid="10298"/>
                                        </p:tgtEl>
                                        <p:attrNameLst>
                                          <p:attrName>ppt_x</p:attrName>
                                        </p:attrNameLst>
                                      </p:cBhvr>
                                      <p:tavLst>
                                        <p:tav tm="0">
                                          <p:val>
                                            <p:strVal val="#ppt_x"/>
                                          </p:val>
                                        </p:tav>
                                        <p:tav tm="100000">
                                          <p:val>
                                            <p:strVal val="#ppt_x"/>
                                          </p:val>
                                        </p:tav>
                                      </p:tavLst>
                                    </p:anim>
                                    <p:anim calcmode="lin" valueType="num">
                                      <p:cBhvr>
                                        <p:cTn id="271" dur="1000" fill="hold"/>
                                        <p:tgtEl>
                                          <p:spTgt spid="10298"/>
                                        </p:tgtEl>
                                        <p:attrNameLst>
                                          <p:attrName>ppt_y</p:attrName>
                                        </p:attrNameLst>
                                      </p:cBhvr>
                                      <p:tavLst>
                                        <p:tav tm="0">
                                          <p:val>
                                            <p:strVal val="#ppt_y+.1"/>
                                          </p:val>
                                        </p:tav>
                                        <p:tav tm="100000">
                                          <p:val>
                                            <p:strVal val="#ppt_y"/>
                                          </p:val>
                                        </p:tav>
                                      </p:tavLst>
                                    </p:anim>
                                  </p:childTnLst>
                                </p:cTn>
                              </p:par>
                              <p:par>
                                <p:cTn id="272" presetID="42" presetClass="entr" presetSubtype="0" fill="hold" nodeType="withEffect">
                                  <p:stCondLst>
                                    <p:cond delay="0"/>
                                  </p:stCondLst>
                                  <p:childTnLst>
                                    <p:set>
                                      <p:cBhvr>
                                        <p:cTn id="273" dur="1" fill="hold">
                                          <p:stCondLst>
                                            <p:cond delay="0"/>
                                          </p:stCondLst>
                                        </p:cTn>
                                        <p:tgtEl>
                                          <p:spTgt spid="10299"/>
                                        </p:tgtEl>
                                        <p:attrNameLst>
                                          <p:attrName>style.visibility</p:attrName>
                                        </p:attrNameLst>
                                      </p:cBhvr>
                                      <p:to>
                                        <p:strVal val="visible"/>
                                      </p:to>
                                    </p:set>
                                    <p:animEffect transition="in" filter="fade">
                                      <p:cBhvr>
                                        <p:cTn id="274" dur="1000"/>
                                        <p:tgtEl>
                                          <p:spTgt spid="10299"/>
                                        </p:tgtEl>
                                      </p:cBhvr>
                                    </p:animEffect>
                                    <p:anim calcmode="lin" valueType="num">
                                      <p:cBhvr>
                                        <p:cTn id="275" dur="1000" fill="hold"/>
                                        <p:tgtEl>
                                          <p:spTgt spid="10299"/>
                                        </p:tgtEl>
                                        <p:attrNameLst>
                                          <p:attrName>ppt_x</p:attrName>
                                        </p:attrNameLst>
                                      </p:cBhvr>
                                      <p:tavLst>
                                        <p:tav tm="0">
                                          <p:val>
                                            <p:strVal val="#ppt_x"/>
                                          </p:val>
                                        </p:tav>
                                        <p:tav tm="100000">
                                          <p:val>
                                            <p:strVal val="#ppt_x"/>
                                          </p:val>
                                        </p:tav>
                                      </p:tavLst>
                                    </p:anim>
                                    <p:anim calcmode="lin" valueType="num">
                                      <p:cBhvr>
                                        <p:cTn id="276" dur="1000" fill="hold"/>
                                        <p:tgtEl>
                                          <p:spTgt spid="10299"/>
                                        </p:tgtEl>
                                        <p:attrNameLst>
                                          <p:attrName>ppt_y</p:attrName>
                                        </p:attrNameLst>
                                      </p:cBhvr>
                                      <p:tavLst>
                                        <p:tav tm="0">
                                          <p:val>
                                            <p:strVal val="#ppt_y+.1"/>
                                          </p:val>
                                        </p:tav>
                                        <p:tav tm="100000">
                                          <p:val>
                                            <p:strVal val="#ppt_y"/>
                                          </p:val>
                                        </p:tav>
                                      </p:tavLst>
                                    </p:anim>
                                  </p:childTnLst>
                                </p:cTn>
                              </p:par>
                              <p:par>
                                <p:cTn id="277" presetID="42" presetClass="entr" presetSubtype="0" fill="hold" nodeType="withEffect">
                                  <p:stCondLst>
                                    <p:cond delay="0"/>
                                  </p:stCondLst>
                                  <p:childTnLst>
                                    <p:set>
                                      <p:cBhvr>
                                        <p:cTn id="278" dur="1" fill="hold">
                                          <p:stCondLst>
                                            <p:cond delay="0"/>
                                          </p:stCondLst>
                                        </p:cTn>
                                        <p:tgtEl>
                                          <p:spTgt spid="10300"/>
                                        </p:tgtEl>
                                        <p:attrNameLst>
                                          <p:attrName>style.visibility</p:attrName>
                                        </p:attrNameLst>
                                      </p:cBhvr>
                                      <p:to>
                                        <p:strVal val="visible"/>
                                      </p:to>
                                    </p:set>
                                    <p:animEffect transition="in" filter="fade">
                                      <p:cBhvr>
                                        <p:cTn id="279" dur="1000"/>
                                        <p:tgtEl>
                                          <p:spTgt spid="10300"/>
                                        </p:tgtEl>
                                      </p:cBhvr>
                                    </p:animEffect>
                                    <p:anim calcmode="lin" valueType="num">
                                      <p:cBhvr>
                                        <p:cTn id="280" dur="1000" fill="hold"/>
                                        <p:tgtEl>
                                          <p:spTgt spid="10300"/>
                                        </p:tgtEl>
                                        <p:attrNameLst>
                                          <p:attrName>ppt_x</p:attrName>
                                        </p:attrNameLst>
                                      </p:cBhvr>
                                      <p:tavLst>
                                        <p:tav tm="0">
                                          <p:val>
                                            <p:strVal val="#ppt_x"/>
                                          </p:val>
                                        </p:tav>
                                        <p:tav tm="100000">
                                          <p:val>
                                            <p:strVal val="#ppt_x"/>
                                          </p:val>
                                        </p:tav>
                                      </p:tavLst>
                                    </p:anim>
                                    <p:anim calcmode="lin" valueType="num">
                                      <p:cBhvr>
                                        <p:cTn id="281" dur="1000" fill="hold"/>
                                        <p:tgtEl>
                                          <p:spTgt spid="10300"/>
                                        </p:tgtEl>
                                        <p:attrNameLst>
                                          <p:attrName>ppt_y</p:attrName>
                                        </p:attrNameLst>
                                      </p:cBhvr>
                                      <p:tavLst>
                                        <p:tav tm="0">
                                          <p:val>
                                            <p:strVal val="#ppt_y+.1"/>
                                          </p:val>
                                        </p:tav>
                                        <p:tav tm="100000">
                                          <p:val>
                                            <p:strVal val="#ppt_y"/>
                                          </p:val>
                                        </p:tav>
                                      </p:tavLst>
                                    </p:anim>
                                  </p:childTnLst>
                                </p:cTn>
                              </p:par>
                              <p:par>
                                <p:cTn id="282" presetID="42" presetClass="entr" presetSubtype="0" fill="hold" nodeType="withEffect">
                                  <p:stCondLst>
                                    <p:cond delay="0"/>
                                  </p:stCondLst>
                                  <p:childTnLst>
                                    <p:set>
                                      <p:cBhvr>
                                        <p:cTn id="283" dur="1" fill="hold">
                                          <p:stCondLst>
                                            <p:cond delay="0"/>
                                          </p:stCondLst>
                                        </p:cTn>
                                        <p:tgtEl>
                                          <p:spTgt spid="10301"/>
                                        </p:tgtEl>
                                        <p:attrNameLst>
                                          <p:attrName>style.visibility</p:attrName>
                                        </p:attrNameLst>
                                      </p:cBhvr>
                                      <p:to>
                                        <p:strVal val="visible"/>
                                      </p:to>
                                    </p:set>
                                    <p:animEffect transition="in" filter="fade">
                                      <p:cBhvr>
                                        <p:cTn id="284" dur="1000"/>
                                        <p:tgtEl>
                                          <p:spTgt spid="10301"/>
                                        </p:tgtEl>
                                      </p:cBhvr>
                                    </p:animEffect>
                                    <p:anim calcmode="lin" valueType="num">
                                      <p:cBhvr>
                                        <p:cTn id="285" dur="1000" fill="hold"/>
                                        <p:tgtEl>
                                          <p:spTgt spid="10301"/>
                                        </p:tgtEl>
                                        <p:attrNameLst>
                                          <p:attrName>ppt_x</p:attrName>
                                        </p:attrNameLst>
                                      </p:cBhvr>
                                      <p:tavLst>
                                        <p:tav tm="0">
                                          <p:val>
                                            <p:strVal val="#ppt_x"/>
                                          </p:val>
                                        </p:tav>
                                        <p:tav tm="100000">
                                          <p:val>
                                            <p:strVal val="#ppt_x"/>
                                          </p:val>
                                        </p:tav>
                                      </p:tavLst>
                                    </p:anim>
                                    <p:anim calcmode="lin" valueType="num">
                                      <p:cBhvr>
                                        <p:cTn id="286" dur="1000" fill="hold"/>
                                        <p:tgtEl>
                                          <p:spTgt spid="10301"/>
                                        </p:tgtEl>
                                        <p:attrNameLst>
                                          <p:attrName>ppt_y</p:attrName>
                                        </p:attrNameLst>
                                      </p:cBhvr>
                                      <p:tavLst>
                                        <p:tav tm="0">
                                          <p:val>
                                            <p:strVal val="#ppt_y+.1"/>
                                          </p:val>
                                        </p:tav>
                                        <p:tav tm="100000">
                                          <p:val>
                                            <p:strVal val="#ppt_y"/>
                                          </p:val>
                                        </p:tav>
                                      </p:tavLst>
                                    </p:anim>
                                  </p:childTnLst>
                                </p:cTn>
                              </p:par>
                            </p:childTnLst>
                          </p:cTn>
                        </p:par>
                        <p:par>
                          <p:cTn id="287" fill="hold" nodeType="afterGroup">
                            <p:stCondLst>
                              <p:cond delay="6260"/>
                            </p:stCondLst>
                            <p:childTnLst>
                              <p:par>
                                <p:cTn id="288" presetID="31" presetClass="entr" presetSubtype="0" fill="hold" nodeType="afterEffect">
                                  <p:stCondLst>
                                    <p:cond delay="0"/>
                                  </p:stCondLst>
                                  <p:childTnLst>
                                    <p:set>
                                      <p:cBhvr>
                                        <p:cTn id="289" dur="1" fill="hold">
                                          <p:stCondLst>
                                            <p:cond delay="0"/>
                                          </p:stCondLst>
                                        </p:cTn>
                                        <p:tgtEl>
                                          <p:spTgt spid="10302"/>
                                        </p:tgtEl>
                                        <p:attrNameLst>
                                          <p:attrName>style.visibility</p:attrName>
                                        </p:attrNameLst>
                                      </p:cBhvr>
                                      <p:to>
                                        <p:strVal val="visible"/>
                                      </p:to>
                                    </p:set>
                                    <p:anim calcmode="lin" valueType="num">
                                      <p:cBhvr>
                                        <p:cTn id="290" dur="500" fill="hold"/>
                                        <p:tgtEl>
                                          <p:spTgt spid="10302"/>
                                        </p:tgtEl>
                                        <p:attrNameLst>
                                          <p:attrName>ppt_w</p:attrName>
                                        </p:attrNameLst>
                                      </p:cBhvr>
                                      <p:tavLst>
                                        <p:tav tm="0">
                                          <p:val>
                                            <p:fltVal val="0"/>
                                          </p:val>
                                        </p:tav>
                                        <p:tav tm="100000">
                                          <p:val>
                                            <p:strVal val="#ppt_w"/>
                                          </p:val>
                                        </p:tav>
                                      </p:tavLst>
                                    </p:anim>
                                    <p:anim calcmode="lin" valueType="num">
                                      <p:cBhvr>
                                        <p:cTn id="291" dur="500" fill="hold"/>
                                        <p:tgtEl>
                                          <p:spTgt spid="10302"/>
                                        </p:tgtEl>
                                        <p:attrNameLst>
                                          <p:attrName>ppt_h</p:attrName>
                                        </p:attrNameLst>
                                      </p:cBhvr>
                                      <p:tavLst>
                                        <p:tav tm="0">
                                          <p:val>
                                            <p:fltVal val="0"/>
                                          </p:val>
                                        </p:tav>
                                        <p:tav tm="100000">
                                          <p:val>
                                            <p:strVal val="#ppt_h"/>
                                          </p:val>
                                        </p:tav>
                                      </p:tavLst>
                                    </p:anim>
                                    <p:anim calcmode="lin" valueType="num">
                                      <p:cBhvr>
                                        <p:cTn id="292" dur="500" fill="hold"/>
                                        <p:tgtEl>
                                          <p:spTgt spid="10302"/>
                                        </p:tgtEl>
                                        <p:attrNameLst>
                                          <p:attrName>style.rotation</p:attrName>
                                        </p:attrNameLst>
                                      </p:cBhvr>
                                      <p:tavLst>
                                        <p:tav tm="0">
                                          <p:val>
                                            <p:fltVal val="90"/>
                                          </p:val>
                                        </p:tav>
                                        <p:tav tm="100000">
                                          <p:val>
                                            <p:fltVal val="0"/>
                                          </p:val>
                                        </p:tav>
                                      </p:tavLst>
                                    </p:anim>
                                    <p:animEffect transition="in" filter="fade">
                                      <p:cBhvr>
                                        <p:cTn id="293" dur="500"/>
                                        <p:tgtEl>
                                          <p:spTgt spid="103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4" grpId="0"/>
      <p:bldP spid="10245" grpId="0"/>
      <p:bldP spid="10246" grpId="0"/>
      <p:bldP spid="10247" grpId="0"/>
      <p:bldP spid="10248" grpId="0"/>
      <p:bldP spid="10249" grpId="0"/>
      <p:bldP spid="10250" grpId="0"/>
      <p:bldP spid="10251" grpId="0"/>
      <p:bldP spid="10252" grpId="0" animBg="1"/>
      <p:bldP spid="10253" grpId="0" animBg="1"/>
      <p:bldP spid="10254" grpId="0" animBg="1"/>
      <p:bldP spid="10255" grpId="0" animBg="1"/>
      <p:bldP spid="1025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Box 54"/>
          <p:cNvSpPr txBox="1">
            <a:spLocks noChangeArrowheads="1"/>
          </p:cNvSpPr>
          <p:nvPr/>
        </p:nvSpPr>
        <p:spPr bwMode="auto">
          <a:xfrm>
            <a:off x="1330325" y="44450"/>
            <a:ext cx="50419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800">
                <a:solidFill>
                  <a:schemeClr val="accent2"/>
                </a:solidFill>
                <a:latin typeface="微软雅黑" pitchFamily="34" charset="-122"/>
              </a:rPr>
              <a:t>1.2 </a:t>
            </a:r>
            <a:r>
              <a:rPr lang="zh-CN" altLang="en-US" sz="2800">
                <a:solidFill>
                  <a:schemeClr val="accent2"/>
                </a:solidFill>
                <a:latin typeface="微软雅黑" pitchFamily="34" charset="-122"/>
              </a:rPr>
              <a:t>请输入您的标题</a:t>
            </a:r>
          </a:p>
        </p:txBody>
      </p:sp>
      <p:sp>
        <p:nvSpPr>
          <p:cNvPr id="2" name="TextBox 55"/>
          <p:cNvSpPr txBox="1">
            <a:spLocks noChangeArrowheads="1"/>
          </p:cNvSpPr>
          <p:nvPr/>
        </p:nvSpPr>
        <p:spPr bwMode="auto">
          <a:xfrm>
            <a:off x="139700" y="106363"/>
            <a:ext cx="10652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altLang="zh-CN" sz="2000">
                <a:solidFill>
                  <a:schemeClr val="accent2"/>
                </a:solidFill>
                <a:ea typeface="宋体" pitchFamily="2" charset="-122"/>
              </a:rPr>
              <a:t>Part</a:t>
            </a:r>
            <a:r>
              <a:rPr lang="en-US" altLang="zh-CN">
                <a:solidFill>
                  <a:schemeClr val="accent2"/>
                </a:solidFill>
                <a:ea typeface="宋体" pitchFamily="2" charset="-122"/>
              </a:rPr>
              <a:t> 1</a:t>
            </a:r>
            <a:endParaRPr lang="zh-CN" altLang="en-US">
              <a:solidFill>
                <a:schemeClr val="accent2"/>
              </a:solidFill>
              <a:ea typeface="宋体" pitchFamily="2" charset="-122"/>
            </a:endParaRPr>
          </a:p>
        </p:txBody>
      </p:sp>
      <p:sp>
        <p:nvSpPr>
          <p:cNvPr id="11268" name="矩形 14"/>
          <p:cNvSpPr>
            <a:spLocks noChangeArrowheads="1"/>
          </p:cNvSpPr>
          <p:nvPr/>
        </p:nvSpPr>
        <p:spPr bwMode="auto">
          <a:xfrm>
            <a:off x="1323975" y="3711575"/>
            <a:ext cx="2147888" cy="2595563"/>
          </a:xfrm>
          <a:prstGeom prst="rect">
            <a:avLst/>
          </a:prstGeom>
          <a:solidFill>
            <a:srgbClr val="F2F2F2"/>
          </a:solidFill>
          <a:ln w="9525">
            <a:solidFill>
              <a:srgbClr val="B5B5B7"/>
            </a:solidFill>
            <a:miter lim="800000"/>
            <a:headEnd/>
            <a:tailEnd/>
          </a:ln>
        </p:spPr>
        <p:txBody>
          <a:bodyPr/>
          <a:lstStyle/>
          <a:p>
            <a:endParaRPr lang="zh-CN" altLang="en-US">
              <a:solidFill>
                <a:srgbClr val="C4261D"/>
              </a:solidFill>
              <a:ea typeface="宋体" pitchFamily="2" charset="-122"/>
            </a:endParaRPr>
          </a:p>
        </p:txBody>
      </p:sp>
      <p:sp>
        <p:nvSpPr>
          <p:cNvPr id="11269" name="TextBox 27"/>
          <p:cNvSpPr txBox="1">
            <a:spLocks noChangeArrowheads="1"/>
          </p:cNvSpPr>
          <p:nvPr/>
        </p:nvSpPr>
        <p:spPr bwMode="auto">
          <a:xfrm>
            <a:off x="1323975" y="3221038"/>
            <a:ext cx="2147888" cy="40005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000" b="1">
                <a:solidFill>
                  <a:schemeClr val="accent2"/>
                </a:solidFill>
                <a:latin typeface="微软雅黑" pitchFamily="34" charset="-122"/>
              </a:rPr>
              <a:t>输入您的文字</a:t>
            </a:r>
            <a:endParaRPr lang="en-US" sz="2000" b="1">
              <a:solidFill>
                <a:schemeClr val="accent2"/>
              </a:solidFill>
              <a:latin typeface="微软雅黑" pitchFamily="34" charset="-122"/>
            </a:endParaRPr>
          </a:p>
        </p:txBody>
      </p:sp>
      <p:sp>
        <p:nvSpPr>
          <p:cNvPr id="11270" name="TextBox 28"/>
          <p:cNvSpPr txBox="1">
            <a:spLocks noChangeArrowheads="1"/>
          </p:cNvSpPr>
          <p:nvPr/>
        </p:nvSpPr>
        <p:spPr bwMode="auto">
          <a:xfrm>
            <a:off x="1403350" y="3927475"/>
            <a:ext cx="1927225"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a:solidFill>
                  <a:schemeClr val="accent1"/>
                </a:solidFill>
                <a:latin typeface="微软雅黑" pitchFamily="34" charset="-122"/>
              </a:rPr>
              <a:t>这里可以添加主要内容这里可以添加主要内容这里可以添加主要内容这里可以添加主要内容</a:t>
            </a:r>
          </a:p>
        </p:txBody>
      </p:sp>
      <p:sp>
        <p:nvSpPr>
          <p:cNvPr id="11271" name="矩形 29"/>
          <p:cNvSpPr>
            <a:spLocks noChangeArrowheads="1"/>
          </p:cNvSpPr>
          <p:nvPr/>
        </p:nvSpPr>
        <p:spPr bwMode="auto">
          <a:xfrm>
            <a:off x="3687763" y="3711575"/>
            <a:ext cx="2147887" cy="2595563"/>
          </a:xfrm>
          <a:prstGeom prst="rect">
            <a:avLst/>
          </a:prstGeom>
          <a:solidFill>
            <a:srgbClr val="F2F2F2"/>
          </a:solidFill>
          <a:ln w="9525">
            <a:solidFill>
              <a:srgbClr val="B5B5B7"/>
            </a:solidFill>
            <a:miter lim="800000"/>
            <a:headEnd/>
            <a:tailEnd/>
          </a:ln>
        </p:spPr>
        <p:txBody>
          <a:bodyPr/>
          <a:lstStyle/>
          <a:p>
            <a:endParaRPr lang="zh-CN" altLang="en-US">
              <a:solidFill>
                <a:srgbClr val="C4261D"/>
              </a:solidFill>
              <a:ea typeface="宋体" pitchFamily="2" charset="-122"/>
            </a:endParaRPr>
          </a:p>
        </p:txBody>
      </p:sp>
      <p:sp>
        <p:nvSpPr>
          <p:cNvPr id="11272" name="TextBox 30"/>
          <p:cNvSpPr txBox="1">
            <a:spLocks noChangeArrowheads="1"/>
          </p:cNvSpPr>
          <p:nvPr/>
        </p:nvSpPr>
        <p:spPr bwMode="auto">
          <a:xfrm>
            <a:off x="3687763" y="3221038"/>
            <a:ext cx="2147887" cy="40005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000" b="1">
                <a:solidFill>
                  <a:schemeClr val="accent2"/>
                </a:solidFill>
                <a:latin typeface="微软雅黑" pitchFamily="34" charset="-122"/>
              </a:rPr>
              <a:t>输入您的文字</a:t>
            </a:r>
            <a:endParaRPr lang="en-US" sz="2000" b="1">
              <a:solidFill>
                <a:schemeClr val="accent2"/>
              </a:solidFill>
              <a:latin typeface="微软雅黑" pitchFamily="34" charset="-122"/>
            </a:endParaRPr>
          </a:p>
        </p:txBody>
      </p:sp>
      <p:sp>
        <p:nvSpPr>
          <p:cNvPr id="11273" name="TextBox 31"/>
          <p:cNvSpPr txBox="1">
            <a:spLocks noChangeArrowheads="1"/>
          </p:cNvSpPr>
          <p:nvPr/>
        </p:nvSpPr>
        <p:spPr bwMode="auto">
          <a:xfrm>
            <a:off x="3768725" y="3927475"/>
            <a:ext cx="1927225"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a:solidFill>
                  <a:schemeClr val="accent1"/>
                </a:solidFill>
                <a:latin typeface="微软雅黑" pitchFamily="34" charset="-122"/>
              </a:rPr>
              <a:t>这里可以添加主要内容这里可以添加主要内容这里可以添加主要内容这里可以添加主要内容</a:t>
            </a:r>
          </a:p>
        </p:txBody>
      </p:sp>
      <p:sp>
        <p:nvSpPr>
          <p:cNvPr id="11274" name="矩形 32"/>
          <p:cNvSpPr>
            <a:spLocks noChangeArrowheads="1"/>
          </p:cNvSpPr>
          <p:nvPr/>
        </p:nvSpPr>
        <p:spPr bwMode="auto">
          <a:xfrm>
            <a:off x="6037263" y="3711575"/>
            <a:ext cx="2147887" cy="2595563"/>
          </a:xfrm>
          <a:prstGeom prst="rect">
            <a:avLst/>
          </a:prstGeom>
          <a:solidFill>
            <a:srgbClr val="F2F2F2"/>
          </a:solidFill>
          <a:ln w="9525">
            <a:solidFill>
              <a:srgbClr val="B5B5B7"/>
            </a:solidFill>
            <a:miter lim="800000"/>
            <a:headEnd/>
            <a:tailEnd/>
          </a:ln>
        </p:spPr>
        <p:txBody>
          <a:bodyPr/>
          <a:lstStyle/>
          <a:p>
            <a:endParaRPr lang="zh-CN" altLang="en-US">
              <a:solidFill>
                <a:srgbClr val="C4261D"/>
              </a:solidFill>
              <a:ea typeface="宋体" pitchFamily="2" charset="-122"/>
            </a:endParaRPr>
          </a:p>
        </p:txBody>
      </p:sp>
      <p:sp>
        <p:nvSpPr>
          <p:cNvPr id="11275" name="TextBox 33"/>
          <p:cNvSpPr txBox="1">
            <a:spLocks noChangeArrowheads="1"/>
          </p:cNvSpPr>
          <p:nvPr/>
        </p:nvSpPr>
        <p:spPr bwMode="auto">
          <a:xfrm>
            <a:off x="6037263" y="3221038"/>
            <a:ext cx="2147887" cy="40005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000" b="1">
                <a:solidFill>
                  <a:schemeClr val="accent2"/>
                </a:solidFill>
                <a:latin typeface="微软雅黑" pitchFamily="34" charset="-122"/>
              </a:rPr>
              <a:t>输入您的文字</a:t>
            </a:r>
            <a:endParaRPr lang="en-US" sz="2000" b="1">
              <a:solidFill>
                <a:schemeClr val="accent2"/>
              </a:solidFill>
              <a:latin typeface="微软雅黑" pitchFamily="34" charset="-122"/>
            </a:endParaRPr>
          </a:p>
        </p:txBody>
      </p:sp>
      <p:sp>
        <p:nvSpPr>
          <p:cNvPr id="11276" name="TextBox 34"/>
          <p:cNvSpPr txBox="1">
            <a:spLocks noChangeArrowheads="1"/>
          </p:cNvSpPr>
          <p:nvPr/>
        </p:nvSpPr>
        <p:spPr bwMode="auto">
          <a:xfrm>
            <a:off x="6118225" y="3927475"/>
            <a:ext cx="1925638"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a:solidFill>
                  <a:schemeClr val="accent1"/>
                </a:solidFill>
                <a:latin typeface="微软雅黑" pitchFamily="34" charset="-122"/>
              </a:rPr>
              <a:t>这里可以添加主要内容这里可以添加主要内容这里可以添加主要内容这里可以添加主要内容</a:t>
            </a:r>
          </a:p>
        </p:txBody>
      </p:sp>
      <p:sp>
        <p:nvSpPr>
          <p:cNvPr id="11277" name="矩形 35"/>
          <p:cNvSpPr>
            <a:spLocks noChangeArrowheads="1"/>
          </p:cNvSpPr>
          <p:nvPr/>
        </p:nvSpPr>
        <p:spPr bwMode="auto">
          <a:xfrm>
            <a:off x="8402638" y="3711575"/>
            <a:ext cx="2147887" cy="2595563"/>
          </a:xfrm>
          <a:prstGeom prst="rect">
            <a:avLst/>
          </a:prstGeom>
          <a:solidFill>
            <a:srgbClr val="F2F2F2"/>
          </a:solidFill>
          <a:ln w="9525">
            <a:solidFill>
              <a:srgbClr val="B5B5B7"/>
            </a:solidFill>
            <a:miter lim="800000"/>
            <a:headEnd/>
            <a:tailEnd/>
          </a:ln>
        </p:spPr>
        <p:txBody>
          <a:bodyPr/>
          <a:lstStyle/>
          <a:p>
            <a:endParaRPr lang="zh-CN" altLang="en-US">
              <a:solidFill>
                <a:srgbClr val="C4261D"/>
              </a:solidFill>
              <a:ea typeface="宋体" pitchFamily="2" charset="-122"/>
            </a:endParaRPr>
          </a:p>
        </p:txBody>
      </p:sp>
      <p:sp>
        <p:nvSpPr>
          <p:cNvPr id="11278" name="TextBox 36"/>
          <p:cNvSpPr txBox="1">
            <a:spLocks noChangeArrowheads="1"/>
          </p:cNvSpPr>
          <p:nvPr/>
        </p:nvSpPr>
        <p:spPr bwMode="auto">
          <a:xfrm>
            <a:off x="8402638" y="3221038"/>
            <a:ext cx="2147887" cy="40005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000" b="1">
                <a:solidFill>
                  <a:schemeClr val="accent2"/>
                </a:solidFill>
                <a:latin typeface="微软雅黑" pitchFamily="34" charset="-122"/>
              </a:rPr>
              <a:t>输入您的文字</a:t>
            </a:r>
            <a:endParaRPr lang="en-US" sz="2000" b="1">
              <a:solidFill>
                <a:schemeClr val="accent2"/>
              </a:solidFill>
              <a:latin typeface="微软雅黑" pitchFamily="34" charset="-122"/>
            </a:endParaRPr>
          </a:p>
        </p:txBody>
      </p:sp>
      <p:sp>
        <p:nvSpPr>
          <p:cNvPr id="11279" name="TextBox 37"/>
          <p:cNvSpPr txBox="1">
            <a:spLocks noChangeArrowheads="1"/>
          </p:cNvSpPr>
          <p:nvPr/>
        </p:nvSpPr>
        <p:spPr bwMode="auto">
          <a:xfrm>
            <a:off x="8482013" y="3927475"/>
            <a:ext cx="1927225"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a:solidFill>
                  <a:schemeClr val="accent1"/>
                </a:solidFill>
                <a:latin typeface="微软雅黑" pitchFamily="34" charset="-122"/>
              </a:rPr>
              <a:t>这里可以添加主要内容这里可以添加主要内容这里可以添加主要内容这里可以添加主要内容</a:t>
            </a:r>
          </a:p>
        </p:txBody>
      </p:sp>
      <p:sp>
        <p:nvSpPr>
          <p:cNvPr id="11280" name="Oval 6"/>
          <p:cNvSpPr>
            <a:spLocks noChangeArrowheads="1"/>
          </p:cNvSpPr>
          <p:nvPr/>
        </p:nvSpPr>
        <p:spPr bwMode="auto">
          <a:xfrm>
            <a:off x="1484313" y="1268413"/>
            <a:ext cx="1766887" cy="1766887"/>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ea typeface="宋体" pitchFamily="2" charset="-122"/>
            </a:endParaRPr>
          </a:p>
        </p:txBody>
      </p:sp>
      <p:sp>
        <p:nvSpPr>
          <p:cNvPr id="11281" name="Oval 7"/>
          <p:cNvSpPr>
            <a:spLocks noChangeArrowheads="1"/>
          </p:cNvSpPr>
          <p:nvPr/>
        </p:nvSpPr>
        <p:spPr bwMode="auto">
          <a:xfrm>
            <a:off x="1506538" y="1346200"/>
            <a:ext cx="444500" cy="442913"/>
          </a:xfrm>
          <a:prstGeom prst="ellipse">
            <a:avLst/>
          </a:prstGeom>
          <a:solidFill>
            <a:schemeClr val="accent1"/>
          </a:solidFill>
          <a:ln w="38100">
            <a:solidFill>
              <a:schemeClr val="accent2"/>
            </a:solidFill>
            <a:round/>
            <a:headEnd/>
            <a:tailEnd/>
          </a:ln>
        </p:spPr>
        <p:txBody>
          <a:bodyPr/>
          <a:lstStyle/>
          <a:p>
            <a:pPr algn="ctr"/>
            <a:r>
              <a:rPr lang="en-US" altLang="zh-CN" b="1">
                <a:solidFill>
                  <a:schemeClr val="accent2"/>
                </a:solidFill>
                <a:latin typeface="微软雅黑" pitchFamily="34" charset="-122"/>
              </a:rPr>
              <a:t>A</a:t>
            </a:r>
            <a:endParaRPr lang="zh-CN" altLang="en-US" b="1">
              <a:solidFill>
                <a:schemeClr val="accent2"/>
              </a:solidFill>
              <a:latin typeface="微软雅黑" pitchFamily="34" charset="-122"/>
            </a:endParaRPr>
          </a:p>
        </p:txBody>
      </p:sp>
      <p:sp>
        <p:nvSpPr>
          <p:cNvPr id="11282" name="Oval 8"/>
          <p:cNvSpPr>
            <a:spLocks noChangeArrowheads="1"/>
          </p:cNvSpPr>
          <p:nvPr/>
        </p:nvSpPr>
        <p:spPr bwMode="auto">
          <a:xfrm>
            <a:off x="3852863" y="1268413"/>
            <a:ext cx="1766887" cy="176688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ea typeface="宋体" pitchFamily="2" charset="-122"/>
            </a:endParaRPr>
          </a:p>
        </p:txBody>
      </p:sp>
      <p:sp>
        <p:nvSpPr>
          <p:cNvPr id="11283" name="Oval 9"/>
          <p:cNvSpPr>
            <a:spLocks noChangeArrowheads="1"/>
          </p:cNvSpPr>
          <p:nvPr/>
        </p:nvSpPr>
        <p:spPr bwMode="auto">
          <a:xfrm>
            <a:off x="3876675" y="1346200"/>
            <a:ext cx="442913" cy="442913"/>
          </a:xfrm>
          <a:prstGeom prst="ellipse">
            <a:avLst/>
          </a:prstGeom>
          <a:solidFill>
            <a:schemeClr val="accent1"/>
          </a:solidFill>
          <a:ln w="38100">
            <a:solidFill>
              <a:schemeClr val="accent2"/>
            </a:solidFill>
            <a:round/>
            <a:headEnd/>
            <a:tailEnd/>
          </a:ln>
        </p:spPr>
        <p:txBody>
          <a:bodyPr/>
          <a:lstStyle/>
          <a:p>
            <a:pPr algn="ctr"/>
            <a:r>
              <a:rPr lang="en-US" altLang="zh-CN" b="1">
                <a:solidFill>
                  <a:schemeClr val="accent2"/>
                </a:solidFill>
                <a:latin typeface="微软雅黑" pitchFamily="34" charset="-122"/>
              </a:rPr>
              <a:t>B</a:t>
            </a:r>
            <a:endParaRPr lang="zh-CN" altLang="en-US" b="1">
              <a:solidFill>
                <a:schemeClr val="accent2"/>
              </a:solidFill>
              <a:latin typeface="微软雅黑" pitchFamily="34" charset="-122"/>
            </a:endParaRPr>
          </a:p>
        </p:txBody>
      </p:sp>
      <p:sp>
        <p:nvSpPr>
          <p:cNvPr id="11284" name="Oval 10"/>
          <p:cNvSpPr>
            <a:spLocks noChangeArrowheads="1"/>
          </p:cNvSpPr>
          <p:nvPr/>
        </p:nvSpPr>
        <p:spPr bwMode="auto">
          <a:xfrm>
            <a:off x="6246813" y="1268413"/>
            <a:ext cx="1766887" cy="176688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ea typeface="宋体" pitchFamily="2" charset="-122"/>
            </a:endParaRPr>
          </a:p>
        </p:txBody>
      </p:sp>
      <p:sp>
        <p:nvSpPr>
          <p:cNvPr id="11285" name="Oval 11"/>
          <p:cNvSpPr>
            <a:spLocks noChangeArrowheads="1"/>
          </p:cNvSpPr>
          <p:nvPr/>
        </p:nvSpPr>
        <p:spPr bwMode="auto">
          <a:xfrm>
            <a:off x="6270625" y="1346200"/>
            <a:ext cx="442913" cy="442913"/>
          </a:xfrm>
          <a:prstGeom prst="ellipse">
            <a:avLst/>
          </a:prstGeom>
          <a:solidFill>
            <a:schemeClr val="accent1"/>
          </a:solidFill>
          <a:ln w="38100">
            <a:solidFill>
              <a:schemeClr val="accent2"/>
            </a:solidFill>
            <a:round/>
            <a:headEnd/>
            <a:tailEnd/>
          </a:ln>
        </p:spPr>
        <p:txBody>
          <a:bodyPr/>
          <a:lstStyle/>
          <a:p>
            <a:pPr algn="ctr"/>
            <a:r>
              <a:rPr lang="en-US" altLang="zh-CN" b="1">
                <a:solidFill>
                  <a:schemeClr val="accent2"/>
                </a:solidFill>
                <a:latin typeface="微软雅黑" pitchFamily="34" charset="-122"/>
              </a:rPr>
              <a:t>C</a:t>
            </a:r>
            <a:endParaRPr lang="zh-CN" altLang="en-US" b="1">
              <a:solidFill>
                <a:schemeClr val="accent2"/>
              </a:solidFill>
              <a:latin typeface="微软雅黑" pitchFamily="34" charset="-122"/>
            </a:endParaRPr>
          </a:p>
        </p:txBody>
      </p:sp>
      <p:sp>
        <p:nvSpPr>
          <p:cNvPr id="11286" name="Oval 12"/>
          <p:cNvSpPr>
            <a:spLocks noChangeArrowheads="1"/>
          </p:cNvSpPr>
          <p:nvPr/>
        </p:nvSpPr>
        <p:spPr bwMode="auto">
          <a:xfrm>
            <a:off x="8647113" y="1268413"/>
            <a:ext cx="1765300" cy="1766887"/>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ea typeface="宋体" pitchFamily="2" charset="-122"/>
            </a:endParaRPr>
          </a:p>
        </p:txBody>
      </p:sp>
      <p:sp>
        <p:nvSpPr>
          <p:cNvPr id="11287" name="Oval 13"/>
          <p:cNvSpPr>
            <a:spLocks noChangeArrowheads="1"/>
          </p:cNvSpPr>
          <p:nvPr/>
        </p:nvSpPr>
        <p:spPr bwMode="auto">
          <a:xfrm>
            <a:off x="8669338" y="1346200"/>
            <a:ext cx="442912" cy="442913"/>
          </a:xfrm>
          <a:prstGeom prst="ellipse">
            <a:avLst/>
          </a:prstGeom>
          <a:solidFill>
            <a:schemeClr val="accent1"/>
          </a:solidFill>
          <a:ln w="38100">
            <a:solidFill>
              <a:schemeClr val="accent2"/>
            </a:solidFill>
            <a:round/>
            <a:headEnd/>
            <a:tailEnd/>
          </a:ln>
        </p:spPr>
        <p:txBody>
          <a:bodyPr/>
          <a:lstStyle/>
          <a:p>
            <a:pPr algn="ctr"/>
            <a:r>
              <a:rPr lang="en-US" altLang="zh-CN" b="1">
                <a:solidFill>
                  <a:schemeClr val="accent2"/>
                </a:solidFill>
                <a:latin typeface="微软雅黑" pitchFamily="34" charset="-122"/>
              </a:rPr>
              <a:t>D</a:t>
            </a:r>
            <a:endParaRPr lang="zh-CN" altLang="en-US" b="1">
              <a:solidFill>
                <a:schemeClr val="accent2"/>
              </a:solidFill>
              <a:latin typeface="微软雅黑" pitchFamily="34" charset="-122"/>
            </a:endParaRPr>
          </a:p>
        </p:txBody>
      </p:sp>
      <p:sp>
        <p:nvSpPr>
          <p:cNvPr id="11288" name="Freeform 14"/>
          <p:cNvSpPr>
            <a:spLocks noEditPoints="1" noChangeArrowheads="1"/>
          </p:cNvSpPr>
          <p:nvPr/>
        </p:nvSpPr>
        <p:spPr bwMode="auto">
          <a:xfrm>
            <a:off x="1971675" y="1806575"/>
            <a:ext cx="849313" cy="633413"/>
          </a:xfrm>
          <a:custGeom>
            <a:avLst/>
            <a:gdLst>
              <a:gd name="T0" fmla="*/ 238 w 1167"/>
              <a:gd name="T1" fmla="*/ 459 h 868"/>
              <a:gd name="T2" fmla="*/ 426 w 1167"/>
              <a:gd name="T3" fmla="*/ 130 h 868"/>
              <a:gd name="T4" fmla="*/ 732 w 1167"/>
              <a:gd name="T5" fmla="*/ 303 h 868"/>
              <a:gd name="T6" fmla="*/ 871 w 1167"/>
              <a:gd name="T7" fmla="*/ 84 h 868"/>
              <a:gd name="T8" fmla="*/ 923 w 1167"/>
              <a:gd name="T9" fmla="*/ 44 h 868"/>
              <a:gd name="T10" fmla="*/ 1021 w 1167"/>
              <a:gd name="T11" fmla="*/ 14 h 868"/>
              <a:gd name="T12" fmla="*/ 1032 w 1167"/>
              <a:gd name="T13" fmla="*/ 77 h 868"/>
              <a:gd name="T14" fmla="*/ 1011 w 1167"/>
              <a:gd name="T15" fmla="*/ 174 h 868"/>
              <a:gd name="T16" fmla="*/ 958 w 1167"/>
              <a:gd name="T17" fmla="*/ 159 h 868"/>
              <a:gd name="T18" fmla="*/ 740 w 1167"/>
              <a:gd name="T19" fmla="*/ 408 h 868"/>
              <a:gd name="T20" fmla="*/ 480 w 1167"/>
              <a:gd name="T21" fmla="*/ 183 h 868"/>
              <a:gd name="T22" fmla="*/ 1167 w 1167"/>
              <a:gd name="T23" fmla="*/ 832 h 868"/>
              <a:gd name="T24" fmla="*/ 1046 w 1167"/>
              <a:gd name="T25" fmla="*/ 868 h 868"/>
              <a:gd name="T26" fmla="*/ 804 w 1167"/>
              <a:gd name="T27" fmla="*/ 868 h 868"/>
              <a:gd name="T28" fmla="*/ 561 w 1167"/>
              <a:gd name="T29" fmla="*/ 868 h 868"/>
              <a:gd name="T30" fmla="*/ 317 w 1167"/>
              <a:gd name="T31" fmla="*/ 868 h 868"/>
              <a:gd name="T32" fmla="*/ 38 w 1167"/>
              <a:gd name="T33" fmla="*/ 868 h 868"/>
              <a:gd name="T34" fmla="*/ 0 w 1167"/>
              <a:gd name="T35" fmla="*/ 37 h 868"/>
              <a:gd name="T36" fmla="*/ 73 w 1167"/>
              <a:gd name="T37" fmla="*/ 37 h 868"/>
              <a:gd name="T38" fmla="*/ 176 w 1167"/>
              <a:gd name="T39" fmla="*/ 795 h 868"/>
              <a:gd name="T40" fmla="*/ 213 w 1167"/>
              <a:gd name="T41" fmla="*/ 593 h 868"/>
              <a:gd name="T42" fmla="*/ 317 w 1167"/>
              <a:gd name="T43" fmla="*/ 629 h 868"/>
              <a:gd name="T44" fmla="*/ 419 w 1167"/>
              <a:gd name="T45" fmla="*/ 795 h 868"/>
              <a:gd name="T46" fmla="*/ 456 w 1167"/>
              <a:gd name="T47" fmla="*/ 339 h 868"/>
              <a:gd name="T48" fmla="*/ 561 w 1167"/>
              <a:gd name="T49" fmla="*/ 376 h 868"/>
              <a:gd name="T50" fmla="*/ 662 w 1167"/>
              <a:gd name="T51" fmla="*/ 795 h 868"/>
              <a:gd name="T52" fmla="*/ 699 w 1167"/>
              <a:gd name="T53" fmla="*/ 464 h 868"/>
              <a:gd name="T54" fmla="*/ 804 w 1167"/>
              <a:gd name="T55" fmla="*/ 500 h 868"/>
              <a:gd name="T56" fmla="*/ 905 w 1167"/>
              <a:gd name="T57" fmla="*/ 795 h 868"/>
              <a:gd name="T58" fmla="*/ 942 w 1167"/>
              <a:gd name="T59" fmla="*/ 254 h 868"/>
              <a:gd name="T60" fmla="*/ 1046 w 1167"/>
              <a:gd name="T61" fmla="*/ 291 h 868"/>
              <a:gd name="T62" fmla="*/ 1131 w 1167"/>
              <a:gd name="T63" fmla="*/ 795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67" h="868">
                <a:moveTo>
                  <a:pt x="480" y="183"/>
                </a:moveTo>
                <a:lnTo>
                  <a:pt x="238" y="459"/>
                </a:lnTo>
                <a:lnTo>
                  <a:pt x="181" y="409"/>
                </a:lnTo>
                <a:lnTo>
                  <a:pt x="426" y="130"/>
                </a:lnTo>
                <a:lnTo>
                  <a:pt x="473" y="77"/>
                </a:lnTo>
                <a:lnTo>
                  <a:pt x="732" y="303"/>
                </a:lnTo>
                <a:lnTo>
                  <a:pt x="901" y="110"/>
                </a:lnTo>
                <a:lnTo>
                  <a:pt x="871" y="84"/>
                </a:lnTo>
                <a:cubicBezTo>
                  <a:pt x="860" y="74"/>
                  <a:pt x="862" y="63"/>
                  <a:pt x="877" y="59"/>
                </a:cubicBezTo>
                <a:lnTo>
                  <a:pt x="923" y="44"/>
                </a:lnTo>
                <a:cubicBezTo>
                  <a:pt x="937" y="40"/>
                  <a:pt x="960" y="33"/>
                  <a:pt x="974" y="28"/>
                </a:cubicBezTo>
                <a:lnTo>
                  <a:pt x="1021" y="14"/>
                </a:lnTo>
                <a:cubicBezTo>
                  <a:pt x="1035" y="10"/>
                  <a:pt x="1044" y="18"/>
                  <a:pt x="1041" y="32"/>
                </a:cubicBezTo>
                <a:lnTo>
                  <a:pt x="1032" y="77"/>
                </a:lnTo>
                <a:cubicBezTo>
                  <a:pt x="1028" y="91"/>
                  <a:pt x="1023" y="115"/>
                  <a:pt x="1020" y="130"/>
                </a:cubicBezTo>
                <a:lnTo>
                  <a:pt x="1011" y="174"/>
                </a:lnTo>
                <a:cubicBezTo>
                  <a:pt x="1008" y="189"/>
                  <a:pt x="997" y="193"/>
                  <a:pt x="986" y="183"/>
                </a:cubicBezTo>
                <a:lnTo>
                  <a:pt x="958" y="159"/>
                </a:lnTo>
                <a:lnTo>
                  <a:pt x="740" y="409"/>
                </a:lnTo>
                <a:lnTo>
                  <a:pt x="740" y="408"/>
                </a:lnTo>
                <a:lnTo>
                  <a:pt x="739" y="409"/>
                </a:lnTo>
                <a:lnTo>
                  <a:pt x="480" y="183"/>
                </a:lnTo>
                <a:close/>
                <a:moveTo>
                  <a:pt x="1131" y="795"/>
                </a:moveTo>
                <a:cubicBezTo>
                  <a:pt x="1151" y="795"/>
                  <a:pt x="1167" y="812"/>
                  <a:pt x="1167" y="832"/>
                </a:cubicBezTo>
                <a:cubicBezTo>
                  <a:pt x="1167" y="852"/>
                  <a:pt x="1151" y="868"/>
                  <a:pt x="1131" y="868"/>
                </a:cubicBezTo>
                <a:lnTo>
                  <a:pt x="1046" y="868"/>
                </a:lnTo>
                <a:lnTo>
                  <a:pt x="905" y="868"/>
                </a:lnTo>
                <a:lnTo>
                  <a:pt x="804" y="868"/>
                </a:lnTo>
                <a:lnTo>
                  <a:pt x="662" y="868"/>
                </a:lnTo>
                <a:lnTo>
                  <a:pt x="561" y="868"/>
                </a:lnTo>
                <a:lnTo>
                  <a:pt x="419" y="868"/>
                </a:lnTo>
                <a:lnTo>
                  <a:pt x="317" y="868"/>
                </a:lnTo>
                <a:lnTo>
                  <a:pt x="176" y="868"/>
                </a:lnTo>
                <a:lnTo>
                  <a:pt x="38" y="868"/>
                </a:lnTo>
                <a:cubicBezTo>
                  <a:pt x="17" y="868"/>
                  <a:pt x="1" y="852"/>
                  <a:pt x="1" y="832"/>
                </a:cubicBezTo>
                <a:lnTo>
                  <a:pt x="0" y="37"/>
                </a:lnTo>
                <a:cubicBezTo>
                  <a:pt x="0" y="17"/>
                  <a:pt x="16" y="0"/>
                  <a:pt x="37" y="0"/>
                </a:cubicBezTo>
                <a:cubicBezTo>
                  <a:pt x="57" y="0"/>
                  <a:pt x="73" y="17"/>
                  <a:pt x="73" y="37"/>
                </a:cubicBezTo>
                <a:lnTo>
                  <a:pt x="74" y="795"/>
                </a:lnTo>
                <a:lnTo>
                  <a:pt x="176" y="795"/>
                </a:lnTo>
                <a:lnTo>
                  <a:pt x="176" y="629"/>
                </a:lnTo>
                <a:cubicBezTo>
                  <a:pt x="176" y="609"/>
                  <a:pt x="193" y="593"/>
                  <a:pt x="213" y="593"/>
                </a:cubicBezTo>
                <a:lnTo>
                  <a:pt x="281" y="593"/>
                </a:lnTo>
                <a:cubicBezTo>
                  <a:pt x="301" y="593"/>
                  <a:pt x="317" y="609"/>
                  <a:pt x="317" y="629"/>
                </a:cubicBezTo>
                <a:lnTo>
                  <a:pt x="317" y="795"/>
                </a:lnTo>
                <a:lnTo>
                  <a:pt x="419" y="795"/>
                </a:lnTo>
                <a:lnTo>
                  <a:pt x="419" y="376"/>
                </a:lnTo>
                <a:cubicBezTo>
                  <a:pt x="419" y="356"/>
                  <a:pt x="436" y="339"/>
                  <a:pt x="456" y="339"/>
                </a:cubicBezTo>
                <a:lnTo>
                  <a:pt x="523" y="339"/>
                </a:lnTo>
                <a:cubicBezTo>
                  <a:pt x="544" y="339"/>
                  <a:pt x="561" y="356"/>
                  <a:pt x="561" y="376"/>
                </a:cubicBezTo>
                <a:lnTo>
                  <a:pt x="561" y="795"/>
                </a:lnTo>
                <a:lnTo>
                  <a:pt x="662" y="795"/>
                </a:lnTo>
                <a:lnTo>
                  <a:pt x="662" y="500"/>
                </a:lnTo>
                <a:cubicBezTo>
                  <a:pt x="662" y="480"/>
                  <a:pt x="679" y="464"/>
                  <a:pt x="699" y="464"/>
                </a:cubicBezTo>
                <a:lnTo>
                  <a:pt x="767" y="464"/>
                </a:lnTo>
                <a:cubicBezTo>
                  <a:pt x="787" y="464"/>
                  <a:pt x="804" y="480"/>
                  <a:pt x="804" y="500"/>
                </a:cubicBezTo>
                <a:lnTo>
                  <a:pt x="804" y="795"/>
                </a:lnTo>
                <a:lnTo>
                  <a:pt x="905" y="795"/>
                </a:lnTo>
                <a:lnTo>
                  <a:pt x="905" y="291"/>
                </a:lnTo>
                <a:cubicBezTo>
                  <a:pt x="905" y="270"/>
                  <a:pt x="922" y="254"/>
                  <a:pt x="942" y="254"/>
                </a:cubicBezTo>
                <a:lnTo>
                  <a:pt x="1010" y="254"/>
                </a:lnTo>
                <a:cubicBezTo>
                  <a:pt x="1030" y="254"/>
                  <a:pt x="1046" y="270"/>
                  <a:pt x="1046" y="291"/>
                </a:cubicBezTo>
                <a:lnTo>
                  <a:pt x="1046" y="795"/>
                </a:lnTo>
                <a:lnTo>
                  <a:pt x="1131" y="795"/>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289" name="Freeform 15"/>
          <p:cNvSpPr>
            <a:spLocks noEditPoints="1" noChangeArrowheads="1"/>
          </p:cNvSpPr>
          <p:nvPr/>
        </p:nvSpPr>
        <p:spPr bwMode="auto">
          <a:xfrm>
            <a:off x="4386263" y="1687513"/>
            <a:ext cx="815975" cy="863600"/>
          </a:xfrm>
          <a:custGeom>
            <a:avLst/>
            <a:gdLst>
              <a:gd name="T0" fmla="*/ 700 w 1122"/>
              <a:gd name="T1" fmla="*/ 0 h 1186"/>
              <a:gd name="T2" fmla="*/ 856 w 1122"/>
              <a:gd name="T3" fmla="*/ 365 h 1186"/>
              <a:gd name="T4" fmla="*/ 738 w 1122"/>
              <a:gd name="T5" fmla="*/ 156 h 1186"/>
              <a:gd name="T6" fmla="*/ 340 w 1122"/>
              <a:gd name="T7" fmla="*/ 118 h 1186"/>
              <a:gd name="T8" fmla="*/ 310 w 1122"/>
              <a:gd name="T9" fmla="*/ 313 h 1186"/>
              <a:gd name="T10" fmla="*/ 118 w 1122"/>
              <a:gd name="T11" fmla="*/ 889 h 1186"/>
              <a:gd name="T12" fmla="*/ 517 w 1122"/>
              <a:gd name="T13" fmla="*/ 927 h 1186"/>
              <a:gd name="T14" fmla="*/ 156 w 1122"/>
              <a:gd name="T15" fmla="*/ 1045 h 1186"/>
              <a:gd name="T16" fmla="*/ 0 w 1122"/>
              <a:gd name="T17" fmla="*/ 247 h 1186"/>
              <a:gd name="T18" fmla="*/ 996 w 1122"/>
              <a:gd name="T19" fmla="*/ 383 h 1186"/>
              <a:gd name="T20" fmla="*/ 1108 w 1122"/>
              <a:gd name="T21" fmla="*/ 495 h 1186"/>
              <a:gd name="T22" fmla="*/ 976 w 1122"/>
              <a:gd name="T23" fmla="*/ 813 h 1186"/>
              <a:gd name="T24" fmla="*/ 1052 w 1122"/>
              <a:gd name="T25" fmla="*/ 570 h 1186"/>
              <a:gd name="T26" fmla="*/ 1024 w 1122"/>
              <a:gd name="T27" fmla="*/ 503 h 1186"/>
              <a:gd name="T28" fmla="*/ 878 w 1122"/>
              <a:gd name="T29" fmla="*/ 418 h 1186"/>
              <a:gd name="T30" fmla="*/ 1013 w 1122"/>
              <a:gd name="T31" fmla="*/ 546 h 1186"/>
              <a:gd name="T32" fmla="*/ 801 w 1122"/>
              <a:gd name="T33" fmla="*/ 942 h 1186"/>
              <a:gd name="T34" fmla="*/ 610 w 1122"/>
              <a:gd name="T35" fmla="*/ 831 h 1186"/>
              <a:gd name="T36" fmla="*/ 845 w 1122"/>
              <a:gd name="T37" fmla="*/ 450 h 1186"/>
              <a:gd name="T38" fmla="*/ 1013 w 1122"/>
              <a:gd name="T39" fmla="*/ 546 h 1186"/>
              <a:gd name="T40" fmla="*/ 542 w 1122"/>
              <a:gd name="T41" fmla="*/ 1172 h 1186"/>
              <a:gd name="T42" fmla="*/ 682 w 1122"/>
              <a:gd name="T43" fmla="*/ 929 h 1186"/>
              <a:gd name="T44" fmla="*/ 406 w 1122"/>
              <a:gd name="T45" fmla="*/ 207 h 1186"/>
              <a:gd name="T46" fmla="*/ 666 w 1122"/>
              <a:gd name="T47" fmla="*/ 267 h 1186"/>
              <a:gd name="T48" fmla="*/ 406 w 1122"/>
              <a:gd name="T49" fmla="*/ 207 h 1186"/>
              <a:gd name="T50" fmla="*/ 356 w 1122"/>
              <a:gd name="T51" fmla="*/ 604 h 1186"/>
              <a:gd name="T52" fmla="*/ 204 w 1122"/>
              <a:gd name="T53" fmla="*/ 664 h 1186"/>
              <a:gd name="T54" fmla="*/ 204 w 1122"/>
              <a:gd name="T55" fmla="*/ 467 h 1186"/>
              <a:gd name="T56" fmla="*/ 666 w 1122"/>
              <a:gd name="T57" fmla="*/ 526 h 1186"/>
              <a:gd name="T58" fmla="*/ 204 w 1122"/>
              <a:gd name="T59" fmla="*/ 467 h 1186"/>
              <a:gd name="T60" fmla="*/ 666 w 1122"/>
              <a:gd name="T61" fmla="*/ 339 h 1186"/>
              <a:gd name="T62" fmla="*/ 204 w 1122"/>
              <a:gd name="T63" fmla="*/ 399 h 1186"/>
              <a:gd name="T64" fmla="*/ 154 w 1122"/>
              <a:gd name="T65" fmla="*/ 259 h 1186"/>
              <a:gd name="T66" fmla="*/ 286 w 1122"/>
              <a:gd name="T67" fmla="*/ 239 h 1186"/>
              <a:gd name="T68" fmla="*/ 154 w 1122"/>
              <a:gd name="T69" fmla="*/ 259 h 1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22" h="1186">
                <a:moveTo>
                  <a:pt x="246" y="0"/>
                </a:moveTo>
                <a:lnTo>
                  <a:pt x="700" y="0"/>
                </a:lnTo>
                <a:cubicBezTo>
                  <a:pt x="786" y="0"/>
                  <a:pt x="856" y="71"/>
                  <a:pt x="856" y="156"/>
                </a:cubicBezTo>
                <a:lnTo>
                  <a:pt x="856" y="365"/>
                </a:lnTo>
                <a:cubicBezTo>
                  <a:pt x="807" y="404"/>
                  <a:pt x="777" y="440"/>
                  <a:pt x="738" y="493"/>
                </a:cubicBezTo>
                <a:lnTo>
                  <a:pt x="738" y="156"/>
                </a:lnTo>
                <a:cubicBezTo>
                  <a:pt x="738" y="135"/>
                  <a:pt x="721" y="118"/>
                  <a:pt x="700" y="118"/>
                </a:cubicBezTo>
                <a:lnTo>
                  <a:pt x="340" y="118"/>
                </a:lnTo>
                <a:lnTo>
                  <a:pt x="340" y="283"/>
                </a:lnTo>
                <a:cubicBezTo>
                  <a:pt x="340" y="299"/>
                  <a:pt x="327" y="313"/>
                  <a:pt x="310" y="313"/>
                </a:cubicBezTo>
                <a:lnTo>
                  <a:pt x="118" y="313"/>
                </a:lnTo>
                <a:lnTo>
                  <a:pt x="118" y="889"/>
                </a:lnTo>
                <a:cubicBezTo>
                  <a:pt x="118" y="910"/>
                  <a:pt x="135" y="927"/>
                  <a:pt x="156" y="927"/>
                </a:cubicBezTo>
                <a:lnTo>
                  <a:pt x="517" y="927"/>
                </a:lnTo>
                <a:cubicBezTo>
                  <a:pt x="505" y="966"/>
                  <a:pt x="494" y="1005"/>
                  <a:pt x="487" y="1045"/>
                </a:cubicBezTo>
                <a:lnTo>
                  <a:pt x="156" y="1045"/>
                </a:lnTo>
                <a:cubicBezTo>
                  <a:pt x="70" y="1045"/>
                  <a:pt x="0" y="975"/>
                  <a:pt x="0" y="889"/>
                </a:cubicBezTo>
                <a:lnTo>
                  <a:pt x="0" y="247"/>
                </a:lnTo>
                <a:lnTo>
                  <a:pt x="246" y="0"/>
                </a:lnTo>
                <a:close/>
                <a:moveTo>
                  <a:pt x="996" y="383"/>
                </a:moveTo>
                <a:cubicBezTo>
                  <a:pt x="1012" y="392"/>
                  <a:pt x="1022" y="408"/>
                  <a:pt x="1026" y="429"/>
                </a:cubicBezTo>
                <a:cubicBezTo>
                  <a:pt x="1056" y="437"/>
                  <a:pt x="1086" y="457"/>
                  <a:pt x="1108" y="495"/>
                </a:cubicBezTo>
                <a:cubicBezTo>
                  <a:pt x="1122" y="529"/>
                  <a:pt x="1116" y="576"/>
                  <a:pt x="1097" y="612"/>
                </a:cubicBezTo>
                <a:cubicBezTo>
                  <a:pt x="1063" y="674"/>
                  <a:pt x="1017" y="750"/>
                  <a:pt x="976" y="813"/>
                </a:cubicBezTo>
                <a:cubicBezTo>
                  <a:pt x="950" y="823"/>
                  <a:pt x="955" y="768"/>
                  <a:pt x="965" y="755"/>
                </a:cubicBezTo>
                <a:cubicBezTo>
                  <a:pt x="998" y="705"/>
                  <a:pt x="1026" y="659"/>
                  <a:pt x="1052" y="570"/>
                </a:cubicBezTo>
                <a:cubicBezTo>
                  <a:pt x="1058" y="529"/>
                  <a:pt x="1038" y="510"/>
                  <a:pt x="1026" y="491"/>
                </a:cubicBezTo>
                <a:cubicBezTo>
                  <a:pt x="1025" y="495"/>
                  <a:pt x="1024" y="499"/>
                  <a:pt x="1024" y="503"/>
                </a:cubicBezTo>
                <a:cubicBezTo>
                  <a:pt x="999" y="491"/>
                  <a:pt x="975" y="479"/>
                  <a:pt x="950" y="466"/>
                </a:cubicBezTo>
                <a:cubicBezTo>
                  <a:pt x="925" y="452"/>
                  <a:pt x="902" y="435"/>
                  <a:pt x="878" y="418"/>
                </a:cubicBezTo>
                <a:cubicBezTo>
                  <a:pt x="924" y="379"/>
                  <a:pt x="964" y="365"/>
                  <a:pt x="996" y="383"/>
                </a:cubicBezTo>
                <a:close/>
                <a:moveTo>
                  <a:pt x="1013" y="546"/>
                </a:moveTo>
                <a:cubicBezTo>
                  <a:pt x="993" y="616"/>
                  <a:pt x="952" y="703"/>
                  <a:pt x="896" y="801"/>
                </a:cubicBezTo>
                <a:cubicBezTo>
                  <a:pt x="867" y="851"/>
                  <a:pt x="835" y="898"/>
                  <a:pt x="801" y="942"/>
                </a:cubicBezTo>
                <a:cubicBezTo>
                  <a:pt x="770" y="926"/>
                  <a:pt x="739" y="910"/>
                  <a:pt x="707" y="893"/>
                </a:cubicBezTo>
                <a:cubicBezTo>
                  <a:pt x="674" y="874"/>
                  <a:pt x="642" y="852"/>
                  <a:pt x="610" y="831"/>
                </a:cubicBezTo>
                <a:cubicBezTo>
                  <a:pt x="631" y="780"/>
                  <a:pt x="656" y="729"/>
                  <a:pt x="684" y="679"/>
                </a:cubicBezTo>
                <a:cubicBezTo>
                  <a:pt x="741" y="581"/>
                  <a:pt x="795" y="503"/>
                  <a:pt x="845" y="450"/>
                </a:cubicBezTo>
                <a:cubicBezTo>
                  <a:pt x="872" y="467"/>
                  <a:pt x="898" y="486"/>
                  <a:pt x="926" y="502"/>
                </a:cubicBezTo>
                <a:cubicBezTo>
                  <a:pt x="955" y="519"/>
                  <a:pt x="984" y="531"/>
                  <a:pt x="1013" y="546"/>
                </a:cubicBezTo>
                <a:close/>
                <a:moveTo>
                  <a:pt x="774" y="977"/>
                </a:moveTo>
                <a:cubicBezTo>
                  <a:pt x="671" y="1102"/>
                  <a:pt x="566" y="1186"/>
                  <a:pt x="542" y="1172"/>
                </a:cubicBezTo>
                <a:cubicBezTo>
                  <a:pt x="518" y="1158"/>
                  <a:pt x="537" y="1026"/>
                  <a:pt x="594" y="874"/>
                </a:cubicBezTo>
                <a:cubicBezTo>
                  <a:pt x="623" y="892"/>
                  <a:pt x="652" y="911"/>
                  <a:pt x="682" y="929"/>
                </a:cubicBezTo>
                <a:cubicBezTo>
                  <a:pt x="713" y="946"/>
                  <a:pt x="743" y="961"/>
                  <a:pt x="774" y="977"/>
                </a:cubicBezTo>
                <a:close/>
                <a:moveTo>
                  <a:pt x="406" y="207"/>
                </a:moveTo>
                <a:lnTo>
                  <a:pt x="666" y="207"/>
                </a:lnTo>
                <a:lnTo>
                  <a:pt x="666" y="267"/>
                </a:lnTo>
                <a:lnTo>
                  <a:pt x="406" y="267"/>
                </a:lnTo>
                <a:lnTo>
                  <a:pt x="406" y="207"/>
                </a:lnTo>
                <a:close/>
                <a:moveTo>
                  <a:pt x="204" y="604"/>
                </a:moveTo>
                <a:lnTo>
                  <a:pt x="356" y="604"/>
                </a:lnTo>
                <a:lnTo>
                  <a:pt x="356" y="664"/>
                </a:lnTo>
                <a:lnTo>
                  <a:pt x="204" y="664"/>
                </a:lnTo>
                <a:lnTo>
                  <a:pt x="204" y="604"/>
                </a:lnTo>
                <a:close/>
                <a:moveTo>
                  <a:pt x="204" y="467"/>
                </a:moveTo>
                <a:lnTo>
                  <a:pt x="666" y="467"/>
                </a:lnTo>
                <a:lnTo>
                  <a:pt x="666" y="526"/>
                </a:lnTo>
                <a:lnTo>
                  <a:pt x="204" y="526"/>
                </a:lnTo>
                <a:lnTo>
                  <a:pt x="204" y="467"/>
                </a:lnTo>
                <a:close/>
                <a:moveTo>
                  <a:pt x="204" y="339"/>
                </a:moveTo>
                <a:lnTo>
                  <a:pt x="666" y="339"/>
                </a:lnTo>
                <a:lnTo>
                  <a:pt x="666" y="399"/>
                </a:lnTo>
                <a:lnTo>
                  <a:pt x="204" y="399"/>
                </a:lnTo>
                <a:lnTo>
                  <a:pt x="204" y="339"/>
                </a:lnTo>
                <a:close/>
                <a:moveTo>
                  <a:pt x="154" y="259"/>
                </a:moveTo>
                <a:lnTo>
                  <a:pt x="267" y="259"/>
                </a:lnTo>
                <a:cubicBezTo>
                  <a:pt x="277" y="259"/>
                  <a:pt x="286" y="250"/>
                  <a:pt x="286" y="239"/>
                </a:cubicBezTo>
                <a:lnTo>
                  <a:pt x="286" y="126"/>
                </a:lnTo>
                <a:lnTo>
                  <a:pt x="154" y="259"/>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290" name="Freeform 16"/>
          <p:cNvSpPr>
            <a:spLocks noEditPoints="1" noChangeArrowheads="1"/>
          </p:cNvSpPr>
          <p:nvPr/>
        </p:nvSpPr>
        <p:spPr bwMode="auto">
          <a:xfrm>
            <a:off x="6745288" y="1620838"/>
            <a:ext cx="800100" cy="1044575"/>
          </a:xfrm>
          <a:custGeom>
            <a:avLst/>
            <a:gdLst>
              <a:gd name="T0" fmla="*/ 742 w 1097"/>
              <a:gd name="T1" fmla="*/ 209 h 1435"/>
              <a:gd name="T2" fmla="*/ 1058 w 1097"/>
              <a:gd name="T3" fmla="*/ 264 h 1435"/>
              <a:gd name="T4" fmla="*/ 1033 w 1097"/>
              <a:gd name="T5" fmla="*/ 308 h 1435"/>
              <a:gd name="T6" fmla="*/ 843 w 1097"/>
              <a:gd name="T7" fmla="*/ 254 h 1435"/>
              <a:gd name="T8" fmla="*/ 945 w 1097"/>
              <a:gd name="T9" fmla="*/ 343 h 1435"/>
              <a:gd name="T10" fmla="*/ 893 w 1097"/>
              <a:gd name="T11" fmla="*/ 363 h 1435"/>
              <a:gd name="T12" fmla="*/ 741 w 1097"/>
              <a:gd name="T13" fmla="*/ 269 h 1435"/>
              <a:gd name="T14" fmla="*/ 691 w 1097"/>
              <a:gd name="T15" fmla="*/ 238 h 1435"/>
              <a:gd name="T16" fmla="*/ 742 w 1097"/>
              <a:gd name="T17" fmla="*/ 209 h 1435"/>
              <a:gd name="T18" fmla="*/ 555 w 1097"/>
              <a:gd name="T19" fmla="*/ 958 h 1435"/>
              <a:gd name="T20" fmla="*/ 555 w 1097"/>
              <a:gd name="T21" fmla="*/ 958 h 1435"/>
              <a:gd name="T22" fmla="*/ 585 w 1097"/>
              <a:gd name="T23" fmla="*/ 943 h 1435"/>
              <a:gd name="T24" fmla="*/ 594 w 1097"/>
              <a:gd name="T25" fmla="*/ 919 h 1435"/>
              <a:gd name="T26" fmla="*/ 586 w 1097"/>
              <a:gd name="T27" fmla="*/ 898 h 1435"/>
              <a:gd name="T28" fmla="*/ 555 w 1097"/>
              <a:gd name="T29" fmla="*/ 881 h 1435"/>
              <a:gd name="T30" fmla="*/ 555 w 1097"/>
              <a:gd name="T31" fmla="*/ 958 h 1435"/>
              <a:gd name="T32" fmla="*/ 519 w 1097"/>
              <a:gd name="T33" fmla="*/ 721 h 1435"/>
              <a:gd name="T34" fmla="*/ 519 w 1097"/>
              <a:gd name="T35" fmla="*/ 721 h 1435"/>
              <a:gd name="T36" fmla="*/ 498 w 1097"/>
              <a:gd name="T37" fmla="*/ 769 h 1435"/>
              <a:gd name="T38" fmla="*/ 519 w 1097"/>
              <a:gd name="T39" fmla="*/ 782 h 1435"/>
              <a:gd name="T40" fmla="*/ 519 w 1097"/>
              <a:gd name="T41" fmla="*/ 721 h 1435"/>
              <a:gd name="T42" fmla="*/ 674 w 1097"/>
              <a:gd name="T43" fmla="*/ 745 h 1435"/>
              <a:gd name="T44" fmla="*/ 674 w 1097"/>
              <a:gd name="T45" fmla="*/ 745 h 1435"/>
              <a:gd name="T46" fmla="*/ 585 w 1097"/>
              <a:gd name="T47" fmla="*/ 759 h 1435"/>
              <a:gd name="T48" fmla="*/ 555 w 1097"/>
              <a:gd name="T49" fmla="*/ 722 h 1435"/>
              <a:gd name="T50" fmla="*/ 555 w 1097"/>
              <a:gd name="T51" fmla="*/ 791 h 1435"/>
              <a:gd name="T52" fmla="*/ 653 w 1097"/>
              <a:gd name="T53" fmla="*/ 833 h 1435"/>
              <a:gd name="T54" fmla="*/ 633 w 1097"/>
              <a:gd name="T55" fmla="*/ 999 h 1435"/>
              <a:gd name="T56" fmla="*/ 555 w 1097"/>
              <a:gd name="T57" fmla="*/ 1020 h 1435"/>
              <a:gd name="T58" fmla="*/ 555 w 1097"/>
              <a:gd name="T59" fmla="*/ 1066 h 1435"/>
              <a:gd name="T60" fmla="*/ 519 w 1097"/>
              <a:gd name="T61" fmla="*/ 1066 h 1435"/>
              <a:gd name="T62" fmla="*/ 519 w 1097"/>
              <a:gd name="T63" fmla="*/ 1020 h 1435"/>
              <a:gd name="T64" fmla="*/ 386 w 1097"/>
              <a:gd name="T65" fmla="*/ 913 h 1435"/>
              <a:gd name="T66" fmla="*/ 484 w 1097"/>
              <a:gd name="T67" fmla="*/ 902 h 1435"/>
              <a:gd name="T68" fmla="*/ 519 w 1097"/>
              <a:gd name="T69" fmla="*/ 955 h 1435"/>
              <a:gd name="T70" fmla="*/ 519 w 1097"/>
              <a:gd name="T71" fmla="*/ 870 h 1435"/>
              <a:gd name="T72" fmla="*/ 450 w 1097"/>
              <a:gd name="T73" fmla="*/ 847 h 1435"/>
              <a:gd name="T74" fmla="*/ 430 w 1097"/>
              <a:gd name="T75" fmla="*/ 690 h 1435"/>
              <a:gd name="T76" fmla="*/ 519 w 1097"/>
              <a:gd name="T77" fmla="*/ 658 h 1435"/>
              <a:gd name="T78" fmla="*/ 519 w 1097"/>
              <a:gd name="T79" fmla="*/ 635 h 1435"/>
              <a:gd name="T80" fmla="*/ 555 w 1097"/>
              <a:gd name="T81" fmla="*/ 635 h 1435"/>
              <a:gd name="T82" fmla="*/ 555 w 1097"/>
              <a:gd name="T83" fmla="*/ 658 h 1435"/>
              <a:gd name="T84" fmla="*/ 674 w 1097"/>
              <a:gd name="T85" fmla="*/ 745 h 1435"/>
              <a:gd name="T86" fmla="*/ 19 w 1097"/>
              <a:gd name="T87" fmla="*/ 1010 h 1435"/>
              <a:gd name="T88" fmla="*/ 19 w 1097"/>
              <a:gd name="T89" fmla="*/ 1010 h 1435"/>
              <a:gd name="T90" fmla="*/ 1039 w 1097"/>
              <a:gd name="T91" fmla="*/ 1030 h 1435"/>
              <a:gd name="T92" fmla="*/ 645 w 1097"/>
              <a:gd name="T93" fmla="*/ 236 h 1435"/>
              <a:gd name="T94" fmla="*/ 790 w 1097"/>
              <a:gd name="T95" fmla="*/ 59 h 1435"/>
              <a:gd name="T96" fmla="*/ 547 w 1097"/>
              <a:gd name="T97" fmla="*/ 58 h 1435"/>
              <a:gd name="T98" fmla="*/ 353 w 1097"/>
              <a:gd name="T99" fmla="*/ 121 h 1435"/>
              <a:gd name="T100" fmla="*/ 444 w 1097"/>
              <a:gd name="T101" fmla="*/ 228 h 1435"/>
              <a:gd name="T102" fmla="*/ 19 w 1097"/>
              <a:gd name="T103" fmla="*/ 1010 h 1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97" h="1435">
                <a:moveTo>
                  <a:pt x="742" y="209"/>
                </a:moveTo>
                <a:cubicBezTo>
                  <a:pt x="861" y="197"/>
                  <a:pt x="958" y="200"/>
                  <a:pt x="1058" y="264"/>
                </a:cubicBezTo>
                <a:cubicBezTo>
                  <a:pt x="1097" y="288"/>
                  <a:pt x="1065" y="329"/>
                  <a:pt x="1033" y="308"/>
                </a:cubicBezTo>
                <a:cubicBezTo>
                  <a:pt x="974" y="271"/>
                  <a:pt x="914" y="256"/>
                  <a:pt x="843" y="254"/>
                </a:cubicBezTo>
                <a:cubicBezTo>
                  <a:pt x="878" y="274"/>
                  <a:pt x="922" y="306"/>
                  <a:pt x="945" y="343"/>
                </a:cubicBezTo>
                <a:cubicBezTo>
                  <a:pt x="967" y="377"/>
                  <a:pt x="916" y="401"/>
                  <a:pt x="893" y="363"/>
                </a:cubicBezTo>
                <a:cubicBezTo>
                  <a:pt x="865" y="316"/>
                  <a:pt x="781" y="273"/>
                  <a:pt x="741" y="269"/>
                </a:cubicBezTo>
                <a:cubicBezTo>
                  <a:pt x="724" y="259"/>
                  <a:pt x="708" y="247"/>
                  <a:pt x="691" y="238"/>
                </a:cubicBezTo>
                <a:cubicBezTo>
                  <a:pt x="708" y="230"/>
                  <a:pt x="726" y="220"/>
                  <a:pt x="742" y="209"/>
                </a:cubicBezTo>
                <a:close/>
                <a:moveTo>
                  <a:pt x="555" y="958"/>
                </a:moveTo>
                <a:lnTo>
                  <a:pt x="555" y="958"/>
                </a:lnTo>
                <a:cubicBezTo>
                  <a:pt x="568" y="955"/>
                  <a:pt x="578" y="950"/>
                  <a:pt x="585" y="943"/>
                </a:cubicBezTo>
                <a:cubicBezTo>
                  <a:pt x="591" y="936"/>
                  <a:pt x="594" y="928"/>
                  <a:pt x="594" y="919"/>
                </a:cubicBezTo>
                <a:cubicBezTo>
                  <a:pt x="594" y="912"/>
                  <a:pt x="592" y="905"/>
                  <a:pt x="586" y="898"/>
                </a:cubicBezTo>
                <a:cubicBezTo>
                  <a:pt x="581" y="892"/>
                  <a:pt x="570" y="886"/>
                  <a:pt x="555" y="881"/>
                </a:cubicBezTo>
                <a:lnTo>
                  <a:pt x="555" y="958"/>
                </a:lnTo>
                <a:close/>
                <a:moveTo>
                  <a:pt x="519" y="721"/>
                </a:moveTo>
                <a:lnTo>
                  <a:pt x="519" y="721"/>
                </a:lnTo>
                <a:cubicBezTo>
                  <a:pt x="497" y="728"/>
                  <a:pt x="481" y="748"/>
                  <a:pt x="498" y="769"/>
                </a:cubicBezTo>
                <a:cubicBezTo>
                  <a:pt x="502" y="774"/>
                  <a:pt x="509" y="779"/>
                  <a:pt x="519" y="782"/>
                </a:cubicBezTo>
                <a:lnTo>
                  <a:pt x="519" y="721"/>
                </a:lnTo>
                <a:close/>
                <a:moveTo>
                  <a:pt x="674" y="745"/>
                </a:moveTo>
                <a:lnTo>
                  <a:pt x="674" y="745"/>
                </a:lnTo>
                <a:lnTo>
                  <a:pt x="585" y="759"/>
                </a:lnTo>
                <a:cubicBezTo>
                  <a:pt x="577" y="740"/>
                  <a:pt x="573" y="732"/>
                  <a:pt x="555" y="722"/>
                </a:cubicBezTo>
                <a:lnTo>
                  <a:pt x="555" y="791"/>
                </a:lnTo>
                <a:cubicBezTo>
                  <a:pt x="604" y="804"/>
                  <a:pt x="636" y="818"/>
                  <a:pt x="653" y="833"/>
                </a:cubicBezTo>
                <a:cubicBezTo>
                  <a:pt x="706" y="880"/>
                  <a:pt x="690" y="962"/>
                  <a:pt x="633" y="999"/>
                </a:cubicBezTo>
                <a:cubicBezTo>
                  <a:pt x="611" y="1013"/>
                  <a:pt x="584" y="1019"/>
                  <a:pt x="555" y="1020"/>
                </a:cubicBezTo>
                <a:lnTo>
                  <a:pt x="555" y="1066"/>
                </a:lnTo>
                <a:lnTo>
                  <a:pt x="519" y="1066"/>
                </a:lnTo>
                <a:lnTo>
                  <a:pt x="519" y="1020"/>
                </a:lnTo>
                <a:cubicBezTo>
                  <a:pt x="447" y="1014"/>
                  <a:pt x="399" y="987"/>
                  <a:pt x="386" y="913"/>
                </a:cubicBezTo>
                <a:lnTo>
                  <a:pt x="484" y="902"/>
                </a:lnTo>
                <a:cubicBezTo>
                  <a:pt x="489" y="929"/>
                  <a:pt x="494" y="943"/>
                  <a:pt x="519" y="955"/>
                </a:cubicBezTo>
                <a:lnTo>
                  <a:pt x="519" y="870"/>
                </a:lnTo>
                <a:cubicBezTo>
                  <a:pt x="487" y="861"/>
                  <a:pt x="464" y="853"/>
                  <a:pt x="450" y="847"/>
                </a:cubicBezTo>
                <a:cubicBezTo>
                  <a:pt x="391" y="818"/>
                  <a:pt x="384" y="735"/>
                  <a:pt x="430" y="690"/>
                </a:cubicBezTo>
                <a:cubicBezTo>
                  <a:pt x="450" y="671"/>
                  <a:pt x="480" y="660"/>
                  <a:pt x="519" y="658"/>
                </a:cubicBezTo>
                <a:lnTo>
                  <a:pt x="519" y="635"/>
                </a:lnTo>
                <a:lnTo>
                  <a:pt x="555" y="635"/>
                </a:lnTo>
                <a:lnTo>
                  <a:pt x="555" y="658"/>
                </a:lnTo>
                <a:cubicBezTo>
                  <a:pt x="613" y="662"/>
                  <a:pt x="661" y="683"/>
                  <a:pt x="674" y="745"/>
                </a:cubicBezTo>
                <a:close/>
                <a:moveTo>
                  <a:pt x="19" y="1010"/>
                </a:moveTo>
                <a:lnTo>
                  <a:pt x="19" y="1010"/>
                </a:lnTo>
                <a:cubicBezTo>
                  <a:pt x="47" y="1410"/>
                  <a:pt x="970" y="1435"/>
                  <a:pt x="1039" y="1030"/>
                </a:cubicBezTo>
                <a:cubicBezTo>
                  <a:pt x="1094" y="711"/>
                  <a:pt x="844" y="315"/>
                  <a:pt x="645" y="236"/>
                </a:cubicBezTo>
                <a:cubicBezTo>
                  <a:pt x="739" y="209"/>
                  <a:pt x="782" y="158"/>
                  <a:pt x="790" y="59"/>
                </a:cubicBezTo>
                <a:cubicBezTo>
                  <a:pt x="691" y="118"/>
                  <a:pt x="643" y="121"/>
                  <a:pt x="547" y="58"/>
                </a:cubicBezTo>
                <a:cubicBezTo>
                  <a:pt x="461" y="0"/>
                  <a:pt x="308" y="2"/>
                  <a:pt x="353" y="121"/>
                </a:cubicBezTo>
                <a:cubicBezTo>
                  <a:pt x="367" y="157"/>
                  <a:pt x="400" y="197"/>
                  <a:pt x="444" y="228"/>
                </a:cubicBezTo>
                <a:cubicBezTo>
                  <a:pt x="118" y="385"/>
                  <a:pt x="0" y="750"/>
                  <a:pt x="19" y="101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291" name="Freeform 17"/>
          <p:cNvSpPr>
            <a:spLocks noEditPoints="1" noChangeArrowheads="1"/>
          </p:cNvSpPr>
          <p:nvPr/>
        </p:nvSpPr>
        <p:spPr bwMode="auto">
          <a:xfrm>
            <a:off x="9107488" y="1684338"/>
            <a:ext cx="876300" cy="876300"/>
          </a:xfrm>
          <a:custGeom>
            <a:avLst/>
            <a:gdLst>
              <a:gd name="T0" fmla="*/ 602 w 1203"/>
              <a:gd name="T1" fmla="*/ 1203 h 1203"/>
              <a:gd name="T2" fmla="*/ 0 w 1203"/>
              <a:gd name="T3" fmla="*/ 601 h 1203"/>
              <a:gd name="T4" fmla="*/ 602 w 1203"/>
              <a:gd name="T5" fmla="*/ 0 h 1203"/>
              <a:gd name="T6" fmla="*/ 1203 w 1203"/>
              <a:gd name="T7" fmla="*/ 601 h 1203"/>
              <a:gd name="T8" fmla="*/ 602 w 1203"/>
              <a:gd name="T9" fmla="*/ 1203 h 1203"/>
              <a:gd name="T10" fmla="*/ 865 w 1203"/>
              <a:gd name="T11" fmla="*/ 917 h 1203"/>
              <a:gd name="T12" fmla="*/ 865 w 1203"/>
              <a:gd name="T13" fmla="*/ 917 h 1203"/>
              <a:gd name="T14" fmla="*/ 642 w 1203"/>
              <a:gd name="T15" fmla="*/ 698 h 1203"/>
              <a:gd name="T16" fmla="*/ 602 w 1203"/>
              <a:gd name="T17" fmla="*/ 706 h 1203"/>
              <a:gd name="T18" fmla="*/ 497 w 1203"/>
              <a:gd name="T19" fmla="*/ 601 h 1203"/>
              <a:gd name="T20" fmla="*/ 544 w 1203"/>
              <a:gd name="T21" fmla="*/ 514 h 1203"/>
              <a:gd name="T22" fmla="*/ 544 w 1203"/>
              <a:gd name="T23" fmla="*/ 213 h 1203"/>
              <a:gd name="T24" fmla="*/ 659 w 1203"/>
              <a:gd name="T25" fmla="*/ 213 h 1203"/>
              <a:gd name="T26" fmla="*/ 659 w 1203"/>
              <a:gd name="T27" fmla="*/ 514 h 1203"/>
              <a:gd name="T28" fmla="*/ 707 w 1203"/>
              <a:gd name="T29" fmla="*/ 601 h 1203"/>
              <a:gd name="T30" fmla="*/ 700 w 1203"/>
              <a:gd name="T31" fmla="*/ 639 h 1203"/>
              <a:gd name="T32" fmla="*/ 923 w 1203"/>
              <a:gd name="T33" fmla="*/ 858 h 1203"/>
              <a:gd name="T34" fmla="*/ 865 w 1203"/>
              <a:gd name="T35" fmla="*/ 917 h 1203"/>
              <a:gd name="T36" fmla="*/ 201 w 1203"/>
              <a:gd name="T37" fmla="*/ 561 h 1203"/>
              <a:gd name="T38" fmla="*/ 201 w 1203"/>
              <a:gd name="T39" fmla="*/ 561 h 1203"/>
              <a:gd name="T40" fmla="*/ 279 w 1203"/>
              <a:gd name="T41" fmla="*/ 561 h 1203"/>
              <a:gd name="T42" fmla="*/ 279 w 1203"/>
              <a:gd name="T43" fmla="*/ 642 h 1203"/>
              <a:gd name="T44" fmla="*/ 201 w 1203"/>
              <a:gd name="T45" fmla="*/ 642 h 1203"/>
              <a:gd name="T46" fmla="*/ 201 w 1203"/>
              <a:gd name="T47" fmla="*/ 561 h 1203"/>
              <a:gd name="T48" fmla="*/ 924 w 1203"/>
              <a:gd name="T49" fmla="*/ 561 h 1203"/>
              <a:gd name="T50" fmla="*/ 924 w 1203"/>
              <a:gd name="T51" fmla="*/ 561 h 1203"/>
              <a:gd name="T52" fmla="*/ 1002 w 1203"/>
              <a:gd name="T53" fmla="*/ 561 h 1203"/>
              <a:gd name="T54" fmla="*/ 1002 w 1203"/>
              <a:gd name="T55" fmla="*/ 642 h 1203"/>
              <a:gd name="T56" fmla="*/ 924 w 1203"/>
              <a:gd name="T57" fmla="*/ 642 h 1203"/>
              <a:gd name="T58" fmla="*/ 924 w 1203"/>
              <a:gd name="T59" fmla="*/ 561 h 1203"/>
              <a:gd name="T60" fmla="*/ 561 w 1203"/>
              <a:gd name="T61" fmla="*/ 1002 h 1203"/>
              <a:gd name="T62" fmla="*/ 561 w 1203"/>
              <a:gd name="T63" fmla="*/ 1002 h 1203"/>
              <a:gd name="T64" fmla="*/ 561 w 1203"/>
              <a:gd name="T65" fmla="*/ 924 h 1203"/>
              <a:gd name="T66" fmla="*/ 642 w 1203"/>
              <a:gd name="T67" fmla="*/ 924 h 1203"/>
              <a:gd name="T68" fmla="*/ 642 w 1203"/>
              <a:gd name="T69" fmla="*/ 1002 h 1203"/>
              <a:gd name="T70" fmla="*/ 561 w 1203"/>
              <a:gd name="T71" fmla="*/ 1002 h 1203"/>
              <a:gd name="T72" fmla="*/ 602 w 1203"/>
              <a:gd name="T73" fmla="*/ 1088 h 1203"/>
              <a:gd name="T74" fmla="*/ 602 w 1203"/>
              <a:gd name="T75" fmla="*/ 1088 h 1203"/>
              <a:gd name="T76" fmla="*/ 1088 w 1203"/>
              <a:gd name="T77" fmla="*/ 601 h 1203"/>
              <a:gd name="T78" fmla="*/ 602 w 1203"/>
              <a:gd name="T79" fmla="*/ 115 h 1203"/>
              <a:gd name="T80" fmla="*/ 115 w 1203"/>
              <a:gd name="T81" fmla="*/ 601 h 1203"/>
              <a:gd name="T82" fmla="*/ 602 w 1203"/>
              <a:gd name="T83" fmla="*/ 1088 h 1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03" h="1203">
                <a:moveTo>
                  <a:pt x="602" y="1203"/>
                </a:moveTo>
                <a:cubicBezTo>
                  <a:pt x="269" y="1203"/>
                  <a:pt x="0" y="933"/>
                  <a:pt x="0" y="601"/>
                </a:cubicBezTo>
                <a:cubicBezTo>
                  <a:pt x="0" y="269"/>
                  <a:pt x="269" y="0"/>
                  <a:pt x="602" y="0"/>
                </a:cubicBezTo>
                <a:cubicBezTo>
                  <a:pt x="934" y="0"/>
                  <a:pt x="1203" y="269"/>
                  <a:pt x="1203" y="601"/>
                </a:cubicBezTo>
                <a:cubicBezTo>
                  <a:pt x="1203" y="933"/>
                  <a:pt x="934" y="1203"/>
                  <a:pt x="602" y="1203"/>
                </a:cubicBezTo>
                <a:close/>
                <a:moveTo>
                  <a:pt x="865" y="917"/>
                </a:moveTo>
                <a:lnTo>
                  <a:pt x="865" y="917"/>
                </a:lnTo>
                <a:lnTo>
                  <a:pt x="642" y="698"/>
                </a:lnTo>
                <a:cubicBezTo>
                  <a:pt x="630" y="703"/>
                  <a:pt x="616" y="706"/>
                  <a:pt x="602" y="706"/>
                </a:cubicBezTo>
                <a:cubicBezTo>
                  <a:pt x="544" y="706"/>
                  <a:pt x="497" y="659"/>
                  <a:pt x="497" y="601"/>
                </a:cubicBezTo>
                <a:cubicBezTo>
                  <a:pt x="497" y="565"/>
                  <a:pt x="515" y="532"/>
                  <a:pt x="544" y="514"/>
                </a:cubicBezTo>
                <a:lnTo>
                  <a:pt x="544" y="213"/>
                </a:lnTo>
                <a:cubicBezTo>
                  <a:pt x="544" y="137"/>
                  <a:pt x="659" y="137"/>
                  <a:pt x="659" y="213"/>
                </a:cubicBezTo>
                <a:lnTo>
                  <a:pt x="659" y="514"/>
                </a:lnTo>
                <a:cubicBezTo>
                  <a:pt x="688" y="532"/>
                  <a:pt x="707" y="565"/>
                  <a:pt x="707" y="601"/>
                </a:cubicBezTo>
                <a:cubicBezTo>
                  <a:pt x="707" y="614"/>
                  <a:pt x="704" y="627"/>
                  <a:pt x="700" y="639"/>
                </a:cubicBezTo>
                <a:lnTo>
                  <a:pt x="923" y="858"/>
                </a:lnTo>
                <a:cubicBezTo>
                  <a:pt x="962" y="896"/>
                  <a:pt x="904" y="955"/>
                  <a:pt x="865" y="917"/>
                </a:cubicBezTo>
                <a:close/>
                <a:moveTo>
                  <a:pt x="201" y="561"/>
                </a:moveTo>
                <a:lnTo>
                  <a:pt x="201" y="561"/>
                </a:lnTo>
                <a:lnTo>
                  <a:pt x="279" y="561"/>
                </a:lnTo>
                <a:cubicBezTo>
                  <a:pt x="332" y="561"/>
                  <a:pt x="332" y="642"/>
                  <a:pt x="279" y="642"/>
                </a:cubicBezTo>
                <a:lnTo>
                  <a:pt x="201" y="642"/>
                </a:lnTo>
                <a:cubicBezTo>
                  <a:pt x="147" y="642"/>
                  <a:pt x="147" y="561"/>
                  <a:pt x="201" y="561"/>
                </a:cubicBezTo>
                <a:close/>
                <a:moveTo>
                  <a:pt x="924" y="561"/>
                </a:moveTo>
                <a:lnTo>
                  <a:pt x="924" y="561"/>
                </a:lnTo>
                <a:lnTo>
                  <a:pt x="1002" y="561"/>
                </a:lnTo>
                <a:cubicBezTo>
                  <a:pt x="1056" y="561"/>
                  <a:pt x="1056" y="642"/>
                  <a:pt x="1002" y="642"/>
                </a:cubicBezTo>
                <a:lnTo>
                  <a:pt x="924" y="642"/>
                </a:lnTo>
                <a:cubicBezTo>
                  <a:pt x="871" y="642"/>
                  <a:pt x="871" y="561"/>
                  <a:pt x="924" y="561"/>
                </a:cubicBezTo>
                <a:close/>
                <a:moveTo>
                  <a:pt x="561" y="1002"/>
                </a:moveTo>
                <a:lnTo>
                  <a:pt x="561" y="1002"/>
                </a:lnTo>
                <a:lnTo>
                  <a:pt x="561" y="924"/>
                </a:lnTo>
                <a:cubicBezTo>
                  <a:pt x="561" y="870"/>
                  <a:pt x="642" y="870"/>
                  <a:pt x="642" y="924"/>
                </a:cubicBezTo>
                <a:lnTo>
                  <a:pt x="642" y="1002"/>
                </a:lnTo>
                <a:cubicBezTo>
                  <a:pt x="642" y="1055"/>
                  <a:pt x="561" y="1055"/>
                  <a:pt x="561" y="1002"/>
                </a:cubicBezTo>
                <a:close/>
                <a:moveTo>
                  <a:pt x="602" y="1088"/>
                </a:moveTo>
                <a:lnTo>
                  <a:pt x="602" y="1088"/>
                </a:lnTo>
                <a:cubicBezTo>
                  <a:pt x="870" y="1088"/>
                  <a:pt x="1088" y="870"/>
                  <a:pt x="1088" y="601"/>
                </a:cubicBezTo>
                <a:cubicBezTo>
                  <a:pt x="1088" y="333"/>
                  <a:pt x="870" y="115"/>
                  <a:pt x="602" y="115"/>
                </a:cubicBezTo>
                <a:cubicBezTo>
                  <a:pt x="333" y="115"/>
                  <a:pt x="115" y="333"/>
                  <a:pt x="115" y="601"/>
                </a:cubicBezTo>
                <a:cubicBezTo>
                  <a:pt x="115" y="870"/>
                  <a:pt x="333" y="1088"/>
                  <a:pt x="602" y="108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ransition spd="slow" advTm="8165">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1266"/>
                                        </p:tgtEl>
                                        <p:attrNameLst>
                                          <p:attrName>style.visibility</p:attrName>
                                        </p:attrNameLst>
                                      </p:cBhvr>
                                      <p:to>
                                        <p:strVal val="visible"/>
                                      </p:to>
                                    </p:set>
                                    <p:anim calcmode="lin" valueType="num">
                                      <p:cBhvr>
                                        <p:cTn id="7" dur="400" fill="hold"/>
                                        <p:tgtEl>
                                          <p:spTgt spid="11266"/>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1266"/>
                                        </p:tgtEl>
                                        <p:attrNameLst>
                                          <p:attrName>ppt_y</p:attrName>
                                        </p:attrNameLst>
                                      </p:cBhvr>
                                      <p:tavLst>
                                        <p:tav tm="0">
                                          <p:val>
                                            <p:strVal val="#ppt_y"/>
                                          </p:val>
                                        </p:tav>
                                        <p:tav tm="100000">
                                          <p:val>
                                            <p:strVal val="#ppt_y"/>
                                          </p:val>
                                        </p:tav>
                                      </p:tavLst>
                                    </p:anim>
                                    <p:anim calcmode="lin" valueType="num">
                                      <p:cBhvr>
                                        <p:cTn id="9" dur="400" fill="hold"/>
                                        <p:tgtEl>
                                          <p:spTgt spid="11266"/>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126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1266"/>
                                        </p:tgtEl>
                                      </p:cBhvr>
                                    </p:animEffect>
                                  </p:childTnLst>
                                </p:cTn>
                              </p:par>
                            </p:childTnLst>
                          </p:cTn>
                        </p:par>
                        <p:par>
                          <p:cTn id="12" fill="hold" nodeType="afterGroup">
                            <p:stCondLst>
                              <p:cond delay="800"/>
                            </p:stCondLst>
                            <p:childTnLst>
                              <p:par>
                                <p:cTn id="13" presetID="2" presetClass="entr" presetSubtype="1" fill="hold" grpId="0" nodeType="afterEffect">
                                  <p:stCondLst>
                                    <p:cond delay="0"/>
                                  </p:stCondLst>
                                  <p:childTnLst>
                                    <p:set>
                                      <p:cBhvr>
                                        <p:cTn id="14" dur="1" fill="hold">
                                          <p:stCondLst>
                                            <p:cond delay="0"/>
                                          </p:stCondLst>
                                        </p:cTn>
                                        <p:tgtEl>
                                          <p:spTgt spid="11280"/>
                                        </p:tgtEl>
                                        <p:attrNameLst>
                                          <p:attrName>style.visibility</p:attrName>
                                        </p:attrNameLst>
                                      </p:cBhvr>
                                      <p:to>
                                        <p:strVal val="visible"/>
                                      </p:to>
                                    </p:set>
                                    <p:anim calcmode="lin" valueType="num">
                                      <p:cBhvr additive="base">
                                        <p:cTn id="15" dur="500" fill="hold"/>
                                        <p:tgtEl>
                                          <p:spTgt spid="11280"/>
                                        </p:tgtEl>
                                        <p:attrNameLst>
                                          <p:attrName>ppt_x</p:attrName>
                                        </p:attrNameLst>
                                      </p:cBhvr>
                                      <p:tavLst>
                                        <p:tav tm="0">
                                          <p:val>
                                            <p:strVal val="#ppt_x"/>
                                          </p:val>
                                        </p:tav>
                                        <p:tav tm="100000">
                                          <p:val>
                                            <p:strVal val="#ppt_x"/>
                                          </p:val>
                                        </p:tav>
                                      </p:tavLst>
                                    </p:anim>
                                    <p:anim calcmode="lin" valueType="num">
                                      <p:cBhvr additive="base">
                                        <p:cTn id="16" dur="500" fill="hold"/>
                                        <p:tgtEl>
                                          <p:spTgt spid="11280"/>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11288"/>
                                        </p:tgtEl>
                                        <p:attrNameLst>
                                          <p:attrName>style.visibility</p:attrName>
                                        </p:attrNameLst>
                                      </p:cBhvr>
                                      <p:to>
                                        <p:strVal val="visible"/>
                                      </p:to>
                                    </p:set>
                                    <p:anim calcmode="lin" valueType="num">
                                      <p:cBhvr additive="base">
                                        <p:cTn id="19" dur="500" fill="hold"/>
                                        <p:tgtEl>
                                          <p:spTgt spid="11288"/>
                                        </p:tgtEl>
                                        <p:attrNameLst>
                                          <p:attrName>ppt_x</p:attrName>
                                        </p:attrNameLst>
                                      </p:cBhvr>
                                      <p:tavLst>
                                        <p:tav tm="0">
                                          <p:val>
                                            <p:strVal val="#ppt_x"/>
                                          </p:val>
                                        </p:tav>
                                        <p:tav tm="100000">
                                          <p:val>
                                            <p:strVal val="#ppt_x"/>
                                          </p:val>
                                        </p:tav>
                                      </p:tavLst>
                                    </p:anim>
                                    <p:anim calcmode="lin" valueType="num">
                                      <p:cBhvr additive="base">
                                        <p:cTn id="20" dur="500" fill="hold"/>
                                        <p:tgtEl>
                                          <p:spTgt spid="11288"/>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stCondLst>
                                    <p:cond delay="100"/>
                                  </p:stCondLst>
                                  <p:childTnLst>
                                    <p:set>
                                      <p:cBhvr>
                                        <p:cTn id="22" dur="1" fill="hold">
                                          <p:stCondLst>
                                            <p:cond delay="0"/>
                                          </p:stCondLst>
                                        </p:cTn>
                                        <p:tgtEl>
                                          <p:spTgt spid="11289"/>
                                        </p:tgtEl>
                                        <p:attrNameLst>
                                          <p:attrName>style.visibility</p:attrName>
                                        </p:attrNameLst>
                                      </p:cBhvr>
                                      <p:to>
                                        <p:strVal val="visible"/>
                                      </p:to>
                                    </p:set>
                                    <p:anim calcmode="lin" valueType="num">
                                      <p:cBhvr additive="base">
                                        <p:cTn id="23" dur="500" fill="hold"/>
                                        <p:tgtEl>
                                          <p:spTgt spid="11289"/>
                                        </p:tgtEl>
                                        <p:attrNameLst>
                                          <p:attrName>ppt_x</p:attrName>
                                        </p:attrNameLst>
                                      </p:cBhvr>
                                      <p:tavLst>
                                        <p:tav tm="0">
                                          <p:val>
                                            <p:strVal val="#ppt_x"/>
                                          </p:val>
                                        </p:tav>
                                        <p:tav tm="100000">
                                          <p:val>
                                            <p:strVal val="#ppt_x"/>
                                          </p:val>
                                        </p:tav>
                                      </p:tavLst>
                                    </p:anim>
                                    <p:anim calcmode="lin" valueType="num">
                                      <p:cBhvr additive="base">
                                        <p:cTn id="24" dur="500" fill="hold"/>
                                        <p:tgtEl>
                                          <p:spTgt spid="11289"/>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100"/>
                                  </p:stCondLst>
                                  <p:childTnLst>
                                    <p:set>
                                      <p:cBhvr>
                                        <p:cTn id="26" dur="1" fill="hold">
                                          <p:stCondLst>
                                            <p:cond delay="0"/>
                                          </p:stCondLst>
                                        </p:cTn>
                                        <p:tgtEl>
                                          <p:spTgt spid="11282"/>
                                        </p:tgtEl>
                                        <p:attrNameLst>
                                          <p:attrName>style.visibility</p:attrName>
                                        </p:attrNameLst>
                                      </p:cBhvr>
                                      <p:to>
                                        <p:strVal val="visible"/>
                                      </p:to>
                                    </p:set>
                                    <p:anim calcmode="lin" valueType="num">
                                      <p:cBhvr additive="base">
                                        <p:cTn id="27" dur="500" fill="hold"/>
                                        <p:tgtEl>
                                          <p:spTgt spid="11282"/>
                                        </p:tgtEl>
                                        <p:attrNameLst>
                                          <p:attrName>ppt_x</p:attrName>
                                        </p:attrNameLst>
                                      </p:cBhvr>
                                      <p:tavLst>
                                        <p:tav tm="0">
                                          <p:val>
                                            <p:strVal val="#ppt_x"/>
                                          </p:val>
                                        </p:tav>
                                        <p:tav tm="100000">
                                          <p:val>
                                            <p:strVal val="#ppt_x"/>
                                          </p:val>
                                        </p:tav>
                                      </p:tavLst>
                                    </p:anim>
                                    <p:anim calcmode="lin" valueType="num">
                                      <p:cBhvr additive="base">
                                        <p:cTn id="28" dur="500" fill="hold"/>
                                        <p:tgtEl>
                                          <p:spTgt spid="11282"/>
                                        </p:tgtEl>
                                        <p:attrNameLst>
                                          <p:attrName>ppt_y</p:attrName>
                                        </p:attrNameLst>
                                      </p:cBhvr>
                                      <p:tavLst>
                                        <p:tav tm="0">
                                          <p:val>
                                            <p:strVal val="0-#ppt_h/2"/>
                                          </p:val>
                                        </p:tav>
                                        <p:tav tm="100000">
                                          <p:val>
                                            <p:strVal val="#ppt_y"/>
                                          </p:val>
                                        </p:tav>
                                      </p:tavLst>
                                    </p:anim>
                                  </p:childTnLst>
                                </p:cTn>
                              </p:par>
                              <p:par>
                                <p:cTn id="29" presetID="2" presetClass="entr" presetSubtype="1" fill="hold" nodeType="withEffect">
                                  <p:stCondLst>
                                    <p:cond delay="200"/>
                                  </p:stCondLst>
                                  <p:childTnLst>
                                    <p:set>
                                      <p:cBhvr>
                                        <p:cTn id="30" dur="1" fill="hold">
                                          <p:stCondLst>
                                            <p:cond delay="0"/>
                                          </p:stCondLst>
                                        </p:cTn>
                                        <p:tgtEl>
                                          <p:spTgt spid="11290"/>
                                        </p:tgtEl>
                                        <p:attrNameLst>
                                          <p:attrName>style.visibility</p:attrName>
                                        </p:attrNameLst>
                                      </p:cBhvr>
                                      <p:to>
                                        <p:strVal val="visible"/>
                                      </p:to>
                                    </p:set>
                                    <p:anim calcmode="lin" valueType="num">
                                      <p:cBhvr additive="base">
                                        <p:cTn id="31" dur="500" fill="hold"/>
                                        <p:tgtEl>
                                          <p:spTgt spid="11290"/>
                                        </p:tgtEl>
                                        <p:attrNameLst>
                                          <p:attrName>ppt_x</p:attrName>
                                        </p:attrNameLst>
                                      </p:cBhvr>
                                      <p:tavLst>
                                        <p:tav tm="0">
                                          <p:val>
                                            <p:strVal val="#ppt_x"/>
                                          </p:val>
                                        </p:tav>
                                        <p:tav tm="100000">
                                          <p:val>
                                            <p:strVal val="#ppt_x"/>
                                          </p:val>
                                        </p:tav>
                                      </p:tavLst>
                                    </p:anim>
                                    <p:anim calcmode="lin" valueType="num">
                                      <p:cBhvr additive="base">
                                        <p:cTn id="32" dur="500" fill="hold"/>
                                        <p:tgtEl>
                                          <p:spTgt spid="11290"/>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stCondLst>
                                    <p:cond delay="200"/>
                                  </p:stCondLst>
                                  <p:childTnLst>
                                    <p:set>
                                      <p:cBhvr>
                                        <p:cTn id="34" dur="1" fill="hold">
                                          <p:stCondLst>
                                            <p:cond delay="0"/>
                                          </p:stCondLst>
                                        </p:cTn>
                                        <p:tgtEl>
                                          <p:spTgt spid="11284"/>
                                        </p:tgtEl>
                                        <p:attrNameLst>
                                          <p:attrName>style.visibility</p:attrName>
                                        </p:attrNameLst>
                                      </p:cBhvr>
                                      <p:to>
                                        <p:strVal val="visible"/>
                                      </p:to>
                                    </p:set>
                                    <p:anim calcmode="lin" valueType="num">
                                      <p:cBhvr additive="base">
                                        <p:cTn id="35" dur="500" fill="hold"/>
                                        <p:tgtEl>
                                          <p:spTgt spid="11284"/>
                                        </p:tgtEl>
                                        <p:attrNameLst>
                                          <p:attrName>ppt_x</p:attrName>
                                        </p:attrNameLst>
                                      </p:cBhvr>
                                      <p:tavLst>
                                        <p:tav tm="0">
                                          <p:val>
                                            <p:strVal val="#ppt_x"/>
                                          </p:val>
                                        </p:tav>
                                        <p:tav tm="100000">
                                          <p:val>
                                            <p:strVal val="#ppt_x"/>
                                          </p:val>
                                        </p:tav>
                                      </p:tavLst>
                                    </p:anim>
                                    <p:anim calcmode="lin" valueType="num">
                                      <p:cBhvr additive="base">
                                        <p:cTn id="36" dur="500" fill="hold"/>
                                        <p:tgtEl>
                                          <p:spTgt spid="11284"/>
                                        </p:tgtEl>
                                        <p:attrNameLst>
                                          <p:attrName>ppt_y</p:attrName>
                                        </p:attrNameLst>
                                      </p:cBhvr>
                                      <p:tavLst>
                                        <p:tav tm="0">
                                          <p:val>
                                            <p:strVal val="0-#ppt_h/2"/>
                                          </p:val>
                                        </p:tav>
                                        <p:tav tm="100000">
                                          <p:val>
                                            <p:strVal val="#ppt_y"/>
                                          </p:val>
                                        </p:tav>
                                      </p:tavLst>
                                    </p:anim>
                                  </p:childTnLst>
                                </p:cTn>
                              </p:par>
                              <p:par>
                                <p:cTn id="37" presetID="2" presetClass="entr" presetSubtype="1" fill="hold" nodeType="withEffect">
                                  <p:stCondLst>
                                    <p:cond delay="300"/>
                                  </p:stCondLst>
                                  <p:childTnLst>
                                    <p:set>
                                      <p:cBhvr>
                                        <p:cTn id="38" dur="1" fill="hold">
                                          <p:stCondLst>
                                            <p:cond delay="0"/>
                                          </p:stCondLst>
                                        </p:cTn>
                                        <p:tgtEl>
                                          <p:spTgt spid="11291"/>
                                        </p:tgtEl>
                                        <p:attrNameLst>
                                          <p:attrName>style.visibility</p:attrName>
                                        </p:attrNameLst>
                                      </p:cBhvr>
                                      <p:to>
                                        <p:strVal val="visible"/>
                                      </p:to>
                                    </p:set>
                                    <p:anim calcmode="lin" valueType="num">
                                      <p:cBhvr additive="base">
                                        <p:cTn id="39" dur="500" fill="hold"/>
                                        <p:tgtEl>
                                          <p:spTgt spid="11291"/>
                                        </p:tgtEl>
                                        <p:attrNameLst>
                                          <p:attrName>ppt_x</p:attrName>
                                        </p:attrNameLst>
                                      </p:cBhvr>
                                      <p:tavLst>
                                        <p:tav tm="0">
                                          <p:val>
                                            <p:strVal val="#ppt_x"/>
                                          </p:val>
                                        </p:tav>
                                        <p:tav tm="100000">
                                          <p:val>
                                            <p:strVal val="#ppt_x"/>
                                          </p:val>
                                        </p:tav>
                                      </p:tavLst>
                                    </p:anim>
                                    <p:anim calcmode="lin" valueType="num">
                                      <p:cBhvr additive="base">
                                        <p:cTn id="40" dur="500" fill="hold"/>
                                        <p:tgtEl>
                                          <p:spTgt spid="11291"/>
                                        </p:tgtEl>
                                        <p:attrNameLst>
                                          <p:attrName>ppt_y</p:attrName>
                                        </p:attrNameLst>
                                      </p:cBhvr>
                                      <p:tavLst>
                                        <p:tav tm="0">
                                          <p:val>
                                            <p:strVal val="0-#ppt_h/2"/>
                                          </p:val>
                                        </p:tav>
                                        <p:tav tm="100000">
                                          <p:val>
                                            <p:strVal val="#ppt_y"/>
                                          </p:val>
                                        </p:tav>
                                      </p:tavLst>
                                    </p:anim>
                                  </p:childTnLst>
                                </p:cTn>
                              </p:par>
                              <p:par>
                                <p:cTn id="41" presetID="2" presetClass="entr" presetSubtype="1" fill="hold" grpId="0" nodeType="withEffect">
                                  <p:stCondLst>
                                    <p:cond delay="300"/>
                                  </p:stCondLst>
                                  <p:childTnLst>
                                    <p:set>
                                      <p:cBhvr>
                                        <p:cTn id="42" dur="1" fill="hold">
                                          <p:stCondLst>
                                            <p:cond delay="0"/>
                                          </p:stCondLst>
                                        </p:cTn>
                                        <p:tgtEl>
                                          <p:spTgt spid="11286"/>
                                        </p:tgtEl>
                                        <p:attrNameLst>
                                          <p:attrName>style.visibility</p:attrName>
                                        </p:attrNameLst>
                                      </p:cBhvr>
                                      <p:to>
                                        <p:strVal val="visible"/>
                                      </p:to>
                                    </p:set>
                                    <p:anim calcmode="lin" valueType="num">
                                      <p:cBhvr additive="base">
                                        <p:cTn id="43" dur="500" fill="hold"/>
                                        <p:tgtEl>
                                          <p:spTgt spid="11286"/>
                                        </p:tgtEl>
                                        <p:attrNameLst>
                                          <p:attrName>ppt_x</p:attrName>
                                        </p:attrNameLst>
                                      </p:cBhvr>
                                      <p:tavLst>
                                        <p:tav tm="0">
                                          <p:val>
                                            <p:strVal val="#ppt_x"/>
                                          </p:val>
                                        </p:tav>
                                        <p:tav tm="100000">
                                          <p:val>
                                            <p:strVal val="#ppt_x"/>
                                          </p:val>
                                        </p:tav>
                                      </p:tavLst>
                                    </p:anim>
                                    <p:anim calcmode="lin" valueType="num">
                                      <p:cBhvr additive="base">
                                        <p:cTn id="44" dur="500" fill="hold"/>
                                        <p:tgtEl>
                                          <p:spTgt spid="11286"/>
                                        </p:tgtEl>
                                        <p:attrNameLst>
                                          <p:attrName>ppt_y</p:attrName>
                                        </p:attrNameLst>
                                      </p:cBhvr>
                                      <p:tavLst>
                                        <p:tav tm="0">
                                          <p:val>
                                            <p:strVal val="0-#ppt_h/2"/>
                                          </p:val>
                                        </p:tav>
                                        <p:tav tm="100000">
                                          <p:val>
                                            <p:strVal val="#ppt_y"/>
                                          </p:val>
                                        </p:tav>
                                      </p:tavLst>
                                    </p:anim>
                                  </p:childTnLst>
                                </p:cTn>
                              </p:par>
                            </p:childTnLst>
                          </p:cTn>
                        </p:par>
                        <p:par>
                          <p:cTn id="45" fill="hold" nodeType="afterGroup">
                            <p:stCondLst>
                              <p:cond delay="1600"/>
                            </p:stCondLst>
                            <p:childTnLst>
                              <p:par>
                                <p:cTn id="46" presetID="2" presetClass="entr" presetSubtype="6" fill="hold" grpId="0" nodeType="afterEffect">
                                  <p:stCondLst>
                                    <p:cond delay="0"/>
                                  </p:stCondLst>
                                  <p:childTnLst>
                                    <p:set>
                                      <p:cBhvr>
                                        <p:cTn id="47" dur="1" fill="hold">
                                          <p:stCondLst>
                                            <p:cond delay="0"/>
                                          </p:stCondLst>
                                        </p:cTn>
                                        <p:tgtEl>
                                          <p:spTgt spid="11281"/>
                                        </p:tgtEl>
                                        <p:attrNameLst>
                                          <p:attrName>style.visibility</p:attrName>
                                        </p:attrNameLst>
                                      </p:cBhvr>
                                      <p:to>
                                        <p:strVal val="visible"/>
                                      </p:to>
                                    </p:set>
                                    <p:anim calcmode="lin" valueType="num">
                                      <p:cBhvr additive="base">
                                        <p:cTn id="48" dur="500" fill="hold"/>
                                        <p:tgtEl>
                                          <p:spTgt spid="11281"/>
                                        </p:tgtEl>
                                        <p:attrNameLst>
                                          <p:attrName>ppt_x</p:attrName>
                                        </p:attrNameLst>
                                      </p:cBhvr>
                                      <p:tavLst>
                                        <p:tav tm="0">
                                          <p:val>
                                            <p:strVal val="1+#ppt_w/2"/>
                                          </p:val>
                                        </p:tav>
                                        <p:tav tm="100000">
                                          <p:val>
                                            <p:strVal val="#ppt_x"/>
                                          </p:val>
                                        </p:tav>
                                      </p:tavLst>
                                    </p:anim>
                                    <p:anim calcmode="lin" valueType="num">
                                      <p:cBhvr additive="base">
                                        <p:cTn id="49" dur="500" fill="hold"/>
                                        <p:tgtEl>
                                          <p:spTgt spid="11281"/>
                                        </p:tgtEl>
                                        <p:attrNameLst>
                                          <p:attrName>ppt_y</p:attrName>
                                        </p:attrNameLst>
                                      </p:cBhvr>
                                      <p:tavLst>
                                        <p:tav tm="0">
                                          <p:val>
                                            <p:strVal val="1+#ppt_h/2"/>
                                          </p:val>
                                        </p:tav>
                                        <p:tav tm="100000">
                                          <p:val>
                                            <p:strVal val="#ppt_y"/>
                                          </p:val>
                                        </p:tav>
                                      </p:tavLst>
                                    </p:anim>
                                  </p:childTnLst>
                                </p:cTn>
                              </p:par>
                              <p:par>
                                <p:cTn id="50" presetID="2" presetClass="entr" presetSubtype="6" fill="hold" grpId="0" nodeType="withEffect">
                                  <p:stCondLst>
                                    <p:cond delay="100"/>
                                  </p:stCondLst>
                                  <p:childTnLst>
                                    <p:set>
                                      <p:cBhvr>
                                        <p:cTn id="51" dur="1" fill="hold">
                                          <p:stCondLst>
                                            <p:cond delay="0"/>
                                          </p:stCondLst>
                                        </p:cTn>
                                        <p:tgtEl>
                                          <p:spTgt spid="11283"/>
                                        </p:tgtEl>
                                        <p:attrNameLst>
                                          <p:attrName>style.visibility</p:attrName>
                                        </p:attrNameLst>
                                      </p:cBhvr>
                                      <p:to>
                                        <p:strVal val="visible"/>
                                      </p:to>
                                    </p:set>
                                    <p:anim calcmode="lin" valueType="num">
                                      <p:cBhvr additive="base">
                                        <p:cTn id="52" dur="500" fill="hold"/>
                                        <p:tgtEl>
                                          <p:spTgt spid="11283"/>
                                        </p:tgtEl>
                                        <p:attrNameLst>
                                          <p:attrName>ppt_x</p:attrName>
                                        </p:attrNameLst>
                                      </p:cBhvr>
                                      <p:tavLst>
                                        <p:tav tm="0">
                                          <p:val>
                                            <p:strVal val="1+#ppt_w/2"/>
                                          </p:val>
                                        </p:tav>
                                        <p:tav tm="100000">
                                          <p:val>
                                            <p:strVal val="#ppt_x"/>
                                          </p:val>
                                        </p:tav>
                                      </p:tavLst>
                                    </p:anim>
                                    <p:anim calcmode="lin" valueType="num">
                                      <p:cBhvr additive="base">
                                        <p:cTn id="53" dur="500" fill="hold"/>
                                        <p:tgtEl>
                                          <p:spTgt spid="11283"/>
                                        </p:tgtEl>
                                        <p:attrNameLst>
                                          <p:attrName>ppt_y</p:attrName>
                                        </p:attrNameLst>
                                      </p:cBhvr>
                                      <p:tavLst>
                                        <p:tav tm="0">
                                          <p:val>
                                            <p:strVal val="1+#ppt_h/2"/>
                                          </p:val>
                                        </p:tav>
                                        <p:tav tm="100000">
                                          <p:val>
                                            <p:strVal val="#ppt_y"/>
                                          </p:val>
                                        </p:tav>
                                      </p:tavLst>
                                    </p:anim>
                                  </p:childTnLst>
                                </p:cTn>
                              </p:par>
                              <p:par>
                                <p:cTn id="54" presetID="2" presetClass="entr" presetSubtype="6" fill="hold" grpId="0" nodeType="withEffect">
                                  <p:stCondLst>
                                    <p:cond delay="200"/>
                                  </p:stCondLst>
                                  <p:childTnLst>
                                    <p:set>
                                      <p:cBhvr>
                                        <p:cTn id="55" dur="1" fill="hold">
                                          <p:stCondLst>
                                            <p:cond delay="0"/>
                                          </p:stCondLst>
                                        </p:cTn>
                                        <p:tgtEl>
                                          <p:spTgt spid="11285"/>
                                        </p:tgtEl>
                                        <p:attrNameLst>
                                          <p:attrName>style.visibility</p:attrName>
                                        </p:attrNameLst>
                                      </p:cBhvr>
                                      <p:to>
                                        <p:strVal val="visible"/>
                                      </p:to>
                                    </p:set>
                                    <p:anim calcmode="lin" valueType="num">
                                      <p:cBhvr additive="base">
                                        <p:cTn id="56" dur="500" fill="hold"/>
                                        <p:tgtEl>
                                          <p:spTgt spid="11285"/>
                                        </p:tgtEl>
                                        <p:attrNameLst>
                                          <p:attrName>ppt_x</p:attrName>
                                        </p:attrNameLst>
                                      </p:cBhvr>
                                      <p:tavLst>
                                        <p:tav tm="0">
                                          <p:val>
                                            <p:strVal val="1+#ppt_w/2"/>
                                          </p:val>
                                        </p:tav>
                                        <p:tav tm="100000">
                                          <p:val>
                                            <p:strVal val="#ppt_x"/>
                                          </p:val>
                                        </p:tav>
                                      </p:tavLst>
                                    </p:anim>
                                    <p:anim calcmode="lin" valueType="num">
                                      <p:cBhvr additive="base">
                                        <p:cTn id="57" dur="500" fill="hold"/>
                                        <p:tgtEl>
                                          <p:spTgt spid="11285"/>
                                        </p:tgtEl>
                                        <p:attrNameLst>
                                          <p:attrName>ppt_y</p:attrName>
                                        </p:attrNameLst>
                                      </p:cBhvr>
                                      <p:tavLst>
                                        <p:tav tm="0">
                                          <p:val>
                                            <p:strVal val="1+#ppt_h/2"/>
                                          </p:val>
                                        </p:tav>
                                        <p:tav tm="100000">
                                          <p:val>
                                            <p:strVal val="#ppt_y"/>
                                          </p:val>
                                        </p:tav>
                                      </p:tavLst>
                                    </p:anim>
                                  </p:childTnLst>
                                </p:cTn>
                              </p:par>
                              <p:par>
                                <p:cTn id="58" presetID="2" presetClass="entr" presetSubtype="6" fill="hold" grpId="0" nodeType="withEffect">
                                  <p:stCondLst>
                                    <p:cond delay="300"/>
                                  </p:stCondLst>
                                  <p:childTnLst>
                                    <p:set>
                                      <p:cBhvr>
                                        <p:cTn id="59" dur="1" fill="hold">
                                          <p:stCondLst>
                                            <p:cond delay="0"/>
                                          </p:stCondLst>
                                        </p:cTn>
                                        <p:tgtEl>
                                          <p:spTgt spid="11287"/>
                                        </p:tgtEl>
                                        <p:attrNameLst>
                                          <p:attrName>style.visibility</p:attrName>
                                        </p:attrNameLst>
                                      </p:cBhvr>
                                      <p:to>
                                        <p:strVal val="visible"/>
                                      </p:to>
                                    </p:set>
                                    <p:anim calcmode="lin" valueType="num">
                                      <p:cBhvr additive="base">
                                        <p:cTn id="60" dur="500" fill="hold"/>
                                        <p:tgtEl>
                                          <p:spTgt spid="11287"/>
                                        </p:tgtEl>
                                        <p:attrNameLst>
                                          <p:attrName>ppt_x</p:attrName>
                                        </p:attrNameLst>
                                      </p:cBhvr>
                                      <p:tavLst>
                                        <p:tav tm="0">
                                          <p:val>
                                            <p:strVal val="1+#ppt_w/2"/>
                                          </p:val>
                                        </p:tav>
                                        <p:tav tm="100000">
                                          <p:val>
                                            <p:strVal val="#ppt_x"/>
                                          </p:val>
                                        </p:tav>
                                      </p:tavLst>
                                    </p:anim>
                                    <p:anim calcmode="lin" valueType="num">
                                      <p:cBhvr additive="base">
                                        <p:cTn id="61" dur="500" fill="hold"/>
                                        <p:tgtEl>
                                          <p:spTgt spid="11287"/>
                                        </p:tgtEl>
                                        <p:attrNameLst>
                                          <p:attrName>ppt_y</p:attrName>
                                        </p:attrNameLst>
                                      </p:cBhvr>
                                      <p:tavLst>
                                        <p:tav tm="0">
                                          <p:val>
                                            <p:strVal val="1+#ppt_h/2"/>
                                          </p:val>
                                        </p:tav>
                                        <p:tav tm="100000">
                                          <p:val>
                                            <p:strVal val="#ppt_y"/>
                                          </p:val>
                                        </p:tav>
                                      </p:tavLst>
                                    </p:anim>
                                  </p:childTnLst>
                                </p:cTn>
                              </p:par>
                            </p:childTnLst>
                          </p:cTn>
                        </p:par>
                        <p:par>
                          <p:cTn id="62" fill="hold" nodeType="afterGroup">
                            <p:stCondLst>
                              <p:cond delay="2400"/>
                            </p:stCondLst>
                            <p:childTnLst>
                              <p:par>
                                <p:cTn id="63" presetID="2" presetClass="entr" presetSubtype="12" fill="hold" grpId="0" nodeType="afterEffect">
                                  <p:stCondLst>
                                    <p:cond delay="0"/>
                                  </p:stCondLst>
                                  <p:childTnLst>
                                    <p:set>
                                      <p:cBhvr>
                                        <p:cTn id="64" dur="1" fill="hold">
                                          <p:stCondLst>
                                            <p:cond delay="0"/>
                                          </p:stCondLst>
                                        </p:cTn>
                                        <p:tgtEl>
                                          <p:spTgt spid="11269"/>
                                        </p:tgtEl>
                                        <p:attrNameLst>
                                          <p:attrName>style.visibility</p:attrName>
                                        </p:attrNameLst>
                                      </p:cBhvr>
                                      <p:to>
                                        <p:strVal val="visible"/>
                                      </p:to>
                                    </p:set>
                                    <p:anim calcmode="lin" valueType="num">
                                      <p:cBhvr additive="base">
                                        <p:cTn id="65" dur="500" fill="hold"/>
                                        <p:tgtEl>
                                          <p:spTgt spid="11269"/>
                                        </p:tgtEl>
                                        <p:attrNameLst>
                                          <p:attrName>ppt_x</p:attrName>
                                        </p:attrNameLst>
                                      </p:cBhvr>
                                      <p:tavLst>
                                        <p:tav tm="0">
                                          <p:val>
                                            <p:strVal val="0-#ppt_w/2"/>
                                          </p:val>
                                        </p:tav>
                                        <p:tav tm="100000">
                                          <p:val>
                                            <p:strVal val="#ppt_x"/>
                                          </p:val>
                                        </p:tav>
                                      </p:tavLst>
                                    </p:anim>
                                    <p:anim calcmode="lin" valueType="num">
                                      <p:cBhvr additive="base">
                                        <p:cTn id="66" dur="500" fill="hold"/>
                                        <p:tgtEl>
                                          <p:spTgt spid="11269"/>
                                        </p:tgtEl>
                                        <p:attrNameLst>
                                          <p:attrName>ppt_y</p:attrName>
                                        </p:attrNameLst>
                                      </p:cBhvr>
                                      <p:tavLst>
                                        <p:tav tm="0">
                                          <p:val>
                                            <p:strVal val="1+#ppt_h/2"/>
                                          </p:val>
                                        </p:tav>
                                        <p:tav tm="100000">
                                          <p:val>
                                            <p:strVal val="#ppt_y"/>
                                          </p:val>
                                        </p:tav>
                                      </p:tavLst>
                                    </p:anim>
                                  </p:childTnLst>
                                </p:cTn>
                              </p:par>
                              <p:par>
                                <p:cTn id="67" presetID="2" presetClass="entr" presetSubtype="12" fill="hold" grpId="0" nodeType="withEffect">
                                  <p:stCondLst>
                                    <p:cond delay="100"/>
                                  </p:stCondLst>
                                  <p:childTnLst>
                                    <p:set>
                                      <p:cBhvr>
                                        <p:cTn id="68" dur="1" fill="hold">
                                          <p:stCondLst>
                                            <p:cond delay="0"/>
                                          </p:stCondLst>
                                        </p:cTn>
                                        <p:tgtEl>
                                          <p:spTgt spid="11272"/>
                                        </p:tgtEl>
                                        <p:attrNameLst>
                                          <p:attrName>style.visibility</p:attrName>
                                        </p:attrNameLst>
                                      </p:cBhvr>
                                      <p:to>
                                        <p:strVal val="visible"/>
                                      </p:to>
                                    </p:set>
                                    <p:anim calcmode="lin" valueType="num">
                                      <p:cBhvr additive="base">
                                        <p:cTn id="69" dur="500" fill="hold"/>
                                        <p:tgtEl>
                                          <p:spTgt spid="11272"/>
                                        </p:tgtEl>
                                        <p:attrNameLst>
                                          <p:attrName>ppt_x</p:attrName>
                                        </p:attrNameLst>
                                      </p:cBhvr>
                                      <p:tavLst>
                                        <p:tav tm="0">
                                          <p:val>
                                            <p:strVal val="0-#ppt_w/2"/>
                                          </p:val>
                                        </p:tav>
                                        <p:tav tm="100000">
                                          <p:val>
                                            <p:strVal val="#ppt_x"/>
                                          </p:val>
                                        </p:tav>
                                      </p:tavLst>
                                    </p:anim>
                                    <p:anim calcmode="lin" valueType="num">
                                      <p:cBhvr additive="base">
                                        <p:cTn id="70" dur="500" fill="hold"/>
                                        <p:tgtEl>
                                          <p:spTgt spid="11272"/>
                                        </p:tgtEl>
                                        <p:attrNameLst>
                                          <p:attrName>ppt_y</p:attrName>
                                        </p:attrNameLst>
                                      </p:cBhvr>
                                      <p:tavLst>
                                        <p:tav tm="0">
                                          <p:val>
                                            <p:strVal val="1+#ppt_h/2"/>
                                          </p:val>
                                        </p:tav>
                                        <p:tav tm="100000">
                                          <p:val>
                                            <p:strVal val="#ppt_y"/>
                                          </p:val>
                                        </p:tav>
                                      </p:tavLst>
                                    </p:anim>
                                  </p:childTnLst>
                                </p:cTn>
                              </p:par>
                              <p:par>
                                <p:cTn id="71" presetID="2" presetClass="entr" presetSubtype="12" fill="hold" grpId="0" nodeType="withEffect">
                                  <p:stCondLst>
                                    <p:cond delay="200"/>
                                  </p:stCondLst>
                                  <p:childTnLst>
                                    <p:set>
                                      <p:cBhvr>
                                        <p:cTn id="72" dur="1" fill="hold">
                                          <p:stCondLst>
                                            <p:cond delay="0"/>
                                          </p:stCondLst>
                                        </p:cTn>
                                        <p:tgtEl>
                                          <p:spTgt spid="11275"/>
                                        </p:tgtEl>
                                        <p:attrNameLst>
                                          <p:attrName>style.visibility</p:attrName>
                                        </p:attrNameLst>
                                      </p:cBhvr>
                                      <p:to>
                                        <p:strVal val="visible"/>
                                      </p:to>
                                    </p:set>
                                    <p:anim calcmode="lin" valueType="num">
                                      <p:cBhvr additive="base">
                                        <p:cTn id="73" dur="500" fill="hold"/>
                                        <p:tgtEl>
                                          <p:spTgt spid="11275"/>
                                        </p:tgtEl>
                                        <p:attrNameLst>
                                          <p:attrName>ppt_x</p:attrName>
                                        </p:attrNameLst>
                                      </p:cBhvr>
                                      <p:tavLst>
                                        <p:tav tm="0">
                                          <p:val>
                                            <p:strVal val="0-#ppt_w/2"/>
                                          </p:val>
                                        </p:tav>
                                        <p:tav tm="100000">
                                          <p:val>
                                            <p:strVal val="#ppt_x"/>
                                          </p:val>
                                        </p:tav>
                                      </p:tavLst>
                                    </p:anim>
                                    <p:anim calcmode="lin" valueType="num">
                                      <p:cBhvr additive="base">
                                        <p:cTn id="74" dur="500" fill="hold"/>
                                        <p:tgtEl>
                                          <p:spTgt spid="11275"/>
                                        </p:tgtEl>
                                        <p:attrNameLst>
                                          <p:attrName>ppt_y</p:attrName>
                                        </p:attrNameLst>
                                      </p:cBhvr>
                                      <p:tavLst>
                                        <p:tav tm="0">
                                          <p:val>
                                            <p:strVal val="1+#ppt_h/2"/>
                                          </p:val>
                                        </p:tav>
                                        <p:tav tm="100000">
                                          <p:val>
                                            <p:strVal val="#ppt_y"/>
                                          </p:val>
                                        </p:tav>
                                      </p:tavLst>
                                    </p:anim>
                                  </p:childTnLst>
                                </p:cTn>
                              </p:par>
                              <p:par>
                                <p:cTn id="75" presetID="2" presetClass="entr" presetSubtype="12" fill="hold" grpId="0" nodeType="withEffect">
                                  <p:stCondLst>
                                    <p:cond delay="300"/>
                                  </p:stCondLst>
                                  <p:childTnLst>
                                    <p:set>
                                      <p:cBhvr>
                                        <p:cTn id="76" dur="1" fill="hold">
                                          <p:stCondLst>
                                            <p:cond delay="0"/>
                                          </p:stCondLst>
                                        </p:cTn>
                                        <p:tgtEl>
                                          <p:spTgt spid="11278"/>
                                        </p:tgtEl>
                                        <p:attrNameLst>
                                          <p:attrName>style.visibility</p:attrName>
                                        </p:attrNameLst>
                                      </p:cBhvr>
                                      <p:to>
                                        <p:strVal val="visible"/>
                                      </p:to>
                                    </p:set>
                                    <p:anim calcmode="lin" valueType="num">
                                      <p:cBhvr additive="base">
                                        <p:cTn id="77" dur="500" fill="hold"/>
                                        <p:tgtEl>
                                          <p:spTgt spid="11278"/>
                                        </p:tgtEl>
                                        <p:attrNameLst>
                                          <p:attrName>ppt_x</p:attrName>
                                        </p:attrNameLst>
                                      </p:cBhvr>
                                      <p:tavLst>
                                        <p:tav tm="0">
                                          <p:val>
                                            <p:strVal val="0-#ppt_w/2"/>
                                          </p:val>
                                        </p:tav>
                                        <p:tav tm="100000">
                                          <p:val>
                                            <p:strVal val="#ppt_x"/>
                                          </p:val>
                                        </p:tav>
                                      </p:tavLst>
                                    </p:anim>
                                    <p:anim calcmode="lin" valueType="num">
                                      <p:cBhvr additive="base">
                                        <p:cTn id="78" dur="500" fill="hold"/>
                                        <p:tgtEl>
                                          <p:spTgt spid="11278"/>
                                        </p:tgtEl>
                                        <p:attrNameLst>
                                          <p:attrName>ppt_y</p:attrName>
                                        </p:attrNameLst>
                                      </p:cBhvr>
                                      <p:tavLst>
                                        <p:tav tm="0">
                                          <p:val>
                                            <p:strVal val="1+#ppt_h/2"/>
                                          </p:val>
                                        </p:tav>
                                        <p:tav tm="100000">
                                          <p:val>
                                            <p:strVal val="#ppt_y"/>
                                          </p:val>
                                        </p:tav>
                                      </p:tavLst>
                                    </p:anim>
                                  </p:childTnLst>
                                </p:cTn>
                              </p:par>
                            </p:childTnLst>
                          </p:cTn>
                        </p:par>
                        <p:par>
                          <p:cTn id="79" fill="hold" nodeType="afterGroup">
                            <p:stCondLst>
                              <p:cond delay="3200"/>
                            </p:stCondLst>
                            <p:childTnLst>
                              <p:par>
                                <p:cTn id="80" presetID="22" presetClass="entr" presetSubtype="1" fill="hold" grpId="0" nodeType="afterEffect">
                                  <p:stCondLst>
                                    <p:cond delay="0"/>
                                  </p:stCondLst>
                                  <p:childTnLst>
                                    <p:set>
                                      <p:cBhvr>
                                        <p:cTn id="81" dur="1" fill="hold">
                                          <p:stCondLst>
                                            <p:cond delay="0"/>
                                          </p:stCondLst>
                                        </p:cTn>
                                        <p:tgtEl>
                                          <p:spTgt spid="11270"/>
                                        </p:tgtEl>
                                        <p:attrNameLst>
                                          <p:attrName>style.visibility</p:attrName>
                                        </p:attrNameLst>
                                      </p:cBhvr>
                                      <p:to>
                                        <p:strVal val="visible"/>
                                      </p:to>
                                    </p:set>
                                    <p:animEffect transition="in" filter="wipe(up)">
                                      <p:cBhvr>
                                        <p:cTn id="82" dur="500"/>
                                        <p:tgtEl>
                                          <p:spTgt spid="11270"/>
                                        </p:tgtEl>
                                      </p:cBhvr>
                                    </p:animEffect>
                                  </p:childTnLst>
                                </p:cTn>
                              </p:par>
                              <p:par>
                                <p:cTn id="83" presetID="22" presetClass="entr" presetSubtype="1" fill="hold" grpId="0" nodeType="withEffect">
                                  <p:stCondLst>
                                    <p:cond delay="0"/>
                                  </p:stCondLst>
                                  <p:childTnLst>
                                    <p:set>
                                      <p:cBhvr>
                                        <p:cTn id="84" dur="1" fill="hold">
                                          <p:stCondLst>
                                            <p:cond delay="0"/>
                                          </p:stCondLst>
                                        </p:cTn>
                                        <p:tgtEl>
                                          <p:spTgt spid="11268"/>
                                        </p:tgtEl>
                                        <p:attrNameLst>
                                          <p:attrName>style.visibility</p:attrName>
                                        </p:attrNameLst>
                                      </p:cBhvr>
                                      <p:to>
                                        <p:strVal val="visible"/>
                                      </p:to>
                                    </p:set>
                                    <p:animEffect transition="in" filter="wipe(up)">
                                      <p:cBhvr>
                                        <p:cTn id="85" dur="500"/>
                                        <p:tgtEl>
                                          <p:spTgt spid="11268"/>
                                        </p:tgtEl>
                                      </p:cBhvr>
                                    </p:animEffect>
                                  </p:childTnLst>
                                </p:cTn>
                              </p:par>
                              <p:par>
                                <p:cTn id="86" presetID="22" presetClass="entr" presetSubtype="1" fill="hold" grpId="0" nodeType="withEffect">
                                  <p:stCondLst>
                                    <p:cond delay="0"/>
                                  </p:stCondLst>
                                  <p:childTnLst>
                                    <p:set>
                                      <p:cBhvr>
                                        <p:cTn id="87" dur="1" fill="hold">
                                          <p:stCondLst>
                                            <p:cond delay="0"/>
                                          </p:stCondLst>
                                        </p:cTn>
                                        <p:tgtEl>
                                          <p:spTgt spid="11273"/>
                                        </p:tgtEl>
                                        <p:attrNameLst>
                                          <p:attrName>style.visibility</p:attrName>
                                        </p:attrNameLst>
                                      </p:cBhvr>
                                      <p:to>
                                        <p:strVal val="visible"/>
                                      </p:to>
                                    </p:set>
                                    <p:animEffect transition="in" filter="wipe(up)">
                                      <p:cBhvr>
                                        <p:cTn id="88" dur="500"/>
                                        <p:tgtEl>
                                          <p:spTgt spid="11273"/>
                                        </p:tgtEl>
                                      </p:cBhvr>
                                    </p:animEffect>
                                  </p:childTnLst>
                                </p:cTn>
                              </p:par>
                              <p:par>
                                <p:cTn id="89" presetID="22" presetClass="entr" presetSubtype="1" fill="hold" grpId="0" nodeType="withEffect">
                                  <p:stCondLst>
                                    <p:cond delay="0"/>
                                  </p:stCondLst>
                                  <p:childTnLst>
                                    <p:set>
                                      <p:cBhvr>
                                        <p:cTn id="90" dur="1" fill="hold">
                                          <p:stCondLst>
                                            <p:cond delay="0"/>
                                          </p:stCondLst>
                                        </p:cTn>
                                        <p:tgtEl>
                                          <p:spTgt spid="11271"/>
                                        </p:tgtEl>
                                        <p:attrNameLst>
                                          <p:attrName>style.visibility</p:attrName>
                                        </p:attrNameLst>
                                      </p:cBhvr>
                                      <p:to>
                                        <p:strVal val="visible"/>
                                      </p:to>
                                    </p:set>
                                    <p:animEffect transition="in" filter="wipe(up)">
                                      <p:cBhvr>
                                        <p:cTn id="91" dur="500"/>
                                        <p:tgtEl>
                                          <p:spTgt spid="11271"/>
                                        </p:tgtEl>
                                      </p:cBhvr>
                                    </p:animEffect>
                                  </p:childTnLst>
                                </p:cTn>
                              </p:par>
                              <p:par>
                                <p:cTn id="92" presetID="22" presetClass="entr" presetSubtype="1" fill="hold" grpId="0" nodeType="withEffect">
                                  <p:stCondLst>
                                    <p:cond delay="0"/>
                                  </p:stCondLst>
                                  <p:childTnLst>
                                    <p:set>
                                      <p:cBhvr>
                                        <p:cTn id="93" dur="1" fill="hold">
                                          <p:stCondLst>
                                            <p:cond delay="0"/>
                                          </p:stCondLst>
                                        </p:cTn>
                                        <p:tgtEl>
                                          <p:spTgt spid="11276"/>
                                        </p:tgtEl>
                                        <p:attrNameLst>
                                          <p:attrName>style.visibility</p:attrName>
                                        </p:attrNameLst>
                                      </p:cBhvr>
                                      <p:to>
                                        <p:strVal val="visible"/>
                                      </p:to>
                                    </p:set>
                                    <p:animEffect transition="in" filter="wipe(up)">
                                      <p:cBhvr>
                                        <p:cTn id="94" dur="500"/>
                                        <p:tgtEl>
                                          <p:spTgt spid="11276"/>
                                        </p:tgtEl>
                                      </p:cBhvr>
                                    </p:animEffect>
                                  </p:childTnLst>
                                </p:cTn>
                              </p:par>
                              <p:par>
                                <p:cTn id="95" presetID="22" presetClass="entr" presetSubtype="1" fill="hold" grpId="0" nodeType="withEffect">
                                  <p:stCondLst>
                                    <p:cond delay="0"/>
                                  </p:stCondLst>
                                  <p:childTnLst>
                                    <p:set>
                                      <p:cBhvr>
                                        <p:cTn id="96" dur="1" fill="hold">
                                          <p:stCondLst>
                                            <p:cond delay="0"/>
                                          </p:stCondLst>
                                        </p:cTn>
                                        <p:tgtEl>
                                          <p:spTgt spid="11274"/>
                                        </p:tgtEl>
                                        <p:attrNameLst>
                                          <p:attrName>style.visibility</p:attrName>
                                        </p:attrNameLst>
                                      </p:cBhvr>
                                      <p:to>
                                        <p:strVal val="visible"/>
                                      </p:to>
                                    </p:set>
                                    <p:animEffect transition="in" filter="wipe(up)">
                                      <p:cBhvr>
                                        <p:cTn id="97" dur="500"/>
                                        <p:tgtEl>
                                          <p:spTgt spid="11274"/>
                                        </p:tgtEl>
                                      </p:cBhvr>
                                    </p:animEffect>
                                  </p:childTnLst>
                                </p:cTn>
                              </p:par>
                              <p:par>
                                <p:cTn id="98" presetID="22" presetClass="entr" presetSubtype="1" fill="hold" grpId="0" nodeType="withEffect">
                                  <p:stCondLst>
                                    <p:cond delay="0"/>
                                  </p:stCondLst>
                                  <p:childTnLst>
                                    <p:set>
                                      <p:cBhvr>
                                        <p:cTn id="99" dur="1" fill="hold">
                                          <p:stCondLst>
                                            <p:cond delay="0"/>
                                          </p:stCondLst>
                                        </p:cTn>
                                        <p:tgtEl>
                                          <p:spTgt spid="11279"/>
                                        </p:tgtEl>
                                        <p:attrNameLst>
                                          <p:attrName>style.visibility</p:attrName>
                                        </p:attrNameLst>
                                      </p:cBhvr>
                                      <p:to>
                                        <p:strVal val="visible"/>
                                      </p:to>
                                    </p:set>
                                    <p:animEffect transition="in" filter="wipe(up)">
                                      <p:cBhvr>
                                        <p:cTn id="100" dur="500"/>
                                        <p:tgtEl>
                                          <p:spTgt spid="11279"/>
                                        </p:tgtEl>
                                      </p:cBhvr>
                                    </p:animEffect>
                                  </p:childTnLst>
                                </p:cTn>
                              </p:par>
                              <p:par>
                                <p:cTn id="101" presetID="22" presetClass="entr" presetSubtype="1" fill="hold" grpId="0" nodeType="withEffect">
                                  <p:stCondLst>
                                    <p:cond delay="0"/>
                                  </p:stCondLst>
                                  <p:childTnLst>
                                    <p:set>
                                      <p:cBhvr>
                                        <p:cTn id="102" dur="1" fill="hold">
                                          <p:stCondLst>
                                            <p:cond delay="0"/>
                                          </p:stCondLst>
                                        </p:cTn>
                                        <p:tgtEl>
                                          <p:spTgt spid="11277"/>
                                        </p:tgtEl>
                                        <p:attrNameLst>
                                          <p:attrName>style.visibility</p:attrName>
                                        </p:attrNameLst>
                                      </p:cBhvr>
                                      <p:to>
                                        <p:strVal val="visible"/>
                                      </p:to>
                                    </p:set>
                                    <p:animEffect transition="in" filter="wipe(up)">
                                      <p:cBhvr>
                                        <p:cTn id="103" dur="500"/>
                                        <p:tgtEl>
                                          <p:spTgt spid="112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p:bldP spid="11268" grpId="0" animBg="1"/>
      <p:bldP spid="11269" grpId="0" animBg="1"/>
      <p:bldP spid="11270" grpId="0"/>
      <p:bldP spid="11271" grpId="0" animBg="1"/>
      <p:bldP spid="11272" grpId="0" animBg="1"/>
      <p:bldP spid="11273" grpId="0"/>
      <p:bldP spid="11274" grpId="0" animBg="1"/>
      <p:bldP spid="11275" grpId="0" animBg="1"/>
      <p:bldP spid="11276" grpId="0"/>
      <p:bldP spid="11277" grpId="0" animBg="1"/>
      <p:bldP spid="11278" grpId="0" animBg="1"/>
      <p:bldP spid="11279" grpId="0"/>
      <p:bldP spid="11280" grpId="0" animBg="1"/>
      <p:bldP spid="11281" grpId="0" animBg="1"/>
      <p:bldP spid="11282" grpId="0" animBg="1"/>
      <p:bldP spid="11283" grpId="0" animBg="1"/>
      <p:bldP spid="11284" grpId="0" animBg="1"/>
      <p:bldP spid="11285" grpId="0" animBg="1"/>
      <p:bldP spid="11286" grpId="0" animBg="1"/>
      <p:bldP spid="1128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Box 54"/>
          <p:cNvSpPr txBox="1">
            <a:spLocks noChangeArrowheads="1"/>
          </p:cNvSpPr>
          <p:nvPr/>
        </p:nvSpPr>
        <p:spPr bwMode="auto">
          <a:xfrm>
            <a:off x="1330325" y="44450"/>
            <a:ext cx="50419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800">
                <a:solidFill>
                  <a:schemeClr val="accent2"/>
                </a:solidFill>
                <a:latin typeface="微软雅黑" pitchFamily="34" charset="-122"/>
              </a:rPr>
              <a:t>1.1 </a:t>
            </a:r>
            <a:r>
              <a:rPr lang="zh-CN" altLang="en-US" sz="2800">
                <a:solidFill>
                  <a:schemeClr val="accent2"/>
                </a:solidFill>
                <a:latin typeface="微软雅黑" pitchFamily="34" charset="-122"/>
              </a:rPr>
              <a:t>模板简要说明</a:t>
            </a:r>
          </a:p>
        </p:txBody>
      </p:sp>
      <p:sp>
        <p:nvSpPr>
          <p:cNvPr id="4" name="TextBox 55"/>
          <p:cNvSpPr txBox="1">
            <a:spLocks noChangeArrowheads="1"/>
          </p:cNvSpPr>
          <p:nvPr/>
        </p:nvSpPr>
        <p:spPr bwMode="auto">
          <a:xfrm>
            <a:off x="139700" y="106363"/>
            <a:ext cx="10652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altLang="zh-CN" sz="2000">
                <a:solidFill>
                  <a:schemeClr val="accent2"/>
                </a:solidFill>
                <a:ea typeface="宋体" pitchFamily="2" charset="-122"/>
              </a:rPr>
              <a:t>Part</a:t>
            </a:r>
            <a:r>
              <a:rPr lang="en-US" altLang="zh-CN">
                <a:solidFill>
                  <a:schemeClr val="accent2"/>
                </a:solidFill>
                <a:ea typeface="宋体" pitchFamily="2" charset="-122"/>
              </a:rPr>
              <a:t> 1</a:t>
            </a:r>
            <a:endParaRPr lang="zh-CN" altLang="en-US">
              <a:solidFill>
                <a:schemeClr val="accent2"/>
              </a:solidFill>
              <a:ea typeface="宋体" pitchFamily="2" charset="-122"/>
            </a:endParaRPr>
          </a:p>
        </p:txBody>
      </p:sp>
      <p:grpSp>
        <p:nvGrpSpPr>
          <p:cNvPr id="12292" name="组合 3"/>
          <p:cNvGrpSpPr>
            <a:grpSpLocks/>
          </p:cNvGrpSpPr>
          <p:nvPr/>
        </p:nvGrpSpPr>
        <p:grpSpPr bwMode="auto">
          <a:xfrm>
            <a:off x="2359025" y="3716338"/>
            <a:ext cx="796925" cy="577850"/>
            <a:chOff x="0" y="0"/>
            <a:chExt cx="796925" cy="577850"/>
          </a:xfrm>
        </p:grpSpPr>
        <p:sp>
          <p:nvSpPr>
            <p:cNvPr id="5" name="Rectangle 6"/>
            <p:cNvSpPr>
              <a:spLocks noChangeArrowheads="1"/>
            </p:cNvSpPr>
            <p:nvPr/>
          </p:nvSpPr>
          <p:spPr bwMode="auto">
            <a:xfrm>
              <a:off x="0" y="0"/>
              <a:ext cx="796925" cy="5778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accent1"/>
                </a:solidFill>
                <a:ea typeface="宋体" pitchFamily="2" charset="-122"/>
              </a:endParaRPr>
            </a:p>
          </p:txBody>
        </p:sp>
        <p:sp>
          <p:nvSpPr>
            <p:cNvPr id="12293" name="Freeform 11"/>
            <p:cNvSpPr>
              <a:spLocks noEditPoints="1" noChangeArrowheads="1"/>
            </p:cNvSpPr>
            <p:nvPr/>
          </p:nvSpPr>
          <p:spPr bwMode="auto">
            <a:xfrm>
              <a:off x="314325" y="85725"/>
              <a:ext cx="417513" cy="388938"/>
            </a:xfrm>
            <a:custGeom>
              <a:avLst/>
              <a:gdLst>
                <a:gd name="T0" fmla="*/ 341 w 486"/>
                <a:gd name="T1" fmla="*/ 290 h 452"/>
                <a:gd name="T2" fmla="*/ 323 w 486"/>
                <a:gd name="T3" fmla="*/ 286 h 452"/>
                <a:gd name="T4" fmla="*/ 321 w 486"/>
                <a:gd name="T5" fmla="*/ 286 h 452"/>
                <a:gd name="T6" fmla="*/ 280 w 486"/>
                <a:gd name="T7" fmla="*/ 318 h 452"/>
                <a:gd name="T8" fmla="*/ 303 w 486"/>
                <a:gd name="T9" fmla="*/ 365 h 452"/>
                <a:gd name="T10" fmla="*/ 306 w 486"/>
                <a:gd name="T11" fmla="*/ 366 h 452"/>
                <a:gd name="T12" fmla="*/ 341 w 486"/>
                <a:gd name="T13" fmla="*/ 374 h 452"/>
                <a:gd name="T14" fmla="*/ 341 w 486"/>
                <a:gd name="T15" fmla="*/ 389 h 452"/>
                <a:gd name="T16" fmla="*/ 332 w 486"/>
                <a:gd name="T17" fmla="*/ 402 h 452"/>
                <a:gd name="T18" fmla="*/ 247 w 486"/>
                <a:gd name="T19" fmla="*/ 425 h 452"/>
                <a:gd name="T20" fmla="*/ 244 w 486"/>
                <a:gd name="T21" fmla="*/ 425 h 452"/>
                <a:gd name="T22" fmla="*/ 240 w 486"/>
                <a:gd name="T23" fmla="*/ 424 h 452"/>
                <a:gd name="T24" fmla="*/ 238 w 486"/>
                <a:gd name="T25" fmla="*/ 424 h 452"/>
                <a:gd name="T26" fmla="*/ 154 w 486"/>
                <a:gd name="T27" fmla="*/ 401 h 452"/>
                <a:gd name="T28" fmla="*/ 145 w 486"/>
                <a:gd name="T29" fmla="*/ 389 h 452"/>
                <a:gd name="T30" fmla="*/ 145 w 486"/>
                <a:gd name="T31" fmla="*/ 374 h 452"/>
                <a:gd name="T32" fmla="*/ 180 w 486"/>
                <a:gd name="T33" fmla="*/ 366 h 452"/>
                <a:gd name="T34" fmla="*/ 182 w 486"/>
                <a:gd name="T35" fmla="*/ 365 h 452"/>
                <a:gd name="T36" fmla="*/ 205 w 486"/>
                <a:gd name="T37" fmla="*/ 318 h 452"/>
                <a:gd name="T38" fmla="*/ 165 w 486"/>
                <a:gd name="T39" fmla="*/ 286 h 452"/>
                <a:gd name="T40" fmla="*/ 162 w 486"/>
                <a:gd name="T41" fmla="*/ 286 h 452"/>
                <a:gd name="T42" fmla="*/ 145 w 486"/>
                <a:gd name="T43" fmla="*/ 290 h 452"/>
                <a:gd name="T44" fmla="*/ 145 w 486"/>
                <a:gd name="T45" fmla="*/ 251 h 452"/>
                <a:gd name="T46" fmla="*/ 149 w 486"/>
                <a:gd name="T47" fmla="*/ 241 h 452"/>
                <a:gd name="T48" fmla="*/ 160 w 486"/>
                <a:gd name="T49" fmla="*/ 238 h 452"/>
                <a:gd name="T50" fmla="*/ 244 w 486"/>
                <a:gd name="T51" fmla="*/ 262 h 452"/>
                <a:gd name="T52" fmla="*/ 326 w 486"/>
                <a:gd name="T53" fmla="*/ 239 h 452"/>
                <a:gd name="T54" fmla="*/ 336 w 486"/>
                <a:gd name="T55" fmla="*/ 241 h 452"/>
                <a:gd name="T56" fmla="*/ 341 w 486"/>
                <a:gd name="T57" fmla="*/ 251 h 452"/>
                <a:gd name="T58" fmla="*/ 341 w 486"/>
                <a:gd name="T59" fmla="*/ 290 h 452"/>
                <a:gd name="T60" fmla="*/ 475 w 486"/>
                <a:gd name="T61" fmla="*/ 331 h 452"/>
                <a:gd name="T62" fmla="*/ 473 w 486"/>
                <a:gd name="T63" fmla="*/ 329 h 452"/>
                <a:gd name="T64" fmla="*/ 370 w 486"/>
                <a:gd name="T65" fmla="*/ 219 h 452"/>
                <a:gd name="T66" fmla="*/ 369 w 486"/>
                <a:gd name="T67" fmla="*/ 217 h 452"/>
                <a:gd name="T68" fmla="*/ 354 w 486"/>
                <a:gd name="T69" fmla="*/ 209 h 452"/>
                <a:gd name="T70" fmla="*/ 349 w 486"/>
                <a:gd name="T71" fmla="*/ 208 h 452"/>
                <a:gd name="T72" fmla="*/ 138 w 486"/>
                <a:gd name="T73" fmla="*/ 208 h 452"/>
                <a:gd name="T74" fmla="*/ 137 w 486"/>
                <a:gd name="T75" fmla="*/ 208 h 452"/>
                <a:gd name="T76" fmla="*/ 117 w 486"/>
                <a:gd name="T77" fmla="*/ 217 h 452"/>
                <a:gd name="T78" fmla="*/ 115 w 486"/>
                <a:gd name="T79" fmla="*/ 219 h 452"/>
                <a:gd name="T80" fmla="*/ 12 w 486"/>
                <a:gd name="T81" fmla="*/ 329 h 452"/>
                <a:gd name="T82" fmla="*/ 11 w 486"/>
                <a:gd name="T83" fmla="*/ 331 h 452"/>
                <a:gd name="T84" fmla="*/ 7 w 486"/>
                <a:gd name="T85" fmla="*/ 375 h 452"/>
                <a:gd name="T86" fmla="*/ 40 w 486"/>
                <a:gd name="T87" fmla="*/ 399 h 452"/>
                <a:gd name="T88" fmla="*/ 44 w 486"/>
                <a:gd name="T89" fmla="*/ 398 h 452"/>
                <a:gd name="T90" fmla="*/ 47 w 486"/>
                <a:gd name="T91" fmla="*/ 398 h 452"/>
                <a:gd name="T92" fmla="*/ 127 w 486"/>
                <a:gd name="T93" fmla="*/ 379 h 452"/>
                <a:gd name="T94" fmla="*/ 127 w 486"/>
                <a:gd name="T95" fmla="*/ 441 h 452"/>
                <a:gd name="T96" fmla="*/ 138 w 486"/>
                <a:gd name="T97" fmla="*/ 452 h 452"/>
                <a:gd name="T98" fmla="*/ 349 w 486"/>
                <a:gd name="T99" fmla="*/ 452 h 452"/>
                <a:gd name="T100" fmla="*/ 360 w 486"/>
                <a:gd name="T101" fmla="*/ 441 h 452"/>
                <a:gd name="T102" fmla="*/ 360 w 486"/>
                <a:gd name="T103" fmla="*/ 379 h 452"/>
                <a:gd name="T104" fmla="*/ 438 w 486"/>
                <a:gd name="T105" fmla="*/ 398 h 452"/>
                <a:gd name="T106" fmla="*/ 441 w 486"/>
                <a:gd name="T107" fmla="*/ 398 h 452"/>
                <a:gd name="T108" fmla="*/ 445 w 486"/>
                <a:gd name="T109" fmla="*/ 399 h 452"/>
                <a:gd name="T110" fmla="*/ 475 w 486"/>
                <a:gd name="T111" fmla="*/ 381 h 452"/>
                <a:gd name="T112" fmla="*/ 475 w 486"/>
                <a:gd name="T113" fmla="*/ 331 h 452"/>
                <a:gd name="T114" fmla="*/ 243 w 486"/>
                <a:gd name="T115" fmla="*/ 202 h 452"/>
                <a:gd name="T116" fmla="*/ 337 w 486"/>
                <a:gd name="T117" fmla="*/ 101 h 452"/>
                <a:gd name="T118" fmla="*/ 243 w 486"/>
                <a:gd name="T119" fmla="*/ 0 h 452"/>
                <a:gd name="T120" fmla="*/ 148 w 486"/>
                <a:gd name="T121" fmla="*/ 101 h 452"/>
                <a:gd name="T122" fmla="*/ 243 w 486"/>
                <a:gd name="T123" fmla="*/ 202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86" h="452">
                  <a:moveTo>
                    <a:pt x="341" y="290"/>
                  </a:moveTo>
                  <a:lnTo>
                    <a:pt x="323" y="286"/>
                  </a:lnTo>
                  <a:cubicBezTo>
                    <a:pt x="322" y="286"/>
                    <a:pt x="322" y="286"/>
                    <a:pt x="321" y="286"/>
                  </a:cubicBezTo>
                  <a:cubicBezTo>
                    <a:pt x="302" y="283"/>
                    <a:pt x="285" y="298"/>
                    <a:pt x="280" y="318"/>
                  </a:cubicBezTo>
                  <a:cubicBezTo>
                    <a:pt x="276" y="339"/>
                    <a:pt x="286" y="359"/>
                    <a:pt x="303" y="365"/>
                  </a:cubicBezTo>
                  <a:cubicBezTo>
                    <a:pt x="304" y="365"/>
                    <a:pt x="305" y="366"/>
                    <a:pt x="306" y="366"/>
                  </a:cubicBezTo>
                  <a:lnTo>
                    <a:pt x="341" y="374"/>
                  </a:lnTo>
                  <a:lnTo>
                    <a:pt x="341" y="389"/>
                  </a:lnTo>
                  <a:cubicBezTo>
                    <a:pt x="341" y="395"/>
                    <a:pt x="337" y="400"/>
                    <a:pt x="332" y="402"/>
                  </a:cubicBezTo>
                  <a:lnTo>
                    <a:pt x="247" y="425"/>
                  </a:lnTo>
                  <a:cubicBezTo>
                    <a:pt x="246" y="425"/>
                    <a:pt x="245" y="425"/>
                    <a:pt x="244" y="425"/>
                  </a:cubicBezTo>
                  <a:cubicBezTo>
                    <a:pt x="243" y="425"/>
                    <a:pt x="241" y="425"/>
                    <a:pt x="240" y="424"/>
                  </a:cubicBezTo>
                  <a:cubicBezTo>
                    <a:pt x="239" y="424"/>
                    <a:pt x="239" y="424"/>
                    <a:pt x="238" y="424"/>
                  </a:cubicBezTo>
                  <a:lnTo>
                    <a:pt x="154" y="401"/>
                  </a:lnTo>
                  <a:cubicBezTo>
                    <a:pt x="148" y="400"/>
                    <a:pt x="145" y="394"/>
                    <a:pt x="145" y="389"/>
                  </a:cubicBezTo>
                  <a:lnTo>
                    <a:pt x="145" y="374"/>
                  </a:lnTo>
                  <a:lnTo>
                    <a:pt x="180" y="366"/>
                  </a:lnTo>
                  <a:cubicBezTo>
                    <a:pt x="180" y="366"/>
                    <a:pt x="181" y="365"/>
                    <a:pt x="182" y="365"/>
                  </a:cubicBezTo>
                  <a:cubicBezTo>
                    <a:pt x="199" y="359"/>
                    <a:pt x="209" y="339"/>
                    <a:pt x="205" y="318"/>
                  </a:cubicBezTo>
                  <a:cubicBezTo>
                    <a:pt x="201" y="298"/>
                    <a:pt x="183" y="283"/>
                    <a:pt x="165" y="286"/>
                  </a:cubicBezTo>
                  <a:cubicBezTo>
                    <a:pt x="164" y="286"/>
                    <a:pt x="163" y="286"/>
                    <a:pt x="162" y="286"/>
                  </a:cubicBezTo>
                  <a:lnTo>
                    <a:pt x="145" y="290"/>
                  </a:lnTo>
                  <a:lnTo>
                    <a:pt x="145" y="251"/>
                  </a:lnTo>
                  <a:cubicBezTo>
                    <a:pt x="145" y="247"/>
                    <a:pt x="147" y="243"/>
                    <a:pt x="149" y="241"/>
                  </a:cubicBezTo>
                  <a:cubicBezTo>
                    <a:pt x="152" y="238"/>
                    <a:pt x="156" y="237"/>
                    <a:pt x="160" y="238"/>
                  </a:cubicBezTo>
                  <a:lnTo>
                    <a:pt x="244" y="262"/>
                  </a:lnTo>
                  <a:lnTo>
                    <a:pt x="326" y="239"/>
                  </a:lnTo>
                  <a:cubicBezTo>
                    <a:pt x="330" y="238"/>
                    <a:pt x="333" y="239"/>
                    <a:pt x="336" y="241"/>
                  </a:cubicBezTo>
                  <a:cubicBezTo>
                    <a:pt x="339" y="244"/>
                    <a:pt x="341" y="247"/>
                    <a:pt x="341" y="251"/>
                  </a:cubicBezTo>
                  <a:lnTo>
                    <a:pt x="341" y="290"/>
                  </a:lnTo>
                  <a:close/>
                  <a:moveTo>
                    <a:pt x="475" y="331"/>
                  </a:moveTo>
                  <a:cubicBezTo>
                    <a:pt x="474" y="331"/>
                    <a:pt x="474" y="330"/>
                    <a:pt x="473" y="329"/>
                  </a:cubicBezTo>
                  <a:lnTo>
                    <a:pt x="370" y="219"/>
                  </a:lnTo>
                  <a:cubicBezTo>
                    <a:pt x="370" y="218"/>
                    <a:pt x="369" y="218"/>
                    <a:pt x="369" y="217"/>
                  </a:cubicBezTo>
                  <a:cubicBezTo>
                    <a:pt x="364" y="213"/>
                    <a:pt x="359" y="211"/>
                    <a:pt x="354" y="209"/>
                  </a:cubicBezTo>
                  <a:cubicBezTo>
                    <a:pt x="352" y="209"/>
                    <a:pt x="350" y="208"/>
                    <a:pt x="349" y="208"/>
                  </a:cubicBezTo>
                  <a:lnTo>
                    <a:pt x="138" y="208"/>
                  </a:lnTo>
                  <a:cubicBezTo>
                    <a:pt x="138" y="208"/>
                    <a:pt x="137" y="208"/>
                    <a:pt x="137" y="208"/>
                  </a:cubicBezTo>
                  <a:cubicBezTo>
                    <a:pt x="129" y="209"/>
                    <a:pt x="122" y="212"/>
                    <a:pt x="117" y="217"/>
                  </a:cubicBezTo>
                  <a:cubicBezTo>
                    <a:pt x="116" y="218"/>
                    <a:pt x="116" y="218"/>
                    <a:pt x="115" y="219"/>
                  </a:cubicBezTo>
                  <a:lnTo>
                    <a:pt x="12" y="329"/>
                  </a:lnTo>
                  <a:cubicBezTo>
                    <a:pt x="12" y="330"/>
                    <a:pt x="11" y="331"/>
                    <a:pt x="11" y="331"/>
                  </a:cubicBezTo>
                  <a:cubicBezTo>
                    <a:pt x="1" y="344"/>
                    <a:pt x="0" y="361"/>
                    <a:pt x="7" y="375"/>
                  </a:cubicBezTo>
                  <a:cubicBezTo>
                    <a:pt x="14" y="389"/>
                    <a:pt x="26" y="399"/>
                    <a:pt x="40" y="399"/>
                  </a:cubicBezTo>
                  <a:cubicBezTo>
                    <a:pt x="42" y="399"/>
                    <a:pt x="43" y="399"/>
                    <a:pt x="44" y="398"/>
                  </a:cubicBezTo>
                  <a:cubicBezTo>
                    <a:pt x="45" y="398"/>
                    <a:pt x="46" y="398"/>
                    <a:pt x="47" y="398"/>
                  </a:cubicBezTo>
                  <a:lnTo>
                    <a:pt x="127" y="379"/>
                  </a:lnTo>
                  <a:lnTo>
                    <a:pt x="127" y="441"/>
                  </a:lnTo>
                  <a:cubicBezTo>
                    <a:pt x="127" y="447"/>
                    <a:pt x="132" y="452"/>
                    <a:pt x="138" y="452"/>
                  </a:cubicBezTo>
                  <a:lnTo>
                    <a:pt x="349" y="452"/>
                  </a:lnTo>
                  <a:cubicBezTo>
                    <a:pt x="355" y="452"/>
                    <a:pt x="360" y="447"/>
                    <a:pt x="360" y="441"/>
                  </a:cubicBezTo>
                  <a:lnTo>
                    <a:pt x="360" y="379"/>
                  </a:lnTo>
                  <a:lnTo>
                    <a:pt x="438" y="398"/>
                  </a:lnTo>
                  <a:cubicBezTo>
                    <a:pt x="439" y="398"/>
                    <a:pt x="440" y="398"/>
                    <a:pt x="441" y="398"/>
                  </a:cubicBezTo>
                  <a:cubicBezTo>
                    <a:pt x="442" y="399"/>
                    <a:pt x="444" y="399"/>
                    <a:pt x="445" y="399"/>
                  </a:cubicBezTo>
                  <a:cubicBezTo>
                    <a:pt x="457" y="399"/>
                    <a:pt x="468" y="392"/>
                    <a:pt x="475" y="381"/>
                  </a:cubicBezTo>
                  <a:cubicBezTo>
                    <a:pt x="486" y="366"/>
                    <a:pt x="486" y="345"/>
                    <a:pt x="475" y="331"/>
                  </a:cubicBezTo>
                  <a:close/>
                  <a:moveTo>
                    <a:pt x="243" y="202"/>
                  </a:moveTo>
                  <a:cubicBezTo>
                    <a:pt x="295" y="202"/>
                    <a:pt x="337" y="156"/>
                    <a:pt x="337" y="101"/>
                  </a:cubicBezTo>
                  <a:cubicBezTo>
                    <a:pt x="337" y="46"/>
                    <a:pt x="295" y="0"/>
                    <a:pt x="243" y="0"/>
                  </a:cubicBezTo>
                  <a:cubicBezTo>
                    <a:pt x="191" y="0"/>
                    <a:pt x="148" y="46"/>
                    <a:pt x="148" y="101"/>
                  </a:cubicBezTo>
                  <a:cubicBezTo>
                    <a:pt x="148" y="156"/>
                    <a:pt x="191" y="202"/>
                    <a:pt x="243" y="202"/>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2295" name="组合 6"/>
          <p:cNvGrpSpPr>
            <a:grpSpLocks/>
          </p:cNvGrpSpPr>
          <p:nvPr/>
        </p:nvGrpSpPr>
        <p:grpSpPr bwMode="auto">
          <a:xfrm>
            <a:off x="2359025" y="5613400"/>
            <a:ext cx="2765425" cy="577850"/>
            <a:chOff x="0" y="0"/>
            <a:chExt cx="2765425" cy="577850"/>
          </a:xfrm>
        </p:grpSpPr>
        <p:sp>
          <p:nvSpPr>
            <p:cNvPr id="7" name="Rectangle 9"/>
            <p:cNvSpPr>
              <a:spLocks noChangeArrowheads="1"/>
            </p:cNvSpPr>
            <p:nvPr/>
          </p:nvSpPr>
          <p:spPr bwMode="auto">
            <a:xfrm>
              <a:off x="0" y="0"/>
              <a:ext cx="2765425" cy="57785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accent1"/>
                </a:solidFill>
                <a:ea typeface="宋体" pitchFamily="2" charset="-122"/>
              </a:endParaRPr>
            </a:p>
          </p:txBody>
        </p:sp>
        <p:sp>
          <p:nvSpPr>
            <p:cNvPr id="12296" name="Freeform 12"/>
            <p:cNvSpPr>
              <a:spLocks noEditPoints="1" noChangeArrowheads="1"/>
            </p:cNvSpPr>
            <p:nvPr/>
          </p:nvSpPr>
          <p:spPr bwMode="auto">
            <a:xfrm>
              <a:off x="2160588" y="57150"/>
              <a:ext cx="504825" cy="474663"/>
            </a:xfrm>
            <a:custGeom>
              <a:avLst/>
              <a:gdLst>
                <a:gd name="T0" fmla="*/ 359 w 587"/>
                <a:gd name="T1" fmla="*/ 10 h 552"/>
                <a:gd name="T2" fmla="*/ 286 w 587"/>
                <a:gd name="T3" fmla="*/ 36 h 552"/>
                <a:gd name="T4" fmla="*/ 220 w 587"/>
                <a:gd name="T5" fmla="*/ 7 h 552"/>
                <a:gd name="T6" fmla="*/ 7 w 587"/>
                <a:gd name="T7" fmla="*/ 220 h 552"/>
                <a:gd name="T8" fmla="*/ 77 w 587"/>
                <a:gd name="T9" fmla="*/ 320 h 552"/>
                <a:gd name="T10" fmla="*/ 104 w 587"/>
                <a:gd name="T11" fmla="*/ 466 h 552"/>
                <a:gd name="T12" fmla="*/ 171 w 587"/>
                <a:gd name="T13" fmla="*/ 511 h 552"/>
                <a:gd name="T14" fmla="*/ 255 w 587"/>
                <a:gd name="T15" fmla="*/ 538 h 552"/>
                <a:gd name="T16" fmla="*/ 344 w 587"/>
                <a:gd name="T17" fmla="*/ 524 h 552"/>
                <a:gd name="T18" fmla="*/ 390 w 587"/>
                <a:gd name="T19" fmla="*/ 478 h 552"/>
                <a:gd name="T20" fmla="*/ 437 w 587"/>
                <a:gd name="T21" fmla="*/ 474 h 552"/>
                <a:gd name="T22" fmla="*/ 450 w 587"/>
                <a:gd name="T23" fmla="*/ 417 h 552"/>
                <a:gd name="T24" fmla="*/ 504 w 587"/>
                <a:gd name="T25" fmla="*/ 368 h 552"/>
                <a:gd name="T26" fmla="*/ 541 w 587"/>
                <a:gd name="T27" fmla="*/ 360 h 552"/>
                <a:gd name="T28" fmla="*/ 555 w 587"/>
                <a:gd name="T29" fmla="*/ 304 h 552"/>
                <a:gd name="T30" fmla="*/ 556 w 587"/>
                <a:gd name="T31" fmla="*/ 166 h 552"/>
                <a:gd name="T32" fmla="*/ 552 w 587"/>
                <a:gd name="T33" fmla="*/ 256 h 552"/>
                <a:gd name="T34" fmla="*/ 483 w 587"/>
                <a:gd name="T35" fmla="*/ 251 h 552"/>
                <a:gd name="T36" fmla="*/ 491 w 587"/>
                <a:gd name="T37" fmla="*/ 343 h 552"/>
                <a:gd name="T38" fmla="*/ 420 w 587"/>
                <a:gd name="T39" fmla="*/ 295 h 552"/>
                <a:gd name="T40" fmla="*/ 435 w 587"/>
                <a:gd name="T41" fmla="*/ 399 h 552"/>
                <a:gd name="T42" fmla="*/ 374 w 587"/>
                <a:gd name="T43" fmla="*/ 368 h 552"/>
                <a:gd name="T44" fmla="*/ 379 w 587"/>
                <a:gd name="T45" fmla="*/ 455 h 552"/>
                <a:gd name="T46" fmla="*/ 326 w 587"/>
                <a:gd name="T47" fmla="*/ 437 h 552"/>
                <a:gd name="T48" fmla="*/ 321 w 587"/>
                <a:gd name="T49" fmla="*/ 508 h 552"/>
                <a:gd name="T50" fmla="*/ 289 w 587"/>
                <a:gd name="T51" fmla="*/ 528 h 552"/>
                <a:gd name="T52" fmla="*/ 270 w 587"/>
                <a:gd name="T53" fmla="*/ 485 h 552"/>
                <a:gd name="T54" fmla="*/ 279 w 587"/>
                <a:gd name="T55" fmla="*/ 473 h 552"/>
                <a:gd name="T56" fmla="*/ 236 w 587"/>
                <a:gd name="T57" fmla="*/ 486 h 552"/>
                <a:gd name="T58" fmla="*/ 195 w 587"/>
                <a:gd name="T59" fmla="*/ 445 h 552"/>
                <a:gd name="T60" fmla="*/ 296 w 587"/>
                <a:gd name="T61" fmla="*/ 344 h 552"/>
                <a:gd name="T62" fmla="*/ 138 w 587"/>
                <a:gd name="T63" fmla="*/ 456 h 552"/>
                <a:gd name="T64" fmla="*/ 241 w 587"/>
                <a:gd name="T65" fmla="*/ 289 h 552"/>
                <a:gd name="T66" fmla="*/ 122 w 587"/>
                <a:gd name="T67" fmla="*/ 361 h 552"/>
                <a:gd name="T68" fmla="*/ 99 w 587"/>
                <a:gd name="T69" fmla="*/ 329 h 552"/>
                <a:gd name="T70" fmla="*/ 102 w 587"/>
                <a:gd name="T71" fmla="*/ 319 h 552"/>
                <a:gd name="T72" fmla="*/ 107 w 587"/>
                <a:gd name="T73" fmla="*/ 311 h 552"/>
                <a:gd name="T74" fmla="*/ 178 w 587"/>
                <a:gd name="T75" fmla="*/ 226 h 552"/>
                <a:gd name="T76" fmla="*/ 103 w 587"/>
                <a:gd name="T77" fmla="*/ 244 h 552"/>
                <a:gd name="T78" fmla="*/ 216 w 587"/>
                <a:gd name="T79" fmla="*/ 104 h 552"/>
                <a:gd name="T80" fmla="*/ 390 w 587"/>
                <a:gd name="T81" fmla="*/ 164 h 552"/>
                <a:gd name="T82" fmla="*/ 337 w 587"/>
                <a:gd name="T83" fmla="*/ 37 h 552"/>
                <a:gd name="T84" fmla="*/ 408 w 587"/>
                <a:gd name="T85" fmla="*/ 52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87" h="552">
                  <a:moveTo>
                    <a:pt x="556" y="166"/>
                  </a:moveTo>
                  <a:lnTo>
                    <a:pt x="425" y="35"/>
                  </a:lnTo>
                  <a:cubicBezTo>
                    <a:pt x="409" y="19"/>
                    <a:pt x="384" y="10"/>
                    <a:pt x="359" y="10"/>
                  </a:cubicBezTo>
                  <a:cubicBezTo>
                    <a:pt x="351" y="10"/>
                    <a:pt x="343" y="11"/>
                    <a:pt x="335" y="13"/>
                  </a:cubicBezTo>
                  <a:lnTo>
                    <a:pt x="330" y="15"/>
                  </a:lnTo>
                  <a:cubicBezTo>
                    <a:pt x="317" y="19"/>
                    <a:pt x="301" y="26"/>
                    <a:pt x="286" y="36"/>
                  </a:cubicBezTo>
                  <a:lnTo>
                    <a:pt x="286" y="35"/>
                  </a:lnTo>
                  <a:cubicBezTo>
                    <a:pt x="260" y="24"/>
                    <a:pt x="236" y="12"/>
                    <a:pt x="225" y="9"/>
                  </a:cubicBezTo>
                  <a:lnTo>
                    <a:pt x="220" y="7"/>
                  </a:lnTo>
                  <a:cubicBezTo>
                    <a:pt x="199" y="0"/>
                    <a:pt x="169" y="8"/>
                    <a:pt x="154" y="23"/>
                  </a:cubicBezTo>
                  <a:lnTo>
                    <a:pt x="23" y="154"/>
                  </a:lnTo>
                  <a:cubicBezTo>
                    <a:pt x="7" y="169"/>
                    <a:pt x="0" y="199"/>
                    <a:pt x="7" y="220"/>
                  </a:cubicBezTo>
                  <a:lnTo>
                    <a:pt x="10" y="227"/>
                  </a:lnTo>
                  <a:cubicBezTo>
                    <a:pt x="16" y="248"/>
                    <a:pt x="34" y="278"/>
                    <a:pt x="50" y="293"/>
                  </a:cubicBezTo>
                  <a:lnTo>
                    <a:pt x="77" y="320"/>
                  </a:lnTo>
                  <a:cubicBezTo>
                    <a:pt x="71" y="339"/>
                    <a:pt x="74" y="358"/>
                    <a:pt x="88" y="371"/>
                  </a:cubicBezTo>
                  <a:cubicBezTo>
                    <a:pt x="94" y="378"/>
                    <a:pt x="102" y="382"/>
                    <a:pt x="112" y="384"/>
                  </a:cubicBezTo>
                  <a:cubicBezTo>
                    <a:pt x="86" y="409"/>
                    <a:pt x="83" y="445"/>
                    <a:pt x="104" y="466"/>
                  </a:cubicBezTo>
                  <a:cubicBezTo>
                    <a:pt x="113" y="475"/>
                    <a:pt x="125" y="480"/>
                    <a:pt x="138" y="480"/>
                  </a:cubicBezTo>
                  <a:cubicBezTo>
                    <a:pt x="145" y="480"/>
                    <a:pt x="151" y="479"/>
                    <a:pt x="157" y="477"/>
                  </a:cubicBezTo>
                  <a:cubicBezTo>
                    <a:pt x="157" y="490"/>
                    <a:pt x="162" y="502"/>
                    <a:pt x="171" y="511"/>
                  </a:cubicBezTo>
                  <a:cubicBezTo>
                    <a:pt x="180" y="519"/>
                    <a:pt x="192" y="524"/>
                    <a:pt x="205" y="524"/>
                  </a:cubicBezTo>
                  <a:cubicBezTo>
                    <a:pt x="218" y="524"/>
                    <a:pt x="230" y="520"/>
                    <a:pt x="241" y="513"/>
                  </a:cubicBezTo>
                  <a:cubicBezTo>
                    <a:pt x="243" y="522"/>
                    <a:pt x="247" y="531"/>
                    <a:pt x="255" y="538"/>
                  </a:cubicBezTo>
                  <a:cubicBezTo>
                    <a:pt x="263" y="547"/>
                    <a:pt x="275" y="552"/>
                    <a:pt x="289" y="552"/>
                  </a:cubicBezTo>
                  <a:cubicBezTo>
                    <a:pt x="306" y="552"/>
                    <a:pt x="323" y="544"/>
                    <a:pt x="337" y="531"/>
                  </a:cubicBezTo>
                  <a:lnTo>
                    <a:pt x="344" y="524"/>
                  </a:lnTo>
                  <a:cubicBezTo>
                    <a:pt x="352" y="525"/>
                    <a:pt x="361" y="524"/>
                    <a:pt x="369" y="520"/>
                  </a:cubicBezTo>
                  <a:lnTo>
                    <a:pt x="374" y="517"/>
                  </a:lnTo>
                  <a:cubicBezTo>
                    <a:pt x="388" y="508"/>
                    <a:pt x="393" y="492"/>
                    <a:pt x="390" y="478"/>
                  </a:cubicBezTo>
                  <a:lnTo>
                    <a:pt x="393" y="474"/>
                  </a:lnTo>
                  <a:cubicBezTo>
                    <a:pt x="404" y="483"/>
                    <a:pt x="420" y="484"/>
                    <a:pt x="432" y="477"/>
                  </a:cubicBezTo>
                  <a:lnTo>
                    <a:pt x="437" y="474"/>
                  </a:lnTo>
                  <a:cubicBezTo>
                    <a:pt x="454" y="464"/>
                    <a:pt x="459" y="443"/>
                    <a:pt x="449" y="426"/>
                  </a:cubicBezTo>
                  <a:lnTo>
                    <a:pt x="446" y="421"/>
                  </a:lnTo>
                  <a:lnTo>
                    <a:pt x="450" y="417"/>
                  </a:lnTo>
                  <a:cubicBezTo>
                    <a:pt x="461" y="424"/>
                    <a:pt x="475" y="425"/>
                    <a:pt x="487" y="418"/>
                  </a:cubicBezTo>
                  <a:lnTo>
                    <a:pt x="492" y="415"/>
                  </a:lnTo>
                  <a:cubicBezTo>
                    <a:pt x="508" y="406"/>
                    <a:pt x="514" y="384"/>
                    <a:pt x="504" y="368"/>
                  </a:cubicBezTo>
                  <a:lnTo>
                    <a:pt x="502" y="365"/>
                  </a:lnTo>
                  <a:lnTo>
                    <a:pt x="507" y="360"/>
                  </a:lnTo>
                  <a:cubicBezTo>
                    <a:pt x="518" y="366"/>
                    <a:pt x="531" y="366"/>
                    <a:pt x="541" y="360"/>
                  </a:cubicBezTo>
                  <a:lnTo>
                    <a:pt x="546" y="357"/>
                  </a:lnTo>
                  <a:cubicBezTo>
                    <a:pt x="563" y="347"/>
                    <a:pt x="568" y="325"/>
                    <a:pt x="558" y="309"/>
                  </a:cubicBezTo>
                  <a:lnTo>
                    <a:pt x="555" y="304"/>
                  </a:lnTo>
                  <a:cubicBezTo>
                    <a:pt x="564" y="290"/>
                    <a:pt x="571" y="276"/>
                    <a:pt x="575" y="264"/>
                  </a:cubicBezTo>
                  <a:lnTo>
                    <a:pt x="577" y="256"/>
                  </a:lnTo>
                  <a:cubicBezTo>
                    <a:pt x="587" y="226"/>
                    <a:pt x="578" y="188"/>
                    <a:pt x="556" y="166"/>
                  </a:cubicBezTo>
                  <a:close/>
                  <a:moveTo>
                    <a:pt x="555" y="248"/>
                  </a:moveTo>
                  <a:lnTo>
                    <a:pt x="555" y="248"/>
                  </a:lnTo>
                  <a:lnTo>
                    <a:pt x="552" y="256"/>
                  </a:lnTo>
                  <a:cubicBezTo>
                    <a:pt x="550" y="264"/>
                    <a:pt x="546" y="272"/>
                    <a:pt x="541" y="281"/>
                  </a:cubicBezTo>
                  <a:lnTo>
                    <a:pt x="531" y="263"/>
                  </a:lnTo>
                  <a:cubicBezTo>
                    <a:pt x="521" y="246"/>
                    <a:pt x="499" y="241"/>
                    <a:pt x="483" y="251"/>
                  </a:cubicBezTo>
                  <a:lnTo>
                    <a:pt x="478" y="254"/>
                  </a:lnTo>
                  <a:cubicBezTo>
                    <a:pt x="461" y="264"/>
                    <a:pt x="456" y="285"/>
                    <a:pt x="466" y="302"/>
                  </a:cubicBezTo>
                  <a:lnTo>
                    <a:pt x="491" y="343"/>
                  </a:lnTo>
                  <a:lnTo>
                    <a:pt x="490" y="344"/>
                  </a:lnTo>
                  <a:lnTo>
                    <a:pt x="467" y="307"/>
                  </a:lnTo>
                  <a:cubicBezTo>
                    <a:pt x="458" y="291"/>
                    <a:pt x="436" y="285"/>
                    <a:pt x="420" y="295"/>
                  </a:cubicBezTo>
                  <a:lnTo>
                    <a:pt x="415" y="298"/>
                  </a:lnTo>
                  <a:cubicBezTo>
                    <a:pt x="398" y="308"/>
                    <a:pt x="393" y="329"/>
                    <a:pt x="403" y="346"/>
                  </a:cubicBezTo>
                  <a:lnTo>
                    <a:pt x="435" y="399"/>
                  </a:lnTo>
                  <a:lnTo>
                    <a:pt x="434" y="400"/>
                  </a:lnTo>
                  <a:lnTo>
                    <a:pt x="422" y="380"/>
                  </a:lnTo>
                  <a:cubicBezTo>
                    <a:pt x="412" y="364"/>
                    <a:pt x="390" y="358"/>
                    <a:pt x="374" y="368"/>
                  </a:cubicBezTo>
                  <a:lnTo>
                    <a:pt x="369" y="371"/>
                  </a:lnTo>
                  <a:cubicBezTo>
                    <a:pt x="352" y="381"/>
                    <a:pt x="347" y="402"/>
                    <a:pt x="357" y="419"/>
                  </a:cubicBezTo>
                  <a:lnTo>
                    <a:pt x="379" y="455"/>
                  </a:lnTo>
                  <a:lnTo>
                    <a:pt x="378" y="456"/>
                  </a:lnTo>
                  <a:lnTo>
                    <a:pt x="374" y="449"/>
                  </a:lnTo>
                  <a:cubicBezTo>
                    <a:pt x="364" y="433"/>
                    <a:pt x="343" y="427"/>
                    <a:pt x="326" y="437"/>
                  </a:cubicBezTo>
                  <a:lnTo>
                    <a:pt x="321" y="440"/>
                  </a:lnTo>
                  <a:cubicBezTo>
                    <a:pt x="305" y="450"/>
                    <a:pt x="300" y="471"/>
                    <a:pt x="309" y="488"/>
                  </a:cubicBezTo>
                  <a:lnTo>
                    <a:pt x="321" y="508"/>
                  </a:lnTo>
                  <a:cubicBezTo>
                    <a:pt x="322" y="509"/>
                    <a:pt x="323" y="510"/>
                    <a:pt x="323" y="510"/>
                  </a:cubicBezTo>
                  <a:lnTo>
                    <a:pt x="320" y="514"/>
                  </a:lnTo>
                  <a:cubicBezTo>
                    <a:pt x="311" y="523"/>
                    <a:pt x="299" y="528"/>
                    <a:pt x="289" y="528"/>
                  </a:cubicBezTo>
                  <a:cubicBezTo>
                    <a:pt x="282" y="528"/>
                    <a:pt x="276" y="526"/>
                    <a:pt x="271" y="522"/>
                  </a:cubicBezTo>
                  <a:cubicBezTo>
                    <a:pt x="266" y="516"/>
                    <a:pt x="264" y="507"/>
                    <a:pt x="265" y="498"/>
                  </a:cubicBezTo>
                  <a:cubicBezTo>
                    <a:pt x="266" y="494"/>
                    <a:pt x="267" y="490"/>
                    <a:pt x="270" y="485"/>
                  </a:cubicBezTo>
                  <a:cubicBezTo>
                    <a:pt x="270" y="485"/>
                    <a:pt x="270" y="484"/>
                    <a:pt x="271" y="484"/>
                  </a:cubicBezTo>
                  <a:cubicBezTo>
                    <a:pt x="272" y="482"/>
                    <a:pt x="273" y="481"/>
                    <a:pt x="274" y="479"/>
                  </a:cubicBezTo>
                  <a:cubicBezTo>
                    <a:pt x="275" y="477"/>
                    <a:pt x="277" y="475"/>
                    <a:pt x="279" y="473"/>
                  </a:cubicBezTo>
                  <a:lnTo>
                    <a:pt x="352" y="400"/>
                  </a:lnTo>
                  <a:lnTo>
                    <a:pt x="337" y="385"/>
                  </a:lnTo>
                  <a:lnTo>
                    <a:pt x="236" y="486"/>
                  </a:lnTo>
                  <a:cubicBezTo>
                    <a:pt x="227" y="496"/>
                    <a:pt x="215" y="501"/>
                    <a:pt x="205" y="501"/>
                  </a:cubicBezTo>
                  <a:cubicBezTo>
                    <a:pt x="198" y="501"/>
                    <a:pt x="192" y="498"/>
                    <a:pt x="188" y="494"/>
                  </a:cubicBezTo>
                  <a:cubicBezTo>
                    <a:pt x="176" y="483"/>
                    <a:pt x="180" y="461"/>
                    <a:pt x="195" y="445"/>
                  </a:cubicBezTo>
                  <a:lnTo>
                    <a:pt x="199" y="442"/>
                  </a:lnTo>
                  <a:lnTo>
                    <a:pt x="201" y="440"/>
                  </a:lnTo>
                  <a:lnTo>
                    <a:pt x="296" y="344"/>
                  </a:lnTo>
                  <a:lnTo>
                    <a:pt x="282" y="330"/>
                  </a:lnTo>
                  <a:lnTo>
                    <a:pt x="169" y="442"/>
                  </a:lnTo>
                  <a:cubicBezTo>
                    <a:pt x="160" y="451"/>
                    <a:pt x="149" y="456"/>
                    <a:pt x="138" y="456"/>
                  </a:cubicBezTo>
                  <a:cubicBezTo>
                    <a:pt x="132" y="456"/>
                    <a:pt x="125" y="454"/>
                    <a:pt x="121" y="449"/>
                  </a:cubicBezTo>
                  <a:cubicBezTo>
                    <a:pt x="110" y="438"/>
                    <a:pt x="113" y="416"/>
                    <a:pt x="128" y="401"/>
                  </a:cubicBezTo>
                  <a:lnTo>
                    <a:pt x="241" y="289"/>
                  </a:lnTo>
                  <a:lnTo>
                    <a:pt x="226" y="274"/>
                  </a:lnTo>
                  <a:lnTo>
                    <a:pt x="153" y="347"/>
                  </a:lnTo>
                  <a:cubicBezTo>
                    <a:pt x="144" y="356"/>
                    <a:pt x="132" y="361"/>
                    <a:pt x="122" y="361"/>
                  </a:cubicBezTo>
                  <a:cubicBezTo>
                    <a:pt x="115" y="361"/>
                    <a:pt x="109" y="359"/>
                    <a:pt x="104" y="355"/>
                  </a:cubicBezTo>
                  <a:cubicBezTo>
                    <a:pt x="101" y="351"/>
                    <a:pt x="99" y="346"/>
                    <a:pt x="98" y="342"/>
                  </a:cubicBezTo>
                  <a:cubicBezTo>
                    <a:pt x="98" y="338"/>
                    <a:pt x="98" y="333"/>
                    <a:pt x="99" y="329"/>
                  </a:cubicBezTo>
                  <a:cubicBezTo>
                    <a:pt x="99" y="329"/>
                    <a:pt x="99" y="328"/>
                    <a:pt x="99" y="327"/>
                  </a:cubicBezTo>
                  <a:cubicBezTo>
                    <a:pt x="100" y="326"/>
                    <a:pt x="100" y="325"/>
                    <a:pt x="100" y="324"/>
                  </a:cubicBezTo>
                  <a:cubicBezTo>
                    <a:pt x="101" y="322"/>
                    <a:pt x="102" y="321"/>
                    <a:pt x="102" y="319"/>
                  </a:cubicBezTo>
                  <a:cubicBezTo>
                    <a:pt x="103" y="319"/>
                    <a:pt x="103" y="318"/>
                    <a:pt x="103" y="317"/>
                  </a:cubicBezTo>
                  <a:cubicBezTo>
                    <a:pt x="104" y="316"/>
                    <a:pt x="105" y="314"/>
                    <a:pt x="106" y="313"/>
                  </a:cubicBezTo>
                  <a:cubicBezTo>
                    <a:pt x="107" y="313"/>
                    <a:pt x="107" y="312"/>
                    <a:pt x="107" y="311"/>
                  </a:cubicBezTo>
                  <a:cubicBezTo>
                    <a:pt x="109" y="310"/>
                    <a:pt x="110" y="308"/>
                    <a:pt x="112" y="306"/>
                  </a:cubicBezTo>
                  <a:lnTo>
                    <a:pt x="185" y="233"/>
                  </a:lnTo>
                  <a:lnTo>
                    <a:pt x="178" y="226"/>
                  </a:lnTo>
                  <a:cubicBezTo>
                    <a:pt x="174" y="222"/>
                    <a:pt x="171" y="218"/>
                    <a:pt x="169" y="213"/>
                  </a:cubicBezTo>
                  <a:lnTo>
                    <a:pt x="125" y="239"/>
                  </a:lnTo>
                  <a:cubicBezTo>
                    <a:pt x="118" y="242"/>
                    <a:pt x="111" y="244"/>
                    <a:pt x="103" y="244"/>
                  </a:cubicBezTo>
                  <a:cubicBezTo>
                    <a:pt x="90" y="244"/>
                    <a:pt x="78" y="238"/>
                    <a:pt x="71" y="227"/>
                  </a:cubicBezTo>
                  <a:cubicBezTo>
                    <a:pt x="60" y="211"/>
                    <a:pt x="67" y="188"/>
                    <a:pt x="86" y="177"/>
                  </a:cubicBezTo>
                  <a:lnTo>
                    <a:pt x="216" y="104"/>
                  </a:lnTo>
                  <a:cubicBezTo>
                    <a:pt x="220" y="109"/>
                    <a:pt x="225" y="114"/>
                    <a:pt x="231" y="118"/>
                  </a:cubicBezTo>
                  <a:lnTo>
                    <a:pt x="317" y="174"/>
                  </a:lnTo>
                  <a:cubicBezTo>
                    <a:pt x="342" y="191"/>
                    <a:pt x="375" y="186"/>
                    <a:pt x="390" y="164"/>
                  </a:cubicBezTo>
                  <a:cubicBezTo>
                    <a:pt x="405" y="141"/>
                    <a:pt x="396" y="109"/>
                    <a:pt x="371" y="92"/>
                  </a:cubicBezTo>
                  <a:lnTo>
                    <a:pt x="308" y="50"/>
                  </a:lnTo>
                  <a:cubicBezTo>
                    <a:pt x="318" y="45"/>
                    <a:pt x="328" y="40"/>
                    <a:pt x="337" y="37"/>
                  </a:cubicBezTo>
                  <a:lnTo>
                    <a:pt x="342" y="36"/>
                  </a:lnTo>
                  <a:cubicBezTo>
                    <a:pt x="347" y="34"/>
                    <a:pt x="353" y="33"/>
                    <a:pt x="359" y="33"/>
                  </a:cubicBezTo>
                  <a:cubicBezTo>
                    <a:pt x="377" y="33"/>
                    <a:pt x="396" y="40"/>
                    <a:pt x="408" y="52"/>
                  </a:cubicBezTo>
                  <a:lnTo>
                    <a:pt x="539" y="183"/>
                  </a:lnTo>
                  <a:cubicBezTo>
                    <a:pt x="555" y="198"/>
                    <a:pt x="562" y="228"/>
                    <a:pt x="555" y="24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2298" name="组合 9"/>
          <p:cNvGrpSpPr>
            <a:grpSpLocks/>
          </p:cNvGrpSpPr>
          <p:nvPr/>
        </p:nvGrpSpPr>
        <p:grpSpPr bwMode="auto">
          <a:xfrm>
            <a:off x="2359025" y="4981575"/>
            <a:ext cx="2117725" cy="577850"/>
            <a:chOff x="0" y="0"/>
            <a:chExt cx="2117725" cy="577850"/>
          </a:xfrm>
        </p:grpSpPr>
        <p:sp>
          <p:nvSpPr>
            <p:cNvPr id="8" name="Rectangle 8"/>
            <p:cNvSpPr>
              <a:spLocks noChangeArrowheads="1"/>
            </p:cNvSpPr>
            <p:nvPr/>
          </p:nvSpPr>
          <p:spPr bwMode="auto">
            <a:xfrm>
              <a:off x="0" y="0"/>
              <a:ext cx="2117725" cy="5778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accent1"/>
                </a:solidFill>
                <a:ea typeface="宋体" pitchFamily="2" charset="-122"/>
              </a:endParaRPr>
            </a:p>
          </p:txBody>
        </p:sp>
        <p:sp>
          <p:nvSpPr>
            <p:cNvPr id="12299" name="Freeform 13"/>
            <p:cNvSpPr>
              <a:spLocks noEditPoints="1" noChangeArrowheads="1"/>
            </p:cNvSpPr>
            <p:nvPr/>
          </p:nvSpPr>
          <p:spPr bwMode="auto">
            <a:xfrm>
              <a:off x="1584325" y="57943"/>
              <a:ext cx="455613" cy="461963"/>
            </a:xfrm>
            <a:custGeom>
              <a:avLst/>
              <a:gdLst>
                <a:gd name="T0" fmla="*/ 238 w 530"/>
                <a:gd name="T1" fmla="*/ 225 h 537"/>
                <a:gd name="T2" fmla="*/ 202 w 530"/>
                <a:gd name="T3" fmla="*/ 219 h 537"/>
                <a:gd name="T4" fmla="*/ 163 w 530"/>
                <a:gd name="T5" fmla="*/ 286 h 537"/>
                <a:gd name="T6" fmla="*/ 184 w 530"/>
                <a:gd name="T7" fmla="*/ 328 h 537"/>
                <a:gd name="T8" fmla="*/ 154 w 530"/>
                <a:gd name="T9" fmla="*/ 349 h 537"/>
                <a:gd name="T10" fmla="*/ 174 w 530"/>
                <a:gd name="T11" fmla="*/ 425 h 537"/>
                <a:gd name="T12" fmla="*/ 218 w 530"/>
                <a:gd name="T13" fmla="*/ 440 h 537"/>
                <a:gd name="T14" fmla="*/ 212 w 530"/>
                <a:gd name="T15" fmla="*/ 475 h 537"/>
                <a:gd name="T16" fmla="*/ 280 w 530"/>
                <a:gd name="T17" fmla="*/ 515 h 537"/>
                <a:gd name="T18" fmla="*/ 322 w 530"/>
                <a:gd name="T19" fmla="*/ 494 h 537"/>
                <a:gd name="T20" fmla="*/ 343 w 530"/>
                <a:gd name="T21" fmla="*/ 523 h 537"/>
                <a:gd name="T22" fmla="*/ 418 w 530"/>
                <a:gd name="T23" fmla="*/ 503 h 537"/>
                <a:gd name="T24" fmla="*/ 433 w 530"/>
                <a:gd name="T25" fmla="*/ 459 h 537"/>
                <a:gd name="T26" fmla="*/ 469 w 530"/>
                <a:gd name="T27" fmla="*/ 465 h 537"/>
                <a:gd name="T28" fmla="*/ 508 w 530"/>
                <a:gd name="T29" fmla="*/ 397 h 537"/>
                <a:gd name="T30" fmla="*/ 487 w 530"/>
                <a:gd name="T31" fmla="*/ 355 h 537"/>
                <a:gd name="T32" fmla="*/ 517 w 530"/>
                <a:gd name="T33" fmla="*/ 335 h 537"/>
                <a:gd name="T34" fmla="*/ 497 w 530"/>
                <a:gd name="T35" fmla="*/ 259 h 537"/>
                <a:gd name="T36" fmla="*/ 452 w 530"/>
                <a:gd name="T37" fmla="*/ 244 h 537"/>
                <a:gd name="T38" fmla="*/ 458 w 530"/>
                <a:gd name="T39" fmla="*/ 209 h 537"/>
                <a:gd name="T40" fmla="*/ 391 w 530"/>
                <a:gd name="T41" fmla="*/ 169 h 537"/>
                <a:gd name="T42" fmla="*/ 349 w 530"/>
                <a:gd name="T43" fmla="*/ 190 h 537"/>
                <a:gd name="T44" fmla="*/ 328 w 530"/>
                <a:gd name="T45" fmla="*/ 161 h 537"/>
                <a:gd name="T46" fmla="*/ 252 w 530"/>
                <a:gd name="T47" fmla="*/ 181 h 537"/>
                <a:gd name="T48" fmla="*/ 64 w 530"/>
                <a:gd name="T49" fmla="*/ 36 h 537"/>
                <a:gd name="T50" fmla="*/ 50 w 530"/>
                <a:gd name="T51" fmla="*/ 45 h 537"/>
                <a:gd name="T52" fmla="*/ 9 w 530"/>
                <a:gd name="T53" fmla="*/ 69 h 537"/>
                <a:gd name="T54" fmla="*/ 23 w 530"/>
                <a:gd name="T55" fmla="*/ 93 h 537"/>
                <a:gd name="T56" fmla="*/ 20 w 530"/>
                <a:gd name="T57" fmla="*/ 110 h 537"/>
                <a:gd name="T58" fmla="*/ 8 w 530"/>
                <a:gd name="T59" fmla="*/ 155 h 537"/>
                <a:gd name="T60" fmla="*/ 35 w 530"/>
                <a:gd name="T61" fmla="*/ 163 h 537"/>
                <a:gd name="T62" fmla="*/ 45 w 530"/>
                <a:gd name="T63" fmla="*/ 177 h 537"/>
                <a:gd name="T64" fmla="*/ 68 w 530"/>
                <a:gd name="T65" fmla="*/ 218 h 537"/>
                <a:gd name="T66" fmla="*/ 93 w 530"/>
                <a:gd name="T67" fmla="*/ 204 h 537"/>
                <a:gd name="T68" fmla="*/ 110 w 530"/>
                <a:gd name="T69" fmla="*/ 207 h 537"/>
                <a:gd name="T70" fmla="*/ 155 w 530"/>
                <a:gd name="T71" fmla="*/ 219 h 537"/>
                <a:gd name="T72" fmla="*/ 162 w 530"/>
                <a:gd name="T73" fmla="*/ 192 h 537"/>
                <a:gd name="T74" fmla="*/ 177 w 530"/>
                <a:gd name="T75" fmla="*/ 182 h 537"/>
                <a:gd name="T76" fmla="*/ 217 w 530"/>
                <a:gd name="T77" fmla="*/ 159 h 537"/>
                <a:gd name="T78" fmla="*/ 203 w 530"/>
                <a:gd name="T79" fmla="*/ 134 h 537"/>
                <a:gd name="T80" fmla="*/ 206 w 530"/>
                <a:gd name="T81" fmla="*/ 117 h 537"/>
                <a:gd name="T82" fmla="*/ 219 w 530"/>
                <a:gd name="T83" fmla="*/ 72 h 537"/>
                <a:gd name="T84" fmla="*/ 191 w 530"/>
                <a:gd name="T85" fmla="*/ 65 h 537"/>
                <a:gd name="T86" fmla="*/ 182 w 530"/>
                <a:gd name="T87" fmla="*/ 50 h 537"/>
                <a:gd name="T88" fmla="*/ 158 w 530"/>
                <a:gd name="T89" fmla="*/ 10 h 537"/>
                <a:gd name="T90" fmla="*/ 134 w 530"/>
                <a:gd name="T91" fmla="*/ 24 h 537"/>
                <a:gd name="T92" fmla="*/ 117 w 530"/>
                <a:gd name="T93" fmla="*/ 21 h 537"/>
                <a:gd name="T94" fmla="*/ 72 w 530"/>
                <a:gd name="T95" fmla="*/ 8 h 537"/>
                <a:gd name="T96" fmla="*/ 113 w 530"/>
                <a:gd name="T97" fmla="*/ 46 h 537"/>
                <a:gd name="T98" fmla="*/ 113 w 530"/>
                <a:gd name="T99" fmla="*/ 177 h 537"/>
                <a:gd name="T100" fmla="*/ 335 w 530"/>
                <a:gd name="T101" fmla="*/ 226 h 537"/>
                <a:gd name="T102" fmla="*/ 335 w 530"/>
                <a:gd name="T103" fmla="*/ 451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30" h="537">
                  <a:moveTo>
                    <a:pt x="251" y="208"/>
                  </a:moveTo>
                  <a:cubicBezTo>
                    <a:pt x="251" y="208"/>
                    <a:pt x="251" y="208"/>
                    <a:pt x="251" y="208"/>
                  </a:cubicBezTo>
                  <a:cubicBezTo>
                    <a:pt x="251" y="216"/>
                    <a:pt x="245" y="223"/>
                    <a:pt x="238" y="225"/>
                  </a:cubicBezTo>
                  <a:cubicBezTo>
                    <a:pt x="235" y="226"/>
                    <a:pt x="233" y="226"/>
                    <a:pt x="231" y="226"/>
                  </a:cubicBezTo>
                  <a:lnTo>
                    <a:pt x="226" y="224"/>
                  </a:lnTo>
                  <a:lnTo>
                    <a:pt x="202" y="219"/>
                  </a:lnTo>
                  <a:cubicBezTo>
                    <a:pt x="194" y="217"/>
                    <a:pt x="185" y="217"/>
                    <a:pt x="180" y="225"/>
                  </a:cubicBezTo>
                  <a:lnTo>
                    <a:pt x="157" y="265"/>
                  </a:lnTo>
                  <a:cubicBezTo>
                    <a:pt x="152" y="272"/>
                    <a:pt x="156" y="280"/>
                    <a:pt x="163" y="286"/>
                  </a:cubicBezTo>
                  <a:lnTo>
                    <a:pt x="181" y="307"/>
                  </a:lnTo>
                  <a:cubicBezTo>
                    <a:pt x="181" y="307"/>
                    <a:pt x="181" y="307"/>
                    <a:pt x="181" y="307"/>
                  </a:cubicBezTo>
                  <a:cubicBezTo>
                    <a:pt x="186" y="313"/>
                    <a:pt x="188" y="321"/>
                    <a:pt x="184" y="328"/>
                  </a:cubicBezTo>
                  <a:cubicBezTo>
                    <a:pt x="182" y="330"/>
                    <a:pt x="181" y="332"/>
                    <a:pt x="179" y="333"/>
                  </a:cubicBezTo>
                  <a:lnTo>
                    <a:pt x="175" y="336"/>
                  </a:lnTo>
                  <a:lnTo>
                    <a:pt x="154" y="349"/>
                  </a:lnTo>
                  <a:cubicBezTo>
                    <a:pt x="147" y="353"/>
                    <a:pt x="140" y="360"/>
                    <a:pt x="143" y="369"/>
                  </a:cubicBezTo>
                  <a:lnTo>
                    <a:pt x="154" y="413"/>
                  </a:lnTo>
                  <a:cubicBezTo>
                    <a:pt x="157" y="422"/>
                    <a:pt x="165" y="424"/>
                    <a:pt x="174" y="425"/>
                  </a:cubicBezTo>
                  <a:lnTo>
                    <a:pt x="202" y="426"/>
                  </a:lnTo>
                  <a:cubicBezTo>
                    <a:pt x="202" y="426"/>
                    <a:pt x="202" y="426"/>
                    <a:pt x="202" y="426"/>
                  </a:cubicBezTo>
                  <a:cubicBezTo>
                    <a:pt x="209" y="426"/>
                    <a:pt x="216" y="432"/>
                    <a:pt x="218" y="440"/>
                  </a:cubicBezTo>
                  <a:cubicBezTo>
                    <a:pt x="219" y="442"/>
                    <a:pt x="219" y="444"/>
                    <a:pt x="219" y="446"/>
                  </a:cubicBezTo>
                  <a:lnTo>
                    <a:pt x="218" y="451"/>
                  </a:lnTo>
                  <a:lnTo>
                    <a:pt x="212" y="475"/>
                  </a:lnTo>
                  <a:cubicBezTo>
                    <a:pt x="210" y="483"/>
                    <a:pt x="210" y="493"/>
                    <a:pt x="218" y="497"/>
                  </a:cubicBezTo>
                  <a:lnTo>
                    <a:pt x="258" y="520"/>
                  </a:lnTo>
                  <a:cubicBezTo>
                    <a:pt x="265" y="525"/>
                    <a:pt x="273" y="521"/>
                    <a:pt x="280" y="515"/>
                  </a:cubicBezTo>
                  <a:lnTo>
                    <a:pt x="300" y="496"/>
                  </a:lnTo>
                  <a:cubicBezTo>
                    <a:pt x="300" y="496"/>
                    <a:pt x="300" y="496"/>
                    <a:pt x="300" y="496"/>
                  </a:cubicBezTo>
                  <a:cubicBezTo>
                    <a:pt x="306" y="491"/>
                    <a:pt x="315" y="490"/>
                    <a:pt x="322" y="494"/>
                  </a:cubicBezTo>
                  <a:cubicBezTo>
                    <a:pt x="324" y="495"/>
                    <a:pt x="325" y="496"/>
                    <a:pt x="327" y="498"/>
                  </a:cubicBezTo>
                  <a:lnTo>
                    <a:pt x="329" y="502"/>
                  </a:lnTo>
                  <a:lnTo>
                    <a:pt x="343" y="523"/>
                  </a:lnTo>
                  <a:cubicBezTo>
                    <a:pt x="346" y="530"/>
                    <a:pt x="354" y="537"/>
                    <a:pt x="362" y="535"/>
                  </a:cubicBezTo>
                  <a:lnTo>
                    <a:pt x="407" y="523"/>
                  </a:lnTo>
                  <a:cubicBezTo>
                    <a:pt x="415" y="521"/>
                    <a:pt x="418" y="513"/>
                    <a:pt x="418" y="503"/>
                  </a:cubicBezTo>
                  <a:lnTo>
                    <a:pt x="419" y="476"/>
                  </a:lnTo>
                  <a:cubicBezTo>
                    <a:pt x="419" y="476"/>
                    <a:pt x="419" y="476"/>
                    <a:pt x="419" y="475"/>
                  </a:cubicBezTo>
                  <a:cubicBezTo>
                    <a:pt x="420" y="468"/>
                    <a:pt x="425" y="461"/>
                    <a:pt x="433" y="459"/>
                  </a:cubicBezTo>
                  <a:cubicBezTo>
                    <a:pt x="435" y="458"/>
                    <a:pt x="437" y="458"/>
                    <a:pt x="439" y="458"/>
                  </a:cubicBezTo>
                  <a:lnTo>
                    <a:pt x="444" y="459"/>
                  </a:lnTo>
                  <a:lnTo>
                    <a:pt x="469" y="465"/>
                  </a:lnTo>
                  <a:cubicBezTo>
                    <a:pt x="476" y="467"/>
                    <a:pt x="486" y="467"/>
                    <a:pt x="490" y="459"/>
                  </a:cubicBezTo>
                  <a:lnTo>
                    <a:pt x="514" y="419"/>
                  </a:lnTo>
                  <a:cubicBezTo>
                    <a:pt x="518" y="412"/>
                    <a:pt x="514" y="404"/>
                    <a:pt x="508" y="397"/>
                  </a:cubicBezTo>
                  <a:lnTo>
                    <a:pt x="489" y="377"/>
                  </a:lnTo>
                  <a:cubicBezTo>
                    <a:pt x="489" y="377"/>
                    <a:pt x="489" y="377"/>
                    <a:pt x="489" y="377"/>
                  </a:cubicBezTo>
                  <a:cubicBezTo>
                    <a:pt x="484" y="371"/>
                    <a:pt x="483" y="362"/>
                    <a:pt x="487" y="355"/>
                  </a:cubicBezTo>
                  <a:cubicBezTo>
                    <a:pt x="488" y="354"/>
                    <a:pt x="489" y="352"/>
                    <a:pt x="491" y="351"/>
                  </a:cubicBezTo>
                  <a:lnTo>
                    <a:pt x="495" y="348"/>
                  </a:lnTo>
                  <a:lnTo>
                    <a:pt x="517" y="335"/>
                  </a:lnTo>
                  <a:cubicBezTo>
                    <a:pt x="524" y="331"/>
                    <a:pt x="530" y="324"/>
                    <a:pt x="528" y="315"/>
                  </a:cubicBezTo>
                  <a:lnTo>
                    <a:pt x="516" y="270"/>
                  </a:lnTo>
                  <a:cubicBezTo>
                    <a:pt x="514" y="262"/>
                    <a:pt x="506" y="259"/>
                    <a:pt x="497" y="259"/>
                  </a:cubicBezTo>
                  <a:lnTo>
                    <a:pt x="469" y="258"/>
                  </a:lnTo>
                  <a:cubicBezTo>
                    <a:pt x="469" y="258"/>
                    <a:pt x="469" y="258"/>
                    <a:pt x="469" y="258"/>
                  </a:cubicBezTo>
                  <a:cubicBezTo>
                    <a:pt x="461" y="257"/>
                    <a:pt x="454" y="252"/>
                    <a:pt x="452" y="244"/>
                  </a:cubicBezTo>
                  <a:cubicBezTo>
                    <a:pt x="452" y="242"/>
                    <a:pt x="451" y="240"/>
                    <a:pt x="452" y="238"/>
                  </a:cubicBezTo>
                  <a:lnTo>
                    <a:pt x="453" y="233"/>
                  </a:lnTo>
                  <a:lnTo>
                    <a:pt x="458" y="209"/>
                  </a:lnTo>
                  <a:cubicBezTo>
                    <a:pt x="460" y="201"/>
                    <a:pt x="460" y="191"/>
                    <a:pt x="453" y="187"/>
                  </a:cubicBezTo>
                  <a:lnTo>
                    <a:pt x="413" y="163"/>
                  </a:lnTo>
                  <a:cubicBezTo>
                    <a:pt x="405" y="159"/>
                    <a:pt x="398" y="163"/>
                    <a:pt x="391" y="169"/>
                  </a:cubicBezTo>
                  <a:lnTo>
                    <a:pt x="370" y="188"/>
                  </a:lnTo>
                  <a:cubicBezTo>
                    <a:pt x="370" y="188"/>
                    <a:pt x="370" y="188"/>
                    <a:pt x="370" y="188"/>
                  </a:cubicBezTo>
                  <a:cubicBezTo>
                    <a:pt x="364" y="193"/>
                    <a:pt x="356" y="194"/>
                    <a:pt x="349" y="190"/>
                  </a:cubicBezTo>
                  <a:cubicBezTo>
                    <a:pt x="347" y="189"/>
                    <a:pt x="345" y="188"/>
                    <a:pt x="344" y="186"/>
                  </a:cubicBezTo>
                  <a:lnTo>
                    <a:pt x="341" y="182"/>
                  </a:lnTo>
                  <a:lnTo>
                    <a:pt x="328" y="161"/>
                  </a:lnTo>
                  <a:cubicBezTo>
                    <a:pt x="324" y="154"/>
                    <a:pt x="317" y="147"/>
                    <a:pt x="308" y="149"/>
                  </a:cubicBezTo>
                  <a:lnTo>
                    <a:pt x="264" y="161"/>
                  </a:lnTo>
                  <a:cubicBezTo>
                    <a:pt x="255" y="163"/>
                    <a:pt x="253" y="171"/>
                    <a:pt x="252" y="181"/>
                  </a:cubicBezTo>
                  <a:lnTo>
                    <a:pt x="251" y="208"/>
                  </a:lnTo>
                  <a:close/>
                  <a:moveTo>
                    <a:pt x="64" y="36"/>
                  </a:moveTo>
                  <a:cubicBezTo>
                    <a:pt x="64" y="36"/>
                    <a:pt x="64" y="36"/>
                    <a:pt x="64" y="36"/>
                  </a:cubicBezTo>
                  <a:cubicBezTo>
                    <a:pt x="64" y="40"/>
                    <a:pt x="61" y="44"/>
                    <a:pt x="56" y="46"/>
                  </a:cubicBezTo>
                  <a:cubicBezTo>
                    <a:pt x="55" y="46"/>
                    <a:pt x="54" y="46"/>
                    <a:pt x="53" y="46"/>
                  </a:cubicBezTo>
                  <a:lnTo>
                    <a:pt x="50" y="45"/>
                  </a:lnTo>
                  <a:lnTo>
                    <a:pt x="35" y="42"/>
                  </a:lnTo>
                  <a:cubicBezTo>
                    <a:pt x="31" y="41"/>
                    <a:pt x="25" y="41"/>
                    <a:pt x="23" y="45"/>
                  </a:cubicBezTo>
                  <a:lnTo>
                    <a:pt x="9" y="69"/>
                  </a:lnTo>
                  <a:cubicBezTo>
                    <a:pt x="7" y="73"/>
                    <a:pt x="9" y="77"/>
                    <a:pt x="13" y="81"/>
                  </a:cubicBezTo>
                  <a:lnTo>
                    <a:pt x="23" y="93"/>
                  </a:lnTo>
                  <a:cubicBezTo>
                    <a:pt x="23" y="93"/>
                    <a:pt x="23" y="93"/>
                    <a:pt x="23" y="93"/>
                  </a:cubicBezTo>
                  <a:cubicBezTo>
                    <a:pt x="27" y="97"/>
                    <a:pt x="27" y="102"/>
                    <a:pt x="25" y="106"/>
                  </a:cubicBezTo>
                  <a:cubicBezTo>
                    <a:pt x="24" y="107"/>
                    <a:pt x="23" y="108"/>
                    <a:pt x="22" y="109"/>
                  </a:cubicBezTo>
                  <a:lnTo>
                    <a:pt x="20" y="110"/>
                  </a:lnTo>
                  <a:lnTo>
                    <a:pt x="8" y="118"/>
                  </a:lnTo>
                  <a:cubicBezTo>
                    <a:pt x="3" y="120"/>
                    <a:pt x="0" y="124"/>
                    <a:pt x="1" y="129"/>
                  </a:cubicBezTo>
                  <a:lnTo>
                    <a:pt x="8" y="155"/>
                  </a:lnTo>
                  <a:cubicBezTo>
                    <a:pt x="9" y="160"/>
                    <a:pt x="14" y="162"/>
                    <a:pt x="19" y="162"/>
                  </a:cubicBezTo>
                  <a:lnTo>
                    <a:pt x="35" y="163"/>
                  </a:lnTo>
                  <a:cubicBezTo>
                    <a:pt x="35" y="163"/>
                    <a:pt x="35" y="163"/>
                    <a:pt x="35" y="163"/>
                  </a:cubicBezTo>
                  <a:cubicBezTo>
                    <a:pt x="40" y="163"/>
                    <a:pt x="44" y="166"/>
                    <a:pt x="45" y="171"/>
                  </a:cubicBezTo>
                  <a:cubicBezTo>
                    <a:pt x="45" y="172"/>
                    <a:pt x="46" y="173"/>
                    <a:pt x="45" y="174"/>
                  </a:cubicBezTo>
                  <a:lnTo>
                    <a:pt x="45" y="177"/>
                  </a:lnTo>
                  <a:lnTo>
                    <a:pt x="41" y="191"/>
                  </a:lnTo>
                  <a:cubicBezTo>
                    <a:pt x="40" y="196"/>
                    <a:pt x="40" y="202"/>
                    <a:pt x="45" y="204"/>
                  </a:cubicBezTo>
                  <a:lnTo>
                    <a:pt x="68" y="218"/>
                  </a:lnTo>
                  <a:cubicBezTo>
                    <a:pt x="73" y="220"/>
                    <a:pt x="77" y="218"/>
                    <a:pt x="81" y="214"/>
                  </a:cubicBezTo>
                  <a:lnTo>
                    <a:pt x="93" y="204"/>
                  </a:lnTo>
                  <a:cubicBezTo>
                    <a:pt x="93" y="204"/>
                    <a:pt x="93" y="204"/>
                    <a:pt x="93" y="204"/>
                  </a:cubicBezTo>
                  <a:cubicBezTo>
                    <a:pt x="96" y="200"/>
                    <a:pt x="101" y="200"/>
                    <a:pt x="105" y="202"/>
                  </a:cubicBezTo>
                  <a:cubicBezTo>
                    <a:pt x="106" y="203"/>
                    <a:pt x="107" y="204"/>
                    <a:pt x="108" y="205"/>
                  </a:cubicBezTo>
                  <a:lnTo>
                    <a:pt x="110" y="207"/>
                  </a:lnTo>
                  <a:lnTo>
                    <a:pt x="117" y="219"/>
                  </a:lnTo>
                  <a:cubicBezTo>
                    <a:pt x="120" y="224"/>
                    <a:pt x="124" y="227"/>
                    <a:pt x="129" y="226"/>
                  </a:cubicBezTo>
                  <a:lnTo>
                    <a:pt x="155" y="219"/>
                  </a:lnTo>
                  <a:cubicBezTo>
                    <a:pt x="160" y="218"/>
                    <a:pt x="161" y="213"/>
                    <a:pt x="162" y="208"/>
                  </a:cubicBezTo>
                  <a:lnTo>
                    <a:pt x="162" y="192"/>
                  </a:lnTo>
                  <a:cubicBezTo>
                    <a:pt x="162" y="192"/>
                    <a:pt x="162" y="192"/>
                    <a:pt x="162" y="192"/>
                  </a:cubicBezTo>
                  <a:cubicBezTo>
                    <a:pt x="163" y="187"/>
                    <a:pt x="166" y="183"/>
                    <a:pt x="170" y="182"/>
                  </a:cubicBezTo>
                  <a:cubicBezTo>
                    <a:pt x="171" y="182"/>
                    <a:pt x="173" y="181"/>
                    <a:pt x="174" y="182"/>
                  </a:cubicBezTo>
                  <a:lnTo>
                    <a:pt x="177" y="182"/>
                  </a:lnTo>
                  <a:lnTo>
                    <a:pt x="191" y="185"/>
                  </a:lnTo>
                  <a:cubicBezTo>
                    <a:pt x="195" y="187"/>
                    <a:pt x="201" y="187"/>
                    <a:pt x="204" y="182"/>
                  </a:cubicBezTo>
                  <a:lnTo>
                    <a:pt x="217" y="159"/>
                  </a:lnTo>
                  <a:cubicBezTo>
                    <a:pt x="220" y="154"/>
                    <a:pt x="218" y="150"/>
                    <a:pt x="214" y="146"/>
                  </a:cubicBezTo>
                  <a:lnTo>
                    <a:pt x="203" y="134"/>
                  </a:lnTo>
                  <a:cubicBezTo>
                    <a:pt x="203" y="134"/>
                    <a:pt x="203" y="134"/>
                    <a:pt x="203" y="134"/>
                  </a:cubicBezTo>
                  <a:cubicBezTo>
                    <a:pt x="200" y="131"/>
                    <a:pt x="199" y="126"/>
                    <a:pt x="202" y="122"/>
                  </a:cubicBezTo>
                  <a:cubicBezTo>
                    <a:pt x="202" y="121"/>
                    <a:pt x="203" y="120"/>
                    <a:pt x="204" y="119"/>
                  </a:cubicBezTo>
                  <a:lnTo>
                    <a:pt x="206" y="117"/>
                  </a:lnTo>
                  <a:lnTo>
                    <a:pt x="219" y="110"/>
                  </a:lnTo>
                  <a:cubicBezTo>
                    <a:pt x="223" y="107"/>
                    <a:pt x="227" y="103"/>
                    <a:pt x="226" y="98"/>
                  </a:cubicBezTo>
                  <a:lnTo>
                    <a:pt x="219" y="72"/>
                  </a:lnTo>
                  <a:cubicBezTo>
                    <a:pt x="217" y="67"/>
                    <a:pt x="213" y="66"/>
                    <a:pt x="207" y="65"/>
                  </a:cubicBezTo>
                  <a:lnTo>
                    <a:pt x="191" y="65"/>
                  </a:lnTo>
                  <a:cubicBezTo>
                    <a:pt x="191" y="65"/>
                    <a:pt x="191" y="65"/>
                    <a:pt x="191" y="65"/>
                  </a:cubicBezTo>
                  <a:cubicBezTo>
                    <a:pt x="187" y="64"/>
                    <a:pt x="183" y="61"/>
                    <a:pt x="181" y="57"/>
                  </a:cubicBezTo>
                  <a:cubicBezTo>
                    <a:pt x="181" y="56"/>
                    <a:pt x="181" y="54"/>
                    <a:pt x="181" y="53"/>
                  </a:cubicBezTo>
                  <a:lnTo>
                    <a:pt x="182" y="50"/>
                  </a:lnTo>
                  <a:lnTo>
                    <a:pt x="185" y="36"/>
                  </a:lnTo>
                  <a:cubicBezTo>
                    <a:pt x="186" y="32"/>
                    <a:pt x="186" y="26"/>
                    <a:pt x="182" y="23"/>
                  </a:cubicBezTo>
                  <a:lnTo>
                    <a:pt x="158" y="10"/>
                  </a:lnTo>
                  <a:cubicBezTo>
                    <a:pt x="154" y="7"/>
                    <a:pt x="150" y="9"/>
                    <a:pt x="146" y="13"/>
                  </a:cubicBezTo>
                  <a:lnTo>
                    <a:pt x="134" y="24"/>
                  </a:lnTo>
                  <a:cubicBezTo>
                    <a:pt x="134" y="24"/>
                    <a:pt x="134" y="24"/>
                    <a:pt x="134" y="24"/>
                  </a:cubicBezTo>
                  <a:cubicBezTo>
                    <a:pt x="130" y="27"/>
                    <a:pt x="125" y="28"/>
                    <a:pt x="121" y="25"/>
                  </a:cubicBezTo>
                  <a:cubicBezTo>
                    <a:pt x="120" y="25"/>
                    <a:pt x="119" y="24"/>
                    <a:pt x="118" y="23"/>
                  </a:cubicBezTo>
                  <a:lnTo>
                    <a:pt x="117" y="21"/>
                  </a:lnTo>
                  <a:lnTo>
                    <a:pt x="109" y="8"/>
                  </a:lnTo>
                  <a:cubicBezTo>
                    <a:pt x="107" y="4"/>
                    <a:pt x="103" y="0"/>
                    <a:pt x="98" y="1"/>
                  </a:cubicBezTo>
                  <a:lnTo>
                    <a:pt x="72" y="8"/>
                  </a:lnTo>
                  <a:cubicBezTo>
                    <a:pt x="67" y="10"/>
                    <a:pt x="65" y="14"/>
                    <a:pt x="65" y="20"/>
                  </a:cubicBezTo>
                  <a:lnTo>
                    <a:pt x="64" y="36"/>
                  </a:lnTo>
                  <a:close/>
                  <a:moveTo>
                    <a:pt x="113" y="46"/>
                  </a:moveTo>
                  <a:lnTo>
                    <a:pt x="113" y="46"/>
                  </a:lnTo>
                  <a:cubicBezTo>
                    <a:pt x="149" y="46"/>
                    <a:pt x="179" y="76"/>
                    <a:pt x="179" y="112"/>
                  </a:cubicBezTo>
                  <a:cubicBezTo>
                    <a:pt x="179" y="148"/>
                    <a:pt x="149" y="177"/>
                    <a:pt x="113" y="177"/>
                  </a:cubicBezTo>
                  <a:cubicBezTo>
                    <a:pt x="77" y="177"/>
                    <a:pt x="48" y="148"/>
                    <a:pt x="48" y="112"/>
                  </a:cubicBezTo>
                  <a:cubicBezTo>
                    <a:pt x="48" y="76"/>
                    <a:pt x="77" y="46"/>
                    <a:pt x="113" y="46"/>
                  </a:cubicBezTo>
                  <a:close/>
                  <a:moveTo>
                    <a:pt x="335" y="226"/>
                  </a:moveTo>
                  <a:lnTo>
                    <a:pt x="335" y="226"/>
                  </a:lnTo>
                  <a:cubicBezTo>
                    <a:pt x="397" y="226"/>
                    <a:pt x="448" y="277"/>
                    <a:pt x="448" y="338"/>
                  </a:cubicBezTo>
                  <a:cubicBezTo>
                    <a:pt x="448" y="400"/>
                    <a:pt x="397" y="451"/>
                    <a:pt x="335" y="451"/>
                  </a:cubicBezTo>
                  <a:cubicBezTo>
                    <a:pt x="274" y="451"/>
                    <a:pt x="223" y="400"/>
                    <a:pt x="223" y="338"/>
                  </a:cubicBezTo>
                  <a:cubicBezTo>
                    <a:pt x="223" y="277"/>
                    <a:pt x="274" y="226"/>
                    <a:pt x="335" y="22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2301" name="组合 12"/>
          <p:cNvGrpSpPr>
            <a:grpSpLocks/>
          </p:cNvGrpSpPr>
          <p:nvPr/>
        </p:nvGrpSpPr>
        <p:grpSpPr bwMode="auto">
          <a:xfrm>
            <a:off x="2359025" y="4349750"/>
            <a:ext cx="1435100" cy="577850"/>
            <a:chOff x="0" y="0"/>
            <a:chExt cx="1435100" cy="577850"/>
          </a:xfrm>
        </p:grpSpPr>
        <p:sp>
          <p:nvSpPr>
            <p:cNvPr id="10" name="Rectangle 7"/>
            <p:cNvSpPr>
              <a:spLocks noChangeArrowheads="1"/>
            </p:cNvSpPr>
            <p:nvPr/>
          </p:nvSpPr>
          <p:spPr bwMode="auto">
            <a:xfrm>
              <a:off x="0" y="0"/>
              <a:ext cx="1435100" cy="5778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accent1"/>
                </a:solidFill>
                <a:ea typeface="宋体" pitchFamily="2" charset="-122"/>
              </a:endParaRPr>
            </a:p>
          </p:txBody>
        </p:sp>
        <p:sp>
          <p:nvSpPr>
            <p:cNvPr id="12302" name="Freeform 14"/>
            <p:cNvSpPr>
              <a:spLocks noEditPoints="1" noChangeArrowheads="1"/>
            </p:cNvSpPr>
            <p:nvPr/>
          </p:nvSpPr>
          <p:spPr bwMode="auto">
            <a:xfrm>
              <a:off x="893763" y="60325"/>
              <a:ext cx="457200" cy="457200"/>
            </a:xfrm>
            <a:custGeom>
              <a:avLst/>
              <a:gdLst>
                <a:gd name="T0" fmla="*/ 94 w 532"/>
                <a:gd name="T1" fmla="*/ 366 h 532"/>
                <a:gd name="T2" fmla="*/ 438 w 532"/>
                <a:gd name="T3" fmla="*/ 167 h 532"/>
                <a:gd name="T4" fmla="*/ 383 w 532"/>
                <a:gd name="T5" fmla="*/ 468 h 532"/>
                <a:gd name="T6" fmla="*/ 150 w 532"/>
                <a:gd name="T7" fmla="*/ 64 h 532"/>
                <a:gd name="T8" fmla="*/ 383 w 532"/>
                <a:gd name="T9" fmla="*/ 468 h 532"/>
                <a:gd name="T10" fmla="*/ 124 w 532"/>
                <a:gd name="T11" fmla="*/ 348 h 532"/>
                <a:gd name="T12" fmla="*/ 408 w 532"/>
                <a:gd name="T13" fmla="*/ 184 h 532"/>
                <a:gd name="T14" fmla="*/ 355 w 532"/>
                <a:gd name="T15" fmla="*/ 420 h 532"/>
                <a:gd name="T16" fmla="*/ 177 w 532"/>
                <a:gd name="T17" fmla="*/ 112 h 532"/>
                <a:gd name="T18" fmla="*/ 355 w 532"/>
                <a:gd name="T19" fmla="*/ 420 h 532"/>
                <a:gd name="T20" fmla="*/ 266 w 532"/>
                <a:gd name="T21" fmla="*/ 291 h 532"/>
                <a:gd name="T22" fmla="*/ 266 w 532"/>
                <a:gd name="T23" fmla="*/ 241 h 532"/>
                <a:gd name="T24" fmla="*/ 278 w 532"/>
                <a:gd name="T25" fmla="*/ 123 h 532"/>
                <a:gd name="T26" fmla="*/ 265 w 532"/>
                <a:gd name="T27" fmla="*/ 134 h 532"/>
                <a:gd name="T28" fmla="*/ 255 w 532"/>
                <a:gd name="T29" fmla="*/ 105 h 532"/>
                <a:gd name="T30" fmla="*/ 267 w 532"/>
                <a:gd name="T31" fmla="*/ 94 h 532"/>
                <a:gd name="T32" fmla="*/ 278 w 532"/>
                <a:gd name="T33" fmla="*/ 123 h 532"/>
                <a:gd name="T34" fmla="*/ 267 w 532"/>
                <a:gd name="T35" fmla="*/ 439 h 532"/>
                <a:gd name="T36" fmla="*/ 255 w 532"/>
                <a:gd name="T37" fmla="*/ 428 h 532"/>
                <a:gd name="T38" fmla="*/ 265 w 532"/>
                <a:gd name="T39" fmla="*/ 399 h 532"/>
                <a:gd name="T40" fmla="*/ 278 w 532"/>
                <a:gd name="T41" fmla="*/ 410 h 532"/>
                <a:gd name="T42" fmla="*/ 122 w 532"/>
                <a:gd name="T43" fmla="*/ 253 h 532"/>
                <a:gd name="T44" fmla="*/ 133 w 532"/>
                <a:gd name="T45" fmla="*/ 265 h 532"/>
                <a:gd name="T46" fmla="*/ 105 w 532"/>
                <a:gd name="T47" fmla="*/ 276 h 532"/>
                <a:gd name="T48" fmla="*/ 94 w 532"/>
                <a:gd name="T49" fmla="*/ 264 h 532"/>
                <a:gd name="T50" fmla="*/ 122 w 532"/>
                <a:gd name="T51" fmla="*/ 253 h 532"/>
                <a:gd name="T52" fmla="*/ 438 w 532"/>
                <a:gd name="T53" fmla="*/ 264 h 532"/>
                <a:gd name="T54" fmla="*/ 428 w 532"/>
                <a:gd name="T55" fmla="*/ 276 h 532"/>
                <a:gd name="T56" fmla="*/ 399 w 532"/>
                <a:gd name="T57" fmla="*/ 265 h 532"/>
                <a:gd name="T58" fmla="*/ 410 w 532"/>
                <a:gd name="T59" fmla="*/ 253 h 532"/>
                <a:gd name="T60" fmla="*/ 280 w 532"/>
                <a:gd name="T61" fmla="*/ 266 h 532"/>
                <a:gd name="T62" fmla="*/ 253 w 532"/>
                <a:gd name="T63" fmla="*/ 266 h 532"/>
                <a:gd name="T64" fmla="*/ 267 w 532"/>
                <a:gd name="T65" fmla="*/ 156 h 532"/>
                <a:gd name="T66" fmla="*/ 280 w 532"/>
                <a:gd name="T67" fmla="*/ 266 h 532"/>
                <a:gd name="T68" fmla="*/ 202 w 532"/>
                <a:gd name="T69" fmla="*/ 332 h 532"/>
                <a:gd name="T70" fmla="*/ 254 w 532"/>
                <a:gd name="T71" fmla="*/ 260 h 532"/>
                <a:gd name="T72" fmla="*/ 274 w 532"/>
                <a:gd name="T73" fmla="*/ 280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32" h="532">
                  <a:moveTo>
                    <a:pt x="167" y="94"/>
                  </a:moveTo>
                  <a:cubicBezTo>
                    <a:pt x="72" y="149"/>
                    <a:pt x="39" y="271"/>
                    <a:pt x="94" y="366"/>
                  </a:cubicBezTo>
                  <a:cubicBezTo>
                    <a:pt x="149" y="460"/>
                    <a:pt x="271" y="493"/>
                    <a:pt x="365" y="438"/>
                  </a:cubicBezTo>
                  <a:cubicBezTo>
                    <a:pt x="460" y="383"/>
                    <a:pt x="493" y="262"/>
                    <a:pt x="438" y="167"/>
                  </a:cubicBezTo>
                  <a:cubicBezTo>
                    <a:pt x="383" y="72"/>
                    <a:pt x="262" y="40"/>
                    <a:pt x="167" y="94"/>
                  </a:cubicBezTo>
                  <a:close/>
                  <a:moveTo>
                    <a:pt x="383" y="468"/>
                  </a:moveTo>
                  <a:cubicBezTo>
                    <a:pt x="271" y="532"/>
                    <a:pt x="129" y="494"/>
                    <a:pt x="64" y="383"/>
                  </a:cubicBezTo>
                  <a:cubicBezTo>
                    <a:pt x="0" y="272"/>
                    <a:pt x="38" y="129"/>
                    <a:pt x="150" y="64"/>
                  </a:cubicBezTo>
                  <a:cubicBezTo>
                    <a:pt x="261" y="0"/>
                    <a:pt x="404" y="38"/>
                    <a:pt x="468" y="150"/>
                  </a:cubicBezTo>
                  <a:cubicBezTo>
                    <a:pt x="532" y="261"/>
                    <a:pt x="494" y="404"/>
                    <a:pt x="383" y="468"/>
                  </a:cubicBezTo>
                  <a:close/>
                  <a:moveTo>
                    <a:pt x="184" y="124"/>
                  </a:moveTo>
                  <a:cubicBezTo>
                    <a:pt x="106" y="169"/>
                    <a:pt x="79" y="270"/>
                    <a:pt x="124" y="348"/>
                  </a:cubicBezTo>
                  <a:cubicBezTo>
                    <a:pt x="169" y="427"/>
                    <a:pt x="270" y="454"/>
                    <a:pt x="348" y="408"/>
                  </a:cubicBezTo>
                  <a:cubicBezTo>
                    <a:pt x="427" y="363"/>
                    <a:pt x="453" y="263"/>
                    <a:pt x="408" y="184"/>
                  </a:cubicBezTo>
                  <a:cubicBezTo>
                    <a:pt x="363" y="106"/>
                    <a:pt x="262" y="79"/>
                    <a:pt x="184" y="124"/>
                  </a:cubicBezTo>
                  <a:close/>
                  <a:moveTo>
                    <a:pt x="355" y="420"/>
                  </a:moveTo>
                  <a:cubicBezTo>
                    <a:pt x="270" y="469"/>
                    <a:pt x="161" y="440"/>
                    <a:pt x="112" y="355"/>
                  </a:cubicBezTo>
                  <a:cubicBezTo>
                    <a:pt x="63" y="270"/>
                    <a:pt x="92" y="161"/>
                    <a:pt x="177" y="112"/>
                  </a:cubicBezTo>
                  <a:cubicBezTo>
                    <a:pt x="262" y="63"/>
                    <a:pt x="371" y="92"/>
                    <a:pt x="420" y="177"/>
                  </a:cubicBezTo>
                  <a:cubicBezTo>
                    <a:pt x="469" y="262"/>
                    <a:pt x="440" y="371"/>
                    <a:pt x="355" y="420"/>
                  </a:cubicBezTo>
                  <a:close/>
                  <a:moveTo>
                    <a:pt x="291" y="266"/>
                  </a:moveTo>
                  <a:cubicBezTo>
                    <a:pt x="291" y="280"/>
                    <a:pt x="280" y="291"/>
                    <a:pt x="266" y="291"/>
                  </a:cubicBezTo>
                  <a:cubicBezTo>
                    <a:pt x="252" y="291"/>
                    <a:pt x="241" y="280"/>
                    <a:pt x="241" y="266"/>
                  </a:cubicBezTo>
                  <a:cubicBezTo>
                    <a:pt x="241" y="252"/>
                    <a:pt x="252" y="241"/>
                    <a:pt x="266" y="241"/>
                  </a:cubicBezTo>
                  <a:cubicBezTo>
                    <a:pt x="280" y="241"/>
                    <a:pt x="291" y="252"/>
                    <a:pt x="291" y="266"/>
                  </a:cubicBezTo>
                  <a:close/>
                  <a:moveTo>
                    <a:pt x="278" y="123"/>
                  </a:moveTo>
                  <a:cubicBezTo>
                    <a:pt x="278" y="129"/>
                    <a:pt x="273" y="134"/>
                    <a:pt x="267" y="134"/>
                  </a:cubicBezTo>
                  <a:lnTo>
                    <a:pt x="265" y="134"/>
                  </a:lnTo>
                  <a:cubicBezTo>
                    <a:pt x="259" y="134"/>
                    <a:pt x="255" y="129"/>
                    <a:pt x="255" y="123"/>
                  </a:cubicBezTo>
                  <a:lnTo>
                    <a:pt x="255" y="105"/>
                  </a:lnTo>
                  <a:cubicBezTo>
                    <a:pt x="255" y="99"/>
                    <a:pt x="259" y="94"/>
                    <a:pt x="265" y="94"/>
                  </a:cubicBezTo>
                  <a:lnTo>
                    <a:pt x="267" y="94"/>
                  </a:lnTo>
                  <a:cubicBezTo>
                    <a:pt x="273" y="94"/>
                    <a:pt x="278" y="99"/>
                    <a:pt x="278" y="105"/>
                  </a:cubicBezTo>
                  <a:lnTo>
                    <a:pt x="278" y="123"/>
                  </a:lnTo>
                  <a:close/>
                  <a:moveTo>
                    <a:pt x="278" y="428"/>
                  </a:moveTo>
                  <a:cubicBezTo>
                    <a:pt x="278" y="434"/>
                    <a:pt x="273" y="439"/>
                    <a:pt x="267" y="439"/>
                  </a:cubicBezTo>
                  <a:lnTo>
                    <a:pt x="265" y="439"/>
                  </a:lnTo>
                  <a:cubicBezTo>
                    <a:pt x="260" y="439"/>
                    <a:pt x="255" y="434"/>
                    <a:pt x="255" y="428"/>
                  </a:cubicBezTo>
                  <a:lnTo>
                    <a:pt x="255" y="410"/>
                  </a:lnTo>
                  <a:cubicBezTo>
                    <a:pt x="255" y="404"/>
                    <a:pt x="260" y="399"/>
                    <a:pt x="265" y="399"/>
                  </a:cubicBezTo>
                  <a:lnTo>
                    <a:pt x="267" y="399"/>
                  </a:lnTo>
                  <a:cubicBezTo>
                    <a:pt x="273" y="399"/>
                    <a:pt x="278" y="404"/>
                    <a:pt x="278" y="410"/>
                  </a:cubicBezTo>
                  <a:lnTo>
                    <a:pt x="278" y="428"/>
                  </a:lnTo>
                  <a:close/>
                  <a:moveTo>
                    <a:pt x="122" y="253"/>
                  </a:moveTo>
                  <a:cubicBezTo>
                    <a:pt x="128" y="253"/>
                    <a:pt x="133" y="258"/>
                    <a:pt x="133" y="264"/>
                  </a:cubicBezTo>
                  <a:lnTo>
                    <a:pt x="133" y="265"/>
                  </a:lnTo>
                  <a:cubicBezTo>
                    <a:pt x="133" y="271"/>
                    <a:pt x="128" y="276"/>
                    <a:pt x="122" y="276"/>
                  </a:cubicBezTo>
                  <a:lnTo>
                    <a:pt x="105" y="276"/>
                  </a:lnTo>
                  <a:cubicBezTo>
                    <a:pt x="99" y="276"/>
                    <a:pt x="94" y="271"/>
                    <a:pt x="94" y="265"/>
                  </a:cubicBezTo>
                  <a:lnTo>
                    <a:pt x="94" y="264"/>
                  </a:lnTo>
                  <a:cubicBezTo>
                    <a:pt x="94" y="258"/>
                    <a:pt x="99" y="253"/>
                    <a:pt x="105" y="253"/>
                  </a:cubicBezTo>
                  <a:lnTo>
                    <a:pt x="122" y="253"/>
                  </a:lnTo>
                  <a:close/>
                  <a:moveTo>
                    <a:pt x="428" y="253"/>
                  </a:moveTo>
                  <a:cubicBezTo>
                    <a:pt x="434" y="253"/>
                    <a:pt x="438" y="258"/>
                    <a:pt x="438" y="264"/>
                  </a:cubicBezTo>
                  <a:lnTo>
                    <a:pt x="438" y="265"/>
                  </a:lnTo>
                  <a:cubicBezTo>
                    <a:pt x="438" y="271"/>
                    <a:pt x="434" y="276"/>
                    <a:pt x="428" y="276"/>
                  </a:cubicBezTo>
                  <a:lnTo>
                    <a:pt x="410" y="276"/>
                  </a:lnTo>
                  <a:cubicBezTo>
                    <a:pt x="404" y="276"/>
                    <a:pt x="399" y="271"/>
                    <a:pt x="399" y="265"/>
                  </a:cubicBezTo>
                  <a:lnTo>
                    <a:pt x="399" y="264"/>
                  </a:lnTo>
                  <a:cubicBezTo>
                    <a:pt x="399" y="258"/>
                    <a:pt x="404" y="253"/>
                    <a:pt x="410" y="253"/>
                  </a:cubicBezTo>
                  <a:lnTo>
                    <a:pt x="428" y="253"/>
                  </a:lnTo>
                  <a:close/>
                  <a:moveTo>
                    <a:pt x="280" y="266"/>
                  </a:moveTo>
                  <a:cubicBezTo>
                    <a:pt x="280" y="274"/>
                    <a:pt x="274" y="280"/>
                    <a:pt x="267" y="280"/>
                  </a:cubicBezTo>
                  <a:cubicBezTo>
                    <a:pt x="259" y="280"/>
                    <a:pt x="253" y="274"/>
                    <a:pt x="253" y="266"/>
                  </a:cubicBezTo>
                  <a:lnTo>
                    <a:pt x="253" y="170"/>
                  </a:lnTo>
                  <a:cubicBezTo>
                    <a:pt x="253" y="162"/>
                    <a:pt x="259" y="156"/>
                    <a:pt x="267" y="156"/>
                  </a:cubicBezTo>
                  <a:cubicBezTo>
                    <a:pt x="274" y="156"/>
                    <a:pt x="280" y="162"/>
                    <a:pt x="280" y="170"/>
                  </a:cubicBezTo>
                  <a:lnTo>
                    <a:pt x="280" y="266"/>
                  </a:lnTo>
                  <a:close/>
                  <a:moveTo>
                    <a:pt x="223" y="331"/>
                  </a:moveTo>
                  <a:cubicBezTo>
                    <a:pt x="217" y="337"/>
                    <a:pt x="208" y="337"/>
                    <a:pt x="202" y="332"/>
                  </a:cubicBezTo>
                  <a:cubicBezTo>
                    <a:pt x="197" y="326"/>
                    <a:pt x="197" y="317"/>
                    <a:pt x="203" y="311"/>
                  </a:cubicBezTo>
                  <a:lnTo>
                    <a:pt x="254" y="260"/>
                  </a:lnTo>
                  <a:cubicBezTo>
                    <a:pt x="260" y="254"/>
                    <a:pt x="270" y="253"/>
                    <a:pt x="275" y="259"/>
                  </a:cubicBezTo>
                  <a:cubicBezTo>
                    <a:pt x="281" y="264"/>
                    <a:pt x="280" y="274"/>
                    <a:pt x="274" y="280"/>
                  </a:cubicBezTo>
                  <a:lnTo>
                    <a:pt x="223" y="33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2304" name="TextBox 15"/>
          <p:cNvSpPr txBox="1">
            <a:spLocks noChangeArrowheads="1"/>
          </p:cNvSpPr>
          <p:nvPr/>
        </p:nvSpPr>
        <p:spPr bwMode="auto">
          <a:xfrm>
            <a:off x="6457950" y="1185863"/>
            <a:ext cx="19970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a:solidFill>
                  <a:schemeClr val="accent1"/>
                </a:solidFill>
                <a:latin typeface="微软雅黑" pitchFamily="34" charset="-122"/>
              </a:rPr>
              <a:t>标题文本一</a:t>
            </a:r>
          </a:p>
        </p:txBody>
      </p:sp>
      <p:sp>
        <p:nvSpPr>
          <p:cNvPr id="12305" name="TextBox 16"/>
          <p:cNvSpPr txBox="1">
            <a:spLocks noChangeArrowheads="1"/>
          </p:cNvSpPr>
          <p:nvPr/>
        </p:nvSpPr>
        <p:spPr bwMode="auto">
          <a:xfrm>
            <a:off x="6457950" y="1527175"/>
            <a:ext cx="50022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chemeClr val="accent1"/>
                </a:solidFill>
                <a:latin typeface="微软雅黑" pitchFamily="34" charset="-122"/>
              </a:rPr>
              <a:t>请在这里输入段落文本内容请在这里输入段落文本内容</a:t>
            </a:r>
          </a:p>
        </p:txBody>
      </p:sp>
      <p:sp>
        <p:nvSpPr>
          <p:cNvPr id="12306" name="TextBox 17"/>
          <p:cNvSpPr txBox="1">
            <a:spLocks noChangeArrowheads="1"/>
          </p:cNvSpPr>
          <p:nvPr/>
        </p:nvSpPr>
        <p:spPr bwMode="auto">
          <a:xfrm>
            <a:off x="6457950" y="2397125"/>
            <a:ext cx="19970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a:solidFill>
                  <a:schemeClr val="accent1"/>
                </a:solidFill>
                <a:latin typeface="微软雅黑" pitchFamily="34" charset="-122"/>
              </a:rPr>
              <a:t>标题文本二</a:t>
            </a:r>
          </a:p>
        </p:txBody>
      </p:sp>
      <p:sp>
        <p:nvSpPr>
          <p:cNvPr id="12307" name="TextBox 18"/>
          <p:cNvSpPr txBox="1">
            <a:spLocks noChangeArrowheads="1"/>
          </p:cNvSpPr>
          <p:nvPr/>
        </p:nvSpPr>
        <p:spPr bwMode="auto">
          <a:xfrm>
            <a:off x="6457950" y="2757488"/>
            <a:ext cx="500221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chemeClr val="accent1"/>
                </a:solidFill>
                <a:latin typeface="微软雅黑" pitchFamily="34" charset="-122"/>
              </a:rPr>
              <a:t>请在这里输入段落文本内容请在这里输入段落文本内容</a:t>
            </a:r>
          </a:p>
        </p:txBody>
      </p:sp>
      <p:sp>
        <p:nvSpPr>
          <p:cNvPr id="12308" name="TextBox 19"/>
          <p:cNvSpPr txBox="1">
            <a:spLocks noChangeArrowheads="1"/>
          </p:cNvSpPr>
          <p:nvPr/>
        </p:nvSpPr>
        <p:spPr bwMode="auto">
          <a:xfrm>
            <a:off x="6457950" y="3687763"/>
            <a:ext cx="19970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a:solidFill>
                  <a:schemeClr val="accent1"/>
                </a:solidFill>
                <a:latin typeface="微软雅黑" pitchFamily="34" charset="-122"/>
              </a:rPr>
              <a:t>标题文本三</a:t>
            </a:r>
          </a:p>
        </p:txBody>
      </p:sp>
      <p:sp>
        <p:nvSpPr>
          <p:cNvPr id="12309" name="TextBox 20"/>
          <p:cNvSpPr txBox="1">
            <a:spLocks noChangeArrowheads="1"/>
          </p:cNvSpPr>
          <p:nvPr/>
        </p:nvSpPr>
        <p:spPr bwMode="auto">
          <a:xfrm>
            <a:off x="6457950" y="3968750"/>
            <a:ext cx="50022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chemeClr val="accent1"/>
                </a:solidFill>
                <a:latin typeface="微软雅黑" pitchFamily="34" charset="-122"/>
              </a:rPr>
              <a:t>请在这里输入段落文本内容请在这里输入段落文本内容</a:t>
            </a:r>
          </a:p>
        </p:txBody>
      </p:sp>
      <p:sp>
        <p:nvSpPr>
          <p:cNvPr id="12310" name="TextBox 21"/>
          <p:cNvSpPr txBox="1">
            <a:spLocks noChangeArrowheads="1"/>
          </p:cNvSpPr>
          <p:nvPr/>
        </p:nvSpPr>
        <p:spPr bwMode="auto">
          <a:xfrm>
            <a:off x="6457950" y="4978400"/>
            <a:ext cx="19970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a:solidFill>
                  <a:schemeClr val="accent1"/>
                </a:solidFill>
                <a:latin typeface="微软雅黑" pitchFamily="34" charset="-122"/>
              </a:rPr>
              <a:t>标题文本四</a:t>
            </a:r>
          </a:p>
        </p:txBody>
      </p:sp>
      <p:sp>
        <p:nvSpPr>
          <p:cNvPr id="12311" name="TextBox 22"/>
          <p:cNvSpPr txBox="1">
            <a:spLocks noChangeArrowheads="1"/>
          </p:cNvSpPr>
          <p:nvPr/>
        </p:nvSpPr>
        <p:spPr bwMode="auto">
          <a:xfrm>
            <a:off x="6457950" y="5259388"/>
            <a:ext cx="500221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chemeClr val="accent1"/>
                </a:solidFill>
                <a:latin typeface="微软雅黑" pitchFamily="34" charset="-122"/>
              </a:rPr>
              <a:t>请在这里输入段落文本内容请在这里输入段落文本内容</a:t>
            </a:r>
          </a:p>
        </p:txBody>
      </p:sp>
      <p:grpSp>
        <p:nvGrpSpPr>
          <p:cNvPr id="12312" name="组合 23"/>
          <p:cNvGrpSpPr>
            <a:grpSpLocks/>
          </p:cNvGrpSpPr>
          <p:nvPr/>
        </p:nvGrpSpPr>
        <p:grpSpPr bwMode="auto">
          <a:xfrm>
            <a:off x="5862638" y="1365250"/>
            <a:ext cx="517525" cy="519113"/>
            <a:chOff x="0" y="0"/>
            <a:chExt cx="517525" cy="519113"/>
          </a:xfrm>
        </p:grpSpPr>
        <p:sp>
          <p:nvSpPr>
            <p:cNvPr id="11" name="Oval 23"/>
            <p:cNvSpPr>
              <a:spLocks noChangeArrowheads="1"/>
            </p:cNvSpPr>
            <p:nvPr/>
          </p:nvSpPr>
          <p:spPr bwMode="auto">
            <a:xfrm>
              <a:off x="0" y="0"/>
              <a:ext cx="517525" cy="519113"/>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accent1"/>
                </a:solidFill>
                <a:ea typeface="宋体" pitchFamily="2" charset="-122"/>
              </a:endParaRPr>
            </a:p>
          </p:txBody>
        </p:sp>
        <p:sp>
          <p:nvSpPr>
            <p:cNvPr id="12313" name="Freeform 24"/>
            <p:cNvSpPr>
              <a:spLocks noEditPoints="1" noChangeArrowheads="1"/>
            </p:cNvSpPr>
            <p:nvPr/>
          </p:nvSpPr>
          <p:spPr bwMode="auto">
            <a:xfrm>
              <a:off x="95250" y="82550"/>
              <a:ext cx="325438" cy="303213"/>
            </a:xfrm>
            <a:custGeom>
              <a:avLst/>
              <a:gdLst>
                <a:gd name="T0" fmla="*/ 341 w 486"/>
                <a:gd name="T1" fmla="*/ 290 h 451"/>
                <a:gd name="T2" fmla="*/ 323 w 486"/>
                <a:gd name="T3" fmla="*/ 285 h 451"/>
                <a:gd name="T4" fmla="*/ 320 w 486"/>
                <a:gd name="T5" fmla="*/ 285 h 451"/>
                <a:gd name="T6" fmla="*/ 280 w 486"/>
                <a:gd name="T7" fmla="*/ 317 h 451"/>
                <a:gd name="T8" fmla="*/ 303 w 486"/>
                <a:gd name="T9" fmla="*/ 364 h 451"/>
                <a:gd name="T10" fmla="*/ 305 w 486"/>
                <a:gd name="T11" fmla="*/ 365 h 451"/>
                <a:gd name="T12" fmla="*/ 341 w 486"/>
                <a:gd name="T13" fmla="*/ 374 h 451"/>
                <a:gd name="T14" fmla="*/ 341 w 486"/>
                <a:gd name="T15" fmla="*/ 389 h 451"/>
                <a:gd name="T16" fmla="*/ 332 w 486"/>
                <a:gd name="T17" fmla="*/ 401 h 451"/>
                <a:gd name="T18" fmla="*/ 247 w 486"/>
                <a:gd name="T19" fmla="*/ 424 h 451"/>
                <a:gd name="T20" fmla="*/ 244 w 486"/>
                <a:gd name="T21" fmla="*/ 425 h 451"/>
                <a:gd name="T22" fmla="*/ 240 w 486"/>
                <a:gd name="T23" fmla="*/ 424 h 451"/>
                <a:gd name="T24" fmla="*/ 238 w 486"/>
                <a:gd name="T25" fmla="*/ 423 h 451"/>
                <a:gd name="T26" fmla="*/ 153 w 486"/>
                <a:gd name="T27" fmla="*/ 400 h 451"/>
                <a:gd name="T28" fmla="*/ 145 w 486"/>
                <a:gd name="T29" fmla="*/ 388 h 451"/>
                <a:gd name="T30" fmla="*/ 145 w 486"/>
                <a:gd name="T31" fmla="*/ 373 h 451"/>
                <a:gd name="T32" fmla="*/ 179 w 486"/>
                <a:gd name="T33" fmla="*/ 365 h 451"/>
                <a:gd name="T34" fmla="*/ 182 w 486"/>
                <a:gd name="T35" fmla="*/ 364 h 451"/>
                <a:gd name="T36" fmla="*/ 205 w 486"/>
                <a:gd name="T37" fmla="*/ 317 h 451"/>
                <a:gd name="T38" fmla="*/ 164 w 486"/>
                <a:gd name="T39" fmla="*/ 285 h 451"/>
                <a:gd name="T40" fmla="*/ 162 w 486"/>
                <a:gd name="T41" fmla="*/ 285 h 451"/>
                <a:gd name="T42" fmla="*/ 145 w 486"/>
                <a:gd name="T43" fmla="*/ 290 h 451"/>
                <a:gd name="T44" fmla="*/ 145 w 486"/>
                <a:gd name="T45" fmla="*/ 250 h 451"/>
                <a:gd name="T46" fmla="*/ 149 w 486"/>
                <a:gd name="T47" fmla="*/ 240 h 451"/>
                <a:gd name="T48" fmla="*/ 159 w 486"/>
                <a:gd name="T49" fmla="*/ 238 h 451"/>
                <a:gd name="T50" fmla="*/ 244 w 486"/>
                <a:gd name="T51" fmla="*/ 261 h 451"/>
                <a:gd name="T52" fmla="*/ 326 w 486"/>
                <a:gd name="T53" fmla="*/ 238 h 451"/>
                <a:gd name="T54" fmla="*/ 336 w 486"/>
                <a:gd name="T55" fmla="*/ 241 h 451"/>
                <a:gd name="T56" fmla="*/ 341 w 486"/>
                <a:gd name="T57" fmla="*/ 251 h 451"/>
                <a:gd name="T58" fmla="*/ 341 w 486"/>
                <a:gd name="T59" fmla="*/ 290 h 451"/>
                <a:gd name="T60" fmla="*/ 475 w 486"/>
                <a:gd name="T61" fmla="*/ 330 h 451"/>
                <a:gd name="T62" fmla="*/ 473 w 486"/>
                <a:gd name="T63" fmla="*/ 329 h 451"/>
                <a:gd name="T64" fmla="*/ 370 w 486"/>
                <a:gd name="T65" fmla="*/ 218 h 451"/>
                <a:gd name="T66" fmla="*/ 368 w 486"/>
                <a:gd name="T67" fmla="*/ 216 h 451"/>
                <a:gd name="T68" fmla="*/ 353 w 486"/>
                <a:gd name="T69" fmla="*/ 209 h 451"/>
                <a:gd name="T70" fmla="*/ 348 w 486"/>
                <a:gd name="T71" fmla="*/ 207 h 451"/>
                <a:gd name="T72" fmla="*/ 138 w 486"/>
                <a:gd name="T73" fmla="*/ 207 h 451"/>
                <a:gd name="T74" fmla="*/ 136 w 486"/>
                <a:gd name="T75" fmla="*/ 208 h 451"/>
                <a:gd name="T76" fmla="*/ 117 w 486"/>
                <a:gd name="T77" fmla="*/ 216 h 451"/>
                <a:gd name="T78" fmla="*/ 115 w 486"/>
                <a:gd name="T79" fmla="*/ 218 h 451"/>
                <a:gd name="T80" fmla="*/ 12 w 486"/>
                <a:gd name="T81" fmla="*/ 329 h 451"/>
                <a:gd name="T82" fmla="*/ 11 w 486"/>
                <a:gd name="T83" fmla="*/ 330 h 451"/>
                <a:gd name="T84" fmla="*/ 7 w 486"/>
                <a:gd name="T85" fmla="*/ 374 h 451"/>
                <a:gd name="T86" fmla="*/ 40 w 486"/>
                <a:gd name="T87" fmla="*/ 398 h 451"/>
                <a:gd name="T88" fmla="*/ 44 w 486"/>
                <a:gd name="T89" fmla="*/ 398 h 451"/>
                <a:gd name="T90" fmla="*/ 47 w 486"/>
                <a:gd name="T91" fmla="*/ 397 h 451"/>
                <a:gd name="T92" fmla="*/ 126 w 486"/>
                <a:gd name="T93" fmla="*/ 378 h 451"/>
                <a:gd name="T94" fmla="*/ 126 w 486"/>
                <a:gd name="T95" fmla="*/ 440 h 451"/>
                <a:gd name="T96" fmla="*/ 138 w 486"/>
                <a:gd name="T97" fmla="*/ 451 h 451"/>
                <a:gd name="T98" fmla="*/ 348 w 486"/>
                <a:gd name="T99" fmla="*/ 451 h 451"/>
                <a:gd name="T100" fmla="*/ 360 w 486"/>
                <a:gd name="T101" fmla="*/ 440 h 451"/>
                <a:gd name="T102" fmla="*/ 360 w 486"/>
                <a:gd name="T103" fmla="*/ 378 h 451"/>
                <a:gd name="T104" fmla="*/ 438 w 486"/>
                <a:gd name="T105" fmla="*/ 397 h 451"/>
                <a:gd name="T106" fmla="*/ 441 w 486"/>
                <a:gd name="T107" fmla="*/ 398 h 451"/>
                <a:gd name="T108" fmla="*/ 445 w 486"/>
                <a:gd name="T109" fmla="*/ 398 h 451"/>
                <a:gd name="T110" fmla="*/ 475 w 486"/>
                <a:gd name="T111" fmla="*/ 380 h 451"/>
                <a:gd name="T112" fmla="*/ 475 w 486"/>
                <a:gd name="T113" fmla="*/ 330 h 451"/>
                <a:gd name="T114" fmla="*/ 243 w 486"/>
                <a:gd name="T115" fmla="*/ 201 h 451"/>
                <a:gd name="T116" fmla="*/ 337 w 486"/>
                <a:gd name="T117" fmla="*/ 100 h 451"/>
                <a:gd name="T118" fmla="*/ 243 w 486"/>
                <a:gd name="T119" fmla="*/ 0 h 451"/>
                <a:gd name="T120" fmla="*/ 148 w 486"/>
                <a:gd name="T121" fmla="*/ 100 h 451"/>
                <a:gd name="T122" fmla="*/ 243 w 486"/>
                <a:gd name="T123" fmla="*/ 201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86" h="451">
                  <a:moveTo>
                    <a:pt x="341" y="290"/>
                  </a:moveTo>
                  <a:lnTo>
                    <a:pt x="323" y="285"/>
                  </a:lnTo>
                  <a:cubicBezTo>
                    <a:pt x="322" y="285"/>
                    <a:pt x="321" y="285"/>
                    <a:pt x="320" y="285"/>
                  </a:cubicBezTo>
                  <a:cubicBezTo>
                    <a:pt x="302" y="283"/>
                    <a:pt x="284" y="297"/>
                    <a:pt x="280" y="317"/>
                  </a:cubicBezTo>
                  <a:cubicBezTo>
                    <a:pt x="276" y="338"/>
                    <a:pt x="286" y="358"/>
                    <a:pt x="303" y="364"/>
                  </a:cubicBezTo>
                  <a:cubicBezTo>
                    <a:pt x="304" y="365"/>
                    <a:pt x="305" y="365"/>
                    <a:pt x="305" y="365"/>
                  </a:cubicBezTo>
                  <a:lnTo>
                    <a:pt x="341" y="374"/>
                  </a:lnTo>
                  <a:lnTo>
                    <a:pt x="341" y="389"/>
                  </a:lnTo>
                  <a:cubicBezTo>
                    <a:pt x="341" y="394"/>
                    <a:pt x="337" y="399"/>
                    <a:pt x="332" y="401"/>
                  </a:cubicBezTo>
                  <a:lnTo>
                    <a:pt x="247" y="424"/>
                  </a:lnTo>
                  <a:cubicBezTo>
                    <a:pt x="246" y="424"/>
                    <a:pt x="245" y="425"/>
                    <a:pt x="244" y="425"/>
                  </a:cubicBezTo>
                  <a:cubicBezTo>
                    <a:pt x="242" y="425"/>
                    <a:pt x="241" y="424"/>
                    <a:pt x="240" y="424"/>
                  </a:cubicBezTo>
                  <a:cubicBezTo>
                    <a:pt x="239" y="424"/>
                    <a:pt x="239" y="424"/>
                    <a:pt x="238" y="423"/>
                  </a:cubicBezTo>
                  <a:lnTo>
                    <a:pt x="153" y="400"/>
                  </a:lnTo>
                  <a:cubicBezTo>
                    <a:pt x="148" y="399"/>
                    <a:pt x="145" y="394"/>
                    <a:pt x="145" y="388"/>
                  </a:cubicBezTo>
                  <a:lnTo>
                    <a:pt x="145" y="373"/>
                  </a:lnTo>
                  <a:lnTo>
                    <a:pt x="179" y="365"/>
                  </a:lnTo>
                  <a:cubicBezTo>
                    <a:pt x="180" y="365"/>
                    <a:pt x="181" y="365"/>
                    <a:pt x="182" y="364"/>
                  </a:cubicBezTo>
                  <a:cubicBezTo>
                    <a:pt x="199" y="358"/>
                    <a:pt x="209" y="338"/>
                    <a:pt x="205" y="317"/>
                  </a:cubicBezTo>
                  <a:cubicBezTo>
                    <a:pt x="200" y="297"/>
                    <a:pt x="183" y="283"/>
                    <a:pt x="164" y="285"/>
                  </a:cubicBezTo>
                  <a:cubicBezTo>
                    <a:pt x="163" y="285"/>
                    <a:pt x="163" y="285"/>
                    <a:pt x="162" y="285"/>
                  </a:cubicBezTo>
                  <a:lnTo>
                    <a:pt x="145" y="290"/>
                  </a:lnTo>
                  <a:lnTo>
                    <a:pt x="145" y="250"/>
                  </a:lnTo>
                  <a:cubicBezTo>
                    <a:pt x="145" y="246"/>
                    <a:pt x="146" y="242"/>
                    <a:pt x="149" y="240"/>
                  </a:cubicBezTo>
                  <a:cubicBezTo>
                    <a:pt x="152" y="237"/>
                    <a:pt x="156" y="237"/>
                    <a:pt x="159" y="238"/>
                  </a:cubicBezTo>
                  <a:lnTo>
                    <a:pt x="244" y="261"/>
                  </a:lnTo>
                  <a:lnTo>
                    <a:pt x="326" y="238"/>
                  </a:lnTo>
                  <a:cubicBezTo>
                    <a:pt x="329" y="237"/>
                    <a:pt x="333" y="238"/>
                    <a:pt x="336" y="241"/>
                  </a:cubicBezTo>
                  <a:cubicBezTo>
                    <a:pt x="339" y="243"/>
                    <a:pt x="341" y="247"/>
                    <a:pt x="341" y="251"/>
                  </a:cubicBezTo>
                  <a:lnTo>
                    <a:pt x="341" y="290"/>
                  </a:lnTo>
                  <a:close/>
                  <a:moveTo>
                    <a:pt x="475" y="330"/>
                  </a:moveTo>
                  <a:cubicBezTo>
                    <a:pt x="474" y="330"/>
                    <a:pt x="474" y="329"/>
                    <a:pt x="473" y="329"/>
                  </a:cubicBezTo>
                  <a:lnTo>
                    <a:pt x="370" y="218"/>
                  </a:lnTo>
                  <a:cubicBezTo>
                    <a:pt x="370" y="217"/>
                    <a:pt x="369" y="217"/>
                    <a:pt x="368" y="216"/>
                  </a:cubicBezTo>
                  <a:cubicBezTo>
                    <a:pt x="364" y="212"/>
                    <a:pt x="359" y="210"/>
                    <a:pt x="353" y="209"/>
                  </a:cubicBezTo>
                  <a:cubicBezTo>
                    <a:pt x="352" y="208"/>
                    <a:pt x="350" y="207"/>
                    <a:pt x="348" y="207"/>
                  </a:cubicBezTo>
                  <a:lnTo>
                    <a:pt x="138" y="207"/>
                  </a:lnTo>
                  <a:cubicBezTo>
                    <a:pt x="137" y="207"/>
                    <a:pt x="137" y="207"/>
                    <a:pt x="136" y="208"/>
                  </a:cubicBezTo>
                  <a:cubicBezTo>
                    <a:pt x="129" y="208"/>
                    <a:pt x="122" y="211"/>
                    <a:pt x="117" y="216"/>
                  </a:cubicBezTo>
                  <a:cubicBezTo>
                    <a:pt x="116" y="217"/>
                    <a:pt x="116" y="217"/>
                    <a:pt x="115" y="218"/>
                  </a:cubicBezTo>
                  <a:lnTo>
                    <a:pt x="12" y="329"/>
                  </a:lnTo>
                  <a:cubicBezTo>
                    <a:pt x="11" y="329"/>
                    <a:pt x="11" y="330"/>
                    <a:pt x="11" y="330"/>
                  </a:cubicBezTo>
                  <a:cubicBezTo>
                    <a:pt x="1" y="343"/>
                    <a:pt x="0" y="360"/>
                    <a:pt x="7" y="374"/>
                  </a:cubicBezTo>
                  <a:cubicBezTo>
                    <a:pt x="13" y="388"/>
                    <a:pt x="26" y="398"/>
                    <a:pt x="40" y="398"/>
                  </a:cubicBezTo>
                  <a:cubicBezTo>
                    <a:pt x="41" y="398"/>
                    <a:pt x="43" y="398"/>
                    <a:pt x="44" y="398"/>
                  </a:cubicBezTo>
                  <a:cubicBezTo>
                    <a:pt x="45" y="398"/>
                    <a:pt x="46" y="398"/>
                    <a:pt x="47" y="397"/>
                  </a:cubicBezTo>
                  <a:lnTo>
                    <a:pt x="126" y="378"/>
                  </a:lnTo>
                  <a:lnTo>
                    <a:pt x="126" y="440"/>
                  </a:lnTo>
                  <a:cubicBezTo>
                    <a:pt x="126" y="446"/>
                    <a:pt x="132" y="451"/>
                    <a:pt x="138" y="451"/>
                  </a:cubicBezTo>
                  <a:lnTo>
                    <a:pt x="348" y="451"/>
                  </a:lnTo>
                  <a:cubicBezTo>
                    <a:pt x="355" y="451"/>
                    <a:pt x="360" y="446"/>
                    <a:pt x="360" y="440"/>
                  </a:cubicBezTo>
                  <a:lnTo>
                    <a:pt x="360" y="378"/>
                  </a:lnTo>
                  <a:lnTo>
                    <a:pt x="438" y="397"/>
                  </a:lnTo>
                  <a:cubicBezTo>
                    <a:pt x="439" y="398"/>
                    <a:pt x="440" y="398"/>
                    <a:pt x="441" y="398"/>
                  </a:cubicBezTo>
                  <a:cubicBezTo>
                    <a:pt x="442" y="398"/>
                    <a:pt x="443" y="398"/>
                    <a:pt x="445" y="398"/>
                  </a:cubicBezTo>
                  <a:cubicBezTo>
                    <a:pt x="457" y="398"/>
                    <a:pt x="468" y="391"/>
                    <a:pt x="475" y="380"/>
                  </a:cubicBezTo>
                  <a:cubicBezTo>
                    <a:pt x="485" y="365"/>
                    <a:pt x="486" y="345"/>
                    <a:pt x="475" y="330"/>
                  </a:cubicBezTo>
                  <a:close/>
                  <a:moveTo>
                    <a:pt x="243" y="201"/>
                  </a:moveTo>
                  <a:cubicBezTo>
                    <a:pt x="295" y="201"/>
                    <a:pt x="337" y="156"/>
                    <a:pt x="337" y="100"/>
                  </a:cubicBezTo>
                  <a:cubicBezTo>
                    <a:pt x="337" y="45"/>
                    <a:pt x="295" y="0"/>
                    <a:pt x="243" y="0"/>
                  </a:cubicBezTo>
                  <a:cubicBezTo>
                    <a:pt x="191" y="0"/>
                    <a:pt x="148" y="45"/>
                    <a:pt x="148" y="100"/>
                  </a:cubicBezTo>
                  <a:cubicBezTo>
                    <a:pt x="148" y="156"/>
                    <a:pt x="191" y="201"/>
                    <a:pt x="243" y="20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 name="组合 26"/>
          <p:cNvGrpSpPr>
            <a:grpSpLocks/>
          </p:cNvGrpSpPr>
          <p:nvPr/>
        </p:nvGrpSpPr>
        <p:grpSpPr bwMode="auto">
          <a:xfrm>
            <a:off x="5862638" y="2495550"/>
            <a:ext cx="517525" cy="517525"/>
            <a:chOff x="0" y="0"/>
            <a:chExt cx="517525" cy="517525"/>
          </a:xfrm>
        </p:grpSpPr>
        <p:sp>
          <p:nvSpPr>
            <p:cNvPr id="12315" name="Oval 25"/>
            <p:cNvSpPr>
              <a:spLocks noChangeArrowheads="1"/>
            </p:cNvSpPr>
            <p:nvPr/>
          </p:nvSpPr>
          <p:spPr bwMode="auto">
            <a:xfrm>
              <a:off x="0" y="0"/>
              <a:ext cx="517525" cy="51752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accent1"/>
                </a:solidFill>
                <a:ea typeface="宋体" pitchFamily="2" charset="-122"/>
              </a:endParaRPr>
            </a:p>
          </p:txBody>
        </p:sp>
        <p:sp>
          <p:nvSpPr>
            <p:cNvPr id="12316" name="Freeform 28"/>
            <p:cNvSpPr>
              <a:spLocks noEditPoints="1" noChangeArrowheads="1"/>
            </p:cNvSpPr>
            <p:nvPr/>
          </p:nvSpPr>
          <p:spPr bwMode="auto">
            <a:xfrm>
              <a:off x="58738" y="63500"/>
              <a:ext cx="395288" cy="395288"/>
            </a:xfrm>
            <a:custGeom>
              <a:avLst/>
              <a:gdLst>
                <a:gd name="T0" fmla="*/ 104 w 590"/>
                <a:gd name="T1" fmla="*/ 404 h 589"/>
                <a:gd name="T2" fmla="*/ 486 w 590"/>
                <a:gd name="T3" fmla="*/ 184 h 589"/>
                <a:gd name="T4" fmla="*/ 424 w 590"/>
                <a:gd name="T5" fmla="*/ 518 h 589"/>
                <a:gd name="T6" fmla="*/ 166 w 590"/>
                <a:gd name="T7" fmla="*/ 71 h 589"/>
                <a:gd name="T8" fmla="*/ 424 w 590"/>
                <a:gd name="T9" fmla="*/ 518 h 589"/>
                <a:gd name="T10" fmla="*/ 138 w 590"/>
                <a:gd name="T11" fmla="*/ 385 h 589"/>
                <a:gd name="T12" fmla="*/ 452 w 590"/>
                <a:gd name="T13" fmla="*/ 204 h 589"/>
                <a:gd name="T14" fmla="*/ 394 w 590"/>
                <a:gd name="T15" fmla="*/ 465 h 589"/>
                <a:gd name="T16" fmla="*/ 196 w 590"/>
                <a:gd name="T17" fmla="*/ 124 h 589"/>
                <a:gd name="T18" fmla="*/ 394 w 590"/>
                <a:gd name="T19" fmla="*/ 465 h 589"/>
                <a:gd name="T20" fmla="*/ 295 w 590"/>
                <a:gd name="T21" fmla="*/ 322 h 589"/>
                <a:gd name="T22" fmla="*/ 295 w 590"/>
                <a:gd name="T23" fmla="*/ 267 h 589"/>
                <a:gd name="T24" fmla="*/ 308 w 590"/>
                <a:gd name="T25" fmla="*/ 135 h 589"/>
                <a:gd name="T26" fmla="*/ 294 w 590"/>
                <a:gd name="T27" fmla="*/ 147 h 589"/>
                <a:gd name="T28" fmla="*/ 282 w 590"/>
                <a:gd name="T29" fmla="*/ 116 h 589"/>
                <a:gd name="T30" fmla="*/ 296 w 590"/>
                <a:gd name="T31" fmla="*/ 104 h 589"/>
                <a:gd name="T32" fmla="*/ 308 w 590"/>
                <a:gd name="T33" fmla="*/ 135 h 589"/>
                <a:gd name="T34" fmla="*/ 296 w 590"/>
                <a:gd name="T35" fmla="*/ 485 h 589"/>
                <a:gd name="T36" fmla="*/ 282 w 590"/>
                <a:gd name="T37" fmla="*/ 473 h 589"/>
                <a:gd name="T38" fmla="*/ 294 w 590"/>
                <a:gd name="T39" fmla="*/ 442 h 589"/>
                <a:gd name="T40" fmla="*/ 308 w 590"/>
                <a:gd name="T41" fmla="*/ 454 h 589"/>
                <a:gd name="T42" fmla="*/ 136 w 590"/>
                <a:gd name="T43" fmla="*/ 279 h 589"/>
                <a:gd name="T44" fmla="*/ 148 w 590"/>
                <a:gd name="T45" fmla="*/ 293 h 589"/>
                <a:gd name="T46" fmla="*/ 116 w 590"/>
                <a:gd name="T47" fmla="*/ 305 h 589"/>
                <a:gd name="T48" fmla="*/ 104 w 590"/>
                <a:gd name="T49" fmla="*/ 291 h 589"/>
                <a:gd name="T50" fmla="*/ 136 w 590"/>
                <a:gd name="T51" fmla="*/ 279 h 589"/>
                <a:gd name="T52" fmla="*/ 486 w 590"/>
                <a:gd name="T53" fmla="*/ 291 h 589"/>
                <a:gd name="T54" fmla="*/ 474 w 590"/>
                <a:gd name="T55" fmla="*/ 305 h 589"/>
                <a:gd name="T56" fmla="*/ 442 w 590"/>
                <a:gd name="T57" fmla="*/ 293 h 589"/>
                <a:gd name="T58" fmla="*/ 454 w 590"/>
                <a:gd name="T59" fmla="*/ 279 h 589"/>
                <a:gd name="T60" fmla="*/ 311 w 590"/>
                <a:gd name="T61" fmla="*/ 294 h 589"/>
                <a:gd name="T62" fmla="*/ 280 w 590"/>
                <a:gd name="T63" fmla="*/ 294 h 589"/>
                <a:gd name="T64" fmla="*/ 295 w 590"/>
                <a:gd name="T65" fmla="*/ 172 h 589"/>
                <a:gd name="T66" fmla="*/ 311 w 590"/>
                <a:gd name="T67" fmla="*/ 294 h 589"/>
                <a:gd name="T68" fmla="*/ 224 w 590"/>
                <a:gd name="T69" fmla="*/ 367 h 589"/>
                <a:gd name="T70" fmla="*/ 282 w 590"/>
                <a:gd name="T71" fmla="*/ 288 h 589"/>
                <a:gd name="T72" fmla="*/ 304 w 590"/>
                <a:gd name="T73" fmla="*/ 309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0" h="589">
                  <a:moveTo>
                    <a:pt x="185" y="104"/>
                  </a:moveTo>
                  <a:cubicBezTo>
                    <a:pt x="80" y="165"/>
                    <a:pt x="44" y="299"/>
                    <a:pt x="104" y="404"/>
                  </a:cubicBezTo>
                  <a:cubicBezTo>
                    <a:pt x="165" y="510"/>
                    <a:pt x="300" y="546"/>
                    <a:pt x="405" y="485"/>
                  </a:cubicBezTo>
                  <a:cubicBezTo>
                    <a:pt x="510" y="424"/>
                    <a:pt x="546" y="289"/>
                    <a:pt x="486" y="184"/>
                  </a:cubicBezTo>
                  <a:cubicBezTo>
                    <a:pt x="425" y="79"/>
                    <a:pt x="290" y="43"/>
                    <a:pt x="185" y="104"/>
                  </a:cubicBezTo>
                  <a:close/>
                  <a:moveTo>
                    <a:pt x="424" y="518"/>
                  </a:moveTo>
                  <a:cubicBezTo>
                    <a:pt x="301" y="589"/>
                    <a:pt x="142" y="547"/>
                    <a:pt x="71" y="424"/>
                  </a:cubicBezTo>
                  <a:cubicBezTo>
                    <a:pt x="0" y="300"/>
                    <a:pt x="42" y="142"/>
                    <a:pt x="166" y="71"/>
                  </a:cubicBezTo>
                  <a:cubicBezTo>
                    <a:pt x="289" y="0"/>
                    <a:pt x="447" y="42"/>
                    <a:pt x="519" y="165"/>
                  </a:cubicBezTo>
                  <a:cubicBezTo>
                    <a:pt x="590" y="289"/>
                    <a:pt x="547" y="447"/>
                    <a:pt x="424" y="518"/>
                  </a:cubicBezTo>
                  <a:close/>
                  <a:moveTo>
                    <a:pt x="204" y="137"/>
                  </a:moveTo>
                  <a:cubicBezTo>
                    <a:pt x="117" y="187"/>
                    <a:pt x="87" y="299"/>
                    <a:pt x="138" y="385"/>
                  </a:cubicBezTo>
                  <a:cubicBezTo>
                    <a:pt x="188" y="472"/>
                    <a:pt x="299" y="502"/>
                    <a:pt x="386" y="452"/>
                  </a:cubicBezTo>
                  <a:cubicBezTo>
                    <a:pt x="473" y="402"/>
                    <a:pt x="503" y="290"/>
                    <a:pt x="452" y="204"/>
                  </a:cubicBezTo>
                  <a:cubicBezTo>
                    <a:pt x="402" y="117"/>
                    <a:pt x="291" y="87"/>
                    <a:pt x="204" y="137"/>
                  </a:cubicBezTo>
                  <a:close/>
                  <a:moveTo>
                    <a:pt x="394" y="465"/>
                  </a:moveTo>
                  <a:cubicBezTo>
                    <a:pt x="299" y="520"/>
                    <a:pt x="179" y="487"/>
                    <a:pt x="124" y="393"/>
                  </a:cubicBezTo>
                  <a:cubicBezTo>
                    <a:pt x="70" y="299"/>
                    <a:pt x="102" y="178"/>
                    <a:pt x="196" y="124"/>
                  </a:cubicBezTo>
                  <a:cubicBezTo>
                    <a:pt x="291" y="69"/>
                    <a:pt x="411" y="102"/>
                    <a:pt x="466" y="196"/>
                  </a:cubicBezTo>
                  <a:cubicBezTo>
                    <a:pt x="520" y="290"/>
                    <a:pt x="488" y="411"/>
                    <a:pt x="394" y="465"/>
                  </a:cubicBezTo>
                  <a:close/>
                  <a:moveTo>
                    <a:pt x="323" y="294"/>
                  </a:moveTo>
                  <a:cubicBezTo>
                    <a:pt x="323" y="310"/>
                    <a:pt x="310" y="322"/>
                    <a:pt x="295" y="322"/>
                  </a:cubicBezTo>
                  <a:cubicBezTo>
                    <a:pt x="280" y="322"/>
                    <a:pt x="267" y="310"/>
                    <a:pt x="267" y="294"/>
                  </a:cubicBezTo>
                  <a:cubicBezTo>
                    <a:pt x="267" y="279"/>
                    <a:pt x="280" y="267"/>
                    <a:pt x="295" y="267"/>
                  </a:cubicBezTo>
                  <a:cubicBezTo>
                    <a:pt x="310" y="267"/>
                    <a:pt x="323" y="279"/>
                    <a:pt x="323" y="294"/>
                  </a:cubicBezTo>
                  <a:close/>
                  <a:moveTo>
                    <a:pt x="308" y="135"/>
                  </a:moveTo>
                  <a:cubicBezTo>
                    <a:pt x="308" y="142"/>
                    <a:pt x="302" y="147"/>
                    <a:pt x="296" y="147"/>
                  </a:cubicBezTo>
                  <a:lnTo>
                    <a:pt x="294" y="147"/>
                  </a:lnTo>
                  <a:cubicBezTo>
                    <a:pt x="288" y="147"/>
                    <a:pt x="282" y="142"/>
                    <a:pt x="282" y="135"/>
                  </a:cubicBezTo>
                  <a:lnTo>
                    <a:pt x="282" y="116"/>
                  </a:lnTo>
                  <a:cubicBezTo>
                    <a:pt x="282" y="109"/>
                    <a:pt x="288" y="104"/>
                    <a:pt x="294" y="104"/>
                  </a:cubicBezTo>
                  <a:lnTo>
                    <a:pt x="296" y="104"/>
                  </a:lnTo>
                  <a:cubicBezTo>
                    <a:pt x="302" y="104"/>
                    <a:pt x="308" y="109"/>
                    <a:pt x="308" y="116"/>
                  </a:cubicBezTo>
                  <a:lnTo>
                    <a:pt x="308" y="135"/>
                  </a:lnTo>
                  <a:close/>
                  <a:moveTo>
                    <a:pt x="308" y="473"/>
                  </a:moveTo>
                  <a:cubicBezTo>
                    <a:pt x="308" y="480"/>
                    <a:pt x="302" y="485"/>
                    <a:pt x="296" y="485"/>
                  </a:cubicBezTo>
                  <a:lnTo>
                    <a:pt x="294" y="485"/>
                  </a:lnTo>
                  <a:cubicBezTo>
                    <a:pt x="288" y="485"/>
                    <a:pt x="282" y="480"/>
                    <a:pt x="282" y="473"/>
                  </a:cubicBezTo>
                  <a:lnTo>
                    <a:pt x="282" y="454"/>
                  </a:lnTo>
                  <a:cubicBezTo>
                    <a:pt x="282" y="447"/>
                    <a:pt x="288" y="442"/>
                    <a:pt x="294" y="442"/>
                  </a:cubicBezTo>
                  <a:lnTo>
                    <a:pt x="296" y="442"/>
                  </a:lnTo>
                  <a:cubicBezTo>
                    <a:pt x="302" y="442"/>
                    <a:pt x="308" y="447"/>
                    <a:pt x="308" y="454"/>
                  </a:cubicBezTo>
                  <a:lnTo>
                    <a:pt x="308" y="473"/>
                  </a:lnTo>
                  <a:close/>
                  <a:moveTo>
                    <a:pt x="136" y="279"/>
                  </a:moveTo>
                  <a:cubicBezTo>
                    <a:pt x="142" y="279"/>
                    <a:pt x="148" y="285"/>
                    <a:pt x="148" y="291"/>
                  </a:cubicBezTo>
                  <a:lnTo>
                    <a:pt x="148" y="293"/>
                  </a:lnTo>
                  <a:cubicBezTo>
                    <a:pt x="148" y="300"/>
                    <a:pt x="142" y="305"/>
                    <a:pt x="136" y="305"/>
                  </a:cubicBezTo>
                  <a:lnTo>
                    <a:pt x="116" y="305"/>
                  </a:lnTo>
                  <a:cubicBezTo>
                    <a:pt x="110" y="305"/>
                    <a:pt x="104" y="300"/>
                    <a:pt x="104" y="293"/>
                  </a:cubicBezTo>
                  <a:lnTo>
                    <a:pt x="104" y="291"/>
                  </a:lnTo>
                  <a:cubicBezTo>
                    <a:pt x="104" y="285"/>
                    <a:pt x="110" y="279"/>
                    <a:pt x="116" y="279"/>
                  </a:cubicBezTo>
                  <a:lnTo>
                    <a:pt x="136" y="279"/>
                  </a:lnTo>
                  <a:close/>
                  <a:moveTo>
                    <a:pt x="474" y="279"/>
                  </a:moveTo>
                  <a:cubicBezTo>
                    <a:pt x="480" y="279"/>
                    <a:pt x="486" y="285"/>
                    <a:pt x="486" y="291"/>
                  </a:cubicBezTo>
                  <a:lnTo>
                    <a:pt x="486" y="293"/>
                  </a:lnTo>
                  <a:cubicBezTo>
                    <a:pt x="486" y="300"/>
                    <a:pt x="480" y="305"/>
                    <a:pt x="474" y="305"/>
                  </a:cubicBezTo>
                  <a:lnTo>
                    <a:pt x="454" y="305"/>
                  </a:lnTo>
                  <a:cubicBezTo>
                    <a:pt x="448" y="305"/>
                    <a:pt x="442" y="300"/>
                    <a:pt x="442" y="293"/>
                  </a:cubicBezTo>
                  <a:lnTo>
                    <a:pt x="442" y="291"/>
                  </a:lnTo>
                  <a:cubicBezTo>
                    <a:pt x="442" y="285"/>
                    <a:pt x="448" y="279"/>
                    <a:pt x="454" y="279"/>
                  </a:cubicBezTo>
                  <a:lnTo>
                    <a:pt x="474" y="279"/>
                  </a:lnTo>
                  <a:close/>
                  <a:moveTo>
                    <a:pt x="311" y="294"/>
                  </a:moveTo>
                  <a:cubicBezTo>
                    <a:pt x="311" y="303"/>
                    <a:pt x="304" y="310"/>
                    <a:pt x="295" y="310"/>
                  </a:cubicBezTo>
                  <a:cubicBezTo>
                    <a:pt x="287" y="310"/>
                    <a:pt x="280" y="303"/>
                    <a:pt x="280" y="294"/>
                  </a:cubicBezTo>
                  <a:lnTo>
                    <a:pt x="280" y="188"/>
                  </a:lnTo>
                  <a:cubicBezTo>
                    <a:pt x="280" y="179"/>
                    <a:pt x="287" y="172"/>
                    <a:pt x="295" y="172"/>
                  </a:cubicBezTo>
                  <a:cubicBezTo>
                    <a:pt x="304" y="172"/>
                    <a:pt x="311" y="179"/>
                    <a:pt x="311" y="188"/>
                  </a:cubicBezTo>
                  <a:lnTo>
                    <a:pt x="311" y="294"/>
                  </a:lnTo>
                  <a:close/>
                  <a:moveTo>
                    <a:pt x="247" y="366"/>
                  </a:moveTo>
                  <a:cubicBezTo>
                    <a:pt x="240" y="373"/>
                    <a:pt x="230" y="373"/>
                    <a:pt x="224" y="367"/>
                  </a:cubicBezTo>
                  <a:cubicBezTo>
                    <a:pt x="218" y="361"/>
                    <a:pt x="219" y="351"/>
                    <a:pt x="225" y="344"/>
                  </a:cubicBezTo>
                  <a:lnTo>
                    <a:pt x="282" y="288"/>
                  </a:lnTo>
                  <a:cubicBezTo>
                    <a:pt x="288" y="281"/>
                    <a:pt x="299" y="280"/>
                    <a:pt x="305" y="286"/>
                  </a:cubicBezTo>
                  <a:cubicBezTo>
                    <a:pt x="311" y="292"/>
                    <a:pt x="310" y="303"/>
                    <a:pt x="304" y="309"/>
                  </a:cubicBezTo>
                  <a:lnTo>
                    <a:pt x="247" y="36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 name="组合 29"/>
          <p:cNvGrpSpPr>
            <a:grpSpLocks/>
          </p:cNvGrpSpPr>
          <p:nvPr/>
        </p:nvGrpSpPr>
        <p:grpSpPr bwMode="auto">
          <a:xfrm>
            <a:off x="5862638" y="3762375"/>
            <a:ext cx="517525" cy="519113"/>
            <a:chOff x="0" y="0"/>
            <a:chExt cx="517525" cy="519113"/>
          </a:xfrm>
        </p:grpSpPr>
        <p:sp>
          <p:nvSpPr>
            <p:cNvPr id="12318" name="Oval 26"/>
            <p:cNvSpPr>
              <a:spLocks noChangeArrowheads="1"/>
            </p:cNvSpPr>
            <p:nvPr/>
          </p:nvSpPr>
          <p:spPr bwMode="auto">
            <a:xfrm>
              <a:off x="0" y="0"/>
              <a:ext cx="517525" cy="51911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accent1"/>
                </a:solidFill>
                <a:ea typeface="宋体" pitchFamily="2" charset="-122"/>
              </a:endParaRPr>
            </a:p>
          </p:txBody>
        </p:sp>
        <p:sp>
          <p:nvSpPr>
            <p:cNvPr id="12319" name="Freeform 29"/>
            <p:cNvSpPr>
              <a:spLocks noEditPoints="1" noChangeArrowheads="1"/>
            </p:cNvSpPr>
            <p:nvPr/>
          </p:nvSpPr>
          <p:spPr bwMode="auto">
            <a:xfrm>
              <a:off x="77788" y="95250"/>
              <a:ext cx="363538" cy="366713"/>
            </a:xfrm>
            <a:custGeom>
              <a:avLst/>
              <a:gdLst>
                <a:gd name="T0" fmla="*/ 243 w 542"/>
                <a:gd name="T1" fmla="*/ 230 h 548"/>
                <a:gd name="T2" fmla="*/ 207 w 542"/>
                <a:gd name="T3" fmla="*/ 224 h 548"/>
                <a:gd name="T4" fmla="*/ 167 w 542"/>
                <a:gd name="T5" fmla="*/ 293 h 548"/>
                <a:gd name="T6" fmla="*/ 188 w 542"/>
                <a:gd name="T7" fmla="*/ 335 h 548"/>
                <a:gd name="T8" fmla="*/ 158 w 542"/>
                <a:gd name="T9" fmla="*/ 357 h 548"/>
                <a:gd name="T10" fmla="*/ 178 w 542"/>
                <a:gd name="T11" fmla="*/ 434 h 548"/>
                <a:gd name="T12" fmla="*/ 224 w 542"/>
                <a:gd name="T13" fmla="*/ 449 h 548"/>
                <a:gd name="T14" fmla="*/ 217 w 542"/>
                <a:gd name="T15" fmla="*/ 485 h 548"/>
                <a:gd name="T16" fmla="*/ 286 w 542"/>
                <a:gd name="T17" fmla="*/ 526 h 548"/>
                <a:gd name="T18" fmla="*/ 329 w 542"/>
                <a:gd name="T19" fmla="*/ 504 h 548"/>
                <a:gd name="T20" fmla="*/ 350 w 542"/>
                <a:gd name="T21" fmla="*/ 534 h 548"/>
                <a:gd name="T22" fmla="*/ 428 w 542"/>
                <a:gd name="T23" fmla="*/ 514 h 548"/>
                <a:gd name="T24" fmla="*/ 443 w 542"/>
                <a:gd name="T25" fmla="*/ 469 h 548"/>
                <a:gd name="T26" fmla="*/ 479 w 542"/>
                <a:gd name="T27" fmla="*/ 475 h 548"/>
                <a:gd name="T28" fmla="*/ 519 w 542"/>
                <a:gd name="T29" fmla="*/ 406 h 548"/>
                <a:gd name="T30" fmla="*/ 498 w 542"/>
                <a:gd name="T31" fmla="*/ 363 h 548"/>
                <a:gd name="T32" fmla="*/ 528 w 542"/>
                <a:gd name="T33" fmla="*/ 342 h 548"/>
                <a:gd name="T34" fmla="*/ 508 w 542"/>
                <a:gd name="T35" fmla="*/ 265 h 548"/>
                <a:gd name="T36" fmla="*/ 462 w 542"/>
                <a:gd name="T37" fmla="*/ 249 h 548"/>
                <a:gd name="T38" fmla="*/ 469 w 542"/>
                <a:gd name="T39" fmla="*/ 213 h 548"/>
                <a:gd name="T40" fmla="*/ 400 w 542"/>
                <a:gd name="T41" fmla="*/ 173 h 548"/>
                <a:gd name="T42" fmla="*/ 357 w 542"/>
                <a:gd name="T43" fmla="*/ 194 h 548"/>
                <a:gd name="T44" fmla="*/ 335 w 542"/>
                <a:gd name="T45" fmla="*/ 164 h 548"/>
                <a:gd name="T46" fmla="*/ 258 w 542"/>
                <a:gd name="T47" fmla="*/ 184 h 548"/>
                <a:gd name="T48" fmla="*/ 66 w 542"/>
                <a:gd name="T49" fmla="*/ 37 h 548"/>
                <a:gd name="T50" fmla="*/ 51 w 542"/>
                <a:gd name="T51" fmla="*/ 46 h 548"/>
                <a:gd name="T52" fmla="*/ 10 w 542"/>
                <a:gd name="T53" fmla="*/ 70 h 548"/>
                <a:gd name="T54" fmla="*/ 25 w 542"/>
                <a:gd name="T55" fmla="*/ 95 h 548"/>
                <a:gd name="T56" fmla="*/ 21 w 542"/>
                <a:gd name="T57" fmla="*/ 113 h 548"/>
                <a:gd name="T58" fmla="*/ 9 w 542"/>
                <a:gd name="T59" fmla="*/ 159 h 548"/>
                <a:gd name="T60" fmla="*/ 37 w 542"/>
                <a:gd name="T61" fmla="*/ 166 h 548"/>
                <a:gd name="T62" fmla="*/ 46 w 542"/>
                <a:gd name="T63" fmla="*/ 181 h 548"/>
                <a:gd name="T64" fmla="*/ 70 w 542"/>
                <a:gd name="T65" fmla="*/ 222 h 548"/>
                <a:gd name="T66" fmla="*/ 95 w 542"/>
                <a:gd name="T67" fmla="*/ 208 h 548"/>
                <a:gd name="T68" fmla="*/ 113 w 542"/>
                <a:gd name="T69" fmla="*/ 211 h 548"/>
                <a:gd name="T70" fmla="*/ 159 w 542"/>
                <a:gd name="T71" fmla="*/ 224 h 548"/>
                <a:gd name="T72" fmla="*/ 166 w 542"/>
                <a:gd name="T73" fmla="*/ 196 h 548"/>
                <a:gd name="T74" fmla="*/ 181 w 542"/>
                <a:gd name="T75" fmla="*/ 186 h 548"/>
                <a:gd name="T76" fmla="*/ 222 w 542"/>
                <a:gd name="T77" fmla="*/ 162 h 548"/>
                <a:gd name="T78" fmla="*/ 208 w 542"/>
                <a:gd name="T79" fmla="*/ 137 h 548"/>
                <a:gd name="T80" fmla="*/ 211 w 542"/>
                <a:gd name="T81" fmla="*/ 120 h 548"/>
                <a:gd name="T82" fmla="*/ 224 w 542"/>
                <a:gd name="T83" fmla="*/ 74 h 548"/>
                <a:gd name="T84" fmla="*/ 196 w 542"/>
                <a:gd name="T85" fmla="*/ 66 h 548"/>
                <a:gd name="T86" fmla="*/ 186 w 542"/>
                <a:gd name="T87" fmla="*/ 52 h 548"/>
                <a:gd name="T88" fmla="*/ 162 w 542"/>
                <a:gd name="T89" fmla="*/ 10 h 548"/>
                <a:gd name="T90" fmla="*/ 137 w 542"/>
                <a:gd name="T91" fmla="*/ 25 h 548"/>
                <a:gd name="T92" fmla="*/ 120 w 542"/>
                <a:gd name="T93" fmla="*/ 21 h 548"/>
                <a:gd name="T94" fmla="*/ 74 w 542"/>
                <a:gd name="T95" fmla="*/ 9 h 548"/>
                <a:gd name="T96" fmla="*/ 116 w 542"/>
                <a:gd name="T97" fmla="*/ 47 h 548"/>
                <a:gd name="T98" fmla="*/ 116 w 542"/>
                <a:gd name="T99" fmla="*/ 181 h 548"/>
                <a:gd name="T100" fmla="*/ 343 w 542"/>
                <a:gd name="T101" fmla="*/ 231 h 548"/>
                <a:gd name="T102" fmla="*/ 343 w 542"/>
                <a:gd name="T103" fmla="*/ 460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42" h="548">
                  <a:moveTo>
                    <a:pt x="257" y="213"/>
                  </a:moveTo>
                  <a:cubicBezTo>
                    <a:pt x="257" y="213"/>
                    <a:pt x="257" y="213"/>
                    <a:pt x="257" y="213"/>
                  </a:cubicBezTo>
                  <a:cubicBezTo>
                    <a:pt x="257" y="221"/>
                    <a:pt x="251" y="228"/>
                    <a:pt x="243" y="230"/>
                  </a:cubicBezTo>
                  <a:cubicBezTo>
                    <a:pt x="241" y="230"/>
                    <a:pt x="239" y="231"/>
                    <a:pt x="237" y="230"/>
                  </a:cubicBezTo>
                  <a:lnTo>
                    <a:pt x="232" y="229"/>
                  </a:lnTo>
                  <a:lnTo>
                    <a:pt x="207" y="224"/>
                  </a:lnTo>
                  <a:cubicBezTo>
                    <a:pt x="199" y="221"/>
                    <a:pt x="189" y="222"/>
                    <a:pt x="184" y="229"/>
                  </a:cubicBezTo>
                  <a:lnTo>
                    <a:pt x="161" y="270"/>
                  </a:lnTo>
                  <a:cubicBezTo>
                    <a:pt x="156" y="278"/>
                    <a:pt x="160" y="286"/>
                    <a:pt x="167" y="293"/>
                  </a:cubicBezTo>
                  <a:lnTo>
                    <a:pt x="186" y="313"/>
                  </a:lnTo>
                  <a:cubicBezTo>
                    <a:pt x="186" y="313"/>
                    <a:pt x="186" y="314"/>
                    <a:pt x="186" y="314"/>
                  </a:cubicBezTo>
                  <a:cubicBezTo>
                    <a:pt x="191" y="319"/>
                    <a:pt x="192" y="328"/>
                    <a:pt x="188" y="335"/>
                  </a:cubicBezTo>
                  <a:cubicBezTo>
                    <a:pt x="187" y="337"/>
                    <a:pt x="185" y="339"/>
                    <a:pt x="184" y="340"/>
                  </a:cubicBezTo>
                  <a:lnTo>
                    <a:pt x="180" y="343"/>
                  </a:lnTo>
                  <a:lnTo>
                    <a:pt x="158" y="357"/>
                  </a:lnTo>
                  <a:cubicBezTo>
                    <a:pt x="151" y="361"/>
                    <a:pt x="144" y="368"/>
                    <a:pt x="146" y="377"/>
                  </a:cubicBezTo>
                  <a:lnTo>
                    <a:pt x="158" y="422"/>
                  </a:lnTo>
                  <a:cubicBezTo>
                    <a:pt x="160" y="431"/>
                    <a:pt x="169" y="433"/>
                    <a:pt x="178" y="434"/>
                  </a:cubicBezTo>
                  <a:lnTo>
                    <a:pt x="206" y="435"/>
                  </a:lnTo>
                  <a:cubicBezTo>
                    <a:pt x="206" y="435"/>
                    <a:pt x="206" y="435"/>
                    <a:pt x="207" y="435"/>
                  </a:cubicBezTo>
                  <a:cubicBezTo>
                    <a:pt x="214" y="436"/>
                    <a:pt x="221" y="441"/>
                    <a:pt x="224" y="449"/>
                  </a:cubicBezTo>
                  <a:cubicBezTo>
                    <a:pt x="224" y="451"/>
                    <a:pt x="224" y="453"/>
                    <a:pt x="224" y="455"/>
                  </a:cubicBezTo>
                  <a:lnTo>
                    <a:pt x="223" y="460"/>
                  </a:lnTo>
                  <a:lnTo>
                    <a:pt x="217" y="485"/>
                  </a:lnTo>
                  <a:cubicBezTo>
                    <a:pt x="215" y="493"/>
                    <a:pt x="215" y="503"/>
                    <a:pt x="223" y="508"/>
                  </a:cubicBezTo>
                  <a:lnTo>
                    <a:pt x="264" y="531"/>
                  </a:lnTo>
                  <a:cubicBezTo>
                    <a:pt x="272" y="536"/>
                    <a:pt x="279" y="532"/>
                    <a:pt x="286" y="526"/>
                  </a:cubicBezTo>
                  <a:lnTo>
                    <a:pt x="307" y="507"/>
                  </a:lnTo>
                  <a:cubicBezTo>
                    <a:pt x="307" y="506"/>
                    <a:pt x="307" y="506"/>
                    <a:pt x="307" y="506"/>
                  </a:cubicBezTo>
                  <a:cubicBezTo>
                    <a:pt x="313" y="501"/>
                    <a:pt x="322" y="500"/>
                    <a:pt x="329" y="504"/>
                  </a:cubicBezTo>
                  <a:cubicBezTo>
                    <a:pt x="331" y="505"/>
                    <a:pt x="333" y="507"/>
                    <a:pt x="334" y="508"/>
                  </a:cubicBezTo>
                  <a:lnTo>
                    <a:pt x="337" y="512"/>
                  </a:lnTo>
                  <a:lnTo>
                    <a:pt x="350" y="534"/>
                  </a:lnTo>
                  <a:cubicBezTo>
                    <a:pt x="354" y="541"/>
                    <a:pt x="362" y="548"/>
                    <a:pt x="370" y="546"/>
                  </a:cubicBezTo>
                  <a:lnTo>
                    <a:pt x="416" y="534"/>
                  </a:lnTo>
                  <a:cubicBezTo>
                    <a:pt x="425" y="532"/>
                    <a:pt x="427" y="523"/>
                    <a:pt x="428" y="514"/>
                  </a:cubicBezTo>
                  <a:lnTo>
                    <a:pt x="429" y="486"/>
                  </a:lnTo>
                  <a:cubicBezTo>
                    <a:pt x="429" y="486"/>
                    <a:pt x="429" y="486"/>
                    <a:pt x="429" y="486"/>
                  </a:cubicBezTo>
                  <a:cubicBezTo>
                    <a:pt x="429" y="478"/>
                    <a:pt x="435" y="471"/>
                    <a:pt x="443" y="469"/>
                  </a:cubicBezTo>
                  <a:cubicBezTo>
                    <a:pt x="445" y="468"/>
                    <a:pt x="447" y="468"/>
                    <a:pt x="449" y="468"/>
                  </a:cubicBezTo>
                  <a:lnTo>
                    <a:pt x="454" y="469"/>
                  </a:lnTo>
                  <a:lnTo>
                    <a:pt x="479" y="475"/>
                  </a:lnTo>
                  <a:cubicBezTo>
                    <a:pt x="487" y="477"/>
                    <a:pt x="497" y="477"/>
                    <a:pt x="501" y="469"/>
                  </a:cubicBezTo>
                  <a:lnTo>
                    <a:pt x="525" y="428"/>
                  </a:lnTo>
                  <a:cubicBezTo>
                    <a:pt x="530" y="420"/>
                    <a:pt x="526" y="413"/>
                    <a:pt x="519" y="406"/>
                  </a:cubicBezTo>
                  <a:lnTo>
                    <a:pt x="500" y="385"/>
                  </a:lnTo>
                  <a:cubicBezTo>
                    <a:pt x="500" y="385"/>
                    <a:pt x="500" y="385"/>
                    <a:pt x="500" y="385"/>
                  </a:cubicBezTo>
                  <a:cubicBezTo>
                    <a:pt x="495" y="379"/>
                    <a:pt x="494" y="370"/>
                    <a:pt x="498" y="363"/>
                  </a:cubicBezTo>
                  <a:cubicBezTo>
                    <a:pt x="499" y="361"/>
                    <a:pt x="500" y="359"/>
                    <a:pt x="502" y="358"/>
                  </a:cubicBezTo>
                  <a:lnTo>
                    <a:pt x="506" y="355"/>
                  </a:lnTo>
                  <a:lnTo>
                    <a:pt x="528" y="342"/>
                  </a:lnTo>
                  <a:cubicBezTo>
                    <a:pt x="535" y="338"/>
                    <a:pt x="542" y="331"/>
                    <a:pt x="540" y="322"/>
                  </a:cubicBezTo>
                  <a:lnTo>
                    <a:pt x="528" y="276"/>
                  </a:lnTo>
                  <a:cubicBezTo>
                    <a:pt x="525" y="267"/>
                    <a:pt x="517" y="265"/>
                    <a:pt x="508" y="265"/>
                  </a:cubicBezTo>
                  <a:lnTo>
                    <a:pt x="479" y="263"/>
                  </a:lnTo>
                  <a:cubicBezTo>
                    <a:pt x="479" y="263"/>
                    <a:pt x="479" y="263"/>
                    <a:pt x="479" y="263"/>
                  </a:cubicBezTo>
                  <a:cubicBezTo>
                    <a:pt x="471" y="263"/>
                    <a:pt x="464" y="257"/>
                    <a:pt x="462" y="249"/>
                  </a:cubicBezTo>
                  <a:cubicBezTo>
                    <a:pt x="462" y="247"/>
                    <a:pt x="461" y="245"/>
                    <a:pt x="462" y="243"/>
                  </a:cubicBezTo>
                  <a:lnTo>
                    <a:pt x="463" y="238"/>
                  </a:lnTo>
                  <a:lnTo>
                    <a:pt x="469" y="213"/>
                  </a:lnTo>
                  <a:cubicBezTo>
                    <a:pt x="471" y="205"/>
                    <a:pt x="470" y="195"/>
                    <a:pt x="463" y="191"/>
                  </a:cubicBezTo>
                  <a:lnTo>
                    <a:pt x="422" y="167"/>
                  </a:lnTo>
                  <a:cubicBezTo>
                    <a:pt x="414" y="162"/>
                    <a:pt x="407" y="166"/>
                    <a:pt x="400" y="173"/>
                  </a:cubicBezTo>
                  <a:lnTo>
                    <a:pt x="379" y="192"/>
                  </a:lnTo>
                  <a:cubicBezTo>
                    <a:pt x="379" y="192"/>
                    <a:pt x="379" y="192"/>
                    <a:pt x="379" y="192"/>
                  </a:cubicBezTo>
                  <a:cubicBezTo>
                    <a:pt x="373" y="197"/>
                    <a:pt x="364" y="198"/>
                    <a:pt x="357" y="194"/>
                  </a:cubicBezTo>
                  <a:cubicBezTo>
                    <a:pt x="355" y="193"/>
                    <a:pt x="353" y="192"/>
                    <a:pt x="352" y="190"/>
                  </a:cubicBezTo>
                  <a:lnTo>
                    <a:pt x="349" y="186"/>
                  </a:lnTo>
                  <a:lnTo>
                    <a:pt x="335" y="164"/>
                  </a:lnTo>
                  <a:cubicBezTo>
                    <a:pt x="331" y="157"/>
                    <a:pt x="324" y="150"/>
                    <a:pt x="316" y="152"/>
                  </a:cubicBezTo>
                  <a:lnTo>
                    <a:pt x="270" y="164"/>
                  </a:lnTo>
                  <a:cubicBezTo>
                    <a:pt x="261" y="167"/>
                    <a:pt x="259" y="175"/>
                    <a:pt x="258" y="184"/>
                  </a:cubicBezTo>
                  <a:lnTo>
                    <a:pt x="257" y="213"/>
                  </a:lnTo>
                  <a:close/>
                  <a:moveTo>
                    <a:pt x="66" y="37"/>
                  </a:moveTo>
                  <a:cubicBezTo>
                    <a:pt x="66" y="37"/>
                    <a:pt x="66" y="37"/>
                    <a:pt x="66" y="37"/>
                  </a:cubicBezTo>
                  <a:cubicBezTo>
                    <a:pt x="66" y="41"/>
                    <a:pt x="63" y="46"/>
                    <a:pt x="58" y="47"/>
                  </a:cubicBezTo>
                  <a:cubicBezTo>
                    <a:pt x="57" y="47"/>
                    <a:pt x="55" y="47"/>
                    <a:pt x="54" y="47"/>
                  </a:cubicBezTo>
                  <a:lnTo>
                    <a:pt x="51" y="46"/>
                  </a:lnTo>
                  <a:lnTo>
                    <a:pt x="37" y="43"/>
                  </a:lnTo>
                  <a:cubicBezTo>
                    <a:pt x="32" y="42"/>
                    <a:pt x="26" y="42"/>
                    <a:pt x="24" y="46"/>
                  </a:cubicBezTo>
                  <a:lnTo>
                    <a:pt x="10" y="70"/>
                  </a:lnTo>
                  <a:cubicBezTo>
                    <a:pt x="7" y="75"/>
                    <a:pt x="10" y="79"/>
                    <a:pt x="13" y="83"/>
                  </a:cubicBezTo>
                  <a:lnTo>
                    <a:pt x="24" y="95"/>
                  </a:lnTo>
                  <a:cubicBezTo>
                    <a:pt x="25" y="95"/>
                    <a:pt x="25" y="95"/>
                    <a:pt x="25" y="95"/>
                  </a:cubicBezTo>
                  <a:cubicBezTo>
                    <a:pt x="28" y="99"/>
                    <a:pt x="28" y="104"/>
                    <a:pt x="26" y="108"/>
                  </a:cubicBezTo>
                  <a:cubicBezTo>
                    <a:pt x="25" y="109"/>
                    <a:pt x="24" y="110"/>
                    <a:pt x="23" y="111"/>
                  </a:cubicBezTo>
                  <a:lnTo>
                    <a:pt x="21" y="113"/>
                  </a:lnTo>
                  <a:lnTo>
                    <a:pt x="8" y="121"/>
                  </a:lnTo>
                  <a:cubicBezTo>
                    <a:pt x="4" y="123"/>
                    <a:pt x="0" y="127"/>
                    <a:pt x="2" y="132"/>
                  </a:cubicBezTo>
                  <a:lnTo>
                    <a:pt x="9" y="159"/>
                  </a:lnTo>
                  <a:cubicBezTo>
                    <a:pt x="10" y="164"/>
                    <a:pt x="15" y="165"/>
                    <a:pt x="20" y="166"/>
                  </a:cubicBezTo>
                  <a:lnTo>
                    <a:pt x="37" y="166"/>
                  </a:lnTo>
                  <a:cubicBezTo>
                    <a:pt x="37" y="166"/>
                    <a:pt x="37" y="166"/>
                    <a:pt x="37" y="166"/>
                  </a:cubicBezTo>
                  <a:cubicBezTo>
                    <a:pt x="41" y="167"/>
                    <a:pt x="45" y="170"/>
                    <a:pt x="47" y="174"/>
                  </a:cubicBezTo>
                  <a:cubicBezTo>
                    <a:pt x="47" y="176"/>
                    <a:pt x="47" y="177"/>
                    <a:pt x="47" y="178"/>
                  </a:cubicBezTo>
                  <a:lnTo>
                    <a:pt x="46" y="181"/>
                  </a:lnTo>
                  <a:lnTo>
                    <a:pt x="43" y="196"/>
                  </a:lnTo>
                  <a:cubicBezTo>
                    <a:pt x="42" y="200"/>
                    <a:pt x="42" y="206"/>
                    <a:pt x="46" y="209"/>
                  </a:cubicBezTo>
                  <a:lnTo>
                    <a:pt x="70" y="222"/>
                  </a:lnTo>
                  <a:cubicBezTo>
                    <a:pt x="75" y="225"/>
                    <a:pt x="79" y="223"/>
                    <a:pt x="83" y="219"/>
                  </a:cubicBezTo>
                  <a:lnTo>
                    <a:pt x="95" y="208"/>
                  </a:lnTo>
                  <a:cubicBezTo>
                    <a:pt x="95" y="208"/>
                    <a:pt x="95" y="208"/>
                    <a:pt x="95" y="208"/>
                  </a:cubicBezTo>
                  <a:cubicBezTo>
                    <a:pt x="99" y="205"/>
                    <a:pt x="104" y="204"/>
                    <a:pt x="108" y="207"/>
                  </a:cubicBezTo>
                  <a:cubicBezTo>
                    <a:pt x="109" y="207"/>
                    <a:pt x="110" y="208"/>
                    <a:pt x="111" y="209"/>
                  </a:cubicBezTo>
                  <a:lnTo>
                    <a:pt x="113" y="211"/>
                  </a:lnTo>
                  <a:lnTo>
                    <a:pt x="121" y="224"/>
                  </a:lnTo>
                  <a:cubicBezTo>
                    <a:pt x="123" y="228"/>
                    <a:pt x="127" y="232"/>
                    <a:pt x="132" y="231"/>
                  </a:cubicBezTo>
                  <a:lnTo>
                    <a:pt x="159" y="224"/>
                  </a:lnTo>
                  <a:cubicBezTo>
                    <a:pt x="164" y="223"/>
                    <a:pt x="165" y="218"/>
                    <a:pt x="166" y="212"/>
                  </a:cubicBezTo>
                  <a:lnTo>
                    <a:pt x="166" y="196"/>
                  </a:lnTo>
                  <a:cubicBezTo>
                    <a:pt x="166" y="196"/>
                    <a:pt x="166" y="196"/>
                    <a:pt x="166" y="196"/>
                  </a:cubicBezTo>
                  <a:cubicBezTo>
                    <a:pt x="167" y="191"/>
                    <a:pt x="170" y="187"/>
                    <a:pt x="174" y="186"/>
                  </a:cubicBezTo>
                  <a:cubicBezTo>
                    <a:pt x="176" y="185"/>
                    <a:pt x="177" y="185"/>
                    <a:pt x="178" y="185"/>
                  </a:cubicBezTo>
                  <a:lnTo>
                    <a:pt x="181" y="186"/>
                  </a:lnTo>
                  <a:lnTo>
                    <a:pt x="196" y="189"/>
                  </a:lnTo>
                  <a:cubicBezTo>
                    <a:pt x="200" y="191"/>
                    <a:pt x="206" y="191"/>
                    <a:pt x="209" y="186"/>
                  </a:cubicBezTo>
                  <a:lnTo>
                    <a:pt x="222" y="162"/>
                  </a:lnTo>
                  <a:cubicBezTo>
                    <a:pt x="225" y="158"/>
                    <a:pt x="223" y="153"/>
                    <a:pt x="219" y="149"/>
                  </a:cubicBezTo>
                  <a:lnTo>
                    <a:pt x="208" y="137"/>
                  </a:lnTo>
                  <a:cubicBezTo>
                    <a:pt x="208" y="137"/>
                    <a:pt x="208" y="137"/>
                    <a:pt x="208" y="137"/>
                  </a:cubicBezTo>
                  <a:cubicBezTo>
                    <a:pt x="205" y="134"/>
                    <a:pt x="204" y="128"/>
                    <a:pt x="206" y="124"/>
                  </a:cubicBezTo>
                  <a:cubicBezTo>
                    <a:pt x="207" y="123"/>
                    <a:pt x="208" y="122"/>
                    <a:pt x="209" y="121"/>
                  </a:cubicBezTo>
                  <a:lnTo>
                    <a:pt x="211" y="120"/>
                  </a:lnTo>
                  <a:lnTo>
                    <a:pt x="224" y="112"/>
                  </a:lnTo>
                  <a:cubicBezTo>
                    <a:pt x="228" y="110"/>
                    <a:pt x="232" y="105"/>
                    <a:pt x="231" y="100"/>
                  </a:cubicBezTo>
                  <a:lnTo>
                    <a:pt x="224" y="74"/>
                  </a:lnTo>
                  <a:cubicBezTo>
                    <a:pt x="223" y="69"/>
                    <a:pt x="218" y="67"/>
                    <a:pt x="212" y="67"/>
                  </a:cubicBezTo>
                  <a:lnTo>
                    <a:pt x="196" y="66"/>
                  </a:lnTo>
                  <a:cubicBezTo>
                    <a:pt x="196" y="66"/>
                    <a:pt x="196" y="66"/>
                    <a:pt x="196" y="66"/>
                  </a:cubicBezTo>
                  <a:cubicBezTo>
                    <a:pt x="191" y="66"/>
                    <a:pt x="187" y="63"/>
                    <a:pt x="186" y="58"/>
                  </a:cubicBezTo>
                  <a:cubicBezTo>
                    <a:pt x="185" y="57"/>
                    <a:pt x="185" y="56"/>
                    <a:pt x="185" y="54"/>
                  </a:cubicBezTo>
                  <a:lnTo>
                    <a:pt x="186" y="52"/>
                  </a:lnTo>
                  <a:lnTo>
                    <a:pt x="189" y="37"/>
                  </a:lnTo>
                  <a:cubicBezTo>
                    <a:pt x="191" y="32"/>
                    <a:pt x="191" y="27"/>
                    <a:pt x="186" y="24"/>
                  </a:cubicBezTo>
                  <a:lnTo>
                    <a:pt x="162" y="10"/>
                  </a:lnTo>
                  <a:cubicBezTo>
                    <a:pt x="158" y="7"/>
                    <a:pt x="153" y="10"/>
                    <a:pt x="149" y="13"/>
                  </a:cubicBezTo>
                  <a:lnTo>
                    <a:pt x="137" y="25"/>
                  </a:lnTo>
                  <a:cubicBezTo>
                    <a:pt x="137" y="25"/>
                    <a:pt x="137" y="25"/>
                    <a:pt x="137" y="25"/>
                  </a:cubicBezTo>
                  <a:cubicBezTo>
                    <a:pt x="134" y="28"/>
                    <a:pt x="128" y="28"/>
                    <a:pt x="124" y="26"/>
                  </a:cubicBezTo>
                  <a:cubicBezTo>
                    <a:pt x="123" y="25"/>
                    <a:pt x="122" y="24"/>
                    <a:pt x="121" y="24"/>
                  </a:cubicBezTo>
                  <a:lnTo>
                    <a:pt x="120" y="21"/>
                  </a:lnTo>
                  <a:lnTo>
                    <a:pt x="112" y="8"/>
                  </a:lnTo>
                  <a:cubicBezTo>
                    <a:pt x="110" y="4"/>
                    <a:pt x="105" y="0"/>
                    <a:pt x="100" y="2"/>
                  </a:cubicBezTo>
                  <a:lnTo>
                    <a:pt x="74" y="9"/>
                  </a:lnTo>
                  <a:cubicBezTo>
                    <a:pt x="69" y="10"/>
                    <a:pt x="67" y="15"/>
                    <a:pt x="67" y="20"/>
                  </a:cubicBezTo>
                  <a:lnTo>
                    <a:pt x="66" y="37"/>
                  </a:lnTo>
                  <a:close/>
                  <a:moveTo>
                    <a:pt x="116" y="47"/>
                  </a:moveTo>
                  <a:lnTo>
                    <a:pt x="116" y="47"/>
                  </a:lnTo>
                  <a:cubicBezTo>
                    <a:pt x="153" y="47"/>
                    <a:pt x="183" y="77"/>
                    <a:pt x="183" y="114"/>
                  </a:cubicBezTo>
                  <a:cubicBezTo>
                    <a:pt x="183" y="151"/>
                    <a:pt x="153" y="181"/>
                    <a:pt x="116" y="181"/>
                  </a:cubicBezTo>
                  <a:cubicBezTo>
                    <a:pt x="79" y="181"/>
                    <a:pt x="50" y="151"/>
                    <a:pt x="50" y="114"/>
                  </a:cubicBezTo>
                  <a:cubicBezTo>
                    <a:pt x="50" y="77"/>
                    <a:pt x="79" y="47"/>
                    <a:pt x="116" y="47"/>
                  </a:cubicBezTo>
                  <a:close/>
                  <a:moveTo>
                    <a:pt x="343" y="231"/>
                  </a:moveTo>
                  <a:lnTo>
                    <a:pt x="343" y="231"/>
                  </a:lnTo>
                  <a:cubicBezTo>
                    <a:pt x="406" y="231"/>
                    <a:pt x="458" y="282"/>
                    <a:pt x="458" y="346"/>
                  </a:cubicBezTo>
                  <a:cubicBezTo>
                    <a:pt x="458" y="409"/>
                    <a:pt x="406" y="460"/>
                    <a:pt x="343" y="460"/>
                  </a:cubicBezTo>
                  <a:cubicBezTo>
                    <a:pt x="280" y="460"/>
                    <a:pt x="229" y="409"/>
                    <a:pt x="229" y="346"/>
                  </a:cubicBezTo>
                  <a:cubicBezTo>
                    <a:pt x="229" y="282"/>
                    <a:pt x="280" y="231"/>
                    <a:pt x="343" y="23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 name="组合 32"/>
          <p:cNvGrpSpPr>
            <a:grpSpLocks/>
          </p:cNvGrpSpPr>
          <p:nvPr/>
        </p:nvGrpSpPr>
        <p:grpSpPr bwMode="auto">
          <a:xfrm>
            <a:off x="5862638" y="5078413"/>
            <a:ext cx="517525" cy="517525"/>
            <a:chOff x="0" y="0"/>
            <a:chExt cx="517525" cy="517525"/>
          </a:xfrm>
        </p:grpSpPr>
        <p:sp>
          <p:nvSpPr>
            <p:cNvPr id="12321" name="Oval 27"/>
            <p:cNvSpPr>
              <a:spLocks noChangeArrowheads="1"/>
            </p:cNvSpPr>
            <p:nvPr/>
          </p:nvSpPr>
          <p:spPr bwMode="auto">
            <a:xfrm>
              <a:off x="0" y="0"/>
              <a:ext cx="517525" cy="517525"/>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accent1"/>
                </a:solidFill>
                <a:ea typeface="宋体" pitchFamily="2" charset="-122"/>
              </a:endParaRPr>
            </a:p>
          </p:txBody>
        </p:sp>
        <p:sp>
          <p:nvSpPr>
            <p:cNvPr id="12322" name="Freeform 30"/>
            <p:cNvSpPr>
              <a:spLocks noEditPoints="1" noChangeArrowheads="1"/>
            </p:cNvSpPr>
            <p:nvPr/>
          </p:nvSpPr>
          <p:spPr bwMode="auto">
            <a:xfrm>
              <a:off x="77788" y="95250"/>
              <a:ext cx="393700" cy="369888"/>
            </a:xfrm>
            <a:custGeom>
              <a:avLst/>
              <a:gdLst>
                <a:gd name="T0" fmla="*/ 358 w 586"/>
                <a:gd name="T1" fmla="*/ 9 h 552"/>
                <a:gd name="T2" fmla="*/ 285 w 586"/>
                <a:gd name="T3" fmla="*/ 35 h 552"/>
                <a:gd name="T4" fmla="*/ 153 w 586"/>
                <a:gd name="T5" fmla="*/ 23 h 552"/>
                <a:gd name="T6" fmla="*/ 9 w 586"/>
                <a:gd name="T7" fmla="*/ 227 h 552"/>
                <a:gd name="T8" fmla="*/ 87 w 586"/>
                <a:gd name="T9" fmla="*/ 371 h 552"/>
                <a:gd name="T10" fmla="*/ 138 w 586"/>
                <a:gd name="T11" fmla="*/ 480 h 552"/>
                <a:gd name="T12" fmla="*/ 205 w 586"/>
                <a:gd name="T13" fmla="*/ 524 h 552"/>
                <a:gd name="T14" fmla="*/ 288 w 586"/>
                <a:gd name="T15" fmla="*/ 552 h 552"/>
                <a:gd name="T16" fmla="*/ 368 w 586"/>
                <a:gd name="T17" fmla="*/ 519 h 552"/>
                <a:gd name="T18" fmla="*/ 392 w 586"/>
                <a:gd name="T19" fmla="*/ 474 h 552"/>
                <a:gd name="T20" fmla="*/ 449 w 586"/>
                <a:gd name="T21" fmla="*/ 426 h 552"/>
                <a:gd name="T22" fmla="*/ 486 w 586"/>
                <a:gd name="T23" fmla="*/ 418 h 552"/>
                <a:gd name="T24" fmla="*/ 502 w 586"/>
                <a:gd name="T25" fmla="*/ 365 h 552"/>
                <a:gd name="T26" fmla="*/ 546 w 586"/>
                <a:gd name="T27" fmla="*/ 357 h 552"/>
                <a:gd name="T28" fmla="*/ 574 w 586"/>
                <a:gd name="T29" fmla="*/ 263 h 552"/>
                <a:gd name="T30" fmla="*/ 554 w 586"/>
                <a:gd name="T31" fmla="*/ 248 h 552"/>
                <a:gd name="T32" fmla="*/ 541 w 586"/>
                <a:gd name="T33" fmla="*/ 281 h 552"/>
                <a:gd name="T34" fmla="*/ 477 w 586"/>
                <a:gd name="T35" fmla="*/ 254 h 552"/>
                <a:gd name="T36" fmla="*/ 489 w 586"/>
                <a:gd name="T37" fmla="*/ 344 h 552"/>
                <a:gd name="T38" fmla="*/ 414 w 586"/>
                <a:gd name="T39" fmla="*/ 298 h 552"/>
                <a:gd name="T40" fmla="*/ 433 w 586"/>
                <a:gd name="T41" fmla="*/ 400 h 552"/>
                <a:gd name="T42" fmla="*/ 368 w 586"/>
                <a:gd name="T43" fmla="*/ 371 h 552"/>
                <a:gd name="T44" fmla="*/ 377 w 586"/>
                <a:gd name="T45" fmla="*/ 456 h 552"/>
                <a:gd name="T46" fmla="*/ 321 w 586"/>
                <a:gd name="T47" fmla="*/ 440 h 552"/>
                <a:gd name="T48" fmla="*/ 323 w 586"/>
                <a:gd name="T49" fmla="*/ 510 h 552"/>
                <a:gd name="T50" fmla="*/ 271 w 586"/>
                <a:gd name="T51" fmla="*/ 521 h 552"/>
                <a:gd name="T52" fmla="*/ 270 w 586"/>
                <a:gd name="T53" fmla="*/ 484 h 552"/>
                <a:gd name="T54" fmla="*/ 351 w 586"/>
                <a:gd name="T55" fmla="*/ 400 h 552"/>
                <a:gd name="T56" fmla="*/ 205 w 586"/>
                <a:gd name="T57" fmla="*/ 500 h 552"/>
                <a:gd name="T58" fmla="*/ 198 w 586"/>
                <a:gd name="T59" fmla="*/ 442 h 552"/>
                <a:gd name="T60" fmla="*/ 281 w 586"/>
                <a:gd name="T61" fmla="*/ 330 h 552"/>
                <a:gd name="T62" fmla="*/ 120 w 586"/>
                <a:gd name="T63" fmla="*/ 449 h 552"/>
                <a:gd name="T64" fmla="*/ 225 w 586"/>
                <a:gd name="T65" fmla="*/ 274 h 552"/>
                <a:gd name="T66" fmla="*/ 104 w 586"/>
                <a:gd name="T67" fmla="*/ 354 h 552"/>
                <a:gd name="T68" fmla="*/ 99 w 586"/>
                <a:gd name="T69" fmla="*/ 327 h 552"/>
                <a:gd name="T70" fmla="*/ 103 w 586"/>
                <a:gd name="T71" fmla="*/ 317 h 552"/>
                <a:gd name="T72" fmla="*/ 111 w 586"/>
                <a:gd name="T73" fmla="*/ 306 h 552"/>
                <a:gd name="T74" fmla="*/ 169 w 586"/>
                <a:gd name="T75" fmla="*/ 213 h 552"/>
                <a:gd name="T76" fmla="*/ 70 w 586"/>
                <a:gd name="T77" fmla="*/ 227 h 552"/>
                <a:gd name="T78" fmla="*/ 231 w 586"/>
                <a:gd name="T79" fmla="*/ 117 h 552"/>
                <a:gd name="T80" fmla="*/ 370 w 586"/>
                <a:gd name="T81" fmla="*/ 92 h 552"/>
                <a:gd name="T82" fmla="*/ 342 w 586"/>
                <a:gd name="T83" fmla="*/ 35 h 552"/>
                <a:gd name="T84" fmla="*/ 538 w 586"/>
                <a:gd name="T85" fmla="*/ 183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86" h="552">
                  <a:moveTo>
                    <a:pt x="555" y="166"/>
                  </a:moveTo>
                  <a:lnTo>
                    <a:pt x="424" y="35"/>
                  </a:lnTo>
                  <a:cubicBezTo>
                    <a:pt x="408" y="19"/>
                    <a:pt x="383" y="9"/>
                    <a:pt x="358" y="9"/>
                  </a:cubicBezTo>
                  <a:cubicBezTo>
                    <a:pt x="350" y="9"/>
                    <a:pt x="342" y="10"/>
                    <a:pt x="335" y="13"/>
                  </a:cubicBezTo>
                  <a:lnTo>
                    <a:pt x="329" y="14"/>
                  </a:lnTo>
                  <a:cubicBezTo>
                    <a:pt x="316" y="18"/>
                    <a:pt x="300" y="26"/>
                    <a:pt x="285" y="35"/>
                  </a:cubicBezTo>
                  <a:cubicBezTo>
                    <a:pt x="259" y="24"/>
                    <a:pt x="235" y="12"/>
                    <a:pt x="224" y="8"/>
                  </a:cubicBezTo>
                  <a:lnTo>
                    <a:pt x="219" y="7"/>
                  </a:lnTo>
                  <a:cubicBezTo>
                    <a:pt x="198" y="0"/>
                    <a:pt x="168" y="8"/>
                    <a:pt x="153" y="23"/>
                  </a:cubicBezTo>
                  <a:lnTo>
                    <a:pt x="22" y="154"/>
                  </a:lnTo>
                  <a:cubicBezTo>
                    <a:pt x="7" y="169"/>
                    <a:pt x="0" y="199"/>
                    <a:pt x="6" y="220"/>
                  </a:cubicBezTo>
                  <a:lnTo>
                    <a:pt x="9" y="227"/>
                  </a:lnTo>
                  <a:cubicBezTo>
                    <a:pt x="16" y="248"/>
                    <a:pt x="34" y="277"/>
                    <a:pt x="49" y="293"/>
                  </a:cubicBezTo>
                  <a:lnTo>
                    <a:pt x="76" y="320"/>
                  </a:lnTo>
                  <a:cubicBezTo>
                    <a:pt x="70" y="338"/>
                    <a:pt x="74" y="358"/>
                    <a:pt x="87" y="371"/>
                  </a:cubicBezTo>
                  <a:cubicBezTo>
                    <a:pt x="93" y="378"/>
                    <a:pt x="102" y="382"/>
                    <a:pt x="111" y="384"/>
                  </a:cubicBezTo>
                  <a:cubicBezTo>
                    <a:pt x="86" y="409"/>
                    <a:pt x="82" y="445"/>
                    <a:pt x="103" y="466"/>
                  </a:cubicBezTo>
                  <a:cubicBezTo>
                    <a:pt x="112" y="475"/>
                    <a:pt x="124" y="480"/>
                    <a:pt x="138" y="480"/>
                  </a:cubicBezTo>
                  <a:cubicBezTo>
                    <a:pt x="144" y="480"/>
                    <a:pt x="150" y="479"/>
                    <a:pt x="157" y="477"/>
                  </a:cubicBezTo>
                  <a:cubicBezTo>
                    <a:pt x="157" y="490"/>
                    <a:pt x="161" y="502"/>
                    <a:pt x="170" y="510"/>
                  </a:cubicBezTo>
                  <a:cubicBezTo>
                    <a:pt x="179" y="519"/>
                    <a:pt x="191" y="524"/>
                    <a:pt x="205" y="524"/>
                  </a:cubicBezTo>
                  <a:cubicBezTo>
                    <a:pt x="217" y="524"/>
                    <a:pt x="230" y="520"/>
                    <a:pt x="241" y="513"/>
                  </a:cubicBezTo>
                  <a:cubicBezTo>
                    <a:pt x="242" y="522"/>
                    <a:pt x="247" y="531"/>
                    <a:pt x="254" y="538"/>
                  </a:cubicBezTo>
                  <a:cubicBezTo>
                    <a:pt x="263" y="547"/>
                    <a:pt x="275" y="552"/>
                    <a:pt x="288" y="552"/>
                  </a:cubicBezTo>
                  <a:cubicBezTo>
                    <a:pt x="305" y="552"/>
                    <a:pt x="323" y="544"/>
                    <a:pt x="336" y="531"/>
                  </a:cubicBezTo>
                  <a:lnTo>
                    <a:pt x="343" y="523"/>
                  </a:lnTo>
                  <a:cubicBezTo>
                    <a:pt x="351" y="525"/>
                    <a:pt x="360" y="524"/>
                    <a:pt x="368" y="519"/>
                  </a:cubicBezTo>
                  <a:lnTo>
                    <a:pt x="373" y="516"/>
                  </a:lnTo>
                  <a:cubicBezTo>
                    <a:pt x="387" y="508"/>
                    <a:pt x="393" y="492"/>
                    <a:pt x="389" y="478"/>
                  </a:cubicBezTo>
                  <a:lnTo>
                    <a:pt x="392" y="474"/>
                  </a:lnTo>
                  <a:cubicBezTo>
                    <a:pt x="403" y="483"/>
                    <a:pt x="419" y="484"/>
                    <a:pt x="432" y="477"/>
                  </a:cubicBezTo>
                  <a:lnTo>
                    <a:pt x="437" y="474"/>
                  </a:lnTo>
                  <a:cubicBezTo>
                    <a:pt x="453" y="464"/>
                    <a:pt x="458" y="442"/>
                    <a:pt x="449" y="426"/>
                  </a:cubicBezTo>
                  <a:lnTo>
                    <a:pt x="446" y="421"/>
                  </a:lnTo>
                  <a:lnTo>
                    <a:pt x="449" y="417"/>
                  </a:lnTo>
                  <a:cubicBezTo>
                    <a:pt x="460" y="424"/>
                    <a:pt x="474" y="425"/>
                    <a:pt x="486" y="418"/>
                  </a:cubicBezTo>
                  <a:lnTo>
                    <a:pt x="491" y="415"/>
                  </a:lnTo>
                  <a:cubicBezTo>
                    <a:pt x="508" y="405"/>
                    <a:pt x="513" y="384"/>
                    <a:pt x="503" y="367"/>
                  </a:cubicBezTo>
                  <a:lnTo>
                    <a:pt x="502" y="365"/>
                  </a:lnTo>
                  <a:lnTo>
                    <a:pt x="506" y="360"/>
                  </a:lnTo>
                  <a:cubicBezTo>
                    <a:pt x="517" y="366"/>
                    <a:pt x="530" y="366"/>
                    <a:pt x="541" y="360"/>
                  </a:cubicBezTo>
                  <a:lnTo>
                    <a:pt x="546" y="357"/>
                  </a:lnTo>
                  <a:cubicBezTo>
                    <a:pt x="562" y="347"/>
                    <a:pt x="567" y="325"/>
                    <a:pt x="558" y="309"/>
                  </a:cubicBezTo>
                  <a:lnTo>
                    <a:pt x="555" y="304"/>
                  </a:lnTo>
                  <a:cubicBezTo>
                    <a:pt x="563" y="290"/>
                    <a:pt x="570" y="276"/>
                    <a:pt x="574" y="263"/>
                  </a:cubicBezTo>
                  <a:lnTo>
                    <a:pt x="577" y="256"/>
                  </a:lnTo>
                  <a:cubicBezTo>
                    <a:pt x="586" y="226"/>
                    <a:pt x="577" y="188"/>
                    <a:pt x="555" y="166"/>
                  </a:cubicBezTo>
                  <a:close/>
                  <a:moveTo>
                    <a:pt x="554" y="248"/>
                  </a:moveTo>
                  <a:lnTo>
                    <a:pt x="554" y="248"/>
                  </a:lnTo>
                  <a:lnTo>
                    <a:pt x="552" y="256"/>
                  </a:lnTo>
                  <a:cubicBezTo>
                    <a:pt x="549" y="263"/>
                    <a:pt x="545" y="272"/>
                    <a:pt x="541" y="281"/>
                  </a:cubicBezTo>
                  <a:lnTo>
                    <a:pt x="530" y="263"/>
                  </a:lnTo>
                  <a:cubicBezTo>
                    <a:pt x="520" y="246"/>
                    <a:pt x="498" y="241"/>
                    <a:pt x="482" y="251"/>
                  </a:cubicBezTo>
                  <a:lnTo>
                    <a:pt x="477" y="254"/>
                  </a:lnTo>
                  <a:cubicBezTo>
                    <a:pt x="461" y="263"/>
                    <a:pt x="455" y="285"/>
                    <a:pt x="465" y="301"/>
                  </a:cubicBezTo>
                  <a:lnTo>
                    <a:pt x="490" y="343"/>
                  </a:lnTo>
                  <a:lnTo>
                    <a:pt x="489" y="344"/>
                  </a:lnTo>
                  <a:lnTo>
                    <a:pt x="467" y="307"/>
                  </a:lnTo>
                  <a:cubicBezTo>
                    <a:pt x="457" y="290"/>
                    <a:pt x="435" y="285"/>
                    <a:pt x="419" y="295"/>
                  </a:cubicBezTo>
                  <a:lnTo>
                    <a:pt x="414" y="298"/>
                  </a:lnTo>
                  <a:cubicBezTo>
                    <a:pt x="398" y="308"/>
                    <a:pt x="392" y="329"/>
                    <a:pt x="402" y="346"/>
                  </a:cubicBezTo>
                  <a:lnTo>
                    <a:pt x="434" y="399"/>
                  </a:lnTo>
                  <a:lnTo>
                    <a:pt x="433" y="400"/>
                  </a:lnTo>
                  <a:lnTo>
                    <a:pt x="421" y="380"/>
                  </a:lnTo>
                  <a:cubicBezTo>
                    <a:pt x="411" y="363"/>
                    <a:pt x="389" y="358"/>
                    <a:pt x="373" y="368"/>
                  </a:cubicBezTo>
                  <a:lnTo>
                    <a:pt x="368" y="371"/>
                  </a:lnTo>
                  <a:cubicBezTo>
                    <a:pt x="352" y="381"/>
                    <a:pt x="346" y="402"/>
                    <a:pt x="356" y="418"/>
                  </a:cubicBezTo>
                  <a:lnTo>
                    <a:pt x="378" y="455"/>
                  </a:lnTo>
                  <a:lnTo>
                    <a:pt x="377" y="456"/>
                  </a:lnTo>
                  <a:lnTo>
                    <a:pt x="373" y="449"/>
                  </a:lnTo>
                  <a:cubicBezTo>
                    <a:pt x="364" y="432"/>
                    <a:pt x="342" y="427"/>
                    <a:pt x="326" y="437"/>
                  </a:cubicBezTo>
                  <a:lnTo>
                    <a:pt x="321" y="440"/>
                  </a:lnTo>
                  <a:cubicBezTo>
                    <a:pt x="304" y="450"/>
                    <a:pt x="299" y="471"/>
                    <a:pt x="309" y="488"/>
                  </a:cubicBezTo>
                  <a:lnTo>
                    <a:pt x="321" y="507"/>
                  </a:lnTo>
                  <a:cubicBezTo>
                    <a:pt x="321" y="508"/>
                    <a:pt x="322" y="509"/>
                    <a:pt x="323" y="510"/>
                  </a:cubicBezTo>
                  <a:lnTo>
                    <a:pt x="319" y="514"/>
                  </a:lnTo>
                  <a:cubicBezTo>
                    <a:pt x="310" y="523"/>
                    <a:pt x="298" y="528"/>
                    <a:pt x="288" y="528"/>
                  </a:cubicBezTo>
                  <a:cubicBezTo>
                    <a:pt x="281" y="528"/>
                    <a:pt x="275" y="526"/>
                    <a:pt x="271" y="521"/>
                  </a:cubicBezTo>
                  <a:cubicBezTo>
                    <a:pt x="265" y="516"/>
                    <a:pt x="263" y="507"/>
                    <a:pt x="264" y="498"/>
                  </a:cubicBezTo>
                  <a:cubicBezTo>
                    <a:pt x="265" y="494"/>
                    <a:pt x="267" y="489"/>
                    <a:pt x="269" y="485"/>
                  </a:cubicBezTo>
                  <a:cubicBezTo>
                    <a:pt x="269" y="485"/>
                    <a:pt x="270" y="484"/>
                    <a:pt x="270" y="484"/>
                  </a:cubicBezTo>
                  <a:cubicBezTo>
                    <a:pt x="271" y="482"/>
                    <a:pt x="272" y="480"/>
                    <a:pt x="273" y="479"/>
                  </a:cubicBezTo>
                  <a:cubicBezTo>
                    <a:pt x="274" y="477"/>
                    <a:pt x="276" y="475"/>
                    <a:pt x="278" y="473"/>
                  </a:cubicBezTo>
                  <a:lnTo>
                    <a:pt x="351" y="400"/>
                  </a:lnTo>
                  <a:lnTo>
                    <a:pt x="337" y="385"/>
                  </a:lnTo>
                  <a:lnTo>
                    <a:pt x="235" y="486"/>
                  </a:lnTo>
                  <a:cubicBezTo>
                    <a:pt x="226" y="495"/>
                    <a:pt x="215" y="500"/>
                    <a:pt x="205" y="500"/>
                  </a:cubicBezTo>
                  <a:cubicBezTo>
                    <a:pt x="198" y="500"/>
                    <a:pt x="192" y="498"/>
                    <a:pt x="187" y="494"/>
                  </a:cubicBezTo>
                  <a:cubicBezTo>
                    <a:pt x="176" y="482"/>
                    <a:pt x="179" y="461"/>
                    <a:pt x="194" y="445"/>
                  </a:cubicBezTo>
                  <a:lnTo>
                    <a:pt x="198" y="442"/>
                  </a:lnTo>
                  <a:lnTo>
                    <a:pt x="200" y="439"/>
                  </a:lnTo>
                  <a:lnTo>
                    <a:pt x="295" y="344"/>
                  </a:lnTo>
                  <a:lnTo>
                    <a:pt x="281" y="330"/>
                  </a:lnTo>
                  <a:lnTo>
                    <a:pt x="169" y="442"/>
                  </a:lnTo>
                  <a:cubicBezTo>
                    <a:pt x="159" y="451"/>
                    <a:pt x="148" y="456"/>
                    <a:pt x="138" y="456"/>
                  </a:cubicBezTo>
                  <a:cubicBezTo>
                    <a:pt x="131" y="456"/>
                    <a:pt x="125" y="454"/>
                    <a:pt x="120" y="449"/>
                  </a:cubicBezTo>
                  <a:cubicBezTo>
                    <a:pt x="109" y="438"/>
                    <a:pt x="112" y="416"/>
                    <a:pt x="128" y="401"/>
                  </a:cubicBezTo>
                  <a:lnTo>
                    <a:pt x="240" y="289"/>
                  </a:lnTo>
                  <a:lnTo>
                    <a:pt x="225" y="274"/>
                  </a:lnTo>
                  <a:lnTo>
                    <a:pt x="152" y="347"/>
                  </a:lnTo>
                  <a:cubicBezTo>
                    <a:pt x="143" y="356"/>
                    <a:pt x="131" y="361"/>
                    <a:pt x="121" y="361"/>
                  </a:cubicBezTo>
                  <a:cubicBezTo>
                    <a:pt x="114" y="361"/>
                    <a:pt x="108" y="359"/>
                    <a:pt x="104" y="354"/>
                  </a:cubicBezTo>
                  <a:cubicBezTo>
                    <a:pt x="100" y="351"/>
                    <a:pt x="98" y="346"/>
                    <a:pt x="98" y="341"/>
                  </a:cubicBezTo>
                  <a:cubicBezTo>
                    <a:pt x="97" y="337"/>
                    <a:pt x="97" y="333"/>
                    <a:pt x="98" y="329"/>
                  </a:cubicBezTo>
                  <a:cubicBezTo>
                    <a:pt x="98" y="328"/>
                    <a:pt x="98" y="328"/>
                    <a:pt x="99" y="327"/>
                  </a:cubicBezTo>
                  <a:cubicBezTo>
                    <a:pt x="99" y="326"/>
                    <a:pt x="99" y="325"/>
                    <a:pt x="100" y="324"/>
                  </a:cubicBezTo>
                  <a:cubicBezTo>
                    <a:pt x="100" y="322"/>
                    <a:pt x="101" y="321"/>
                    <a:pt x="102" y="319"/>
                  </a:cubicBezTo>
                  <a:cubicBezTo>
                    <a:pt x="102" y="318"/>
                    <a:pt x="102" y="318"/>
                    <a:pt x="103" y="317"/>
                  </a:cubicBezTo>
                  <a:cubicBezTo>
                    <a:pt x="104" y="316"/>
                    <a:pt x="104" y="314"/>
                    <a:pt x="105" y="313"/>
                  </a:cubicBezTo>
                  <a:cubicBezTo>
                    <a:pt x="106" y="312"/>
                    <a:pt x="106" y="312"/>
                    <a:pt x="107" y="311"/>
                  </a:cubicBezTo>
                  <a:cubicBezTo>
                    <a:pt x="108" y="309"/>
                    <a:pt x="109" y="308"/>
                    <a:pt x="111" y="306"/>
                  </a:cubicBezTo>
                  <a:lnTo>
                    <a:pt x="184" y="233"/>
                  </a:lnTo>
                  <a:lnTo>
                    <a:pt x="177" y="226"/>
                  </a:lnTo>
                  <a:cubicBezTo>
                    <a:pt x="173" y="222"/>
                    <a:pt x="171" y="218"/>
                    <a:pt x="169" y="213"/>
                  </a:cubicBezTo>
                  <a:lnTo>
                    <a:pt x="124" y="238"/>
                  </a:lnTo>
                  <a:cubicBezTo>
                    <a:pt x="117" y="242"/>
                    <a:pt x="110" y="244"/>
                    <a:pt x="103" y="244"/>
                  </a:cubicBezTo>
                  <a:cubicBezTo>
                    <a:pt x="90" y="244"/>
                    <a:pt x="77" y="238"/>
                    <a:pt x="70" y="227"/>
                  </a:cubicBezTo>
                  <a:cubicBezTo>
                    <a:pt x="59" y="210"/>
                    <a:pt x="66" y="188"/>
                    <a:pt x="85" y="177"/>
                  </a:cubicBezTo>
                  <a:lnTo>
                    <a:pt x="216" y="103"/>
                  </a:lnTo>
                  <a:cubicBezTo>
                    <a:pt x="220" y="109"/>
                    <a:pt x="225" y="113"/>
                    <a:pt x="231" y="117"/>
                  </a:cubicBezTo>
                  <a:lnTo>
                    <a:pt x="316" y="174"/>
                  </a:lnTo>
                  <a:cubicBezTo>
                    <a:pt x="341" y="191"/>
                    <a:pt x="374" y="186"/>
                    <a:pt x="389" y="163"/>
                  </a:cubicBezTo>
                  <a:cubicBezTo>
                    <a:pt x="404" y="141"/>
                    <a:pt x="396" y="108"/>
                    <a:pt x="370" y="92"/>
                  </a:cubicBezTo>
                  <a:lnTo>
                    <a:pt x="307" y="50"/>
                  </a:lnTo>
                  <a:cubicBezTo>
                    <a:pt x="317" y="44"/>
                    <a:pt x="327" y="40"/>
                    <a:pt x="336" y="37"/>
                  </a:cubicBezTo>
                  <a:lnTo>
                    <a:pt x="342" y="35"/>
                  </a:lnTo>
                  <a:cubicBezTo>
                    <a:pt x="347" y="34"/>
                    <a:pt x="352" y="33"/>
                    <a:pt x="358" y="33"/>
                  </a:cubicBezTo>
                  <a:cubicBezTo>
                    <a:pt x="376" y="33"/>
                    <a:pt x="396" y="40"/>
                    <a:pt x="407" y="52"/>
                  </a:cubicBezTo>
                  <a:lnTo>
                    <a:pt x="538" y="183"/>
                  </a:lnTo>
                  <a:cubicBezTo>
                    <a:pt x="554" y="198"/>
                    <a:pt x="561" y="228"/>
                    <a:pt x="554" y="24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9" name="Freeform 10"/>
          <p:cNvSpPr>
            <a:spLocks noEditPoints="1" noChangeArrowheads="1"/>
          </p:cNvSpPr>
          <p:nvPr/>
        </p:nvSpPr>
        <p:spPr bwMode="auto">
          <a:xfrm>
            <a:off x="1071563" y="1192213"/>
            <a:ext cx="2171700" cy="5192712"/>
          </a:xfrm>
          <a:custGeom>
            <a:avLst/>
            <a:gdLst>
              <a:gd name="T0" fmla="*/ 1532 w 2525"/>
              <a:gd name="T1" fmla="*/ 1629 h 6037"/>
              <a:gd name="T2" fmla="*/ 1532 w 2525"/>
              <a:gd name="T3" fmla="*/ 1702 h 6037"/>
              <a:gd name="T4" fmla="*/ 1611 w 2525"/>
              <a:gd name="T5" fmla="*/ 1793 h 6037"/>
              <a:gd name="T6" fmla="*/ 1532 w 2525"/>
              <a:gd name="T7" fmla="*/ 1884 h 6037"/>
              <a:gd name="T8" fmla="*/ 1532 w 2525"/>
              <a:gd name="T9" fmla="*/ 1987 h 6037"/>
              <a:gd name="T10" fmla="*/ 1611 w 2525"/>
              <a:gd name="T11" fmla="*/ 2077 h 6037"/>
              <a:gd name="T12" fmla="*/ 1532 w 2525"/>
              <a:gd name="T13" fmla="*/ 2168 h 6037"/>
              <a:gd name="T14" fmla="*/ 1532 w 2525"/>
              <a:gd name="T15" fmla="*/ 5792 h 6037"/>
              <a:gd name="T16" fmla="*/ 1288 w 2525"/>
              <a:gd name="T17" fmla="*/ 6037 h 6037"/>
              <a:gd name="T18" fmla="*/ 1043 w 2525"/>
              <a:gd name="T19" fmla="*/ 5792 h 6037"/>
              <a:gd name="T20" fmla="*/ 1043 w 2525"/>
              <a:gd name="T21" fmla="*/ 2168 h 6037"/>
              <a:gd name="T22" fmla="*/ 965 w 2525"/>
              <a:gd name="T23" fmla="*/ 2077 h 6037"/>
              <a:gd name="T24" fmla="*/ 1043 w 2525"/>
              <a:gd name="T25" fmla="*/ 1987 h 6037"/>
              <a:gd name="T26" fmla="*/ 1043 w 2525"/>
              <a:gd name="T27" fmla="*/ 1884 h 6037"/>
              <a:gd name="T28" fmla="*/ 965 w 2525"/>
              <a:gd name="T29" fmla="*/ 1793 h 6037"/>
              <a:gd name="T30" fmla="*/ 1043 w 2525"/>
              <a:gd name="T31" fmla="*/ 1702 h 6037"/>
              <a:gd name="T32" fmla="*/ 1043 w 2525"/>
              <a:gd name="T33" fmla="*/ 1629 h 6037"/>
              <a:gd name="T34" fmla="*/ 814 w 2525"/>
              <a:gd name="T35" fmla="*/ 1629 h 6037"/>
              <a:gd name="T36" fmla="*/ 0 w 2525"/>
              <a:gd name="T37" fmla="*/ 814 h 6037"/>
              <a:gd name="T38" fmla="*/ 814 w 2525"/>
              <a:gd name="T39" fmla="*/ 0 h 6037"/>
              <a:gd name="T40" fmla="*/ 1710 w 2525"/>
              <a:gd name="T41" fmla="*/ 0 h 6037"/>
              <a:gd name="T42" fmla="*/ 2525 w 2525"/>
              <a:gd name="T43" fmla="*/ 814 h 6037"/>
              <a:gd name="T44" fmla="*/ 1710 w 2525"/>
              <a:gd name="T45" fmla="*/ 1629 h 6037"/>
              <a:gd name="T46" fmla="*/ 1532 w 2525"/>
              <a:gd name="T47" fmla="*/ 1629 h 6037"/>
              <a:gd name="T48" fmla="*/ 814 w 2525"/>
              <a:gd name="T49" fmla="*/ 400 h 6037"/>
              <a:gd name="T50" fmla="*/ 1710 w 2525"/>
              <a:gd name="T51" fmla="*/ 400 h 6037"/>
              <a:gd name="T52" fmla="*/ 2125 w 2525"/>
              <a:gd name="T53" fmla="*/ 814 h 6037"/>
              <a:gd name="T54" fmla="*/ 1710 w 2525"/>
              <a:gd name="T55" fmla="*/ 1229 h 6037"/>
              <a:gd name="T56" fmla="*/ 814 w 2525"/>
              <a:gd name="T57" fmla="*/ 1229 h 6037"/>
              <a:gd name="T58" fmla="*/ 400 w 2525"/>
              <a:gd name="T59" fmla="*/ 814 h 6037"/>
              <a:gd name="T60" fmla="*/ 814 w 2525"/>
              <a:gd name="T61" fmla="*/ 400 h 60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525" h="6037">
                <a:moveTo>
                  <a:pt x="1532" y="1629"/>
                </a:moveTo>
                <a:lnTo>
                  <a:pt x="1532" y="1702"/>
                </a:lnTo>
                <a:cubicBezTo>
                  <a:pt x="1577" y="1708"/>
                  <a:pt x="1611" y="1747"/>
                  <a:pt x="1611" y="1793"/>
                </a:cubicBezTo>
                <a:cubicBezTo>
                  <a:pt x="1611" y="1839"/>
                  <a:pt x="1577" y="1877"/>
                  <a:pt x="1532" y="1884"/>
                </a:cubicBezTo>
                <a:lnTo>
                  <a:pt x="1532" y="1987"/>
                </a:lnTo>
                <a:cubicBezTo>
                  <a:pt x="1577" y="1993"/>
                  <a:pt x="1611" y="2031"/>
                  <a:pt x="1611" y="2077"/>
                </a:cubicBezTo>
                <a:cubicBezTo>
                  <a:pt x="1611" y="2123"/>
                  <a:pt x="1577" y="2162"/>
                  <a:pt x="1532" y="2168"/>
                </a:cubicBezTo>
                <a:lnTo>
                  <a:pt x="1532" y="5792"/>
                </a:lnTo>
                <a:cubicBezTo>
                  <a:pt x="1532" y="5927"/>
                  <a:pt x="1422" y="6037"/>
                  <a:pt x="1288" y="6037"/>
                </a:cubicBezTo>
                <a:cubicBezTo>
                  <a:pt x="1153" y="6037"/>
                  <a:pt x="1043" y="5927"/>
                  <a:pt x="1043" y="5792"/>
                </a:cubicBezTo>
                <a:lnTo>
                  <a:pt x="1043" y="2168"/>
                </a:lnTo>
                <a:cubicBezTo>
                  <a:pt x="999" y="2162"/>
                  <a:pt x="965" y="2123"/>
                  <a:pt x="965" y="2077"/>
                </a:cubicBezTo>
                <a:cubicBezTo>
                  <a:pt x="965" y="2031"/>
                  <a:pt x="999" y="1993"/>
                  <a:pt x="1043" y="1987"/>
                </a:cubicBezTo>
                <a:lnTo>
                  <a:pt x="1043" y="1884"/>
                </a:lnTo>
                <a:cubicBezTo>
                  <a:pt x="999" y="1877"/>
                  <a:pt x="965" y="1839"/>
                  <a:pt x="965" y="1793"/>
                </a:cubicBezTo>
                <a:cubicBezTo>
                  <a:pt x="965" y="1747"/>
                  <a:pt x="999" y="1708"/>
                  <a:pt x="1043" y="1702"/>
                </a:cubicBezTo>
                <a:lnTo>
                  <a:pt x="1043" y="1629"/>
                </a:lnTo>
                <a:lnTo>
                  <a:pt x="814" y="1629"/>
                </a:lnTo>
                <a:cubicBezTo>
                  <a:pt x="366" y="1629"/>
                  <a:pt x="0" y="1262"/>
                  <a:pt x="0" y="814"/>
                </a:cubicBezTo>
                <a:cubicBezTo>
                  <a:pt x="0" y="366"/>
                  <a:pt x="366" y="0"/>
                  <a:pt x="814" y="0"/>
                </a:cubicBezTo>
                <a:lnTo>
                  <a:pt x="1710" y="0"/>
                </a:lnTo>
                <a:cubicBezTo>
                  <a:pt x="2158" y="0"/>
                  <a:pt x="2525" y="366"/>
                  <a:pt x="2525" y="814"/>
                </a:cubicBezTo>
                <a:cubicBezTo>
                  <a:pt x="2525" y="1262"/>
                  <a:pt x="2158" y="1629"/>
                  <a:pt x="1710" y="1629"/>
                </a:cubicBezTo>
                <a:lnTo>
                  <a:pt x="1532" y="1629"/>
                </a:lnTo>
                <a:close/>
                <a:moveTo>
                  <a:pt x="814" y="400"/>
                </a:moveTo>
                <a:lnTo>
                  <a:pt x="1710" y="400"/>
                </a:lnTo>
                <a:cubicBezTo>
                  <a:pt x="1938" y="400"/>
                  <a:pt x="2125" y="586"/>
                  <a:pt x="2125" y="814"/>
                </a:cubicBezTo>
                <a:cubicBezTo>
                  <a:pt x="2125" y="1042"/>
                  <a:pt x="1938" y="1229"/>
                  <a:pt x="1710" y="1229"/>
                </a:cubicBezTo>
                <a:lnTo>
                  <a:pt x="814" y="1229"/>
                </a:lnTo>
                <a:cubicBezTo>
                  <a:pt x="586" y="1229"/>
                  <a:pt x="400" y="1042"/>
                  <a:pt x="400" y="814"/>
                </a:cubicBezTo>
                <a:cubicBezTo>
                  <a:pt x="400" y="586"/>
                  <a:pt x="586" y="400"/>
                  <a:pt x="814" y="40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ransition spd="slow" advTm="9846">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2290"/>
                                        </p:tgtEl>
                                        <p:attrNameLst>
                                          <p:attrName>style.visibility</p:attrName>
                                        </p:attrNameLst>
                                      </p:cBhvr>
                                      <p:to>
                                        <p:strVal val="visible"/>
                                      </p:to>
                                    </p:set>
                                    <p:anim calcmode="lin" valueType="num">
                                      <p:cBhvr>
                                        <p:cTn id="7" dur="400" fill="hold"/>
                                        <p:tgtEl>
                                          <p:spTgt spid="12290"/>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2290"/>
                                        </p:tgtEl>
                                        <p:attrNameLst>
                                          <p:attrName>ppt_y</p:attrName>
                                        </p:attrNameLst>
                                      </p:cBhvr>
                                      <p:tavLst>
                                        <p:tav tm="0">
                                          <p:val>
                                            <p:strVal val="#ppt_y"/>
                                          </p:val>
                                        </p:tav>
                                        <p:tav tm="100000">
                                          <p:val>
                                            <p:strVal val="#ppt_y"/>
                                          </p:val>
                                        </p:tav>
                                      </p:tavLst>
                                    </p:anim>
                                    <p:anim calcmode="lin" valueType="num">
                                      <p:cBhvr>
                                        <p:cTn id="9" dur="400" fill="hold"/>
                                        <p:tgtEl>
                                          <p:spTgt spid="12290"/>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229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2290"/>
                                        </p:tgtEl>
                                      </p:cBhvr>
                                    </p:animEffect>
                                  </p:childTnLst>
                                </p:cTn>
                              </p:par>
                            </p:childTnLst>
                          </p:cTn>
                        </p:par>
                        <p:par>
                          <p:cTn id="12" fill="hold" nodeType="afterGroup">
                            <p:stCondLst>
                              <p:cond delay="760"/>
                            </p:stCondLst>
                            <p:childTnLst>
                              <p:par>
                                <p:cTn id="13" presetID="42"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1000"/>
                                        <p:tgtEl>
                                          <p:spTgt spid="9"/>
                                        </p:tgtEl>
                                      </p:cBhvr>
                                    </p:animEffect>
                                    <p:anim calcmode="lin" valueType="num">
                                      <p:cBhvr>
                                        <p:cTn id="16" dur="1000" fill="hold"/>
                                        <p:tgtEl>
                                          <p:spTgt spid="9"/>
                                        </p:tgtEl>
                                        <p:attrNameLst>
                                          <p:attrName>ppt_x</p:attrName>
                                        </p:attrNameLst>
                                      </p:cBhvr>
                                      <p:tavLst>
                                        <p:tav tm="0">
                                          <p:val>
                                            <p:strVal val="#ppt_x"/>
                                          </p:val>
                                        </p:tav>
                                        <p:tav tm="100000">
                                          <p:val>
                                            <p:strVal val="#ppt_x"/>
                                          </p:val>
                                        </p:tav>
                                      </p:tavLst>
                                    </p:anim>
                                    <p:anim calcmode="lin" valueType="num">
                                      <p:cBhvr>
                                        <p:cTn id="17" dur="1000" fill="hold"/>
                                        <p:tgtEl>
                                          <p:spTgt spid="9"/>
                                        </p:tgtEl>
                                        <p:attrNameLst>
                                          <p:attrName>ppt_y</p:attrName>
                                        </p:attrNameLst>
                                      </p:cBhvr>
                                      <p:tavLst>
                                        <p:tav tm="0">
                                          <p:val>
                                            <p:strVal val="#ppt_y+.1"/>
                                          </p:val>
                                        </p:tav>
                                        <p:tav tm="100000">
                                          <p:val>
                                            <p:strVal val="#ppt_y"/>
                                          </p:val>
                                        </p:tav>
                                      </p:tavLst>
                                    </p:anim>
                                  </p:childTnLst>
                                </p:cTn>
                              </p:par>
                            </p:childTnLst>
                          </p:cTn>
                        </p:par>
                        <p:par>
                          <p:cTn id="18" fill="hold" nodeType="afterGroup">
                            <p:stCondLst>
                              <p:cond delay="1760"/>
                            </p:stCondLst>
                            <p:childTnLst>
                              <p:par>
                                <p:cTn id="19" presetID="22" presetClass="entr" presetSubtype="8" fill="hold" nodeType="afterEffect">
                                  <p:stCondLst>
                                    <p:cond delay="0"/>
                                  </p:stCondLst>
                                  <p:childTnLst>
                                    <p:set>
                                      <p:cBhvr>
                                        <p:cTn id="20" dur="1" fill="hold">
                                          <p:stCondLst>
                                            <p:cond delay="0"/>
                                          </p:stCondLst>
                                        </p:cTn>
                                        <p:tgtEl>
                                          <p:spTgt spid="12292"/>
                                        </p:tgtEl>
                                        <p:attrNameLst>
                                          <p:attrName>style.visibility</p:attrName>
                                        </p:attrNameLst>
                                      </p:cBhvr>
                                      <p:to>
                                        <p:strVal val="visible"/>
                                      </p:to>
                                    </p:set>
                                    <p:animEffect transition="in" filter="wipe(left)">
                                      <p:cBhvr>
                                        <p:cTn id="21" dur="500"/>
                                        <p:tgtEl>
                                          <p:spTgt spid="12292"/>
                                        </p:tgtEl>
                                      </p:cBhvr>
                                    </p:animEffect>
                                  </p:childTnLst>
                                </p:cTn>
                              </p:par>
                              <p:par>
                                <p:cTn id="22" presetID="22" presetClass="entr" presetSubtype="8" fill="hold" nodeType="withEffect">
                                  <p:stCondLst>
                                    <p:cond delay="100"/>
                                  </p:stCondLst>
                                  <p:childTnLst>
                                    <p:set>
                                      <p:cBhvr>
                                        <p:cTn id="23" dur="1" fill="hold">
                                          <p:stCondLst>
                                            <p:cond delay="0"/>
                                          </p:stCondLst>
                                        </p:cTn>
                                        <p:tgtEl>
                                          <p:spTgt spid="12301"/>
                                        </p:tgtEl>
                                        <p:attrNameLst>
                                          <p:attrName>style.visibility</p:attrName>
                                        </p:attrNameLst>
                                      </p:cBhvr>
                                      <p:to>
                                        <p:strVal val="visible"/>
                                      </p:to>
                                    </p:set>
                                    <p:animEffect transition="in" filter="wipe(left)">
                                      <p:cBhvr>
                                        <p:cTn id="24" dur="500"/>
                                        <p:tgtEl>
                                          <p:spTgt spid="12301"/>
                                        </p:tgtEl>
                                      </p:cBhvr>
                                    </p:animEffect>
                                  </p:childTnLst>
                                </p:cTn>
                              </p:par>
                              <p:par>
                                <p:cTn id="25" presetID="22" presetClass="entr" presetSubtype="8" fill="hold" nodeType="withEffect">
                                  <p:stCondLst>
                                    <p:cond delay="200"/>
                                  </p:stCondLst>
                                  <p:childTnLst>
                                    <p:set>
                                      <p:cBhvr>
                                        <p:cTn id="26" dur="1" fill="hold">
                                          <p:stCondLst>
                                            <p:cond delay="0"/>
                                          </p:stCondLst>
                                        </p:cTn>
                                        <p:tgtEl>
                                          <p:spTgt spid="12298"/>
                                        </p:tgtEl>
                                        <p:attrNameLst>
                                          <p:attrName>style.visibility</p:attrName>
                                        </p:attrNameLst>
                                      </p:cBhvr>
                                      <p:to>
                                        <p:strVal val="visible"/>
                                      </p:to>
                                    </p:set>
                                    <p:animEffect transition="in" filter="wipe(left)">
                                      <p:cBhvr>
                                        <p:cTn id="27" dur="500"/>
                                        <p:tgtEl>
                                          <p:spTgt spid="12298"/>
                                        </p:tgtEl>
                                      </p:cBhvr>
                                    </p:animEffect>
                                  </p:childTnLst>
                                </p:cTn>
                              </p:par>
                              <p:par>
                                <p:cTn id="28" presetID="22" presetClass="entr" presetSubtype="8" fill="hold" nodeType="withEffect">
                                  <p:stCondLst>
                                    <p:cond delay="300"/>
                                  </p:stCondLst>
                                  <p:childTnLst>
                                    <p:set>
                                      <p:cBhvr>
                                        <p:cTn id="29" dur="1" fill="hold">
                                          <p:stCondLst>
                                            <p:cond delay="0"/>
                                          </p:stCondLst>
                                        </p:cTn>
                                        <p:tgtEl>
                                          <p:spTgt spid="12295"/>
                                        </p:tgtEl>
                                        <p:attrNameLst>
                                          <p:attrName>style.visibility</p:attrName>
                                        </p:attrNameLst>
                                      </p:cBhvr>
                                      <p:to>
                                        <p:strVal val="visible"/>
                                      </p:to>
                                    </p:set>
                                    <p:animEffect transition="in" filter="wipe(left)">
                                      <p:cBhvr>
                                        <p:cTn id="30" dur="500"/>
                                        <p:tgtEl>
                                          <p:spTgt spid="12295"/>
                                        </p:tgtEl>
                                      </p:cBhvr>
                                    </p:animEffect>
                                  </p:childTnLst>
                                </p:cTn>
                              </p:par>
                            </p:childTnLst>
                          </p:cTn>
                        </p:par>
                        <p:par>
                          <p:cTn id="31" fill="hold" nodeType="afterGroup">
                            <p:stCondLst>
                              <p:cond delay="2560"/>
                            </p:stCondLst>
                            <p:childTnLst>
                              <p:par>
                                <p:cTn id="32" presetID="52" presetClass="entr" presetSubtype="0" fill="hold" nodeType="afterEffect">
                                  <p:stCondLst>
                                    <p:cond delay="0"/>
                                  </p:stCondLst>
                                  <p:childTnLst>
                                    <p:set>
                                      <p:cBhvr>
                                        <p:cTn id="33" dur="1" fill="hold">
                                          <p:stCondLst>
                                            <p:cond delay="0"/>
                                          </p:stCondLst>
                                        </p:cTn>
                                        <p:tgtEl>
                                          <p:spTgt spid="12312"/>
                                        </p:tgtEl>
                                        <p:attrNameLst>
                                          <p:attrName>style.visibility</p:attrName>
                                        </p:attrNameLst>
                                      </p:cBhvr>
                                      <p:to>
                                        <p:strVal val="visible"/>
                                      </p:to>
                                    </p:set>
                                    <p:animScale>
                                      <p:cBhvr>
                                        <p:cTn id="34" dur="1000" decel="50000" fill="hold">
                                          <p:stCondLst>
                                            <p:cond delay="0"/>
                                          </p:stCondLst>
                                        </p:cTn>
                                        <p:tgtEl>
                                          <p:spTgt spid="123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5" dur="1000" decel="50000" fill="hold">
                                          <p:stCondLst>
                                            <p:cond delay="0"/>
                                          </p:stCondLst>
                                        </p:cTn>
                                        <p:tgtEl>
                                          <p:spTgt spid="12312"/>
                                        </p:tgtEl>
                                        <p:attrNameLst>
                                          <p:attrName>ppt_x,ppt_y</p:attrName>
                                        </p:attrNameLst>
                                      </p:cBhvr>
                                      <p:rCtr x="0" y="0"/>
                                    </p:animMotion>
                                    <p:animEffect transition="in" filter="fade">
                                      <p:cBhvr>
                                        <p:cTn id="36" dur="1000"/>
                                        <p:tgtEl>
                                          <p:spTgt spid="12312"/>
                                        </p:tgtEl>
                                      </p:cBhvr>
                                    </p:animEffect>
                                  </p:childTnLst>
                                </p:cTn>
                              </p:par>
                            </p:childTnLst>
                          </p:cTn>
                        </p:par>
                        <p:par>
                          <p:cTn id="37" fill="hold" nodeType="afterGroup">
                            <p:stCondLst>
                              <p:cond delay="3560"/>
                            </p:stCondLst>
                            <p:childTnLst>
                              <p:par>
                                <p:cTn id="38" presetID="22" presetClass="entr" presetSubtype="2" fill="hold" grpId="0" nodeType="afterEffect">
                                  <p:stCondLst>
                                    <p:cond delay="0"/>
                                  </p:stCondLst>
                                  <p:childTnLst>
                                    <p:set>
                                      <p:cBhvr>
                                        <p:cTn id="39" dur="1" fill="hold">
                                          <p:stCondLst>
                                            <p:cond delay="0"/>
                                          </p:stCondLst>
                                        </p:cTn>
                                        <p:tgtEl>
                                          <p:spTgt spid="12304"/>
                                        </p:tgtEl>
                                        <p:attrNameLst>
                                          <p:attrName>style.visibility</p:attrName>
                                        </p:attrNameLst>
                                      </p:cBhvr>
                                      <p:to>
                                        <p:strVal val="visible"/>
                                      </p:to>
                                    </p:set>
                                    <p:animEffect transition="in" filter="wipe(right)">
                                      <p:cBhvr>
                                        <p:cTn id="40" dur="500"/>
                                        <p:tgtEl>
                                          <p:spTgt spid="12304"/>
                                        </p:tgtEl>
                                      </p:cBhvr>
                                    </p:animEffect>
                                  </p:childTnLst>
                                </p:cTn>
                              </p:par>
                              <p:par>
                                <p:cTn id="41" presetID="22" presetClass="entr" presetSubtype="2" fill="hold" grpId="0" nodeType="withEffect">
                                  <p:stCondLst>
                                    <p:cond delay="0"/>
                                  </p:stCondLst>
                                  <p:childTnLst>
                                    <p:set>
                                      <p:cBhvr>
                                        <p:cTn id="42" dur="1" fill="hold">
                                          <p:stCondLst>
                                            <p:cond delay="0"/>
                                          </p:stCondLst>
                                        </p:cTn>
                                        <p:tgtEl>
                                          <p:spTgt spid="12305"/>
                                        </p:tgtEl>
                                        <p:attrNameLst>
                                          <p:attrName>style.visibility</p:attrName>
                                        </p:attrNameLst>
                                      </p:cBhvr>
                                      <p:to>
                                        <p:strVal val="visible"/>
                                      </p:to>
                                    </p:set>
                                    <p:animEffect transition="in" filter="wipe(right)">
                                      <p:cBhvr>
                                        <p:cTn id="43" dur="500"/>
                                        <p:tgtEl>
                                          <p:spTgt spid="12305"/>
                                        </p:tgtEl>
                                      </p:cBhvr>
                                    </p:animEffect>
                                  </p:childTnLst>
                                </p:cTn>
                              </p:par>
                            </p:childTnLst>
                          </p:cTn>
                        </p:par>
                        <p:par>
                          <p:cTn id="44" fill="hold" nodeType="afterGroup">
                            <p:stCondLst>
                              <p:cond delay="4060"/>
                            </p:stCondLst>
                            <p:childTnLst>
                              <p:par>
                                <p:cTn id="45" presetID="52" presetClass="entr" presetSubtype="0" fill="hold" nodeType="afterEffect">
                                  <p:stCondLst>
                                    <p:cond delay="0"/>
                                  </p:stCondLst>
                                  <p:childTnLst>
                                    <p:set>
                                      <p:cBhvr>
                                        <p:cTn id="46" dur="1" fill="hold">
                                          <p:stCondLst>
                                            <p:cond delay="0"/>
                                          </p:stCondLst>
                                        </p:cTn>
                                        <p:tgtEl>
                                          <p:spTgt spid="2"/>
                                        </p:tgtEl>
                                        <p:attrNameLst>
                                          <p:attrName>style.visibility</p:attrName>
                                        </p:attrNameLst>
                                      </p:cBhvr>
                                      <p:to>
                                        <p:strVal val="visible"/>
                                      </p:to>
                                    </p:set>
                                    <p:animScale>
                                      <p:cBhvr>
                                        <p:cTn id="4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8" dur="1000" decel="50000" fill="hold">
                                          <p:stCondLst>
                                            <p:cond delay="0"/>
                                          </p:stCondLst>
                                        </p:cTn>
                                        <p:tgtEl>
                                          <p:spTgt spid="2"/>
                                        </p:tgtEl>
                                        <p:attrNameLst>
                                          <p:attrName>ppt_x,ppt_y</p:attrName>
                                        </p:attrNameLst>
                                      </p:cBhvr>
                                      <p:rCtr x="0" y="0"/>
                                    </p:animMotion>
                                    <p:animEffect transition="in" filter="fade">
                                      <p:cBhvr>
                                        <p:cTn id="49" dur="1000"/>
                                        <p:tgtEl>
                                          <p:spTgt spid="2"/>
                                        </p:tgtEl>
                                      </p:cBhvr>
                                    </p:animEffect>
                                  </p:childTnLst>
                                </p:cTn>
                              </p:par>
                            </p:childTnLst>
                          </p:cTn>
                        </p:par>
                        <p:par>
                          <p:cTn id="50" fill="hold" nodeType="afterGroup">
                            <p:stCondLst>
                              <p:cond delay="5060"/>
                            </p:stCondLst>
                            <p:childTnLst>
                              <p:par>
                                <p:cTn id="51" presetID="22" presetClass="entr" presetSubtype="2" fill="hold" grpId="0" nodeType="afterEffect">
                                  <p:stCondLst>
                                    <p:cond delay="0"/>
                                  </p:stCondLst>
                                  <p:childTnLst>
                                    <p:set>
                                      <p:cBhvr>
                                        <p:cTn id="52" dur="1" fill="hold">
                                          <p:stCondLst>
                                            <p:cond delay="0"/>
                                          </p:stCondLst>
                                        </p:cTn>
                                        <p:tgtEl>
                                          <p:spTgt spid="12306"/>
                                        </p:tgtEl>
                                        <p:attrNameLst>
                                          <p:attrName>style.visibility</p:attrName>
                                        </p:attrNameLst>
                                      </p:cBhvr>
                                      <p:to>
                                        <p:strVal val="visible"/>
                                      </p:to>
                                    </p:set>
                                    <p:animEffect transition="in" filter="wipe(right)">
                                      <p:cBhvr>
                                        <p:cTn id="53" dur="500"/>
                                        <p:tgtEl>
                                          <p:spTgt spid="12306"/>
                                        </p:tgtEl>
                                      </p:cBhvr>
                                    </p:animEffect>
                                  </p:childTnLst>
                                </p:cTn>
                              </p:par>
                              <p:par>
                                <p:cTn id="54" presetID="22" presetClass="entr" presetSubtype="2" fill="hold" grpId="0" nodeType="withEffect">
                                  <p:stCondLst>
                                    <p:cond delay="0"/>
                                  </p:stCondLst>
                                  <p:childTnLst>
                                    <p:set>
                                      <p:cBhvr>
                                        <p:cTn id="55" dur="1" fill="hold">
                                          <p:stCondLst>
                                            <p:cond delay="0"/>
                                          </p:stCondLst>
                                        </p:cTn>
                                        <p:tgtEl>
                                          <p:spTgt spid="12307"/>
                                        </p:tgtEl>
                                        <p:attrNameLst>
                                          <p:attrName>style.visibility</p:attrName>
                                        </p:attrNameLst>
                                      </p:cBhvr>
                                      <p:to>
                                        <p:strVal val="visible"/>
                                      </p:to>
                                    </p:set>
                                    <p:animEffect transition="in" filter="wipe(right)">
                                      <p:cBhvr>
                                        <p:cTn id="56" dur="500"/>
                                        <p:tgtEl>
                                          <p:spTgt spid="12307"/>
                                        </p:tgtEl>
                                      </p:cBhvr>
                                    </p:animEffect>
                                  </p:childTnLst>
                                </p:cTn>
                              </p:par>
                            </p:childTnLst>
                          </p:cTn>
                        </p:par>
                        <p:par>
                          <p:cTn id="57" fill="hold" nodeType="afterGroup">
                            <p:stCondLst>
                              <p:cond delay="5560"/>
                            </p:stCondLst>
                            <p:childTnLst>
                              <p:par>
                                <p:cTn id="58" presetID="52" presetClass="entr" presetSubtype="0" fill="hold" nodeType="afterEffect">
                                  <p:stCondLst>
                                    <p:cond delay="0"/>
                                  </p:stCondLst>
                                  <p:childTnLst>
                                    <p:set>
                                      <p:cBhvr>
                                        <p:cTn id="59" dur="1" fill="hold">
                                          <p:stCondLst>
                                            <p:cond delay="0"/>
                                          </p:stCondLst>
                                        </p:cTn>
                                        <p:tgtEl>
                                          <p:spTgt spid="3"/>
                                        </p:tgtEl>
                                        <p:attrNameLst>
                                          <p:attrName>style.visibility</p:attrName>
                                        </p:attrNameLst>
                                      </p:cBhvr>
                                      <p:to>
                                        <p:strVal val="visible"/>
                                      </p:to>
                                    </p:set>
                                    <p:animScale>
                                      <p:cBhvr>
                                        <p:cTn id="60"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1" dur="1000" decel="50000" fill="hold">
                                          <p:stCondLst>
                                            <p:cond delay="0"/>
                                          </p:stCondLst>
                                        </p:cTn>
                                        <p:tgtEl>
                                          <p:spTgt spid="3"/>
                                        </p:tgtEl>
                                        <p:attrNameLst>
                                          <p:attrName>ppt_x,ppt_y</p:attrName>
                                        </p:attrNameLst>
                                      </p:cBhvr>
                                      <p:rCtr x="0" y="0"/>
                                    </p:animMotion>
                                    <p:animEffect transition="in" filter="fade">
                                      <p:cBhvr>
                                        <p:cTn id="62" dur="1000"/>
                                        <p:tgtEl>
                                          <p:spTgt spid="3"/>
                                        </p:tgtEl>
                                      </p:cBhvr>
                                    </p:animEffect>
                                  </p:childTnLst>
                                </p:cTn>
                              </p:par>
                            </p:childTnLst>
                          </p:cTn>
                        </p:par>
                        <p:par>
                          <p:cTn id="63" fill="hold" nodeType="afterGroup">
                            <p:stCondLst>
                              <p:cond delay="6560"/>
                            </p:stCondLst>
                            <p:childTnLst>
                              <p:par>
                                <p:cTn id="64" presetID="22" presetClass="entr" presetSubtype="2" fill="hold" grpId="0" nodeType="afterEffect">
                                  <p:stCondLst>
                                    <p:cond delay="0"/>
                                  </p:stCondLst>
                                  <p:childTnLst>
                                    <p:set>
                                      <p:cBhvr>
                                        <p:cTn id="65" dur="1" fill="hold">
                                          <p:stCondLst>
                                            <p:cond delay="0"/>
                                          </p:stCondLst>
                                        </p:cTn>
                                        <p:tgtEl>
                                          <p:spTgt spid="12308"/>
                                        </p:tgtEl>
                                        <p:attrNameLst>
                                          <p:attrName>style.visibility</p:attrName>
                                        </p:attrNameLst>
                                      </p:cBhvr>
                                      <p:to>
                                        <p:strVal val="visible"/>
                                      </p:to>
                                    </p:set>
                                    <p:animEffect transition="in" filter="wipe(right)">
                                      <p:cBhvr>
                                        <p:cTn id="66" dur="500"/>
                                        <p:tgtEl>
                                          <p:spTgt spid="12308"/>
                                        </p:tgtEl>
                                      </p:cBhvr>
                                    </p:animEffect>
                                  </p:childTnLst>
                                </p:cTn>
                              </p:par>
                              <p:par>
                                <p:cTn id="67" presetID="22" presetClass="entr" presetSubtype="2" fill="hold" grpId="0" nodeType="withEffect">
                                  <p:stCondLst>
                                    <p:cond delay="0"/>
                                  </p:stCondLst>
                                  <p:childTnLst>
                                    <p:set>
                                      <p:cBhvr>
                                        <p:cTn id="68" dur="1" fill="hold">
                                          <p:stCondLst>
                                            <p:cond delay="0"/>
                                          </p:stCondLst>
                                        </p:cTn>
                                        <p:tgtEl>
                                          <p:spTgt spid="12309"/>
                                        </p:tgtEl>
                                        <p:attrNameLst>
                                          <p:attrName>style.visibility</p:attrName>
                                        </p:attrNameLst>
                                      </p:cBhvr>
                                      <p:to>
                                        <p:strVal val="visible"/>
                                      </p:to>
                                    </p:set>
                                    <p:animEffect transition="in" filter="wipe(right)">
                                      <p:cBhvr>
                                        <p:cTn id="69" dur="500"/>
                                        <p:tgtEl>
                                          <p:spTgt spid="12309"/>
                                        </p:tgtEl>
                                      </p:cBhvr>
                                    </p:animEffect>
                                  </p:childTnLst>
                                </p:cTn>
                              </p:par>
                            </p:childTnLst>
                          </p:cTn>
                        </p:par>
                        <p:par>
                          <p:cTn id="70" fill="hold" nodeType="afterGroup">
                            <p:stCondLst>
                              <p:cond delay="7060"/>
                            </p:stCondLst>
                            <p:childTnLst>
                              <p:par>
                                <p:cTn id="71" presetID="52" presetClass="entr" presetSubtype="0" fill="hold" nodeType="afterEffect">
                                  <p:stCondLst>
                                    <p:cond delay="0"/>
                                  </p:stCondLst>
                                  <p:childTnLst>
                                    <p:set>
                                      <p:cBhvr>
                                        <p:cTn id="72" dur="1" fill="hold">
                                          <p:stCondLst>
                                            <p:cond delay="0"/>
                                          </p:stCondLst>
                                        </p:cTn>
                                        <p:tgtEl>
                                          <p:spTgt spid="6"/>
                                        </p:tgtEl>
                                        <p:attrNameLst>
                                          <p:attrName>style.visibility</p:attrName>
                                        </p:attrNameLst>
                                      </p:cBhvr>
                                      <p:to>
                                        <p:strVal val="visible"/>
                                      </p:to>
                                    </p:set>
                                    <p:animScale>
                                      <p:cBhvr>
                                        <p:cTn id="73"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74" dur="1000" decel="50000" fill="hold">
                                          <p:stCondLst>
                                            <p:cond delay="0"/>
                                          </p:stCondLst>
                                        </p:cTn>
                                        <p:tgtEl>
                                          <p:spTgt spid="6"/>
                                        </p:tgtEl>
                                        <p:attrNameLst>
                                          <p:attrName>ppt_x,ppt_y</p:attrName>
                                        </p:attrNameLst>
                                      </p:cBhvr>
                                      <p:rCtr x="0" y="0"/>
                                    </p:animMotion>
                                    <p:animEffect transition="in" filter="fade">
                                      <p:cBhvr>
                                        <p:cTn id="75" dur="1000"/>
                                        <p:tgtEl>
                                          <p:spTgt spid="6"/>
                                        </p:tgtEl>
                                      </p:cBhvr>
                                    </p:animEffect>
                                  </p:childTnLst>
                                </p:cTn>
                              </p:par>
                            </p:childTnLst>
                          </p:cTn>
                        </p:par>
                        <p:par>
                          <p:cTn id="76" fill="hold" nodeType="afterGroup">
                            <p:stCondLst>
                              <p:cond delay="8060"/>
                            </p:stCondLst>
                            <p:childTnLst>
                              <p:par>
                                <p:cTn id="77" presetID="22" presetClass="entr" presetSubtype="2" fill="hold" grpId="0" nodeType="afterEffect">
                                  <p:stCondLst>
                                    <p:cond delay="0"/>
                                  </p:stCondLst>
                                  <p:childTnLst>
                                    <p:set>
                                      <p:cBhvr>
                                        <p:cTn id="78" dur="1" fill="hold">
                                          <p:stCondLst>
                                            <p:cond delay="0"/>
                                          </p:stCondLst>
                                        </p:cTn>
                                        <p:tgtEl>
                                          <p:spTgt spid="12310"/>
                                        </p:tgtEl>
                                        <p:attrNameLst>
                                          <p:attrName>style.visibility</p:attrName>
                                        </p:attrNameLst>
                                      </p:cBhvr>
                                      <p:to>
                                        <p:strVal val="visible"/>
                                      </p:to>
                                    </p:set>
                                    <p:animEffect transition="in" filter="wipe(right)">
                                      <p:cBhvr>
                                        <p:cTn id="79" dur="500"/>
                                        <p:tgtEl>
                                          <p:spTgt spid="12310"/>
                                        </p:tgtEl>
                                      </p:cBhvr>
                                    </p:animEffect>
                                  </p:childTnLst>
                                </p:cTn>
                              </p:par>
                              <p:par>
                                <p:cTn id="80" presetID="22" presetClass="entr" presetSubtype="2" fill="hold" grpId="0" nodeType="withEffect">
                                  <p:stCondLst>
                                    <p:cond delay="0"/>
                                  </p:stCondLst>
                                  <p:childTnLst>
                                    <p:set>
                                      <p:cBhvr>
                                        <p:cTn id="81" dur="1" fill="hold">
                                          <p:stCondLst>
                                            <p:cond delay="0"/>
                                          </p:stCondLst>
                                        </p:cTn>
                                        <p:tgtEl>
                                          <p:spTgt spid="12311"/>
                                        </p:tgtEl>
                                        <p:attrNameLst>
                                          <p:attrName>style.visibility</p:attrName>
                                        </p:attrNameLst>
                                      </p:cBhvr>
                                      <p:to>
                                        <p:strVal val="visible"/>
                                      </p:to>
                                    </p:set>
                                    <p:animEffect transition="in" filter="wipe(right)">
                                      <p:cBhvr>
                                        <p:cTn id="82" dur="500"/>
                                        <p:tgtEl>
                                          <p:spTgt spid="123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P spid="12304" grpId="0"/>
      <p:bldP spid="12305" grpId="0"/>
      <p:bldP spid="12306" grpId="0"/>
      <p:bldP spid="12307" grpId="0"/>
      <p:bldP spid="12308" grpId="0"/>
      <p:bldP spid="12309" grpId="0"/>
      <p:bldP spid="12310" grpId="0"/>
      <p:bldP spid="123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Box 54"/>
          <p:cNvSpPr txBox="1">
            <a:spLocks noChangeArrowheads="1"/>
          </p:cNvSpPr>
          <p:nvPr/>
        </p:nvSpPr>
        <p:spPr bwMode="auto">
          <a:xfrm>
            <a:off x="1330325" y="44450"/>
            <a:ext cx="50419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800">
                <a:solidFill>
                  <a:schemeClr val="accent2"/>
                </a:solidFill>
                <a:latin typeface="微软雅黑" pitchFamily="34" charset="-122"/>
              </a:rPr>
              <a:t>1.2 </a:t>
            </a:r>
            <a:r>
              <a:rPr lang="zh-CN" altLang="en-US" sz="2800">
                <a:solidFill>
                  <a:schemeClr val="accent2"/>
                </a:solidFill>
                <a:latin typeface="微软雅黑" pitchFamily="34" charset="-122"/>
              </a:rPr>
              <a:t>请输入您的标题</a:t>
            </a:r>
          </a:p>
        </p:txBody>
      </p:sp>
      <p:sp>
        <p:nvSpPr>
          <p:cNvPr id="2" name="TextBox 55"/>
          <p:cNvSpPr txBox="1">
            <a:spLocks noChangeArrowheads="1"/>
          </p:cNvSpPr>
          <p:nvPr/>
        </p:nvSpPr>
        <p:spPr bwMode="auto">
          <a:xfrm>
            <a:off x="139700" y="106363"/>
            <a:ext cx="10652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altLang="zh-CN" sz="2000">
                <a:solidFill>
                  <a:schemeClr val="accent2"/>
                </a:solidFill>
                <a:ea typeface="宋体" pitchFamily="2" charset="-122"/>
              </a:rPr>
              <a:t>Part</a:t>
            </a:r>
            <a:r>
              <a:rPr lang="en-US" altLang="zh-CN">
                <a:solidFill>
                  <a:schemeClr val="accent2"/>
                </a:solidFill>
                <a:ea typeface="宋体" pitchFamily="2" charset="-122"/>
              </a:rPr>
              <a:t> 1</a:t>
            </a:r>
            <a:endParaRPr lang="zh-CN" altLang="en-US">
              <a:solidFill>
                <a:schemeClr val="accent2"/>
              </a:solidFill>
              <a:ea typeface="宋体" pitchFamily="2" charset="-122"/>
            </a:endParaRPr>
          </a:p>
        </p:txBody>
      </p:sp>
      <p:pic>
        <p:nvPicPr>
          <p:cNvPr id="13316" name="Picture 2" descr="C:\Documents and Settings\Administrator\My Documents\商务图片\Nipic_2457331_2011011322490893400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3850" y="784225"/>
            <a:ext cx="4730750"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7" name="Freeform 7"/>
          <p:cNvSpPr>
            <a:spLocks noChangeArrowheads="1"/>
          </p:cNvSpPr>
          <p:nvPr/>
        </p:nvSpPr>
        <p:spPr bwMode="auto">
          <a:xfrm>
            <a:off x="3716338" y="2482850"/>
            <a:ext cx="3106737" cy="2836863"/>
          </a:xfrm>
          <a:custGeom>
            <a:avLst/>
            <a:gdLst>
              <a:gd name="T0" fmla="*/ 2687 w 4137"/>
              <a:gd name="T1" fmla="*/ 148 h 3776"/>
              <a:gd name="T2" fmla="*/ 3629 w 4137"/>
              <a:gd name="T3" fmla="*/ 2303 h 3776"/>
              <a:gd name="T4" fmla="*/ 1466 w 4137"/>
              <a:gd name="T5" fmla="*/ 3265 h 3776"/>
              <a:gd name="T6" fmla="*/ 496 w 4137"/>
              <a:gd name="T7" fmla="*/ 1123 h 3776"/>
              <a:gd name="T8" fmla="*/ 348 w 4137"/>
              <a:gd name="T9" fmla="*/ 1066 h 3776"/>
              <a:gd name="T10" fmla="*/ 1409 w 4137"/>
              <a:gd name="T11" fmla="*/ 3413 h 3776"/>
              <a:gd name="T12" fmla="*/ 3777 w 4137"/>
              <a:gd name="T13" fmla="*/ 2360 h 3776"/>
              <a:gd name="T14" fmla="*/ 2744 w 4137"/>
              <a:gd name="T15" fmla="*/ 0 h 3776"/>
              <a:gd name="T16" fmla="*/ 2687 w 4137"/>
              <a:gd name="T17" fmla="*/ 148 h 3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37" h="3776">
                <a:moveTo>
                  <a:pt x="2687" y="148"/>
                </a:moveTo>
                <a:cubicBezTo>
                  <a:pt x="3536" y="487"/>
                  <a:pt x="3958" y="1447"/>
                  <a:pt x="3629" y="2303"/>
                </a:cubicBezTo>
                <a:cubicBezTo>
                  <a:pt x="3297" y="3166"/>
                  <a:pt x="2328" y="3597"/>
                  <a:pt x="1466" y="3265"/>
                </a:cubicBezTo>
                <a:cubicBezTo>
                  <a:pt x="610" y="2936"/>
                  <a:pt x="179" y="1980"/>
                  <a:pt x="496" y="1123"/>
                </a:cubicBezTo>
                <a:lnTo>
                  <a:pt x="348" y="1066"/>
                </a:lnTo>
                <a:cubicBezTo>
                  <a:pt x="0" y="2005"/>
                  <a:pt x="471" y="3053"/>
                  <a:pt x="1409" y="3413"/>
                </a:cubicBezTo>
                <a:cubicBezTo>
                  <a:pt x="2353" y="3776"/>
                  <a:pt x="3414" y="3305"/>
                  <a:pt x="3777" y="2360"/>
                </a:cubicBezTo>
                <a:cubicBezTo>
                  <a:pt x="4137" y="1422"/>
                  <a:pt x="3675" y="371"/>
                  <a:pt x="2744" y="0"/>
                </a:cubicBezTo>
                <a:lnTo>
                  <a:pt x="2687" y="14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18" name="Freeform 8"/>
          <p:cNvSpPr>
            <a:spLocks noChangeArrowheads="1"/>
          </p:cNvSpPr>
          <p:nvPr/>
        </p:nvSpPr>
        <p:spPr bwMode="auto">
          <a:xfrm>
            <a:off x="1100138" y="3659188"/>
            <a:ext cx="3095625" cy="2619375"/>
          </a:xfrm>
          <a:custGeom>
            <a:avLst/>
            <a:gdLst>
              <a:gd name="T0" fmla="*/ 3119 w 4122"/>
              <a:gd name="T1" fmla="*/ 125 h 3487"/>
              <a:gd name="T2" fmla="*/ 3374 w 4122"/>
              <a:gd name="T3" fmla="*/ 2463 h 3487"/>
              <a:gd name="T4" fmla="*/ 1022 w 4122"/>
              <a:gd name="T5" fmla="*/ 2734 h 3487"/>
              <a:gd name="T6" fmla="*/ 737 w 4122"/>
              <a:gd name="T7" fmla="*/ 399 h 3487"/>
              <a:gd name="T8" fmla="*/ 613 w 4122"/>
              <a:gd name="T9" fmla="*/ 301 h 3487"/>
              <a:gd name="T10" fmla="*/ 923 w 4122"/>
              <a:gd name="T11" fmla="*/ 2858 h 3487"/>
              <a:gd name="T12" fmla="*/ 3498 w 4122"/>
              <a:gd name="T13" fmla="*/ 2561 h 3487"/>
              <a:gd name="T14" fmla="*/ 3218 w 4122"/>
              <a:gd name="T15" fmla="*/ 0 h 3487"/>
              <a:gd name="T16" fmla="*/ 3119 w 4122"/>
              <a:gd name="T17" fmla="*/ 125 h 3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22" h="3487">
                <a:moveTo>
                  <a:pt x="3119" y="125"/>
                </a:moveTo>
                <a:cubicBezTo>
                  <a:pt x="3828" y="702"/>
                  <a:pt x="3944" y="1744"/>
                  <a:pt x="3374" y="2463"/>
                </a:cubicBezTo>
                <a:cubicBezTo>
                  <a:pt x="2799" y="3187"/>
                  <a:pt x="1746" y="3308"/>
                  <a:pt x="1022" y="2734"/>
                </a:cubicBezTo>
                <a:cubicBezTo>
                  <a:pt x="303" y="2164"/>
                  <a:pt x="178" y="1123"/>
                  <a:pt x="737" y="399"/>
                </a:cubicBezTo>
                <a:lnTo>
                  <a:pt x="613" y="301"/>
                </a:lnTo>
                <a:cubicBezTo>
                  <a:pt x="0" y="1093"/>
                  <a:pt x="136" y="2234"/>
                  <a:pt x="923" y="2858"/>
                </a:cubicBezTo>
                <a:cubicBezTo>
                  <a:pt x="1716" y="3487"/>
                  <a:pt x="2869" y="3354"/>
                  <a:pt x="3498" y="2561"/>
                </a:cubicBezTo>
                <a:cubicBezTo>
                  <a:pt x="4122" y="1774"/>
                  <a:pt x="3996" y="632"/>
                  <a:pt x="3218" y="0"/>
                </a:cubicBezTo>
                <a:lnTo>
                  <a:pt x="3119" y="12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19" name="Freeform 9"/>
          <p:cNvSpPr>
            <a:spLocks noChangeArrowheads="1"/>
          </p:cNvSpPr>
          <p:nvPr/>
        </p:nvSpPr>
        <p:spPr bwMode="auto">
          <a:xfrm>
            <a:off x="1536700" y="901700"/>
            <a:ext cx="2943225" cy="2833688"/>
          </a:xfrm>
          <a:custGeom>
            <a:avLst/>
            <a:gdLst>
              <a:gd name="T0" fmla="*/ 1687 w 3919"/>
              <a:gd name="T1" fmla="*/ 3617 h 3773"/>
              <a:gd name="T2" fmla="*/ 309 w 3919"/>
              <a:gd name="T3" fmla="*/ 1711 h 3773"/>
              <a:gd name="T4" fmla="*/ 2219 w 3919"/>
              <a:gd name="T5" fmla="*/ 311 h 3773"/>
              <a:gd name="T6" fmla="*/ 3622 w 3919"/>
              <a:gd name="T7" fmla="*/ 2199 h 3773"/>
              <a:gd name="T8" fmla="*/ 3778 w 3919"/>
              <a:gd name="T9" fmla="*/ 2223 h 3773"/>
              <a:gd name="T10" fmla="*/ 2243 w 3919"/>
              <a:gd name="T11" fmla="*/ 155 h 3773"/>
              <a:gd name="T12" fmla="*/ 153 w 3919"/>
              <a:gd name="T13" fmla="*/ 1687 h 3773"/>
              <a:gd name="T14" fmla="*/ 1663 w 3919"/>
              <a:gd name="T15" fmla="*/ 3773 h 3773"/>
              <a:gd name="T16" fmla="*/ 1687 w 3919"/>
              <a:gd name="T17" fmla="*/ 3617 h 3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19" h="3773">
                <a:moveTo>
                  <a:pt x="1687" y="3617"/>
                </a:moveTo>
                <a:cubicBezTo>
                  <a:pt x="785" y="3466"/>
                  <a:pt x="170" y="2617"/>
                  <a:pt x="309" y="1711"/>
                </a:cubicBezTo>
                <a:cubicBezTo>
                  <a:pt x="450" y="797"/>
                  <a:pt x="1305" y="171"/>
                  <a:pt x="2219" y="311"/>
                </a:cubicBezTo>
                <a:cubicBezTo>
                  <a:pt x="3125" y="451"/>
                  <a:pt x="3749" y="1294"/>
                  <a:pt x="3622" y="2199"/>
                </a:cubicBezTo>
                <a:lnTo>
                  <a:pt x="3778" y="2223"/>
                </a:lnTo>
                <a:cubicBezTo>
                  <a:pt x="3919" y="1231"/>
                  <a:pt x="3236" y="308"/>
                  <a:pt x="2243" y="155"/>
                </a:cubicBezTo>
                <a:cubicBezTo>
                  <a:pt x="1243" y="0"/>
                  <a:pt x="307" y="687"/>
                  <a:pt x="153" y="1687"/>
                </a:cubicBezTo>
                <a:cubicBezTo>
                  <a:pt x="0" y="2680"/>
                  <a:pt x="675" y="3609"/>
                  <a:pt x="1663" y="3773"/>
                </a:cubicBezTo>
                <a:lnTo>
                  <a:pt x="1687" y="3617"/>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20" name="Oval 10"/>
          <p:cNvSpPr>
            <a:spLocks noChangeArrowheads="1"/>
          </p:cNvSpPr>
          <p:nvPr/>
        </p:nvSpPr>
        <p:spPr bwMode="auto">
          <a:xfrm>
            <a:off x="1416050" y="1333500"/>
            <a:ext cx="873125" cy="871538"/>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accent1"/>
              </a:solidFill>
              <a:ea typeface="宋体" pitchFamily="2" charset="-122"/>
            </a:endParaRPr>
          </a:p>
        </p:txBody>
      </p:sp>
      <p:sp>
        <p:nvSpPr>
          <p:cNvPr id="13321" name="Oval 11"/>
          <p:cNvSpPr>
            <a:spLocks noChangeArrowheads="1"/>
          </p:cNvSpPr>
          <p:nvPr/>
        </p:nvSpPr>
        <p:spPr bwMode="auto">
          <a:xfrm>
            <a:off x="2419350" y="5640388"/>
            <a:ext cx="871538" cy="87153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accent1"/>
              </a:solidFill>
              <a:ea typeface="宋体" pitchFamily="2" charset="-122"/>
            </a:endParaRPr>
          </a:p>
        </p:txBody>
      </p:sp>
      <p:sp>
        <p:nvSpPr>
          <p:cNvPr id="13322" name="Oval 12"/>
          <p:cNvSpPr>
            <a:spLocks noChangeArrowheads="1"/>
          </p:cNvSpPr>
          <p:nvPr/>
        </p:nvSpPr>
        <p:spPr bwMode="auto">
          <a:xfrm>
            <a:off x="6110288" y="3875088"/>
            <a:ext cx="871537" cy="871537"/>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accent1"/>
              </a:solidFill>
              <a:ea typeface="宋体" pitchFamily="2" charset="-122"/>
            </a:endParaRPr>
          </a:p>
        </p:txBody>
      </p:sp>
      <p:sp>
        <p:nvSpPr>
          <p:cNvPr id="13323" name="TextBox 10"/>
          <p:cNvSpPr txBox="1">
            <a:spLocks noChangeArrowheads="1"/>
          </p:cNvSpPr>
          <p:nvPr/>
        </p:nvSpPr>
        <p:spPr bwMode="auto">
          <a:xfrm>
            <a:off x="1439863" y="1395413"/>
            <a:ext cx="77628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000">
                <a:solidFill>
                  <a:schemeClr val="accent2"/>
                </a:solidFill>
                <a:latin typeface="微软雅黑" pitchFamily="34" charset="-122"/>
              </a:rPr>
              <a:t>添加</a:t>
            </a:r>
            <a:endParaRPr lang="en-US" sz="2000">
              <a:solidFill>
                <a:schemeClr val="accent2"/>
              </a:solidFill>
              <a:latin typeface="微软雅黑" pitchFamily="34" charset="-122"/>
            </a:endParaRPr>
          </a:p>
          <a:p>
            <a:pPr algn="ctr"/>
            <a:r>
              <a:rPr lang="zh-CN" altLang="en-US" sz="2000">
                <a:solidFill>
                  <a:schemeClr val="accent2"/>
                </a:solidFill>
                <a:latin typeface="微软雅黑" pitchFamily="34" charset="-122"/>
              </a:rPr>
              <a:t>标题</a:t>
            </a:r>
            <a:endParaRPr lang="en-US" sz="2000">
              <a:solidFill>
                <a:schemeClr val="accent2"/>
              </a:solidFill>
              <a:latin typeface="微软雅黑" pitchFamily="34" charset="-122"/>
            </a:endParaRPr>
          </a:p>
        </p:txBody>
      </p:sp>
      <p:sp>
        <p:nvSpPr>
          <p:cNvPr id="13324" name="TextBox 11"/>
          <p:cNvSpPr txBox="1">
            <a:spLocks noChangeArrowheads="1"/>
          </p:cNvSpPr>
          <p:nvPr/>
        </p:nvSpPr>
        <p:spPr bwMode="auto">
          <a:xfrm>
            <a:off x="1633538" y="4224338"/>
            <a:ext cx="1800225"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zh-CN" altLang="en-US" sz="1600">
                <a:solidFill>
                  <a:schemeClr val="accent1"/>
                </a:solidFill>
                <a:latin typeface="微软雅黑" pitchFamily="34" charset="-122"/>
              </a:rPr>
              <a:t>这里可以添加主要内容这里可以添加主要内容这里可以添加主要内容</a:t>
            </a:r>
          </a:p>
        </p:txBody>
      </p:sp>
      <p:sp>
        <p:nvSpPr>
          <p:cNvPr id="13325" name="TextBox 12"/>
          <p:cNvSpPr txBox="1">
            <a:spLocks noChangeArrowheads="1"/>
          </p:cNvSpPr>
          <p:nvPr/>
        </p:nvSpPr>
        <p:spPr bwMode="auto">
          <a:xfrm>
            <a:off x="2166938" y="1754188"/>
            <a:ext cx="1798637"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zh-CN" altLang="en-US" sz="1600">
                <a:solidFill>
                  <a:schemeClr val="accent1"/>
                </a:solidFill>
                <a:latin typeface="微软雅黑" pitchFamily="34" charset="-122"/>
              </a:rPr>
              <a:t>这里可以添加主要内容这里可以添加主要内容这里可以添加主要内容</a:t>
            </a:r>
          </a:p>
        </p:txBody>
      </p:sp>
      <p:sp>
        <p:nvSpPr>
          <p:cNvPr id="13326" name="TextBox 13"/>
          <p:cNvSpPr txBox="1">
            <a:spLocks noChangeArrowheads="1"/>
          </p:cNvSpPr>
          <p:nvPr/>
        </p:nvSpPr>
        <p:spPr bwMode="auto">
          <a:xfrm>
            <a:off x="4335463" y="3173413"/>
            <a:ext cx="1800225"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zh-CN" altLang="en-US" sz="1600">
                <a:solidFill>
                  <a:schemeClr val="accent1"/>
                </a:solidFill>
                <a:latin typeface="微软雅黑" pitchFamily="34" charset="-122"/>
              </a:rPr>
              <a:t>这里可以添加主要内容这里可以添加主要内容这里可以添加主要内容</a:t>
            </a:r>
          </a:p>
        </p:txBody>
      </p:sp>
      <p:sp>
        <p:nvSpPr>
          <p:cNvPr id="13327" name="TextBox 14"/>
          <p:cNvSpPr txBox="1">
            <a:spLocks noChangeArrowheads="1"/>
          </p:cNvSpPr>
          <p:nvPr/>
        </p:nvSpPr>
        <p:spPr bwMode="auto">
          <a:xfrm>
            <a:off x="2451100" y="5749925"/>
            <a:ext cx="7747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000">
                <a:solidFill>
                  <a:schemeClr val="accent2"/>
                </a:solidFill>
                <a:latin typeface="微软雅黑" pitchFamily="34" charset="-122"/>
              </a:rPr>
              <a:t>添加</a:t>
            </a:r>
            <a:endParaRPr lang="en-US" sz="2000">
              <a:solidFill>
                <a:schemeClr val="accent2"/>
              </a:solidFill>
              <a:latin typeface="微软雅黑" pitchFamily="34" charset="-122"/>
            </a:endParaRPr>
          </a:p>
          <a:p>
            <a:pPr algn="ctr"/>
            <a:r>
              <a:rPr lang="zh-CN" altLang="en-US" sz="2000">
                <a:solidFill>
                  <a:schemeClr val="accent2"/>
                </a:solidFill>
                <a:latin typeface="微软雅黑" pitchFamily="34" charset="-122"/>
              </a:rPr>
              <a:t>标题</a:t>
            </a:r>
            <a:endParaRPr lang="en-US" sz="2000">
              <a:solidFill>
                <a:schemeClr val="accent2"/>
              </a:solidFill>
              <a:latin typeface="微软雅黑" pitchFamily="34" charset="-122"/>
            </a:endParaRPr>
          </a:p>
        </p:txBody>
      </p:sp>
      <p:sp>
        <p:nvSpPr>
          <p:cNvPr id="13328" name="TextBox 15"/>
          <p:cNvSpPr txBox="1">
            <a:spLocks noChangeArrowheads="1"/>
          </p:cNvSpPr>
          <p:nvPr/>
        </p:nvSpPr>
        <p:spPr bwMode="auto">
          <a:xfrm>
            <a:off x="6176963" y="4002088"/>
            <a:ext cx="7747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000">
                <a:solidFill>
                  <a:schemeClr val="accent2"/>
                </a:solidFill>
                <a:latin typeface="微软雅黑" pitchFamily="34" charset="-122"/>
              </a:rPr>
              <a:t>添加</a:t>
            </a:r>
            <a:endParaRPr lang="en-US" sz="2000">
              <a:solidFill>
                <a:schemeClr val="accent2"/>
              </a:solidFill>
              <a:latin typeface="微软雅黑" pitchFamily="34" charset="-122"/>
            </a:endParaRPr>
          </a:p>
          <a:p>
            <a:pPr algn="ctr"/>
            <a:r>
              <a:rPr lang="zh-CN" altLang="en-US" sz="2000">
                <a:solidFill>
                  <a:schemeClr val="accent2"/>
                </a:solidFill>
                <a:latin typeface="微软雅黑" pitchFamily="34" charset="-122"/>
              </a:rPr>
              <a:t>标题</a:t>
            </a:r>
            <a:endParaRPr lang="en-US" sz="2000">
              <a:solidFill>
                <a:schemeClr val="accent2"/>
              </a:solidFill>
              <a:latin typeface="微软雅黑" pitchFamily="34" charset="-122"/>
            </a:endParaRPr>
          </a:p>
        </p:txBody>
      </p:sp>
    </p:spTree>
  </p:cSld>
  <p:clrMapOvr>
    <a:masterClrMapping/>
  </p:clrMapOvr>
  <p:transition spd="slow" advTm="5257">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3314"/>
                                        </p:tgtEl>
                                        <p:attrNameLst>
                                          <p:attrName>style.visibility</p:attrName>
                                        </p:attrNameLst>
                                      </p:cBhvr>
                                      <p:to>
                                        <p:strVal val="visible"/>
                                      </p:to>
                                    </p:set>
                                    <p:anim calcmode="lin" valueType="num">
                                      <p:cBhvr>
                                        <p:cTn id="7" dur="400" fill="hold"/>
                                        <p:tgtEl>
                                          <p:spTgt spid="13314"/>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3314"/>
                                        </p:tgtEl>
                                        <p:attrNameLst>
                                          <p:attrName>ppt_y</p:attrName>
                                        </p:attrNameLst>
                                      </p:cBhvr>
                                      <p:tavLst>
                                        <p:tav tm="0">
                                          <p:val>
                                            <p:strVal val="#ppt_y"/>
                                          </p:val>
                                        </p:tav>
                                        <p:tav tm="100000">
                                          <p:val>
                                            <p:strVal val="#ppt_y"/>
                                          </p:val>
                                        </p:tav>
                                      </p:tavLst>
                                    </p:anim>
                                    <p:anim calcmode="lin" valueType="num">
                                      <p:cBhvr>
                                        <p:cTn id="9" dur="400" fill="hold"/>
                                        <p:tgtEl>
                                          <p:spTgt spid="13314"/>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331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3314"/>
                                        </p:tgtEl>
                                      </p:cBhvr>
                                    </p:animEffect>
                                  </p:childTnLst>
                                </p:cTn>
                              </p:par>
                            </p:childTnLst>
                          </p:cTn>
                        </p:par>
                        <p:par>
                          <p:cTn id="12" fill="hold" nodeType="afterGroup">
                            <p:stCondLst>
                              <p:cond delay="800"/>
                            </p:stCondLst>
                            <p:childTnLst>
                              <p:par>
                                <p:cTn id="13" presetID="31" presetClass="entr" presetSubtype="0" fill="hold" nodeType="afterEffect">
                                  <p:stCondLst>
                                    <p:cond delay="0"/>
                                  </p:stCondLst>
                                  <p:childTnLst>
                                    <p:set>
                                      <p:cBhvr>
                                        <p:cTn id="14" dur="1" fill="hold">
                                          <p:stCondLst>
                                            <p:cond delay="0"/>
                                          </p:stCondLst>
                                        </p:cTn>
                                        <p:tgtEl>
                                          <p:spTgt spid="13319"/>
                                        </p:tgtEl>
                                        <p:attrNameLst>
                                          <p:attrName>style.visibility</p:attrName>
                                        </p:attrNameLst>
                                      </p:cBhvr>
                                      <p:to>
                                        <p:strVal val="visible"/>
                                      </p:to>
                                    </p:set>
                                    <p:anim calcmode="lin" valueType="num">
                                      <p:cBhvr>
                                        <p:cTn id="15" dur="500" fill="hold"/>
                                        <p:tgtEl>
                                          <p:spTgt spid="13319"/>
                                        </p:tgtEl>
                                        <p:attrNameLst>
                                          <p:attrName>ppt_w</p:attrName>
                                        </p:attrNameLst>
                                      </p:cBhvr>
                                      <p:tavLst>
                                        <p:tav tm="0">
                                          <p:val>
                                            <p:fltVal val="0"/>
                                          </p:val>
                                        </p:tav>
                                        <p:tav tm="100000">
                                          <p:val>
                                            <p:strVal val="#ppt_w"/>
                                          </p:val>
                                        </p:tav>
                                      </p:tavLst>
                                    </p:anim>
                                    <p:anim calcmode="lin" valueType="num">
                                      <p:cBhvr>
                                        <p:cTn id="16" dur="500" fill="hold"/>
                                        <p:tgtEl>
                                          <p:spTgt spid="13319"/>
                                        </p:tgtEl>
                                        <p:attrNameLst>
                                          <p:attrName>ppt_h</p:attrName>
                                        </p:attrNameLst>
                                      </p:cBhvr>
                                      <p:tavLst>
                                        <p:tav tm="0">
                                          <p:val>
                                            <p:fltVal val="0"/>
                                          </p:val>
                                        </p:tav>
                                        <p:tav tm="100000">
                                          <p:val>
                                            <p:strVal val="#ppt_h"/>
                                          </p:val>
                                        </p:tav>
                                      </p:tavLst>
                                    </p:anim>
                                    <p:anim calcmode="lin" valueType="num">
                                      <p:cBhvr>
                                        <p:cTn id="17" dur="500" fill="hold"/>
                                        <p:tgtEl>
                                          <p:spTgt spid="13319"/>
                                        </p:tgtEl>
                                        <p:attrNameLst>
                                          <p:attrName>style.rotation</p:attrName>
                                        </p:attrNameLst>
                                      </p:cBhvr>
                                      <p:tavLst>
                                        <p:tav tm="0">
                                          <p:val>
                                            <p:fltVal val="90"/>
                                          </p:val>
                                        </p:tav>
                                        <p:tav tm="100000">
                                          <p:val>
                                            <p:fltVal val="0"/>
                                          </p:val>
                                        </p:tav>
                                      </p:tavLst>
                                    </p:anim>
                                    <p:animEffect transition="in" filter="fade">
                                      <p:cBhvr>
                                        <p:cTn id="18" dur="500"/>
                                        <p:tgtEl>
                                          <p:spTgt spid="13319"/>
                                        </p:tgtEl>
                                      </p:cBhvr>
                                    </p:animEffect>
                                  </p:childTnLst>
                                </p:cTn>
                              </p:par>
                              <p:par>
                                <p:cTn id="19" presetID="31" presetClass="entr" presetSubtype="0" fill="hold" nodeType="withEffect">
                                  <p:stCondLst>
                                    <p:cond delay="0"/>
                                  </p:stCondLst>
                                  <p:childTnLst>
                                    <p:set>
                                      <p:cBhvr>
                                        <p:cTn id="20" dur="1" fill="hold">
                                          <p:stCondLst>
                                            <p:cond delay="0"/>
                                          </p:stCondLst>
                                        </p:cTn>
                                        <p:tgtEl>
                                          <p:spTgt spid="13317"/>
                                        </p:tgtEl>
                                        <p:attrNameLst>
                                          <p:attrName>style.visibility</p:attrName>
                                        </p:attrNameLst>
                                      </p:cBhvr>
                                      <p:to>
                                        <p:strVal val="visible"/>
                                      </p:to>
                                    </p:set>
                                    <p:anim calcmode="lin" valueType="num">
                                      <p:cBhvr>
                                        <p:cTn id="21" dur="500" fill="hold"/>
                                        <p:tgtEl>
                                          <p:spTgt spid="13317"/>
                                        </p:tgtEl>
                                        <p:attrNameLst>
                                          <p:attrName>ppt_w</p:attrName>
                                        </p:attrNameLst>
                                      </p:cBhvr>
                                      <p:tavLst>
                                        <p:tav tm="0">
                                          <p:val>
                                            <p:fltVal val="0"/>
                                          </p:val>
                                        </p:tav>
                                        <p:tav tm="100000">
                                          <p:val>
                                            <p:strVal val="#ppt_w"/>
                                          </p:val>
                                        </p:tav>
                                      </p:tavLst>
                                    </p:anim>
                                    <p:anim calcmode="lin" valueType="num">
                                      <p:cBhvr>
                                        <p:cTn id="22" dur="500" fill="hold"/>
                                        <p:tgtEl>
                                          <p:spTgt spid="13317"/>
                                        </p:tgtEl>
                                        <p:attrNameLst>
                                          <p:attrName>ppt_h</p:attrName>
                                        </p:attrNameLst>
                                      </p:cBhvr>
                                      <p:tavLst>
                                        <p:tav tm="0">
                                          <p:val>
                                            <p:fltVal val="0"/>
                                          </p:val>
                                        </p:tav>
                                        <p:tav tm="100000">
                                          <p:val>
                                            <p:strVal val="#ppt_h"/>
                                          </p:val>
                                        </p:tav>
                                      </p:tavLst>
                                    </p:anim>
                                    <p:anim calcmode="lin" valueType="num">
                                      <p:cBhvr>
                                        <p:cTn id="23" dur="500" fill="hold"/>
                                        <p:tgtEl>
                                          <p:spTgt spid="13317"/>
                                        </p:tgtEl>
                                        <p:attrNameLst>
                                          <p:attrName>style.rotation</p:attrName>
                                        </p:attrNameLst>
                                      </p:cBhvr>
                                      <p:tavLst>
                                        <p:tav tm="0">
                                          <p:val>
                                            <p:fltVal val="90"/>
                                          </p:val>
                                        </p:tav>
                                        <p:tav tm="100000">
                                          <p:val>
                                            <p:fltVal val="0"/>
                                          </p:val>
                                        </p:tav>
                                      </p:tavLst>
                                    </p:anim>
                                    <p:animEffect transition="in" filter="fade">
                                      <p:cBhvr>
                                        <p:cTn id="24" dur="500"/>
                                        <p:tgtEl>
                                          <p:spTgt spid="13317"/>
                                        </p:tgtEl>
                                      </p:cBhvr>
                                    </p:animEffect>
                                  </p:childTnLst>
                                </p:cTn>
                              </p:par>
                              <p:par>
                                <p:cTn id="25" presetID="31" presetClass="entr" presetSubtype="0" fill="hold" nodeType="withEffect">
                                  <p:stCondLst>
                                    <p:cond delay="0"/>
                                  </p:stCondLst>
                                  <p:childTnLst>
                                    <p:set>
                                      <p:cBhvr>
                                        <p:cTn id="26" dur="1" fill="hold">
                                          <p:stCondLst>
                                            <p:cond delay="0"/>
                                          </p:stCondLst>
                                        </p:cTn>
                                        <p:tgtEl>
                                          <p:spTgt spid="13318"/>
                                        </p:tgtEl>
                                        <p:attrNameLst>
                                          <p:attrName>style.visibility</p:attrName>
                                        </p:attrNameLst>
                                      </p:cBhvr>
                                      <p:to>
                                        <p:strVal val="visible"/>
                                      </p:to>
                                    </p:set>
                                    <p:anim calcmode="lin" valueType="num">
                                      <p:cBhvr>
                                        <p:cTn id="27" dur="500" fill="hold"/>
                                        <p:tgtEl>
                                          <p:spTgt spid="13318"/>
                                        </p:tgtEl>
                                        <p:attrNameLst>
                                          <p:attrName>ppt_w</p:attrName>
                                        </p:attrNameLst>
                                      </p:cBhvr>
                                      <p:tavLst>
                                        <p:tav tm="0">
                                          <p:val>
                                            <p:fltVal val="0"/>
                                          </p:val>
                                        </p:tav>
                                        <p:tav tm="100000">
                                          <p:val>
                                            <p:strVal val="#ppt_w"/>
                                          </p:val>
                                        </p:tav>
                                      </p:tavLst>
                                    </p:anim>
                                    <p:anim calcmode="lin" valueType="num">
                                      <p:cBhvr>
                                        <p:cTn id="28" dur="500" fill="hold"/>
                                        <p:tgtEl>
                                          <p:spTgt spid="13318"/>
                                        </p:tgtEl>
                                        <p:attrNameLst>
                                          <p:attrName>ppt_h</p:attrName>
                                        </p:attrNameLst>
                                      </p:cBhvr>
                                      <p:tavLst>
                                        <p:tav tm="0">
                                          <p:val>
                                            <p:fltVal val="0"/>
                                          </p:val>
                                        </p:tav>
                                        <p:tav tm="100000">
                                          <p:val>
                                            <p:strVal val="#ppt_h"/>
                                          </p:val>
                                        </p:tav>
                                      </p:tavLst>
                                    </p:anim>
                                    <p:anim calcmode="lin" valueType="num">
                                      <p:cBhvr>
                                        <p:cTn id="29" dur="500" fill="hold"/>
                                        <p:tgtEl>
                                          <p:spTgt spid="13318"/>
                                        </p:tgtEl>
                                        <p:attrNameLst>
                                          <p:attrName>style.rotation</p:attrName>
                                        </p:attrNameLst>
                                      </p:cBhvr>
                                      <p:tavLst>
                                        <p:tav tm="0">
                                          <p:val>
                                            <p:fltVal val="90"/>
                                          </p:val>
                                        </p:tav>
                                        <p:tav tm="100000">
                                          <p:val>
                                            <p:fltVal val="0"/>
                                          </p:val>
                                        </p:tav>
                                      </p:tavLst>
                                    </p:anim>
                                    <p:animEffect transition="in" filter="fade">
                                      <p:cBhvr>
                                        <p:cTn id="30" dur="500"/>
                                        <p:tgtEl>
                                          <p:spTgt spid="13318"/>
                                        </p:tgtEl>
                                      </p:cBhvr>
                                    </p:animEffect>
                                  </p:childTnLst>
                                </p:cTn>
                              </p:par>
                            </p:childTnLst>
                          </p:cTn>
                        </p:par>
                        <p:par>
                          <p:cTn id="31" fill="hold" nodeType="afterGroup">
                            <p:stCondLst>
                              <p:cond delay="1300"/>
                            </p:stCondLst>
                            <p:childTnLst>
                              <p:par>
                                <p:cTn id="32" presetID="52" presetClass="entr" presetSubtype="0" fill="hold" grpId="0" nodeType="afterEffect">
                                  <p:stCondLst>
                                    <p:cond delay="0"/>
                                  </p:stCondLst>
                                  <p:childTnLst>
                                    <p:set>
                                      <p:cBhvr>
                                        <p:cTn id="33" dur="1" fill="hold">
                                          <p:stCondLst>
                                            <p:cond delay="0"/>
                                          </p:stCondLst>
                                        </p:cTn>
                                        <p:tgtEl>
                                          <p:spTgt spid="13320"/>
                                        </p:tgtEl>
                                        <p:attrNameLst>
                                          <p:attrName>style.visibility</p:attrName>
                                        </p:attrNameLst>
                                      </p:cBhvr>
                                      <p:to>
                                        <p:strVal val="visible"/>
                                      </p:to>
                                    </p:set>
                                    <p:animScale>
                                      <p:cBhvr>
                                        <p:cTn id="34" dur="1000" decel="50000" fill="hold">
                                          <p:stCondLst>
                                            <p:cond delay="0"/>
                                          </p:stCondLst>
                                        </p:cTn>
                                        <p:tgtEl>
                                          <p:spTgt spid="133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5" dur="1000" decel="50000" fill="hold">
                                          <p:stCondLst>
                                            <p:cond delay="0"/>
                                          </p:stCondLst>
                                        </p:cTn>
                                        <p:tgtEl>
                                          <p:spTgt spid="13320"/>
                                        </p:tgtEl>
                                        <p:attrNameLst>
                                          <p:attrName>ppt_x,ppt_y</p:attrName>
                                        </p:attrNameLst>
                                      </p:cBhvr>
                                      <p:rCtr x="0" y="0"/>
                                    </p:animMotion>
                                    <p:animEffect transition="in" filter="fade">
                                      <p:cBhvr>
                                        <p:cTn id="36" dur="1000"/>
                                        <p:tgtEl>
                                          <p:spTgt spid="13320"/>
                                        </p:tgtEl>
                                      </p:cBhvr>
                                    </p:animEffect>
                                  </p:childTnLst>
                                </p:cTn>
                              </p:par>
                              <p:par>
                                <p:cTn id="37" presetID="52" presetClass="entr" presetSubtype="0" fill="hold" grpId="0" nodeType="withEffect">
                                  <p:stCondLst>
                                    <p:cond delay="0"/>
                                  </p:stCondLst>
                                  <p:childTnLst>
                                    <p:set>
                                      <p:cBhvr>
                                        <p:cTn id="38" dur="1" fill="hold">
                                          <p:stCondLst>
                                            <p:cond delay="0"/>
                                          </p:stCondLst>
                                        </p:cTn>
                                        <p:tgtEl>
                                          <p:spTgt spid="13323"/>
                                        </p:tgtEl>
                                        <p:attrNameLst>
                                          <p:attrName>style.visibility</p:attrName>
                                        </p:attrNameLst>
                                      </p:cBhvr>
                                      <p:to>
                                        <p:strVal val="visible"/>
                                      </p:to>
                                    </p:set>
                                    <p:animScale>
                                      <p:cBhvr>
                                        <p:cTn id="39" dur="1000" decel="50000" fill="hold">
                                          <p:stCondLst>
                                            <p:cond delay="0"/>
                                          </p:stCondLst>
                                        </p:cTn>
                                        <p:tgtEl>
                                          <p:spTgt spid="133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0" dur="1000" decel="50000" fill="hold">
                                          <p:stCondLst>
                                            <p:cond delay="0"/>
                                          </p:stCondLst>
                                        </p:cTn>
                                        <p:tgtEl>
                                          <p:spTgt spid="13323"/>
                                        </p:tgtEl>
                                        <p:attrNameLst>
                                          <p:attrName>ppt_x,ppt_y</p:attrName>
                                        </p:attrNameLst>
                                      </p:cBhvr>
                                      <p:rCtr x="0" y="0"/>
                                    </p:animMotion>
                                    <p:animEffect transition="in" filter="fade">
                                      <p:cBhvr>
                                        <p:cTn id="41" dur="1000"/>
                                        <p:tgtEl>
                                          <p:spTgt spid="13323"/>
                                        </p:tgtEl>
                                      </p:cBhvr>
                                    </p:animEffect>
                                  </p:childTnLst>
                                </p:cTn>
                              </p:par>
                              <p:par>
                                <p:cTn id="42" presetID="52" presetClass="entr" presetSubtype="0" fill="hold" grpId="0" nodeType="withEffect">
                                  <p:stCondLst>
                                    <p:cond delay="0"/>
                                  </p:stCondLst>
                                  <p:childTnLst>
                                    <p:set>
                                      <p:cBhvr>
                                        <p:cTn id="43" dur="1" fill="hold">
                                          <p:stCondLst>
                                            <p:cond delay="0"/>
                                          </p:stCondLst>
                                        </p:cTn>
                                        <p:tgtEl>
                                          <p:spTgt spid="13322"/>
                                        </p:tgtEl>
                                        <p:attrNameLst>
                                          <p:attrName>style.visibility</p:attrName>
                                        </p:attrNameLst>
                                      </p:cBhvr>
                                      <p:to>
                                        <p:strVal val="visible"/>
                                      </p:to>
                                    </p:set>
                                    <p:animScale>
                                      <p:cBhvr>
                                        <p:cTn id="44" dur="1000" decel="50000" fill="hold">
                                          <p:stCondLst>
                                            <p:cond delay="0"/>
                                          </p:stCondLst>
                                        </p:cTn>
                                        <p:tgtEl>
                                          <p:spTgt spid="133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5" dur="1000" decel="50000" fill="hold">
                                          <p:stCondLst>
                                            <p:cond delay="0"/>
                                          </p:stCondLst>
                                        </p:cTn>
                                        <p:tgtEl>
                                          <p:spTgt spid="13322"/>
                                        </p:tgtEl>
                                        <p:attrNameLst>
                                          <p:attrName>ppt_x,ppt_y</p:attrName>
                                        </p:attrNameLst>
                                      </p:cBhvr>
                                      <p:rCtr x="0" y="0"/>
                                    </p:animMotion>
                                    <p:animEffect transition="in" filter="fade">
                                      <p:cBhvr>
                                        <p:cTn id="46" dur="1000"/>
                                        <p:tgtEl>
                                          <p:spTgt spid="13322"/>
                                        </p:tgtEl>
                                      </p:cBhvr>
                                    </p:animEffect>
                                  </p:childTnLst>
                                </p:cTn>
                              </p:par>
                              <p:par>
                                <p:cTn id="47" presetID="52" presetClass="entr" presetSubtype="0" fill="hold" grpId="0" nodeType="withEffect">
                                  <p:stCondLst>
                                    <p:cond delay="0"/>
                                  </p:stCondLst>
                                  <p:childTnLst>
                                    <p:set>
                                      <p:cBhvr>
                                        <p:cTn id="48" dur="1" fill="hold">
                                          <p:stCondLst>
                                            <p:cond delay="0"/>
                                          </p:stCondLst>
                                        </p:cTn>
                                        <p:tgtEl>
                                          <p:spTgt spid="13328"/>
                                        </p:tgtEl>
                                        <p:attrNameLst>
                                          <p:attrName>style.visibility</p:attrName>
                                        </p:attrNameLst>
                                      </p:cBhvr>
                                      <p:to>
                                        <p:strVal val="visible"/>
                                      </p:to>
                                    </p:set>
                                    <p:animScale>
                                      <p:cBhvr>
                                        <p:cTn id="49" dur="1000" decel="50000" fill="hold">
                                          <p:stCondLst>
                                            <p:cond delay="0"/>
                                          </p:stCondLst>
                                        </p:cTn>
                                        <p:tgtEl>
                                          <p:spTgt spid="133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0" dur="1000" decel="50000" fill="hold">
                                          <p:stCondLst>
                                            <p:cond delay="0"/>
                                          </p:stCondLst>
                                        </p:cTn>
                                        <p:tgtEl>
                                          <p:spTgt spid="13328"/>
                                        </p:tgtEl>
                                        <p:attrNameLst>
                                          <p:attrName>ppt_x,ppt_y</p:attrName>
                                        </p:attrNameLst>
                                      </p:cBhvr>
                                      <p:rCtr x="0" y="0"/>
                                    </p:animMotion>
                                    <p:animEffect transition="in" filter="fade">
                                      <p:cBhvr>
                                        <p:cTn id="51" dur="1000"/>
                                        <p:tgtEl>
                                          <p:spTgt spid="13328"/>
                                        </p:tgtEl>
                                      </p:cBhvr>
                                    </p:animEffect>
                                  </p:childTnLst>
                                </p:cTn>
                              </p:par>
                              <p:par>
                                <p:cTn id="52" presetID="52" presetClass="entr" presetSubtype="0" fill="hold" grpId="0" nodeType="withEffect">
                                  <p:stCondLst>
                                    <p:cond delay="0"/>
                                  </p:stCondLst>
                                  <p:childTnLst>
                                    <p:set>
                                      <p:cBhvr>
                                        <p:cTn id="53" dur="1" fill="hold">
                                          <p:stCondLst>
                                            <p:cond delay="0"/>
                                          </p:stCondLst>
                                        </p:cTn>
                                        <p:tgtEl>
                                          <p:spTgt spid="13321"/>
                                        </p:tgtEl>
                                        <p:attrNameLst>
                                          <p:attrName>style.visibility</p:attrName>
                                        </p:attrNameLst>
                                      </p:cBhvr>
                                      <p:to>
                                        <p:strVal val="visible"/>
                                      </p:to>
                                    </p:set>
                                    <p:animScale>
                                      <p:cBhvr>
                                        <p:cTn id="54" dur="1000" decel="50000" fill="hold">
                                          <p:stCondLst>
                                            <p:cond delay="0"/>
                                          </p:stCondLst>
                                        </p:cTn>
                                        <p:tgtEl>
                                          <p:spTgt spid="133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5" dur="1000" decel="50000" fill="hold">
                                          <p:stCondLst>
                                            <p:cond delay="0"/>
                                          </p:stCondLst>
                                        </p:cTn>
                                        <p:tgtEl>
                                          <p:spTgt spid="13321"/>
                                        </p:tgtEl>
                                        <p:attrNameLst>
                                          <p:attrName>ppt_x,ppt_y</p:attrName>
                                        </p:attrNameLst>
                                      </p:cBhvr>
                                      <p:rCtr x="0" y="0"/>
                                    </p:animMotion>
                                    <p:animEffect transition="in" filter="fade">
                                      <p:cBhvr>
                                        <p:cTn id="56" dur="1000"/>
                                        <p:tgtEl>
                                          <p:spTgt spid="13321"/>
                                        </p:tgtEl>
                                      </p:cBhvr>
                                    </p:animEffect>
                                  </p:childTnLst>
                                </p:cTn>
                              </p:par>
                              <p:par>
                                <p:cTn id="57" presetID="52" presetClass="entr" presetSubtype="0" fill="hold" grpId="0" nodeType="withEffect">
                                  <p:stCondLst>
                                    <p:cond delay="0"/>
                                  </p:stCondLst>
                                  <p:childTnLst>
                                    <p:set>
                                      <p:cBhvr>
                                        <p:cTn id="58" dur="1" fill="hold">
                                          <p:stCondLst>
                                            <p:cond delay="0"/>
                                          </p:stCondLst>
                                        </p:cTn>
                                        <p:tgtEl>
                                          <p:spTgt spid="13327"/>
                                        </p:tgtEl>
                                        <p:attrNameLst>
                                          <p:attrName>style.visibility</p:attrName>
                                        </p:attrNameLst>
                                      </p:cBhvr>
                                      <p:to>
                                        <p:strVal val="visible"/>
                                      </p:to>
                                    </p:set>
                                    <p:animScale>
                                      <p:cBhvr>
                                        <p:cTn id="59" dur="1000" decel="50000" fill="hold">
                                          <p:stCondLst>
                                            <p:cond delay="0"/>
                                          </p:stCondLst>
                                        </p:cTn>
                                        <p:tgtEl>
                                          <p:spTgt spid="133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0" dur="1000" decel="50000" fill="hold">
                                          <p:stCondLst>
                                            <p:cond delay="0"/>
                                          </p:stCondLst>
                                        </p:cTn>
                                        <p:tgtEl>
                                          <p:spTgt spid="13327"/>
                                        </p:tgtEl>
                                        <p:attrNameLst>
                                          <p:attrName>ppt_x,ppt_y</p:attrName>
                                        </p:attrNameLst>
                                      </p:cBhvr>
                                      <p:rCtr x="0" y="0"/>
                                    </p:animMotion>
                                    <p:animEffect transition="in" filter="fade">
                                      <p:cBhvr>
                                        <p:cTn id="61" dur="1000"/>
                                        <p:tgtEl>
                                          <p:spTgt spid="13327"/>
                                        </p:tgtEl>
                                      </p:cBhvr>
                                    </p:animEffect>
                                  </p:childTnLst>
                                </p:cTn>
                              </p:par>
                            </p:childTnLst>
                          </p:cTn>
                        </p:par>
                        <p:par>
                          <p:cTn id="62" fill="hold" nodeType="afterGroup">
                            <p:stCondLst>
                              <p:cond delay="2300"/>
                            </p:stCondLst>
                            <p:childTnLst>
                              <p:par>
                                <p:cTn id="63" presetID="22" presetClass="entr" presetSubtype="8" fill="hold" grpId="0" nodeType="afterEffect">
                                  <p:stCondLst>
                                    <p:cond delay="0"/>
                                  </p:stCondLst>
                                  <p:childTnLst>
                                    <p:set>
                                      <p:cBhvr>
                                        <p:cTn id="64" dur="1" fill="hold">
                                          <p:stCondLst>
                                            <p:cond delay="0"/>
                                          </p:stCondLst>
                                        </p:cTn>
                                        <p:tgtEl>
                                          <p:spTgt spid="13325"/>
                                        </p:tgtEl>
                                        <p:attrNameLst>
                                          <p:attrName>style.visibility</p:attrName>
                                        </p:attrNameLst>
                                      </p:cBhvr>
                                      <p:to>
                                        <p:strVal val="visible"/>
                                      </p:to>
                                    </p:set>
                                    <p:animEffect transition="in" filter="wipe(left)">
                                      <p:cBhvr>
                                        <p:cTn id="65" dur="500"/>
                                        <p:tgtEl>
                                          <p:spTgt spid="13325"/>
                                        </p:tgtEl>
                                      </p:cBhvr>
                                    </p:animEffect>
                                  </p:childTnLst>
                                </p:cTn>
                              </p:par>
                              <p:par>
                                <p:cTn id="66" presetID="22" presetClass="entr" presetSubtype="4" fill="hold" grpId="0" nodeType="withEffect">
                                  <p:stCondLst>
                                    <p:cond delay="0"/>
                                  </p:stCondLst>
                                  <p:childTnLst>
                                    <p:set>
                                      <p:cBhvr>
                                        <p:cTn id="67" dur="1" fill="hold">
                                          <p:stCondLst>
                                            <p:cond delay="0"/>
                                          </p:stCondLst>
                                        </p:cTn>
                                        <p:tgtEl>
                                          <p:spTgt spid="13324"/>
                                        </p:tgtEl>
                                        <p:attrNameLst>
                                          <p:attrName>style.visibility</p:attrName>
                                        </p:attrNameLst>
                                      </p:cBhvr>
                                      <p:to>
                                        <p:strVal val="visible"/>
                                      </p:to>
                                    </p:set>
                                    <p:animEffect transition="in" filter="wipe(down)">
                                      <p:cBhvr>
                                        <p:cTn id="68" dur="500"/>
                                        <p:tgtEl>
                                          <p:spTgt spid="13324"/>
                                        </p:tgtEl>
                                      </p:cBhvr>
                                    </p:animEffect>
                                  </p:childTnLst>
                                </p:cTn>
                              </p:par>
                              <p:par>
                                <p:cTn id="69" presetID="22" presetClass="entr" presetSubtype="2" fill="hold" grpId="0" nodeType="withEffect">
                                  <p:stCondLst>
                                    <p:cond delay="0"/>
                                  </p:stCondLst>
                                  <p:childTnLst>
                                    <p:set>
                                      <p:cBhvr>
                                        <p:cTn id="70" dur="1" fill="hold">
                                          <p:stCondLst>
                                            <p:cond delay="0"/>
                                          </p:stCondLst>
                                        </p:cTn>
                                        <p:tgtEl>
                                          <p:spTgt spid="13326"/>
                                        </p:tgtEl>
                                        <p:attrNameLst>
                                          <p:attrName>style.visibility</p:attrName>
                                        </p:attrNameLst>
                                      </p:cBhvr>
                                      <p:to>
                                        <p:strVal val="visible"/>
                                      </p:to>
                                    </p:set>
                                    <p:animEffect transition="in" filter="wipe(right)">
                                      <p:cBhvr>
                                        <p:cTn id="71" dur="500"/>
                                        <p:tgtEl>
                                          <p:spTgt spid="13326"/>
                                        </p:tgtEl>
                                      </p:cBhvr>
                                    </p:animEffect>
                                  </p:childTnLst>
                                </p:cTn>
                              </p:par>
                            </p:childTnLst>
                          </p:cTn>
                        </p:par>
                        <p:par>
                          <p:cTn id="72" fill="hold" nodeType="afterGroup">
                            <p:stCondLst>
                              <p:cond delay="2800"/>
                            </p:stCondLst>
                            <p:childTnLst>
                              <p:par>
                                <p:cTn id="73" presetID="42" presetClass="entr" presetSubtype="0" fill="hold" nodeType="afterEffect">
                                  <p:stCondLst>
                                    <p:cond delay="0"/>
                                  </p:stCondLst>
                                  <p:childTnLst>
                                    <p:set>
                                      <p:cBhvr>
                                        <p:cTn id="74" dur="1" fill="hold">
                                          <p:stCondLst>
                                            <p:cond delay="0"/>
                                          </p:stCondLst>
                                        </p:cTn>
                                        <p:tgtEl>
                                          <p:spTgt spid="13316"/>
                                        </p:tgtEl>
                                        <p:attrNameLst>
                                          <p:attrName>style.visibility</p:attrName>
                                        </p:attrNameLst>
                                      </p:cBhvr>
                                      <p:to>
                                        <p:strVal val="visible"/>
                                      </p:to>
                                    </p:set>
                                    <p:animEffect transition="in" filter="fade">
                                      <p:cBhvr>
                                        <p:cTn id="75" dur="1000"/>
                                        <p:tgtEl>
                                          <p:spTgt spid="13316"/>
                                        </p:tgtEl>
                                      </p:cBhvr>
                                    </p:animEffect>
                                    <p:anim calcmode="lin" valueType="num">
                                      <p:cBhvr>
                                        <p:cTn id="76" dur="1000" fill="hold"/>
                                        <p:tgtEl>
                                          <p:spTgt spid="13316"/>
                                        </p:tgtEl>
                                        <p:attrNameLst>
                                          <p:attrName>ppt_x</p:attrName>
                                        </p:attrNameLst>
                                      </p:cBhvr>
                                      <p:tavLst>
                                        <p:tav tm="0">
                                          <p:val>
                                            <p:strVal val="#ppt_x"/>
                                          </p:val>
                                        </p:tav>
                                        <p:tav tm="100000">
                                          <p:val>
                                            <p:strVal val="#ppt_x"/>
                                          </p:val>
                                        </p:tav>
                                      </p:tavLst>
                                    </p:anim>
                                    <p:anim calcmode="lin" valueType="num">
                                      <p:cBhvr>
                                        <p:cTn id="77" dur="1000" fill="hold"/>
                                        <p:tgtEl>
                                          <p:spTgt spid="133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P spid="13320" grpId="0" animBg="1"/>
      <p:bldP spid="13321" grpId="0" animBg="1"/>
      <p:bldP spid="13322" grpId="0" animBg="1"/>
      <p:bldP spid="13323" grpId="0"/>
      <p:bldP spid="13324" grpId="0"/>
      <p:bldP spid="13325" grpId="0"/>
      <p:bldP spid="13326" grpId="0"/>
      <p:bldP spid="13327" grpId="0"/>
      <p:bldP spid="1332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Box 54"/>
          <p:cNvSpPr txBox="1">
            <a:spLocks noChangeArrowheads="1"/>
          </p:cNvSpPr>
          <p:nvPr/>
        </p:nvSpPr>
        <p:spPr bwMode="auto">
          <a:xfrm>
            <a:off x="1330325" y="44450"/>
            <a:ext cx="50419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800">
                <a:solidFill>
                  <a:schemeClr val="accent2"/>
                </a:solidFill>
                <a:latin typeface="微软雅黑" pitchFamily="34" charset="-122"/>
              </a:rPr>
              <a:t>1.2</a:t>
            </a:r>
            <a:r>
              <a:rPr lang="zh-CN" altLang="en-US" sz="2800">
                <a:solidFill>
                  <a:schemeClr val="accent2"/>
                </a:solidFill>
                <a:latin typeface="微软雅黑" pitchFamily="34" charset="-122"/>
              </a:rPr>
              <a:t>请输入您的标题</a:t>
            </a:r>
          </a:p>
        </p:txBody>
      </p:sp>
      <p:sp>
        <p:nvSpPr>
          <p:cNvPr id="2" name="TextBox 55"/>
          <p:cNvSpPr txBox="1">
            <a:spLocks noChangeArrowheads="1"/>
          </p:cNvSpPr>
          <p:nvPr/>
        </p:nvSpPr>
        <p:spPr bwMode="auto">
          <a:xfrm>
            <a:off x="139700" y="106363"/>
            <a:ext cx="10652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altLang="zh-CN" sz="2000">
                <a:solidFill>
                  <a:schemeClr val="accent2"/>
                </a:solidFill>
                <a:ea typeface="宋体" pitchFamily="2" charset="-122"/>
              </a:rPr>
              <a:t>Part</a:t>
            </a:r>
            <a:r>
              <a:rPr lang="en-US" altLang="zh-CN">
                <a:solidFill>
                  <a:schemeClr val="accent2"/>
                </a:solidFill>
                <a:ea typeface="宋体" pitchFamily="2" charset="-122"/>
              </a:rPr>
              <a:t> 1</a:t>
            </a:r>
            <a:endParaRPr lang="zh-CN" altLang="en-US">
              <a:solidFill>
                <a:schemeClr val="accent2"/>
              </a:solidFill>
              <a:ea typeface="宋体" pitchFamily="2" charset="-122"/>
            </a:endParaRPr>
          </a:p>
        </p:txBody>
      </p:sp>
      <p:sp>
        <p:nvSpPr>
          <p:cNvPr id="14340" name="等腰三角形 2"/>
          <p:cNvSpPr>
            <a:spLocks noChangeArrowheads="1"/>
          </p:cNvSpPr>
          <p:nvPr/>
        </p:nvSpPr>
        <p:spPr bwMode="auto">
          <a:xfrm rot="3036074">
            <a:off x="5835650" y="1866901"/>
            <a:ext cx="1787525" cy="2070100"/>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Lst>
            <a:ahLst/>
            <a:cxnLst>
              <a:cxn ang="0">
                <a:pos x="T0" y="T1"/>
              </a:cxn>
              <a:cxn ang="0">
                <a:pos x="T2" y="T3"/>
              </a:cxn>
              <a:cxn ang="0">
                <a:pos x="T4" y="T5"/>
              </a:cxn>
              <a:cxn ang="0">
                <a:pos x="T6" y="T7"/>
              </a:cxn>
              <a:cxn ang="0">
                <a:pos x="T8" y="T9"/>
              </a:cxn>
              <a:cxn ang="0">
                <a:pos x="T10" y="T11"/>
              </a:cxn>
              <a:cxn ang="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chemeClr val="accent1"/>
          </a:solidFill>
          <a:ln w="28575">
            <a:solidFill>
              <a:srgbClr val="F8F8F8"/>
            </a:solidFill>
            <a:round/>
            <a:headEnd/>
            <a:tailEnd/>
          </a:ln>
        </p:spPr>
        <p:txBody>
          <a:bodyPr/>
          <a:lstStyle/>
          <a:p>
            <a:endParaRPr lang="zh-CN" altLang="en-US"/>
          </a:p>
        </p:txBody>
      </p:sp>
      <p:sp>
        <p:nvSpPr>
          <p:cNvPr id="14341" name="TextBox 24"/>
          <p:cNvSpPr txBox="1">
            <a:spLocks noChangeArrowheads="1"/>
          </p:cNvSpPr>
          <p:nvPr/>
        </p:nvSpPr>
        <p:spPr bwMode="auto">
          <a:xfrm>
            <a:off x="6126163" y="2671763"/>
            <a:ext cx="1084262"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r>
              <a:rPr lang="zh-CN" altLang="en-US" sz="2000">
                <a:solidFill>
                  <a:srgbClr val="FFFFFF"/>
                </a:solidFill>
                <a:latin typeface="微软雅黑" pitchFamily="34" charset="-122"/>
              </a:rPr>
              <a:t>人员支持</a:t>
            </a:r>
          </a:p>
        </p:txBody>
      </p:sp>
      <p:sp>
        <p:nvSpPr>
          <p:cNvPr id="14342" name="等腰三角形 2"/>
          <p:cNvSpPr>
            <a:spLocks noChangeArrowheads="1"/>
          </p:cNvSpPr>
          <p:nvPr/>
        </p:nvSpPr>
        <p:spPr bwMode="auto">
          <a:xfrm rot="8763501">
            <a:off x="4689475" y="3124200"/>
            <a:ext cx="1789113" cy="2070100"/>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Lst>
            <a:ahLst/>
            <a:cxnLst>
              <a:cxn ang="0">
                <a:pos x="T0" y="T1"/>
              </a:cxn>
              <a:cxn ang="0">
                <a:pos x="T2" y="T3"/>
              </a:cxn>
              <a:cxn ang="0">
                <a:pos x="T4" y="T5"/>
              </a:cxn>
              <a:cxn ang="0">
                <a:pos x="T6" y="T7"/>
              </a:cxn>
              <a:cxn ang="0">
                <a:pos x="T8" y="T9"/>
              </a:cxn>
              <a:cxn ang="0">
                <a:pos x="T10" y="T11"/>
              </a:cxn>
              <a:cxn ang="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chemeClr val="bg1"/>
          </a:solidFill>
          <a:ln w="28575">
            <a:solidFill>
              <a:srgbClr val="F8F8F8"/>
            </a:solidFill>
            <a:round/>
            <a:headEnd/>
            <a:tailEnd/>
          </a:ln>
        </p:spPr>
        <p:txBody>
          <a:bodyPr/>
          <a:lstStyle/>
          <a:p>
            <a:endParaRPr lang="zh-CN" altLang="en-US"/>
          </a:p>
        </p:txBody>
      </p:sp>
      <p:sp>
        <p:nvSpPr>
          <p:cNvPr id="14343" name="TextBox 26"/>
          <p:cNvSpPr txBox="1">
            <a:spLocks noChangeArrowheads="1"/>
          </p:cNvSpPr>
          <p:nvPr/>
        </p:nvSpPr>
        <p:spPr bwMode="auto">
          <a:xfrm>
            <a:off x="4938713" y="3841750"/>
            <a:ext cx="1084262"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r>
              <a:rPr lang="zh-CN" altLang="en-US" sz="2000">
                <a:solidFill>
                  <a:srgbClr val="FFFFFF"/>
                </a:solidFill>
                <a:latin typeface="微软雅黑" pitchFamily="34" charset="-122"/>
              </a:rPr>
              <a:t>资金支持</a:t>
            </a:r>
          </a:p>
        </p:txBody>
      </p:sp>
      <p:sp>
        <p:nvSpPr>
          <p:cNvPr id="14344" name="等腰三角形 2"/>
          <p:cNvSpPr>
            <a:spLocks noChangeArrowheads="1"/>
          </p:cNvSpPr>
          <p:nvPr/>
        </p:nvSpPr>
        <p:spPr bwMode="auto">
          <a:xfrm rot="-5125426">
            <a:off x="4165600" y="1438276"/>
            <a:ext cx="1787525" cy="2070100"/>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Lst>
            <a:ahLst/>
            <a:cxnLst>
              <a:cxn ang="0">
                <a:pos x="T0" y="T1"/>
              </a:cxn>
              <a:cxn ang="0">
                <a:pos x="T2" y="T3"/>
              </a:cxn>
              <a:cxn ang="0">
                <a:pos x="T4" y="T5"/>
              </a:cxn>
              <a:cxn ang="0">
                <a:pos x="T6" y="T7"/>
              </a:cxn>
              <a:cxn ang="0">
                <a:pos x="T8" y="T9"/>
              </a:cxn>
              <a:cxn ang="0">
                <a:pos x="T10" y="T11"/>
              </a:cxn>
              <a:cxn ang="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chemeClr val="bg2"/>
          </a:solidFill>
          <a:ln w="28575">
            <a:solidFill>
              <a:srgbClr val="F8F8F8"/>
            </a:solidFill>
            <a:round/>
            <a:headEnd/>
            <a:tailEnd/>
          </a:ln>
        </p:spPr>
        <p:txBody>
          <a:bodyPr/>
          <a:lstStyle/>
          <a:p>
            <a:endParaRPr lang="zh-CN" altLang="en-US"/>
          </a:p>
        </p:txBody>
      </p:sp>
      <p:sp>
        <p:nvSpPr>
          <p:cNvPr id="14345" name="TextBox 28"/>
          <p:cNvSpPr txBox="1">
            <a:spLocks noChangeArrowheads="1"/>
          </p:cNvSpPr>
          <p:nvPr/>
        </p:nvSpPr>
        <p:spPr bwMode="auto">
          <a:xfrm>
            <a:off x="4665663" y="2125663"/>
            <a:ext cx="1084262"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r>
              <a:rPr lang="zh-CN" altLang="en-US" sz="2000">
                <a:solidFill>
                  <a:srgbClr val="FFFFFF"/>
                </a:solidFill>
                <a:latin typeface="微软雅黑" pitchFamily="34" charset="-122"/>
              </a:rPr>
              <a:t>政策支持</a:t>
            </a:r>
          </a:p>
        </p:txBody>
      </p:sp>
      <p:sp>
        <p:nvSpPr>
          <p:cNvPr id="14346" name="TextBox 29"/>
          <p:cNvSpPr txBox="1">
            <a:spLocks noChangeArrowheads="1"/>
          </p:cNvSpPr>
          <p:nvPr/>
        </p:nvSpPr>
        <p:spPr bwMode="auto">
          <a:xfrm>
            <a:off x="1189038" y="1341438"/>
            <a:ext cx="1708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a:solidFill>
                  <a:srgbClr val="4D4D4D"/>
                </a:solidFill>
                <a:latin typeface="微软雅黑" pitchFamily="34" charset="-122"/>
              </a:rPr>
              <a:t>■</a:t>
            </a:r>
            <a:r>
              <a:rPr lang="zh-CN" altLang="en-US" b="1">
                <a:solidFill>
                  <a:srgbClr val="4D4D4D"/>
                </a:solidFill>
                <a:latin typeface="微软雅黑" pitchFamily="34" charset="-122"/>
              </a:rPr>
              <a:t>请输入您标题</a:t>
            </a:r>
          </a:p>
        </p:txBody>
      </p:sp>
      <p:sp>
        <p:nvSpPr>
          <p:cNvPr id="14347" name="TextBox 30"/>
          <p:cNvSpPr txBox="1">
            <a:spLocks noChangeArrowheads="1"/>
          </p:cNvSpPr>
          <p:nvPr/>
        </p:nvSpPr>
        <p:spPr bwMode="auto">
          <a:xfrm>
            <a:off x="1189038" y="1649413"/>
            <a:ext cx="2767012"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a:solidFill>
                  <a:srgbClr val="4D4D4D"/>
                </a:solidFill>
                <a:latin typeface="微软雅黑" pitchFamily="34" charset="-122"/>
              </a:rPr>
              <a:t>这里可以输入可长可短的段落文字这里可以输入可长可短的段落文字这里可以输入可长可短的段落文字这里可以输入可长可</a:t>
            </a:r>
          </a:p>
        </p:txBody>
      </p:sp>
      <p:sp>
        <p:nvSpPr>
          <p:cNvPr id="14348" name="TextBox 31"/>
          <p:cNvSpPr txBox="1">
            <a:spLocks noChangeArrowheads="1"/>
          </p:cNvSpPr>
          <p:nvPr/>
        </p:nvSpPr>
        <p:spPr bwMode="auto">
          <a:xfrm>
            <a:off x="7907338" y="1025525"/>
            <a:ext cx="17097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a:solidFill>
                  <a:srgbClr val="4D4D4D"/>
                </a:solidFill>
                <a:latin typeface="微软雅黑" pitchFamily="34" charset="-122"/>
              </a:rPr>
              <a:t>■</a:t>
            </a:r>
            <a:r>
              <a:rPr lang="zh-CN" altLang="en-US" b="1">
                <a:solidFill>
                  <a:srgbClr val="4D4D4D"/>
                </a:solidFill>
                <a:latin typeface="微软雅黑" pitchFamily="34" charset="-122"/>
              </a:rPr>
              <a:t>请输入您标题</a:t>
            </a:r>
          </a:p>
        </p:txBody>
      </p:sp>
      <p:sp>
        <p:nvSpPr>
          <p:cNvPr id="14349" name="TextBox 32"/>
          <p:cNvSpPr txBox="1">
            <a:spLocks noChangeArrowheads="1"/>
          </p:cNvSpPr>
          <p:nvPr/>
        </p:nvSpPr>
        <p:spPr bwMode="auto">
          <a:xfrm>
            <a:off x="7907338" y="2930525"/>
            <a:ext cx="2767012"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a:solidFill>
                  <a:srgbClr val="4D4D4D"/>
                </a:solidFill>
                <a:latin typeface="微软雅黑" pitchFamily="34" charset="-122"/>
              </a:rPr>
              <a:t>这里可以输入可长可短的段落文字这里可以输入可长可短的段落文字这里可以输入可长可短的段落文字这里可以输入可长可</a:t>
            </a:r>
          </a:p>
        </p:txBody>
      </p:sp>
      <p:sp>
        <p:nvSpPr>
          <p:cNvPr id="14350" name="TextBox 33"/>
          <p:cNvSpPr txBox="1">
            <a:spLocks noChangeArrowheads="1"/>
          </p:cNvSpPr>
          <p:nvPr/>
        </p:nvSpPr>
        <p:spPr bwMode="auto">
          <a:xfrm>
            <a:off x="2373313" y="5018088"/>
            <a:ext cx="1708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a:solidFill>
                  <a:srgbClr val="4D4D4D"/>
                </a:solidFill>
                <a:latin typeface="微软雅黑" pitchFamily="34" charset="-122"/>
              </a:rPr>
              <a:t>■</a:t>
            </a:r>
            <a:r>
              <a:rPr lang="zh-CN" altLang="en-US" b="1">
                <a:solidFill>
                  <a:srgbClr val="4D4D4D"/>
                </a:solidFill>
                <a:latin typeface="微软雅黑" pitchFamily="34" charset="-122"/>
              </a:rPr>
              <a:t>请输入您标题</a:t>
            </a:r>
          </a:p>
        </p:txBody>
      </p:sp>
      <p:sp>
        <p:nvSpPr>
          <p:cNvPr id="14351" name="TextBox 34"/>
          <p:cNvSpPr txBox="1">
            <a:spLocks noChangeArrowheads="1"/>
          </p:cNvSpPr>
          <p:nvPr/>
        </p:nvSpPr>
        <p:spPr bwMode="auto">
          <a:xfrm>
            <a:off x="2373313" y="5327650"/>
            <a:ext cx="44291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a:solidFill>
                  <a:srgbClr val="4D4D4D"/>
                </a:solidFill>
                <a:latin typeface="微软雅黑" pitchFamily="34" charset="-122"/>
              </a:rPr>
              <a:t>这里可以输入可长可短的段落文字这里可以输入可长可短的段落文字这里可以输入可长可短的段落文字这里可以输入可长可</a:t>
            </a:r>
          </a:p>
        </p:txBody>
      </p:sp>
      <p:sp>
        <p:nvSpPr>
          <p:cNvPr id="14352" name="矩形 35"/>
          <p:cNvSpPr>
            <a:spLocks noChangeArrowheads="1"/>
          </p:cNvSpPr>
          <p:nvPr/>
        </p:nvSpPr>
        <p:spPr bwMode="auto">
          <a:xfrm>
            <a:off x="8015288" y="1447800"/>
            <a:ext cx="2460625" cy="150495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rgbClr val="C4261D"/>
              </a:solidFill>
              <a:ea typeface="宋体" pitchFamily="2" charset="-122"/>
            </a:endParaRPr>
          </a:p>
        </p:txBody>
      </p:sp>
      <p:sp>
        <p:nvSpPr>
          <p:cNvPr id="14353" name="矩形 36"/>
          <p:cNvSpPr>
            <a:spLocks noChangeArrowheads="1"/>
          </p:cNvSpPr>
          <p:nvPr/>
        </p:nvSpPr>
        <p:spPr bwMode="auto">
          <a:xfrm>
            <a:off x="1301750" y="2965450"/>
            <a:ext cx="2462213" cy="1497013"/>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rgbClr val="C4261D"/>
              </a:solidFill>
              <a:ea typeface="宋体" pitchFamily="2" charset="-122"/>
            </a:endParaRPr>
          </a:p>
        </p:txBody>
      </p:sp>
      <p:sp>
        <p:nvSpPr>
          <p:cNvPr id="14354" name="矩形 37"/>
          <p:cNvSpPr>
            <a:spLocks noChangeArrowheads="1"/>
          </p:cNvSpPr>
          <p:nvPr/>
        </p:nvSpPr>
        <p:spPr bwMode="auto">
          <a:xfrm>
            <a:off x="6904038" y="5013325"/>
            <a:ext cx="2506662" cy="1266825"/>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rgbClr val="C4261D"/>
              </a:solidFill>
              <a:ea typeface="宋体" pitchFamily="2" charset="-122"/>
            </a:endParaRPr>
          </a:p>
        </p:txBody>
      </p:sp>
    </p:spTree>
  </p:cSld>
  <p:clrMapOvr>
    <a:masterClrMapping/>
  </p:clrMapOvr>
  <p:transition spd="slow" advTm="9153">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4338"/>
                                        </p:tgtEl>
                                        <p:attrNameLst>
                                          <p:attrName>style.visibility</p:attrName>
                                        </p:attrNameLst>
                                      </p:cBhvr>
                                      <p:to>
                                        <p:strVal val="visible"/>
                                      </p:to>
                                    </p:set>
                                    <p:anim calcmode="lin" valueType="num">
                                      <p:cBhvr>
                                        <p:cTn id="7" dur="400" fill="hold"/>
                                        <p:tgtEl>
                                          <p:spTgt spid="1433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4338"/>
                                        </p:tgtEl>
                                        <p:attrNameLst>
                                          <p:attrName>ppt_y</p:attrName>
                                        </p:attrNameLst>
                                      </p:cBhvr>
                                      <p:tavLst>
                                        <p:tav tm="0">
                                          <p:val>
                                            <p:strVal val="#ppt_y"/>
                                          </p:val>
                                        </p:tav>
                                        <p:tav tm="100000">
                                          <p:val>
                                            <p:strVal val="#ppt_y"/>
                                          </p:val>
                                        </p:tav>
                                      </p:tavLst>
                                    </p:anim>
                                    <p:anim calcmode="lin" valueType="num">
                                      <p:cBhvr>
                                        <p:cTn id="9" dur="400" fill="hold"/>
                                        <p:tgtEl>
                                          <p:spTgt spid="1433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433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4338"/>
                                        </p:tgtEl>
                                      </p:cBhvr>
                                    </p:animEffect>
                                  </p:childTnLst>
                                </p:cTn>
                              </p:par>
                            </p:childTnLst>
                          </p:cTn>
                        </p:par>
                        <p:par>
                          <p:cTn id="12" fill="hold" nodeType="afterGroup">
                            <p:stCondLst>
                              <p:cond delay="760"/>
                            </p:stCondLst>
                            <p:childTnLst>
                              <p:par>
                                <p:cTn id="13" presetID="2" presetClass="entr" presetSubtype="12" fill="hold" nodeType="afterEffect">
                                  <p:stCondLst>
                                    <p:cond delay="0"/>
                                  </p:stCondLst>
                                  <p:childTnLst>
                                    <p:set>
                                      <p:cBhvr>
                                        <p:cTn id="14" dur="1" fill="hold">
                                          <p:stCondLst>
                                            <p:cond delay="0"/>
                                          </p:stCondLst>
                                        </p:cTn>
                                        <p:tgtEl>
                                          <p:spTgt spid="14340"/>
                                        </p:tgtEl>
                                        <p:attrNameLst>
                                          <p:attrName>style.visibility</p:attrName>
                                        </p:attrNameLst>
                                      </p:cBhvr>
                                      <p:to>
                                        <p:strVal val="visible"/>
                                      </p:to>
                                    </p:set>
                                    <p:anim calcmode="lin" valueType="num">
                                      <p:cBhvr additive="base">
                                        <p:cTn id="15" dur="500" fill="hold"/>
                                        <p:tgtEl>
                                          <p:spTgt spid="14340"/>
                                        </p:tgtEl>
                                        <p:attrNameLst>
                                          <p:attrName>ppt_x</p:attrName>
                                        </p:attrNameLst>
                                      </p:cBhvr>
                                      <p:tavLst>
                                        <p:tav tm="0">
                                          <p:val>
                                            <p:strVal val="0-#ppt_w/2"/>
                                          </p:val>
                                        </p:tav>
                                        <p:tav tm="100000">
                                          <p:val>
                                            <p:strVal val="#ppt_x"/>
                                          </p:val>
                                        </p:tav>
                                      </p:tavLst>
                                    </p:anim>
                                    <p:anim calcmode="lin" valueType="num">
                                      <p:cBhvr additive="base">
                                        <p:cTn id="16" dur="500" fill="hold"/>
                                        <p:tgtEl>
                                          <p:spTgt spid="14340"/>
                                        </p:tgtEl>
                                        <p:attrNameLst>
                                          <p:attrName>ppt_y</p:attrName>
                                        </p:attrNameLst>
                                      </p:cBhvr>
                                      <p:tavLst>
                                        <p:tav tm="0">
                                          <p:val>
                                            <p:strVal val="1+#ppt_h/2"/>
                                          </p:val>
                                        </p:tav>
                                        <p:tav tm="100000">
                                          <p:val>
                                            <p:strVal val="#ppt_y"/>
                                          </p:val>
                                        </p:tav>
                                      </p:tavLst>
                                    </p:anim>
                                  </p:childTnLst>
                                </p:cTn>
                              </p:par>
                            </p:childTnLst>
                          </p:cTn>
                        </p:par>
                        <p:par>
                          <p:cTn id="17" fill="hold" nodeType="afterGroup">
                            <p:stCondLst>
                              <p:cond delay="1260"/>
                            </p:stCondLst>
                            <p:childTnLst>
                              <p:par>
                                <p:cTn id="18" presetID="31" presetClass="entr" presetSubtype="0" fill="hold" grpId="0" nodeType="afterEffect">
                                  <p:stCondLst>
                                    <p:cond delay="0"/>
                                  </p:stCondLst>
                                  <p:childTnLst>
                                    <p:set>
                                      <p:cBhvr>
                                        <p:cTn id="19" dur="1" fill="hold">
                                          <p:stCondLst>
                                            <p:cond delay="0"/>
                                          </p:stCondLst>
                                        </p:cTn>
                                        <p:tgtEl>
                                          <p:spTgt spid="14341"/>
                                        </p:tgtEl>
                                        <p:attrNameLst>
                                          <p:attrName>style.visibility</p:attrName>
                                        </p:attrNameLst>
                                      </p:cBhvr>
                                      <p:to>
                                        <p:strVal val="visible"/>
                                      </p:to>
                                    </p:set>
                                    <p:anim calcmode="lin" valueType="num">
                                      <p:cBhvr>
                                        <p:cTn id="20" dur="300" fill="hold"/>
                                        <p:tgtEl>
                                          <p:spTgt spid="14341"/>
                                        </p:tgtEl>
                                        <p:attrNameLst>
                                          <p:attrName>ppt_w</p:attrName>
                                        </p:attrNameLst>
                                      </p:cBhvr>
                                      <p:tavLst>
                                        <p:tav tm="0">
                                          <p:val>
                                            <p:fltVal val="0"/>
                                          </p:val>
                                        </p:tav>
                                        <p:tav tm="100000">
                                          <p:val>
                                            <p:strVal val="#ppt_w"/>
                                          </p:val>
                                        </p:tav>
                                      </p:tavLst>
                                    </p:anim>
                                    <p:anim calcmode="lin" valueType="num">
                                      <p:cBhvr>
                                        <p:cTn id="21" dur="300" fill="hold"/>
                                        <p:tgtEl>
                                          <p:spTgt spid="14341"/>
                                        </p:tgtEl>
                                        <p:attrNameLst>
                                          <p:attrName>ppt_h</p:attrName>
                                        </p:attrNameLst>
                                      </p:cBhvr>
                                      <p:tavLst>
                                        <p:tav tm="0">
                                          <p:val>
                                            <p:fltVal val="0"/>
                                          </p:val>
                                        </p:tav>
                                        <p:tav tm="100000">
                                          <p:val>
                                            <p:strVal val="#ppt_h"/>
                                          </p:val>
                                        </p:tav>
                                      </p:tavLst>
                                    </p:anim>
                                    <p:anim calcmode="lin" valueType="num">
                                      <p:cBhvr>
                                        <p:cTn id="22" dur="300" fill="hold"/>
                                        <p:tgtEl>
                                          <p:spTgt spid="14341"/>
                                        </p:tgtEl>
                                        <p:attrNameLst>
                                          <p:attrName>style.rotation</p:attrName>
                                        </p:attrNameLst>
                                      </p:cBhvr>
                                      <p:tavLst>
                                        <p:tav tm="0">
                                          <p:val>
                                            <p:fltVal val="90"/>
                                          </p:val>
                                        </p:tav>
                                        <p:tav tm="100000">
                                          <p:val>
                                            <p:fltVal val="0"/>
                                          </p:val>
                                        </p:tav>
                                      </p:tavLst>
                                    </p:anim>
                                    <p:animEffect transition="in" filter="fade">
                                      <p:cBhvr>
                                        <p:cTn id="23" dur="300"/>
                                        <p:tgtEl>
                                          <p:spTgt spid="14341"/>
                                        </p:tgtEl>
                                      </p:cBhvr>
                                    </p:animEffect>
                                  </p:childTnLst>
                                </p:cTn>
                              </p:par>
                            </p:childTnLst>
                          </p:cTn>
                        </p:par>
                        <p:par>
                          <p:cTn id="24" fill="hold" nodeType="afterGroup">
                            <p:stCondLst>
                              <p:cond delay="1560"/>
                            </p:stCondLst>
                            <p:childTnLst>
                              <p:par>
                                <p:cTn id="25" presetID="22" presetClass="entr" presetSubtype="8" fill="hold" grpId="0" nodeType="afterEffect">
                                  <p:stCondLst>
                                    <p:cond delay="0"/>
                                  </p:stCondLst>
                                  <p:childTnLst>
                                    <p:set>
                                      <p:cBhvr>
                                        <p:cTn id="26" dur="1" fill="hold">
                                          <p:stCondLst>
                                            <p:cond delay="0"/>
                                          </p:stCondLst>
                                        </p:cTn>
                                        <p:tgtEl>
                                          <p:spTgt spid="14348"/>
                                        </p:tgtEl>
                                        <p:attrNameLst>
                                          <p:attrName>style.visibility</p:attrName>
                                        </p:attrNameLst>
                                      </p:cBhvr>
                                      <p:to>
                                        <p:strVal val="visible"/>
                                      </p:to>
                                    </p:set>
                                    <p:animEffect transition="in" filter="wipe(left)">
                                      <p:cBhvr>
                                        <p:cTn id="27" dur="500"/>
                                        <p:tgtEl>
                                          <p:spTgt spid="14348"/>
                                        </p:tgtEl>
                                      </p:cBhvr>
                                    </p:animEffect>
                                  </p:childTnLst>
                                </p:cTn>
                              </p:par>
                            </p:childTnLst>
                          </p:cTn>
                        </p:par>
                        <p:par>
                          <p:cTn id="28" fill="hold" nodeType="afterGroup">
                            <p:stCondLst>
                              <p:cond delay="2060"/>
                            </p:stCondLst>
                            <p:childTnLst>
                              <p:par>
                                <p:cTn id="29" presetID="14" presetClass="entr" presetSubtype="10" fill="hold" grpId="0" nodeType="afterEffect">
                                  <p:stCondLst>
                                    <p:cond delay="0"/>
                                  </p:stCondLst>
                                  <p:childTnLst>
                                    <p:set>
                                      <p:cBhvr>
                                        <p:cTn id="30" dur="1" fill="hold">
                                          <p:stCondLst>
                                            <p:cond delay="0"/>
                                          </p:stCondLst>
                                        </p:cTn>
                                        <p:tgtEl>
                                          <p:spTgt spid="14352"/>
                                        </p:tgtEl>
                                        <p:attrNameLst>
                                          <p:attrName>style.visibility</p:attrName>
                                        </p:attrNameLst>
                                      </p:cBhvr>
                                      <p:to>
                                        <p:strVal val="visible"/>
                                      </p:to>
                                    </p:set>
                                    <p:animEffect transition="in" filter="randombar(horizontal)">
                                      <p:cBhvr>
                                        <p:cTn id="31" dur="500"/>
                                        <p:tgtEl>
                                          <p:spTgt spid="14352"/>
                                        </p:tgtEl>
                                      </p:cBhvr>
                                    </p:animEffect>
                                  </p:childTnLst>
                                </p:cTn>
                              </p:par>
                            </p:childTnLst>
                          </p:cTn>
                        </p:par>
                        <p:par>
                          <p:cTn id="32" fill="hold" nodeType="afterGroup">
                            <p:stCondLst>
                              <p:cond delay="2560"/>
                            </p:stCondLst>
                            <p:childTnLst>
                              <p:par>
                                <p:cTn id="33" presetID="22" presetClass="entr" presetSubtype="1" fill="hold" grpId="0" nodeType="afterEffect">
                                  <p:stCondLst>
                                    <p:cond delay="0"/>
                                  </p:stCondLst>
                                  <p:childTnLst>
                                    <p:set>
                                      <p:cBhvr>
                                        <p:cTn id="34" dur="1" fill="hold">
                                          <p:stCondLst>
                                            <p:cond delay="0"/>
                                          </p:stCondLst>
                                        </p:cTn>
                                        <p:tgtEl>
                                          <p:spTgt spid="14349"/>
                                        </p:tgtEl>
                                        <p:attrNameLst>
                                          <p:attrName>style.visibility</p:attrName>
                                        </p:attrNameLst>
                                      </p:cBhvr>
                                      <p:to>
                                        <p:strVal val="visible"/>
                                      </p:to>
                                    </p:set>
                                    <p:animEffect transition="in" filter="wipe(up)">
                                      <p:cBhvr>
                                        <p:cTn id="35" dur="500"/>
                                        <p:tgtEl>
                                          <p:spTgt spid="14349"/>
                                        </p:tgtEl>
                                      </p:cBhvr>
                                    </p:animEffect>
                                  </p:childTnLst>
                                </p:cTn>
                              </p:par>
                            </p:childTnLst>
                          </p:cTn>
                        </p:par>
                        <p:par>
                          <p:cTn id="36" fill="hold" nodeType="afterGroup">
                            <p:stCondLst>
                              <p:cond delay="3060"/>
                            </p:stCondLst>
                            <p:childTnLst>
                              <p:par>
                                <p:cTn id="37" presetID="2" presetClass="entr" presetSubtype="9" fill="hold" nodeType="afterEffect">
                                  <p:stCondLst>
                                    <p:cond delay="0"/>
                                  </p:stCondLst>
                                  <p:childTnLst>
                                    <p:set>
                                      <p:cBhvr>
                                        <p:cTn id="38" dur="1" fill="hold">
                                          <p:stCondLst>
                                            <p:cond delay="0"/>
                                          </p:stCondLst>
                                        </p:cTn>
                                        <p:tgtEl>
                                          <p:spTgt spid="14342"/>
                                        </p:tgtEl>
                                        <p:attrNameLst>
                                          <p:attrName>style.visibility</p:attrName>
                                        </p:attrNameLst>
                                      </p:cBhvr>
                                      <p:to>
                                        <p:strVal val="visible"/>
                                      </p:to>
                                    </p:set>
                                    <p:anim calcmode="lin" valueType="num">
                                      <p:cBhvr additive="base">
                                        <p:cTn id="39" dur="500" fill="hold"/>
                                        <p:tgtEl>
                                          <p:spTgt spid="14342"/>
                                        </p:tgtEl>
                                        <p:attrNameLst>
                                          <p:attrName>ppt_x</p:attrName>
                                        </p:attrNameLst>
                                      </p:cBhvr>
                                      <p:tavLst>
                                        <p:tav tm="0">
                                          <p:val>
                                            <p:strVal val="0-#ppt_w/2"/>
                                          </p:val>
                                        </p:tav>
                                        <p:tav tm="100000">
                                          <p:val>
                                            <p:strVal val="#ppt_x"/>
                                          </p:val>
                                        </p:tav>
                                      </p:tavLst>
                                    </p:anim>
                                    <p:anim calcmode="lin" valueType="num">
                                      <p:cBhvr additive="base">
                                        <p:cTn id="40" dur="500" fill="hold"/>
                                        <p:tgtEl>
                                          <p:spTgt spid="14342"/>
                                        </p:tgtEl>
                                        <p:attrNameLst>
                                          <p:attrName>ppt_y</p:attrName>
                                        </p:attrNameLst>
                                      </p:cBhvr>
                                      <p:tavLst>
                                        <p:tav tm="0">
                                          <p:val>
                                            <p:strVal val="0-#ppt_h/2"/>
                                          </p:val>
                                        </p:tav>
                                        <p:tav tm="100000">
                                          <p:val>
                                            <p:strVal val="#ppt_y"/>
                                          </p:val>
                                        </p:tav>
                                      </p:tavLst>
                                    </p:anim>
                                  </p:childTnLst>
                                </p:cTn>
                              </p:par>
                            </p:childTnLst>
                          </p:cTn>
                        </p:par>
                        <p:par>
                          <p:cTn id="41" fill="hold" nodeType="afterGroup">
                            <p:stCondLst>
                              <p:cond delay="3560"/>
                            </p:stCondLst>
                            <p:childTnLst>
                              <p:par>
                                <p:cTn id="42" presetID="31" presetClass="entr" presetSubtype="0" fill="hold" grpId="0" nodeType="afterEffect">
                                  <p:stCondLst>
                                    <p:cond delay="0"/>
                                  </p:stCondLst>
                                  <p:childTnLst>
                                    <p:set>
                                      <p:cBhvr>
                                        <p:cTn id="43" dur="1" fill="hold">
                                          <p:stCondLst>
                                            <p:cond delay="0"/>
                                          </p:stCondLst>
                                        </p:cTn>
                                        <p:tgtEl>
                                          <p:spTgt spid="14343"/>
                                        </p:tgtEl>
                                        <p:attrNameLst>
                                          <p:attrName>style.visibility</p:attrName>
                                        </p:attrNameLst>
                                      </p:cBhvr>
                                      <p:to>
                                        <p:strVal val="visible"/>
                                      </p:to>
                                    </p:set>
                                    <p:anim calcmode="lin" valueType="num">
                                      <p:cBhvr>
                                        <p:cTn id="44" dur="300" fill="hold"/>
                                        <p:tgtEl>
                                          <p:spTgt spid="14343"/>
                                        </p:tgtEl>
                                        <p:attrNameLst>
                                          <p:attrName>ppt_w</p:attrName>
                                        </p:attrNameLst>
                                      </p:cBhvr>
                                      <p:tavLst>
                                        <p:tav tm="0">
                                          <p:val>
                                            <p:fltVal val="0"/>
                                          </p:val>
                                        </p:tav>
                                        <p:tav tm="100000">
                                          <p:val>
                                            <p:strVal val="#ppt_w"/>
                                          </p:val>
                                        </p:tav>
                                      </p:tavLst>
                                    </p:anim>
                                    <p:anim calcmode="lin" valueType="num">
                                      <p:cBhvr>
                                        <p:cTn id="45" dur="300" fill="hold"/>
                                        <p:tgtEl>
                                          <p:spTgt spid="14343"/>
                                        </p:tgtEl>
                                        <p:attrNameLst>
                                          <p:attrName>ppt_h</p:attrName>
                                        </p:attrNameLst>
                                      </p:cBhvr>
                                      <p:tavLst>
                                        <p:tav tm="0">
                                          <p:val>
                                            <p:fltVal val="0"/>
                                          </p:val>
                                        </p:tav>
                                        <p:tav tm="100000">
                                          <p:val>
                                            <p:strVal val="#ppt_h"/>
                                          </p:val>
                                        </p:tav>
                                      </p:tavLst>
                                    </p:anim>
                                    <p:anim calcmode="lin" valueType="num">
                                      <p:cBhvr>
                                        <p:cTn id="46" dur="300" fill="hold"/>
                                        <p:tgtEl>
                                          <p:spTgt spid="14343"/>
                                        </p:tgtEl>
                                        <p:attrNameLst>
                                          <p:attrName>style.rotation</p:attrName>
                                        </p:attrNameLst>
                                      </p:cBhvr>
                                      <p:tavLst>
                                        <p:tav tm="0">
                                          <p:val>
                                            <p:fltVal val="90"/>
                                          </p:val>
                                        </p:tav>
                                        <p:tav tm="100000">
                                          <p:val>
                                            <p:fltVal val="0"/>
                                          </p:val>
                                        </p:tav>
                                      </p:tavLst>
                                    </p:anim>
                                    <p:animEffect transition="in" filter="fade">
                                      <p:cBhvr>
                                        <p:cTn id="47" dur="300"/>
                                        <p:tgtEl>
                                          <p:spTgt spid="14343"/>
                                        </p:tgtEl>
                                      </p:cBhvr>
                                    </p:animEffect>
                                  </p:childTnLst>
                                </p:cTn>
                              </p:par>
                            </p:childTnLst>
                          </p:cTn>
                        </p:par>
                        <p:par>
                          <p:cTn id="48" fill="hold" nodeType="afterGroup">
                            <p:stCondLst>
                              <p:cond delay="3860"/>
                            </p:stCondLst>
                            <p:childTnLst>
                              <p:par>
                                <p:cTn id="49" presetID="22" presetClass="entr" presetSubtype="8" fill="hold" grpId="0" nodeType="afterEffect">
                                  <p:stCondLst>
                                    <p:cond delay="0"/>
                                  </p:stCondLst>
                                  <p:childTnLst>
                                    <p:set>
                                      <p:cBhvr>
                                        <p:cTn id="50" dur="1" fill="hold">
                                          <p:stCondLst>
                                            <p:cond delay="0"/>
                                          </p:stCondLst>
                                        </p:cTn>
                                        <p:tgtEl>
                                          <p:spTgt spid="14350"/>
                                        </p:tgtEl>
                                        <p:attrNameLst>
                                          <p:attrName>style.visibility</p:attrName>
                                        </p:attrNameLst>
                                      </p:cBhvr>
                                      <p:to>
                                        <p:strVal val="visible"/>
                                      </p:to>
                                    </p:set>
                                    <p:animEffect transition="in" filter="wipe(left)">
                                      <p:cBhvr>
                                        <p:cTn id="51" dur="500"/>
                                        <p:tgtEl>
                                          <p:spTgt spid="14350"/>
                                        </p:tgtEl>
                                      </p:cBhvr>
                                    </p:animEffect>
                                  </p:childTnLst>
                                </p:cTn>
                              </p:par>
                            </p:childTnLst>
                          </p:cTn>
                        </p:par>
                        <p:par>
                          <p:cTn id="52" fill="hold" nodeType="afterGroup">
                            <p:stCondLst>
                              <p:cond delay="4360"/>
                            </p:stCondLst>
                            <p:childTnLst>
                              <p:par>
                                <p:cTn id="53" presetID="22" presetClass="entr" presetSubtype="1" fill="hold" grpId="0" nodeType="afterEffect">
                                  <p:stCondLst>
                                    <p:cond delay="0"/>
                                  </p:stCondLst>
                                  <p:childTnLst>
                                    <p:set>
                                      <p:cBhvr>
                                        <p:cTn id="54" dur="1" fill="hold">
                                          <p:stCondLst>
                                            <p:cond delay="0"/>
                                          </p:stCondLst>
                                        </p:cTn>
                                        <p:tgtEl>
                                          <p:spTgt spid="14351"/>
                                        </p:tgtEl>
                                        <p:attrNameLst>
                                          <p:attrName>style.visibility</p:attrName>
                                        </p:attrNameLst>
                                      </p:cBhvr>
                                      <p:to>
                                        <p:strVal val="visible"/>
                                      </p:to>
                                    </p:set>
                                    <p:animEffect transition="in" filter="wipe(up)">
                                      <p:cBhvr>
                                        <p:cTn id="55" dur="500"/>
                                        <p:tgtEl>
                                          <p:spTgt spid="14351"/>
                                        </p:tgtEl>
                                      </p:cBhvr>
                                    </p:animEffect>
                                  </p:childTnLst>
                                </p:cTn>
                              </p:par>
                            </p:childTnLst>
                          </p:cTn>
                        </p:par>
                        <p:par>
                          <p:cTn id="56" fill="hold" nodeType="afterGroup">
                            <p:stCondLst>
                              <p:cond delay="4860"/>
                            </p:stCondLst>
                            <p:childTnLst>
                              <p:par>
                                <p:cTn id="57" presetID="14" presetClass="entr" presetSubtype="10" fill="hold" grpId="0" nodeType="afterEffect">
                                  <p:stCondLst>
                                    <p:cond delay="0"/>
                                  </p:stCondLst>
                                  <p:childTnLst>
                                    <p:set>
                                      <p:cBhvr>
                                        <p:cTn id="58" dur="1" fill="hold">
                                          <p:stCondLst>
                                            <p:cond delay="0"/>
                                          </p:stCondLst>
                                        </p:cTn>
                                        <p:tgtEl>
                                          <p:spTgt spid="14354"/>
                                        </p:tgtEl>
                                        <p:attrNameLst>
                                          <p:attrName>style.visibility</p:attrName>
                                        </p:attrNameLst>
                                      </p:cBhvr>
                                      <p:to>
                                        <p:strVal val="visible"/>
                                      </p:to>
                                    </p:set>
                                    <p:animEffect transition="in" filter="randombar(horizontal)">
                                      <p:cBhvr>
                                        <p:cTn id="59" dur="500"/>
                                        <p:tgtEl>
                                          <p:spTgt spid="14354"/>
                                        </p:tgtEl>
                                      </p:cBhvr>
                                    </p:animEffect>
                                  </p:childTnLst>
                                </p:cTn>
                              </p:par>
                            </p:childTnLst>
                          </p:cTn>
                        </p:par>
                        <p:par>
                          <p:cTn id="60" fill="hold" nodeType="afterGroup">
                            <p:stCondLst>
                              <p:cond delay="5360"/>
                            </p:stCondLst>
                            <p:childTnLst>
                              <p:par>
                                <p:cTn id="61" presetID="2" presetClass="entr" presetSubtype="2" fill="hold" nodeType="afterEffect">
                                  <p:stCondLst>
                                    <p:cond delay="0"/>
                                  </p:stCondLst>
                                  <p:childTnLst>
                                    <p:set>
                                      <p:cBhvr>
                                        <p:cTn id="62" dur="1" fill="hold">
                                          <p:stCondLst>
                                            <p:cond delay="0"/>
                                          </p:stCondLst>
                                        </p:cTn>
                                        <p:tgtEl>
                                          <p:spTgt spid="14344"/>
                                        </p:tgtEl>
                                        <p:attrNameLst>
                                          <p:attrName>style.visibility</p:attrName>
                                        </p:attrNameLst>
                                      </p:cBhvr>
                                      <p:to>
                                        <p:strVal val="visible"/>
                                      </p:to>
                                    </p:set>
                                    <p:anim calcmode="lin" valueType="num">
                                      <p:cBhvr additive="base">
                                        <p:cTn id="63" dur="500" fill="hold"/>
                                        <p:tgtEl>
                                          <p:spTgt spid="14344"/>
                                        </p:tgtEl>
                                        <p:attrNameLst>
                                          <p:attrName>ppt_x</p:attrName>
                                        </p:attrNameLst>
                                      </p:cBhvr>
                                      <p:tavLst>
                                        <p:tav tm="0">
                                          <p:val>
                                            <p:strVal val="1+#ppt_w/2"/>
                                          </p:val>
                                        </p:tav>
                                        <p:tav tm="100000">
                                          <p:val>
                                            <p:strVal val="#ppt_x"/>
                                          </p:val>
                                        </p:tav>
                                      </p:tavLst>
                                    </p:anim>
                                    <p:anim calcmode="lin" valueType="num">
                                      <p:cBhvr additive="base">
                                        <p:cTn id="64" dur="500" fill="hold"/>
                                        <p:tgtEl>
                                          <p:spTgt spid="14344"/>
                                        </p:tgtEl>
                                        <p:attrNameLst>
                                          <p:attrName>ppt_y</p:attrName>
                                        </p:attrNameLst>
                                      </p:cBhvr>
                                      <p:tavLst>
                                        <p:tav tm="0">
                                          <p:val>
                                            <p:strVal val="#ppt_y"/>
                                          </p:val>
                                        </p:tav>
                                        <p:tav tm="100000">
                                          <p:val>
                                            <p:strVal val="#ppt_y"/>
                                          </p:val>
                                        </p:tav>
                                      </p:tavLst>
                                    </p:anim>
                                  </p:childTnLst>
                                </p:cTn>
                              </p:par>
                            </p:childTnLst>
                          </p:cTn>
                        </p:par>
                        <p:par>
                          <p:cTn id="65" fill="hold" nodeType="afterGroup">
                            <p:stCondLst>
                              <p:cond delay="5860"/>
                            </p:stCondLst>
                            <p:childTnLst>
                              <p:par>
                                <p:cTn id="66" presetID="31" presetClass="entr" presetSubtype="0" fill="hold" grpId="0" nodeType="afterEffect">
                                  <p:stCondLst>
                                    <p:cond delay="0"/>
                                  </p:stCondLst>
                                  <p:childTnLst>
                                    <p:set>
                                      <p:cBhvr>
                                        <p:cTn id="67" dur="1" fill="hold">
                                          <p:stCondLst>
                                            <p:cond delay="0"/>
                                          </p:stCondLst>
                                        </p:cTn>
                                        <p:tgtEl>
                                          <p:spTgt spid="14345"/>
                                        </p:tgtEl>
                                        <p:attrNameLst>
                                          <p:attrName>style.visibility</p:attrName>
                                        </p:attrNameLst>
                                      </p:cBhvr>
                                      <p:to>
                                        <p:strVal val="visible"/>
                                      </p:to>
                                    </p:set>
                                    <p:anim calcmode="lin" valueType="num">
                                      <p:cBhvr>
                                        <p:cTn id="68" dur="300" fill="hold"/>
                                        <p:tgtEl>
                                          <p:spTgt spid="14345"/>
                                        </p:tgtEl>
                                        <p:attrNameLst>
                                          <p:attrName>ppt_w</p:attrName>
                                        </p:attrNameLst>
                                      </p:cBhvr>
                                      <p:tavLst>
                                        <p:tav tm="0">
                                          <p:val>
                                            <p:fltVal val="0"/>
                                          </p:val>
                                        </p:tav>
                                        <p:tav tm="100000">
                                          <p:val>
                                            <p:strVal val="#ppt_w"/>
                                          </p:val>
                                        </p:tav>
                                      </p:tavLst>
                                    </p:anim>
                                    <p:anim calcmode="lin" valueType="num">
                                      <p:cBhvr>
                                        <p:cTn id="69" dur="300" fill="hold"/>
                                        <p:tgtEl>
                                          <p:spTgt spid="14345"/>
                                        </p:tgtEl>
                                        <p:attrNameLst>
                                          <p:attrName>ppt_h</p:attrName>
                                        </p:attrNameLst>
                                      </p:cBhvr>
                                      <p:tavLst>
                                        <p:tav tm="0">
                                          <p:val>
                                            <p:fltVal val="0"/>
                                          </p:val>
                                        </p:tav>
                                        <p:tav tm="100000">
                                          <p:val>
                                            <p:strVal val="#ppt_h"/>
                                          </p:val>
                                        </p:tav>
                                      </p:tavLst>
                                    </p:anim>
                                    <p:anim calcmode="lin" valueType="num">
                                      <p:cBhvr>
                                        <p:cTn id="70" dur="300" fill="hold"/>
                                        <p:tgtEl>
                                          <p:spTgt spid="14345"/>
                                        </p:tgtEl>
                                        <p:attrNameLst>
                                          <p:attrName>style.rotation</p:attrName>
                                        </p:attrNameLst>
                                      </p:cBhvr>
                                      <p:tavLst>
                                        <p:tav tm="0">
                                          <p:val>
                                            <p:fltVal val="90"/>
                                          </p:val>
                                        </p:tav>
                                        <p:tav tm="100000">
                                          <p:val>
                                            <p:fltVal val="0"/>
                                          </p:val>
                                        </p:tav>
                                      </p:tavLst>
                                    </p:anim>
                                    <p:animEffect transition="in" filter="fade">
                                      <p:cBhvr>
                                        <p:cTn id="71" dur="300"/>
                                        <p:tgtEl>
                                          <p:spTgt spid="14345"/>
                                        </p:tgtEl>
                                      </p:cBhvr>
                                    </p:animEffect>
                                  </p:childTnLst>
                                </p:cTn>
                              </p:par>
                            </p:childTnLst>
                          </p:cTn>
                        </p:par>
                        <p:par>
                          <p:cTn id="72" fill="hold" nodeType="afterGroup">
                            <p:stCondLst>
                              <p:cond delay="6160"/>
                            </p:stCondLst>
                            <p:childTnLst>
                              <p:par>
                                <p:cTn id="73" presetID="22" presetClass="entr" presetSubtype="8" fill="hold" grpId="0" nodeType="afterEffect">
                                  <p:stCondLst>
                                    <p:cond delay="0"/>
                                  </p:stCondLst>
                                  <p:childTnLst>
                                    <p:set>
                                      <p:cBhvr>
                                        <p:cTn id="74" dur="1" fill="hold">
                                          <p:stCondLst>
                                            <p:cond delay="0"/>
                                          </p:stCondLst>
                                        </p:cTn>
                                        <p:tgtEl>
                                          <p:spTgt spid="14346"/>
                                        </p:tgtEl>
                                        <p:attrNameLst>
                                          <p:attrName>style.visibility</p:attrName>
                                        </p:attrNameLst>
                                      </p:cBhvr>
                                      <p:to>
                                        <p:strVal val="visible"/>
                                      </p:to>
                                    </p:set>
                                    <p:animEffect transition="in" filter="wipe(left)">
                                      <p:cBhvr>
                                        <p:cTn id="75" dur="500"/>
                                        <p:tgtEl>
                                          <p:spTgt spid="14346"/>
                                        </p:tgtEl>
                                      </p:cBhvr>
                                    </p:animEffect>
                                  </p:childTnLst>
                                </p:cTn>
                              </p:par>
                            </p:childTnLst>
                          </p:cTn>
                        </p:par>
                        <p:par>
                          <p:cTn id="76" fill="hold" nodeType="afterGroup">
                            <p:stCondLst>
                              <p:cond delay="6660"/>
                            </p:stCondLst>
                            <p:childTnLst>
                              <p:par>
                                <p:cTn id="77" presetID="22" presetClass="entr" presetSubtype="1" fill="hold" grpId="0" nodeType="afterEffect">
                                  <p:stCondLst>
                                    <p:cond delay="0"/>
                                  </p:stCondLst>
                                  <p:childTnLst>
                                    <p:set>
                                      <p:cBhvr>
                                        <p:cTn id="78" dur="1" fill="hold">
                                          <p:stCondLst>
                                            <p:cond delay="0"/>
                                          </p:stCondLst>
                                        </p:cTn>
                                        <p:tgtEl>
                                          <p:spTgt spid="14347"/>
                                        </p:tgtEl>
                                        <p:attrNameLst>
                                          <p:attrName>style.visibility</p:attrName>
                                        </p:attrNameLst>
                                      </p:cBhvr>
                                      <p:to>
                                        <p:strVal val="visible"/>
                                      </p:to>
                                    </p:set>
                                    <p:animEffect transition="in" filter="wipe(up)">
                                      <p:cBhvr>
                                        <p:cTn id="79" dur="500"/>
                                        <p:tgtEl>
                                          <p:spTgt spid="14347"/>
                                        </p:tgtEl>
                                      </p:cBhvr>
                                    </p:animEffect>
                                  </p:childTnLst>
                                </p:cTn>
                              </p:par>
                            </p:childTnLst>
                          </p:cTn>
                        </p:par>
                        <p:par>
                          <p:cTn id="80" fill="hold" nodeType="afterGroup">
                            <p:stCondLst>
                              <p:cond delay="7160"/>
                            </p:stCondLst>
                            <p:childTnLst>
                              <p:par>
                                <p:cTn id="81" presetID="14" presetClass="entr" presetSubtype="10" fill="hold" grpId="0" nodeType="afterEffect">
                                  <p:stCondLst>
                                    <p:cond delay="0"/>
                                  </p:stCondLst>
                                  <p:childTnLst>
                                    <p:set>
                                      <p:cBhvr>
                                        <p:cTn id="82" dur="1" fill="hold">
                                          <p:stCondLst>
                                            <p:cond delay="0"/>
                                          </p:stCondLst>
                                        </p:cTn>
                                        <p:tgtEl>
                                          <p:spTgt spid="14353"/>
                                        </p:tgtEl>
                                        <p:attrNameLst>
                                          <p:attrName>style.visibility</p:attrName>
                                        </p:attrNameLst>
                                      </p:cBhvr>
                                      <p:to>
                                        <p:strVal val="visible"/>
                                      </p:to>
                                    </p:set>
                                    <p:animEffect transition="in" filter="randombar(horizontal)">
                                      <p:cBhvr>
                                        <p:cTn id="83" dur="500"/>
                                        <p:tgtEl>
                                          <p:spTgt spid="143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p:bldP spid="14341" grpId="0"/>
      <p:bldP spid="14343" grpId="0"/>
      <p:bldP spid="14345" grpId="0"/>
      <p:bldP spid="14346" grpId="0"/>
      <p:bldP spid="14347" grpId="0"/>
      <p:bldP spid="14348" grpId="0"/>
      <p:bldP spid="14349" grpId="0"/>
      <p:bldP spid="14350" grpId="0"/>
      <p:bldP spid="14351" grpId="0"/>
      <p:bldP spid="14352" grpId="0" animBg="1"/>
      <p:bldP spid="14353" grpId="0" animBg="1"/>
      <p:bldP spid="1435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54"/>
          <p:cNvSpPr txBox="1">
            <a:spLocks noChangeArrowheads="1"/>
          </p:cNvSpPr>
          <p:nvPr/>
        </p:nvSpPr>
        <p:spPr bwMode="auto">
          <a:xfrm>
            <a:off x="1330325" y="44450"/>
            <a:ext cx="50419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800">
                <a:solidFill>
                  <a:schemeClr val="accent2"/>
                </a:solidFill>
                <a:latin typeface="微软雅黑" pitchFamily="34" charset="-122"/>
              </a:rPr>
              <a:t>2.3</a:t>
            </a:r>
            <a:r>
              <a:rPr lang="zh-CN" altLang="en-US" sz="2800">
                <a:solidFill>
                  <a:schemeClr val="accent2"/>
                </a:solidFill>
                <a:latin typeface="微软雅黑" pitchFamily="34" charset="-122"/>
              </a:rPr>
              <a:t>请输入您的标题</a:t>
            </a:r>
          </a:p>
        </p:txBody>
      </p:sp>
      <p:sp>
        <p:nvSpPr>
          <p:cNvPr id="16" name="TextBox 55"/>
          <p:cNvSpPr txBox="1">
            <a:spLocks noChangeArrowheads="1"/>
          </p:cNvSpPr>
          <p:nvPr/>
        </p:nvSpPr>
        <p:spPr bwMode="auto">
          <a:xfrm>
            <a:off x="139700" y="106363"/>
            <a:ext cx="10652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altLang="zh-CN" sz="2000">
                <a:solidFill>
                  <a:schemeClr val="accent2"/>
                </a:solidFill>
                <a:ea typeface="宋体" pitchFamily="2" charset="-122"/>
              </a:rPr>
              <a:t>Part</a:t>
            </a:r>
            <a:r>
              <a:rPr lang="en-US" altLang="zh-CN">
                <a:solidFill>
                  <a:schemeClr val="accent2"/>
                </a:solidFill>
                <a:ea typeface="宋体" pitchFamily="2" charset="-122"/>
              </a:rPr>
              <a:t>  2</a:t>
            </a:r>
            <a:endParaRPr lang="zh-CN" altLang="en-US">
              <a:solidFill>
                <a:schemeClr val="accent2"/>
              </a:solidFill>
              <a:ea typeface="宋体" pitchFamily="2" charset="-122"/>
            </a:endParaRPr>
          </a:p>
        </p:txBody>
      </p:sp>
      <p:sp>
        <p:nvSpPr>
          <p:cNvPr id="15364" name="Freeform 13"/>
          <p:cNvSpPr>
            <a:spLocks noChangeArrowheads="1"/>
          </p:cNvSpPr>
          <p:nvPr/>
        </p:nvSpPr>
        <p:spPr bwMode="auto">
          <a:xfrm>
            <a:off x="8859838" y="2638425"/>
            <a:ext cx="661987" cy="2606675"/>
          </a:xfrm>
          <a:custGeom>
            <a:avLst/>
            <a:gdLst>
              <a:gd name="T0" fmla="*/ 819 w 819"/>
              <a:gd name="T1" fmla="*/ 1728 h 3366"/>
              <a:gd name="T2" fmla="*/ 559 w 819"/>
              <a:gd name="T3" fmla="*/ 1854 h 3366"/>
              <a:gd name="T4" fmla="*/ 492 w 819"/>
              <a:gd name="T5" fmla="*/ 2144 h 3366"/>
              <a:gd name="T6" fmla="*/ 492 w 819"/>
              <a:gd name="T7" fmla="*/ 2785 h 3366"/>
              <a:gd name="T8" fmla="*/ 372 w 819"/>
              <a:gd name="T9" fmla="*/ 3239 h 3366"/>
              <a:gd name="T10" fmla="*/ 0 w 819"/>
              <a:gd name="T11" fmla="*/ 3366 h 3366"/>
              <a:gd name="T12" fmla="*/ 0 w 819"/>
              <a:gd name="T13" fmla="*/ 3262 h 3366"/>
              <a:gd name="T14" fmla="*/ 283 w 819"/>
              <a:gd name="T15" fmla="*/ 3150 h 3366"/>
              <a:gd name="T16" fmla="*/ 357 w 819"/>
              <a:gd name="T17" fmla="*/ 2845 h 3366"/>
              <a:gd name="T18" fmla="*/ 357 w 819"/>
              <a:gd name="T19" fmla="*/ 2115 h 3366"/>
              <a:gd name="T20" fmla="*/ 454 w 819"/>
              <a:gd name="T21" fmla="*/ 1802 h 3366"/>
              <a:gd name="T22" fmla="*/ 685 w 819"/>
              <a:gd name="T23" fmla="*/ 1698 h 3366"/>
              <a:gd name="T24" fmla="*/ 685 w 819"/>
              <a:gd name="T25" fmla="*/ 1668 h 3366"/>
              <a:gd name="T26" fmla="*/ 462 w 819"/>
              <a:gd name="T27" fmla="*/ 1578 h 3366"/>
              <a:gd name="T28" fmla="*/ 357 w 819"/>
              <a:gd name="T29" fmla="*/ 1251 h 3366"/>
              <a:gd name="T30" fmla="*/ 357 w 819"/>
              <a:gd name="T31" fmla="*/ 521 h 3366"/>
              <a:gd name="T32" fmla="*/ 283 w 819"/>
              <a:gd name="T33" fmla="*/ 208 h 3366"/>
              <a:gd name="T34" fmla="*/ 0 w 819"/>
              <a:gd name="T35" fmla="*/ 104 h 3366"/>
              <a:gd name="T36" fmla="*/ 0 w 819"/>
              <a:gd name="T37" fmla="*/ 0 h 3366"/>
              <a:gd name="T38" fmla="*/ 372 w 819"/>
              <a:gd name="T39" fmla="*/ 126 h 3366"/>
              <a:gd name="T40" fmla="*/ 492 w 819"/>
              <a:gd name="T41" fmla="*/ 581 h 3366"/>
              <a:gd name="T42" fmla="*/ 492 w 819"/>
              <a:gd name="T43" fmla="*/ 1221 h 3366"/>
              <a:gd name="T44" fmla="*/ 566 w 819"/>
              <a:gd name="T45" fmla="*/ 1519 h 3366"/>
              <a:gd name="T46" fmla="*/ 819 w 819"/>
              <a:gd name="T47" fmla="*/ 1638 h 3366"/>
              <a:gd name="T48" fmla="*/ 819 w 819"/>
              <a:gd name="T49" fmla="*/ 1728 h 3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19" h="3366">
                <a:moveTo>
                  <a:pt x="819" y="1728"/>
                </a:moveTo>
                <a:cubicBezTo>
                  <a:pt x="690" y="1738"/>
                  <a:pt x="603" y="1780"/>
                  <a:pt x="559" y="1854"/>
                </a:cubicBezTo>
                <a:cubicBezTo>
                  <a:pt x="514" y="1928"/>
                  <a:pt x="492" y="2026"/>
                  <a:pt x="492" y="2144"/>
                </a:cubicBezTo>
                <a:lnTo>
                  <a:pt x="492" y="2785"/>
                </a:lnTo>
                <a:cubicBezTo>
                  <a:pt x="492" y="3004"/>
                  <a:pt x="452" y="3155"/>
                  <a:pt x="372" y="3239"/>
                </a:cubicBezTo>
                <a:cubicBezTo>
                  <a:pt x="293" y="3324"/>
                  <a:pt x="169" y="3366"/>
                  <a:pt x="0" y="3366"/>
                </a:cubicBezTo>
                <a:lnTo>
                  <a:pt x="0" y="3262"/>
                </a:lnTo>
                <a:cubicBezTo>
                  <a:pt x="139" y="3262"/>
                  <a:pt x="234" y="3224"/>
                  <a:pt x="283" y="3150"/>
                </a:cubicBezTo>
                <a:cubicBezTo>
                  <a:pt x="333" y="3075"/>
                  <a:pt x="357" y="2974"/>
                  <a:pt x="357" y="2845"/>
                </a:cubicBezTo>
                <a:lnTo>
                  <a:pt x="357" y="2115"/>
                </a:lnTo>
                <a:cubicBezTo>
                  <a:pt x="357" y="1976"/>
                  <a:pt x="390" y="1871"/>
                  <a:pt x="454" y="1802"/>
                </a:cubicBezTo>
                <a:cubicBezTo>
                  <a:pt x="519" y="1733"/>
                  <a:pt x="596" y="1698"/>
                  <a:pt x="685" y="1698"/>
                </a:cubicBezTo>
                <a:lnTo>
                  <a:pt x="685" y="1668"/>
                </a:lnTo>
                <a:cubicBezTo>
                  <a:pt x="606" y="1668"/>
                  <a:pt x="531" y="1638"/>
                  <a:pt x="462" y="1578"/>
                </a:cubicBezTo>
                <a:cubicBezTo>
                  <a:pt x="392" y="1519"/>
                  <a:pt x="357" y="1410"/>
                  <a:pt x="357" y="1251"/>
                </a:cubicBezTo>
                <a:lnTo>
                  <a:pt x="357" y="521"/>
                </a:lnTo>
                <a:cubicBezTo>
                  <a:pt x="357" y="382"/>
                  <a:pt x="333" y="277"/>
                  <a:pt x="283" y="208"/>
                </a:cubicBezTo>
                <a:cubicBezTo>
                  <a:pt x="234" y="139"/>
                  <a:pt x="139" y="104"/>
                  <a:pt x="0" y="104"/>
                </a:cubicBezTo>
                <a:lnTo>
                  <a:pt x="0" y="0"/>
                </a:lnTo>
                <a:cubicBezTo>
                  <a:pt x="169" y="0"/>
                  <a:pt x="293" y="42"/>
                  <a:pt x="372" y="126"/>
                </a:cubicBezTo>
                <a:cubicBezTo>
                  <a:pt x="452" y="211"/>
                  <a:pt x="492" y="362"/>
                  <a:pt x="492" y="581"/>
                </a:cubicBezTo>
                <a:lnTo>
                  <a:pt x="492" y="1221"/>
                </a:lnTo>
                <a:cubicBezTo>
                  <a:pt x="492" y="1360"/>
                  <a:pt x="516" y="1459"/>
                  <a:pt x="566" y="1519"/>
                </a:cubicBezTo>
                <a:cubicBezTo>
                  <a:pt x="615" y="1578"/>
                  <a:pt x="700" y="1618"/>
                  <a:pt x="819" y="1638"/>
                </a:cubicBezTo>
                <a:lnTo>
                  <a:pt x="819" y="172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65" name="Freeform 14"/>
          <p:cNvSpPr>
            <a:spLocks noChangeArrowheads="1"/>
          </p:cNvSpPr>
          <p:nvPr/>
        </p:nvSpPr>
        <p:spPr bwMode="auto">
          <a:xfrm>
            <a:off x="2549525" y="2638425"/>
            <a:ext cx="663575" cy="2606675"/>
          </a:xfrm>
          <a:custGeom>
            <a:avLst/>
            <a:gdLst>
              <a:gd name="T0" fmla="*/ 0 w 820"/>
              <a:gd name="T1" fmla="*/ 1728 h 3366"/>
              <a:gd name="T2" fmla="*/ 261 w 820"/>
              <a:gd name="T3" fmla="*/ 1854 h 3366"/>
              <a:gd name="T4" fmla="*/ 328 w 820"/>
              <a:gd name="T5" fmla="*/ 2144 h 3366"/>
              <a:gd name="T6" fmla="*/ 328 w 820"/>
              <a:gd name="T7" fmla="*/ 2785 h 3366"/>
              <a:gd name="T8" fmla="*/ 448 w 820"/>
              <a:gd name="T9" fmla="*/ 3239 h 3366"/>
              <a:gd name="T10" fmla="*/ 820 w 820"/>
              <a:gd name="T11" fmla="*/ 3366 h 3366"/>
              <a:gd name="T12" fmla="*/ 820 w 820"/>
              <a:gd name="T13" fmla="*/ 3262 h 3366"/>
              <a:gd name="T14" fmla="*/ 537 w 820"/>
              <a:gd name="T15" fmla="*/ 3150 h 3366"/>
              <a:gd name="T16" fmla="*/ 462 w 820"/>
              <a:gd name="T17" fmla="*/ 2845 h 3366"/>
              <a:gd name="T18" fmla="*/ 462 w 820"/>
              <a:gd name="T19" fmla="*/ 2115 h 3366"/>
              <a:gd name="T20" fmla="*/ 366 w 820"/>
              <a:gd name="T21" fmla="*/ 1802 h 3366"/>
              <a:gd name="T22" fmla="*/ 134 w 820"/>
              <a:gd name="T23" fmla="*/ 1698 h 3366"/>
              <a:gd name="T24" fmla="*/ 134 w 820"/>
              <a:gd name="T25" fmla="*/ 1668 h 3366"/>
              <a:gd name="T26" fmla="*/ 358 w 820"/>
              <a:gd name="T27" fmla="*/ 1578 h 3366"/>
              <a:gd name="T28" fmla="*/ 462 w 820"/>
              <a:gd name="T29" fmla="*/ 1251 h 3366"/>
              <a:gd name="T30" fmla="*/ 462 w 820"/>
              <a:gd name="T31" fmla="*/ 521 h 3366"/>
              <a:gd name="T32" fmla="*/ 537 w 820"/>
              <a:gd name="T33" fmla="*/ 208 h 3366"/>
              <a:gd name="T34" fmla="*/ 820 w 820"/>
              <a:gd name="T35" fmla="*/ 104 h 3366"/>
              <a:gd name="T36" fmla="*/ 820 w 820"/>
              <a:gd name="T37" fmla="*/ 0 h 3366"/>
              <a:gd name="T38" fmla="*/ 448 w 820"/>
              <a:gd name="T39" fmla="*/ 126 h 3366"/>
              <a:gd name="T40" fmla="*/ 328 w 820"/>
              <a:gd name="T41" fmla="*/ 581 h 3366"/>
              <a:gd name="T42" fmla="*/ 328 w 820"/>
              <a:gd name="T43" fmla="*/ 1221 h 3366"/>
              <a:gd name="T44" fmla="*/ 254 w 820"/>
              <a:gd name="T45" fmla="*/ 1519 h 3366"/>
              <a:gd name="T46" fmla="*/ 0 w 820"/>
              <a:gd name="T47" fmla="*/ 1638 h 3366"/>
              <a:gd name="T48" fmla="*/ 0 w 820"/>
              <a:gd name="T49" fmla="*/ 1728 h 3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20" h="3366">
                <a:moveTo>
                  <a:pt x="0" y="1728"/>
                </a:moveTo>
                <a:cubicBezTo>
                  <a:pt x="129" y="1738"/>
                  <a:pt x="216" y="1780"/>
                  <a:pt x="261" y="1854"/>
                </a:cubicBezTo>
                <a:cubicBezTo>
                  <a:pt x="306" y="1928"/>
                  <a:pt x="328" y="2026"/>
                  <a:pt x="328" y="2144"/>
                </a:cubicBezTo>
                <a:lnTo>
                  <a:pt x="328" y="2785"/>
                </a:lnTo>
                <a:cubicBezTo>
                  <a:pt x="328" y="3004"/>
                  <a:pt x="368" y="3155"/>
                  <a:pt x="448" y="3239"/>
                </a:cubicBezTo>
                <a:cubicBezTo>
                  <a:pt x="527" y="3324"/>
                  <a:pt x="651" y="3366"/>
                  <a:pt x="820" y="3366"/>
                </a:cubicBezTo>
                <a:lnTo>
                  <a:pt x="820" y="3262"/>
                </a:lnTo>
                <a:cubicBezTo>
                  <a:pt x="681" y="3262"/>
                  <a:pt x="586" y="3224"/>
                  <a:pt x="537" y="3150"/>
                </a:cubicBezTo>
                <a:cubicBezTo>
                  <a:pt x="487" y="3075"/>
                  <a:pt x="462" y="2974"/>
                  <a:pt x="462" y="2845"/>
                </a:cubicBezTo>
                <a:lnTo>
                  <a:pt x="462" y="2115"/>
                </a:lnTo>
                <a:cubicBezTo>
                  <a:pt x="462" y="1976"/>
                  <a:pt x="430" y="1871"/>
                  <a:pt x="366" y="1802"/>
                </a:cubicBezTo>
                <a:cubicBezTo>
                  <a:pt x="301" y="1733"/>
                  <a:pt x="224" y="1698"/>
                  <a:pt x="134" y="1698"/>
                </a:cubicBezTo>
                <a:lnTo>
                  <a:pt x="134" y="1668"/>
                </a:lnTo>
                <a:cubicBezTo>
                  <a:pt x="214" y="1668"/>
                  <a:pt x="289" y="1638"/>
                  <a:pt x="358" y="1578"/>
                </a:cubicBezTo>
                <a:cubicBezTo>
                  <a:pt x="427" y="1519"/>
                  <a:pt x="462" y="1410"/>
                  <a:pt x="462" y="1251"/>
                </a:cubicBezTo>
                <a:lnTo>
                  <a:pt x="462" y="521"/>
                </a:lnTo>
                <a:cubicBezTo>
                  <a:pt x="462" y="382"/>
                  <a:pt x="487" y="277"/>
                  <a:pt x="537" y="208"/>
                </a:cubicBezTo>
                <a:cubicBezTo>
                  <a:pt x="586" y="139"/>
                  <a:pt x="681" y="104"/>
                  <a:pt x="820" y="104"/>
                </a:cubicBezTo>
                <a:lnTo>
                  <a:pt x="820" y="0"/>
                </a:lnTo>
                <a:cubicBezTo>
                  <a:pt x="651" y="0"/>
                  <a:pt x="527" y="42"/>
                  <a:pt x="448" y="126"/>
                </a:cubicBezTo>
                <a:cubicBezTo>
                  <a:pt x="368" y="211"/>
                  <a:pt x="328" y="362"/>
                  <a:pt x="328" y="581"/>
                </a:cubicBezTo>
                <a:lnTo>
                  <a:pt x="328" y="1221"/>
                </a:lnTo>
                <a:cubicBezTo>
                  <a:pt x="328" y="1360"/>
                  <a:pt x="303" y="1459"/>
                  <a:pt x="254" y="1519"/>
                </a:cubicBezTo>
                <a:cubicBezTo>
                  <a:pt x="204" y="1578"/>
                  <a:pt x="120" y="1618"/>
                  <a:pt x="0" y="1638"/>
                </a:cubicBezTo>
                <a:lnTo>
                  <a:pt x="0" y="172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66" name="Oval 15"/>
          <p:cNvSpPr>
            <a:spLocks noChangeArrowheads="1"/>
          </p:cNvSpPr>
          <p:nvPr/>
        </p:nvSpPr>
        <p:spPr bwMode="auto">
          <a:xfrm>
            <a:off x="9864725" y="2652713"/>
            <a:ext cx="1146175" cy="1146175"/>
          </a:xfrm>
          <a:prstGeom prst="ellipse">
            <a:avLst/>
          </a:prstGeom>
          <a:solidFill>
            <a:schemeClr val="bg1"/>
          </a:solidFill>
          <a:ln w="10">
            <a:solidFill>
              <a:schemeClr val="accent2"/>
            </a:solidFill>
            <a:round/>
            <a:headEnd/>
            <a:tailEnd/>
          </a:ln>
        </p:spPr>
        <p:txBody>
          <a:bodyPr/>
          <a:lstStyle/>
          <a:p>
            <a:endParaRPr lang="zh-CN" altLang="en-US">
              <a:solidFill>
                <a:schemeClr val="accent1"/>
              </a:solidFill>
              <a:ea typeface="宋体" pitchFamily="2" charset="-122"/>
            </a:endParaRPr>
          </a:p>
        </p:txBody>
      </p:sp>
      <p:sp>
        <p:nvSpPr>
          <p:cNvPr id="15367" name="Oval 16"/>
          <p:cNvSpPr>
            <a:spLocks noChangeArrowheads="1"/>
          </p:cNvSpPr>
          <p:nvPr/>
        </p:nvSpPr>
        <p:spPr bwMode="auto">
          <a:xfrm>
            <a:off x="1042988" y="2789238"/>
            <a:ext cx="1146175" cy="1147762"/>
          </a:xfrm>
          <a:prstGeom prst="ellipse">
            <a:avLst/>
          </a:prstGeom>
          <a:solidFill>
            <a:schemeClr val="bg2"/>
          </a:solidFill>
          <a:ln w="10">
            <a:solidFill>
              <a:schemeClr val="accent2"/>
            </a:solidFill>
            <a:round/>
            <a:headEnd/>
            <a:tailEnd/>
          </a:ln>
        </p:spPr>
        <p:txBody>
          <a:bodyPr/>
          <a:lstStyle/>
          <a:p>
            <a:endParaRPr lang="zh-CN" altLang="en-US">
              <a:solidFill>
                <a:schemeClr val="accent1"/>
              </a:solidFill>
              <a:ea typeface="宋体" pitchFamily="2" charset="-122"/>
            </a:endParaRPr>
          </a:p>
        </p:txBody>
      </p:sp>
      <p:sp>
        <p:nvSpPr>
          <p:cNvPr id="15368" name="Freeform 17"/>
          <p:cNvSpPr>
            <a:spLocks noChangeArrowheads="1"/>
          </p:cNvSpPr>
          <p:nvPr/>
        </p:nvSpPr>
        <p:spPr bwMode="auto">
          <a:xfrm>
            <a:off x="3265488" y="2511425"/>
            <a:ext cx="5351462" cy="2890838"/>
          </a:xfrm>
          <a:custGeom>
            <a:avLst/>
            <a:gdLst>
              <a:gd name="T0" fmla="*/ 171 w 6523"/>
              <a:gd name="T1" fmla="*/ 0 h 3787"/>
              <a:gd name="T2" fmla="*/ 6352 w 6523"/>
              <a:gd name="T3" fmla="*/ 0 h 3787"/>
              <a:gd name="T4" fmla="*/ 6523 w 6523"/>
              <a:gd name="T5" fmla="*/ 171 h 3787"/>
              <a:gd name="T6" fmla="*/ 6523 w 6523"/>
              <a:gd name="T7" fmla="*/ 3616 h 3787"/>
              <a:gd name="T8" fmla="*/ 6352 w 6523"/>
              <a:gd name="T9" fmla="*/ 3787 h 3787"/>
              <a:gd name="T10" fmla="*/ 171 w 6523"/>
              <a:gd name="T11" fmla="*/ 3787 h 3787"/>
              <a:gd name="T12" fmla="*/ 0 w 6523"/>
              <a:gd name="T13" fmla="*/ 3616 h 3787"/>
              <a:gd name="T14" fmla="*/ 0 w 6523"/>
              <a:gd name="T15" fmla="*/ 171 h 3787"/>
              <a:gd name="T16" fmla="*/ 171 w 6523"/>
              <a:gd name="T17" fmla="*/ 0 h 3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3" h="3787">
                <a:moveTo>
                  <a:pt x="171" y="0"/>
                </a:moveTo>
                <a:lnTo>
                  <a:pt x="6352" y="0"/>
                </a:lnTo>
                <a:cubicBezTo>
                  <a:pt x="6446" y="0"/>
                  <a:pt x="6523" y="77"/>
                  <a:pt x="6523" y="171"/>
                </a:cubicBezTo>
                <a:lnTo>
                  <a:pt x="6523" y="3616"/>
                </a:lnTo>
                <a:cubicBezTo>
                  <a:pt x="6523" y="3710"/>
                  <a:pt x="6446" y="3787"/>
                  <a:pt x="6352" y="3787"/>
                </a:cubicBezTo>
                <a:lnTo>
                  <a:pt x="171" y="3787"/>
                </a:lnTo>
                <a:cubicBezTo>
                  <a:pt x="77" y="3787"/>
                  <a:pt x="0" y="3710"/>
                  <a:pt x="0" y="3616"/>
                </a:cubicBezTo>
                <a:lnTo>
                  <a:pt x="0" y="171"/>
                </a:lnTo>
                <a:cubicBezTo>
                  <a:pt x="0" y="77"/>
                  <a:pt x="77" y="0"/>
                  <a:pt x="171" y="0"/>
                </a:cubicBezTo>
                <a:close/>
              </a:path>
            </a:pathLst>
          </a:custGeom>
          <a:noFill/>
          <a:ln w="10">
            <a:solidFill>
              <a:schemeClr val="accent1"/>
            </a:solidFill>
            <a:prstDash val="dash"/>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5369" name="Freeform 18"/>
          <p:cNvSpPr>
            <a:spLocks noEditPoints="1" noChangeArrowheads="1"/>
          </p:cNvSpPr>
          <p:nvPr/>
        </p:nvSpPr>
        <p:spPr bwMode="auto">
          <a:xfrm>
            <a:off x="3906838" y="2032000"/>
            <a:ext cx="493712" cy="339725"/>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70" name="Freeform 19"/>
          <p:cNvSpPr>
            <a:spLocks noEditPoints="1" noChangeArrowheads="1"/>
          </p:cNvSpPr>
          <p:nvPr/>
        </p:nvSpPr>
        <p:spPr bwMode="auto">
          <a:xfrm>
            <a:off x="5694363" y="2032000"/>
            <a:ext cx="493712" cy="339725"/>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71" name="Freeform 20"/>
          <p:cNvSpPr>
            <a:spLocks noEditPoints="1" noChangeArrowheads="1"/>
          </p:cNvSpPr>
          <p:nvPr/>
        </p:nvSpPr>
        <p:spPr bwMode="auto">
          <a:xfrm>
            <a:off x="7531100" y="2032000"/>
            <a:ext cx="493713" cy="339725"/>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72" name="Freeform 21"/>
          <p:cNvSpPr>
            <a:spLocks noChangeArrowheads="1"/>
          </p:cNvSpPr>
          <p:nvPr/>
        </p:nvSpPr>
        <p:spPr bwMode="auto">
          <a:xfrm>
            <a:off x="3195638" y="1538288"/>
            <a:ext cx="5554662" cy="423862"/>
          </a:xfrm>
          <a:custGeom>
            <a:avLst/>
            <a:gdLst>
              <a:gd name="T0" fmla="*/ 36 w 2150"/>
              <a:gd name="T1" fmla="*/ 0 h 412"/>
              <a:gd name="T2" fmla="*/ 2113 w 2150"/>
              <a:gd name="T3" fmla="*/ 0 h 412"/>
              <a:gd name="T4" fmla="*/ 2150 w 2150"/>
              <a:gd name="T5" fmla="*/ 36 h 412"/>
              <a:gd name="T6" fmla="*/ 2150 w 2150"/>
              <a:gd name="T7" fmla="*/ 375 h 412"/>
              <a:gd name="T8" fmla="*/ 2113 w 2150"/>
              <a:gd name="T9" fmla="*/ 412 h 412"/>
              <a:gd name="T10" fmla="*/ 36 w 2150"/>
              <a:gd name="T11" fmla="*/ 412 h 412"/>
              <a:gd name="T12" fmla="*/ 0 w 2150"/>
              <a:gd name="T13" fmla="*/ 375 h 412"/>
              <a:gd name="T14" fmla="*/ 0 w 2150"/>
              <a:gd name="T15" fmla="*/ 36 h 412"/>
              <a:gd name="T16" fmla="*/ 36 w 2150"/>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50" h="412">
                <a:moveTo>
                  <a:pt x="36" y="0"/>
                </a:moveTo>
                <a:lnTo>
                  <a:pt x="2113" y="0"/>
                </a:lnTo>
                <a:cubicBezTo>
                  <a:pt x="2133" y="0"/>
                  <a:pt x="2150" y="16"/>
                  <a:pt x="2150" y="36"/>
                </a:cubicBezTo>
                <a:lnTo>
                  <a:pt x="2150" y="375"/>
                </a:lnTo>
                <a:cubicBezTo>
                  <a:pt x="2150" y="395"/>
                  <a:pt x="2133" y="412"/>
                  <a:pt x="2113" y="412"/>
                </a:cubicBezTo>
                <a:lnTo>
                  <a:pt x="36" y="412"/>
                </a:lnTo>
                <a:cubicBezTo>
                  <a:pt x="16" y="412"/>
                  <a:pt x="0" y="395"/>
                  <a:pt x="0" y="375"/>
                </a:cubicBezTo>
                <a:lnTo>
                  <a:pt x="0" y="36"/>
                </a:lnTo>
                <a:cubicBezTo>
                  <a:pt x="0" y="16"/>
                  <a:pt x="16" y="0"/>
                  <a:pt x="36" y="0"/>
                </a:cubicBezTo>
                <a:close/>
              </a:path>
            </a:pathLst>
          </a:custGeom>
          <a:solidFill>
            <a:schemeClr val="tx1"/>
          </a:solidFill>
          <a:ln w="10">
            <a:solidFill>
              <a:schemeClr val="tx1"/>
            </a:solidFill>
            <a:round/>
            <a:headEnd/>
            <a:tailEnd/>
          </a:ln>
        </p:spPr>
        <p:txBody>
          <a:bodyPr/>
          <a:lstStyle/>
          <a:p>
            <a:endParaRPr lang="zh-CN" altLang="en-US"/>
          </a:p>
        </p:txBody>
      </p:sp>
      <p:grpSp>
        <p:nvGrpSpPr>
          <p:cNvPr id="15373" name="组合 12"/>
          <p:cNvGrpSpPr>
            <a:grpSpLocks/>
          </p:cNvGrpSpPr>
          <p:nvPr/>
        </p:nvGrpSpPr>
        <p:grpSpPr bwMode="auto">
          <a:xfrm>
            <a:off x="3670300" y="2674938"/>
            <a:ext cx="1931988" cy="525462"/>
            <a:chOff x="0" y="0"/>
            <a:chExt cx="1931287" cy="525040"/>
          </a:xfrm>
        </p:grpSpPr>
        <p:sp>
          <p:nvSpPr>
            <p:cNvPr id="17" name="Freeform 9"/>
            <p:cNvSpPr>
              <a:spLocks noChangeArrowheads="1"/>
            </p:cNvSpPr>
            <p:nvPr/>
          </p:nvSpPr>
          <p:spPr bwMode="auto">
            <a:xfrm>
              <a:off x="0" y="0"/>
              <a:ext cx="1931287" cy="525040"/>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74" name="TextBox 14"/>
            <p:cNvSpPr txBox="1">
              <a:spLocks noChangeArrowheads="1"/>
            </p:cNvSpPr>
            <p:nvPr/>
          </p:nvSpPr>
          <p:spPr bwMode="auto">
            <a:xfrm>
              <a:off x="292130" y="59844"/>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a:solidFill>
                    <a:schemeClr val="accent2"/>
                  </a:solidFill>
                  <a:latin typeface="微软雅黑" pitchFamily="34" charset="-122"/>
                </a:rPr>
                <a:t>社区通讯</a:t>
              </a:r>
            </a:p>
          </p:txBody>
        </p:sp>
      </p:grpSp>
      <p:grpSp>
        <p:nvGrpSpPr>
          <p:cNvPr id="15376" name="组合 15"/>
          <p:cNvGrpSpPr>
            <a:grpSpLocks/>
          </p:cNvGrpSpPr>
          <p:nvPr/>
        </p:nvGrpSpPr>
        <p:grpSpPr bwMode="auto">
          <a:xfrm>
            <a:off x="5934075" y="2674938"/>
            <a:ext cx="1931988" cy="525462"/>
            <a:chOff x="0" y="0"/>
            <a:chExt cx="1931287" cy="525040"/>
          </a:xfrm>
        </p:grpSpPr>
        <p:sp>
          <p:nvSpPr>
            <p:cNvPr id="18" name="Freeform 5"/>
            <p:cNvSpPr>
              <a:spLocks noChangeArrowheads="1"/>
            </p:cNvSpPr>
            <p:nvPr/>
          </p:nvSpPr>
          <p:spPr bwMode="auto">
            <a:xfrm>
              <a:off x="0" y="0"/>
              <a:ext cx="1931287" cy="525040"/>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77" name="TextBox 17"/>
            <p:cNvSpPr txBox="1">
              <a:spLocks noChangeArrowheads="1"/>
            </p:cNvSpPr>
            <p:nvPr/>
          </p:nvSpPr>
          <p:spPr bwMode="auto">
            <a:xfrm>
              <a:off x="307891" y="48854"/>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a:solidFill>
                    <a:schemeClr val="accent2"/>
                  </a:solidFill>
                  <a:latin typeface="微软雅黑" pitchFamily="34" charset="-122"/>
                </a:rPr>
                <a:t>社区邮递</a:t>
              </a:r>
            </a:p>
          </p:txBody>
        </p:sp>
      </p:grpSp>
      <p:grpSp>
        <p:nvGrpSpPr>
          <p:cNvPr id="15379" name="组合 18"/>
          <p:cNvGrpSpPr>
            <a:grpSpLocks/>
          </p:cNvGrpSpPr>
          <p:nvPr/>
        </p:nvGrpSpPr>
        <p:grpSpPr bwMode="auto">
          <a:xfrm>
            <a:off x="3670300" y="3357563"/>
            <a:ext cx="1931988" cy="525462"/>
            <a:chOff x="0" y="0"/>
            <a:chExt cx="1931287" cy="525040"/>
          </a:xfrm>
        </p:grpSpPr>
        <p:sp>
          <p:nvSpPr>
            <p:cNvPr id="19" name="Freeform 10"/>
            <p:cNvSpPr>
              <a:spLocks noChangeArrowheads="1"/>
            </p:cNvSpPr>
            <p:nvPr/>
          </p:nvSpPr>
          <p:spPr bwMode="auto">
            <a:xfrm>
              <a:off x="0" y="0"/>
              <a:ext cx="1931287" cy="525040"/>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80" name="TextBox 20"/>
            <p:cNvSpPr txBox="1">
              <a:spLocks noChangeArrowheads="1"/>
            </p:cNvSpPr>
            <p:nvPr/>
          </p:nvSpPr>
          <p:spPr bwMode="auto">
            <a:xfrm>
              <a:off x="270281" y="56617"/>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a:solidFill>
                    <a:schemeClr val="accent2"/>
                  </a:solidFill>
                  <a:latin typeface="微软雅黑" pitchFamily="34" charset="-122"/>
                </a:rPr>
                <a:t>社区金融</a:t>
              </a:r>
            </a:p>
          </p:txBody>
        </p:sp>
      </p:grpSp>
      <p:grpSp>
        <p:nvGrpSpPr>
          <p:cNvPr id="15382" name="组合 21"/>
          <p:cNvGrpSpPr>
            <a:grpSpLocks/>
          </p:cNvGrpSpPr>
          <p:nvPr/>
        </p:nvGrpSpPr>
        <p:grpSpPr bwMode="auto">
          <a:xfrm>
            <a:off x="5934075" y="3357563"/>
            <a:ext cx="1931988" cy="525462"/>
            <a:chOff x="0" y="0"/>
            <a:chExt cx="1931287" cy="525040"/>
          </a:xfrm>
        </p:grpSpPr>
        <p:sp>
          <p:nvSpPr>
            <p:cNvPr id="20" name="Freeform 6"/>
            <p:cNvSpPr>
              <a:spLocks noChangeArrowheads="1"/>
            </p:cNvSpPr>
            <p:nvPr/>
          </p:nvSpPr>
          <p:spPr bwMode="auto">
            <a:xfrm>
              <a:off x="0" y="0"/>
              <a:ext cx="1931287" cy="525040"/>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83" name="TextBox 23"/>
            <p:cNvSpPr txBox="1">
              <a:spLocks noChangeArrowheads="1"/>
            </p:cNvSpPr>
            <p:nvPr/>
          </p:nvSpPr>
          <p:spPr bwMode="auto">
            <a:xfrm>
              <a:off x="307891" y="56617"/>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a:solidFill>
                    <a:schemeClr val="accent2"/>
                  </a:solidFill>
                  <a:latin typeface="微软雅黑" pitchFamily="34" charset="-122"/>
                </a:rPr>
                <a:t>社区保险</a:t>
              </a:r>
            </a:p>
          </p:txBody>
        </p:sp>
      </p:grpSp>
      <p:grpSp>
        <p:nvGrpSpPr>
          <p:cNvPr id="15385" name="组合 24"/>
          <p:cNvGrpSpPr>
            <a:grpSpLocks/>
          </p:cNvGrpSpPr>
          <p:nvPr/>
        </p:nvGrpSpPr>
        <p:grpSpPr bwMode="auto">
          <a:xfrm>
            <a:off x="3670300" y="4046538"/>
            <a:ext cx="1931988" cy="527050"/>
            <a:chOff x="0" y="0"/>
            <a:chExt cx="1931287" cy="526527"/>
          </a:xfrm>
        </p:grpSpPr>
        <p:sp>
          <p:nvSpPr>
            <p:cNvPr id="21" name="Freeform 11"/>
            <p:cNvSpPr>
              <a:spLocks noChangeArrowheads="1"/>
            </p:cNvSpPr>
            <p:nvPr/>
          </p:nvSpPr>
          <p:spPr bwMode="auto">
            <a:xfrm>
              <a:off x="0" y="0"/>
              <a:ext cx="1931287" cy="526527"/>
            </a:xfrm>
            <a:custGeom>
              <a:avLst/>
              <a:gdLst>
                <a:gd name="T0" fmla="*/ 61 w 2740"/>
                <a:gd name="T1" fmla="*/ 0 h 692"/>
                <a:gd name="T2" fmla="*/ 2678 w 2740"/>
                <a:gd name="T3" fmla="*/ 0 h 692"/>
                <a:gd name="T4" fmla="*/ 2740 w 2740"/>
                <a:gd name="T5" fmla="*/ 61 h 692"/>
                <a:gd name="T6" fmla="*/ 2740 w 2740"/>
                <a:gd name="T7" fmla="*/ 631 h 692"/>
                <a:gd name="T8" fmla="*/ 2678 w 2740"/>
                <a:gd name="T9" fmla="*/ 692 h 692"/>
                <a:gd name="T10" fmla="*/ 61 w 2740"/>
                <a:gd name="T11" fmla="*/ 692 h 692"/>
                <a:gd name="T12" fmla="*/ 0 w 2740"/>
                <a:gd name="T13" fmla="*/ 631 h 692"/>
                <a:gd name="T14" fmla="*/ 0 w 2740"/>
                <a:gd name="T15" fmla="*/ 61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7"/>
                    <a:pt x="2740" y="61"/>
                  </a:cubicBezTo>
                  <a:lnTo>
                    <a:pt x="2740" y="631"/>
                  </a:lnTo>
                  <a:cubicBezTo>
                    <a:pt x="2740" y="664"/>
                    <a:pt x="2712" y="692"/>
                    <a:pt x="2678" y="692"/>
                  </a:cubicBezTo>
                  <a:lnTo>
                    <a:pt x="61" y="692"/>
                  </a:lnTo>
                  <a:cubicBezTo>
                    <a:pt x="28" y="692"/>
                    <a:pt x="0" y="664"/>
                    <a:pt x="0" y="631"/>
                  </a:cubicBezTo>
                  <a:lnTo>
                    <a:pt x="0" y="61"/>
                  </a:lnTo>
                  <a:cubicBezTo>
                    <a:pt x="0" y="27"/>
                    <a:pt x="28" y="0"/>
                    <a:pt x="61"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86" name="TextBox 26"/>
            <p:cNvSpPr txBox="1">
              <a:spLocks noChangeArrowheads="1"/>
            </p:cNvSpPr>
            <p:nvPr/>
          </p:nvSpPr>
          <p:spPr bwMode="auto">
            <a:xfrm>
              <a:off x="270281" y="45657"/>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a:solidFill>
                    <a:schemeClr val="accent2"/>
                  </a:solidFill>
                  <a:latin typeface="微软雅黑" pitchFamily="34" charset="-122"/>
                </a:rPr>
                <a:t>社区健康</a:t>
              </a:r>
            </a:p>
          </p:txBody>
        </p:sp>
      </p:grpSp>
      <p:grpSp>
        <p:nvGrpSpPr>
          <p:cNvPr id="15388" name="组合 27"/>
          <p:cNvGrpSpPr>
            <a:grpSpLocks/>
          </p:cNvGrpSpPr>
          <p:nvPr/>
        </p:nvGrpSpPr>
        <p:grpSpPr bwMode="auto">
          <a:xfrm>
            <a:off x="5934075" y="4046538"/>
            <a:ext cx="1931988" cy="527050"/>
            <a:chOff x="0" y="0"/>
            <a:chExt cx="1931287" cy="526527"/>
          </a:xfrm>
        </p:grpSpPr>
        <p:sp>
          <p:nvSpPr>
            <p:cNvPr id="22" name="Freeform 7"/>
            <p:cNvSpPr>
              <a:spLocks noChangeArrowheads="1"/>
            </p:cNvSpPr>
            <p:nvPr/>
          </p:nvSpPr>
          <p:spPr bwMode="auto">
            <a:xfrm>
              <a:off x="0" y="0"/>
              <a:ext cx="1931287" cy="526527"/>
            </a:xfrm>
            <a:custGeom>
              <a:avLst/>
              <a:gdLst>
                <a:gd name="T0" fmla="*/ 61 w 2740"/>
                <a:gd name="T1" fmla="*/ 0 h 692"/>
                <a:gd name="T2" fmla="*/ 2678 w 2740"/>
                <a:gd name="T3" fmla="*/ 0 h 692"/>
                <a:gd name="T4" fmla="*/ 2740 w 2740"/>
                <a:gd name="T5" fmla="*/ 61 h 692"/>
                <a:gd name="T6" fmla="*/ 2740 w 2740"/>
                <a:gd name="T7" fmla="*/ 631 h 692"/>
                <a:gd name="T8" fmla="*/ 2678 w 2740"/>
                <a:gd name="T9" fmla="*/ 692 h 692"/>
                <a:gd name="T10" fmla="*/ 61 w 2740"/>
                <a:gd name="T11" fmla="*/ 692 h 692"/>
                <a:gd name="T12" fmla="*/ 0 w 2740"/>
                <a:gd name="T13" fmla="*/ 631 h 692"/>
                <a:gd name="T14" fmla="*/ 0 w 2740"/>
                <a:gd name="T15" fmla="*/ 61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7"/>
                    <a:pt x="2740" y="61"/>
                  </a:cubicBezTo>
                  <a:lnTo>
                    <a:pt x="2740" y="631"/>
                  </a:lnTo>
                  <a:cubicBezTo>
                    <a:pt x="2740" y="664"/>
                    <a:pt x="2712" y="692"/>
                    <a:pt x="2678" y="692"/>
                  </a:cubicBezTo>
                  <a:lnTo>
                    <a:pt x="61" y="692"/>
                  </a:lnTo>
                  <a:cubicBezTo>
                    <a:pt x="28" y="692"/>
                    <a:pt x="0" y="664"/>
                    <a:pt x="0" y="631"/>
                  </a:cubicBezTo>
                  <a:lnTo>
                    <a:pt x="0" y="61"/>
                  </a:lnTo>
                  <a:cubicBezTo>
                    <a:pt x="0" y="27"/>
                    <a:pt x="28" y="0"/>
                    <a:pt x="61"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89" name="TextBox 29"/>
            <p:cNvSpPr txBox="1">
              <a:spLocks noChangeArrowheads="1"/>
            </p:cNvSpPr>
            <p:nvPr/>
          </p:nvSpPr>
          <p:spPr bwMode="auto">
            <a:xfrm>
              <a:off x="307891" y="45657"/>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a:solidFill>
                    <a:schemeClr val="accent2"/>
                  </a:solidFill>
                  <a:latin typeface="微软雅黑" pitchFamily="34" charset="-122"/>
                </a:rPr>
                <a:t>社区票务</a:t>
              </a:r>
            </a:p>
          </p:txBody>
        </p:sp>
      </p:grpSp>
      <p:grpSp>
        <p:nvGrpSpPr>
          <p:cNvPr id="15391" name="组合 30"/>
          <p:cNvGrpSpPr>
            <a:grpSpLocks/>
          </p:cNvGrpSpPr>
          <p:nvPr/>
        </p:nvGrpSpPr>
        <p:grpSpPr bwMode="auto">
          <a:xfrm>
            <a:off x="3670300" y="4730750"/>
            <a:ext cx="1931988" cy="525463"/>
            <a:chOff x="0" y="0"/>
            <a:chExt cx="1931287" cy="525040"/>
          </a:xfrm>
        </p:grpSpPr>
        <p:sp>
          <p:nvSpPr>
            <p:cNvPr id="23" name="Freeform 12"/>
            <p:cNvSpPr>
              <a:spLocks noChangeArrowheads="1"/>
            </p:cNvSpPr>
            <p:nvPr/>
          </p:nvSpPr>
          <p:spPr bwMode="auto">
            <a:xfrm>
              <a:off x="0" y="0"/>
              <a:ext cx="1931287" cy="525040"/>
            </a:xfrm>
            <a:custGeom>
              <a:avLst/>
              <a:gdLst>
                <a:gd name="T0" fmla="*/ 61 w 2740"/>
                <a:gd name="T1" fmla="*/ 0 h 692"/>
                <a:gd name="T2" fmla="*/ 2678 w 2740"/>
                <a:gd name="T3" fmla="*/ 0 h 692"/>
                <a:gd name="T4" fmla="*/ 2740 w 2740"/>
                <a:gd name="T5" fmla="*/ 61 h 692"/>
                <a:gd name="T6" fmla="*/ 2740 w 2740"/>
                <a:gd name="T7" fmla="*/ 631 h 692"/>
                <a:gd name="T8" fmla="*/ 2678 w 2740"/>
                <a:gd name="T9" fmla="*/ 692 h 692"/>
                <a:gd name="T10" fmla="*/ 61 w 2740"/>
                <a:gd name="T11" fmla="*/ 692 h 692"/>
                <a:gd name="T12" fmla="*/ 0 w 2740"/>
                <a:gd name="T13" fmla="*/ 631 h 692"/>
                <a:gd name="T14" fmla="*/ 0 w 2740"/>
                <a:gd name="T15" fmla="*/ 61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7"/>
                    <a:pt x="2740" y="61"/>
                  </a:cubicBezTo>
                  <a:lnTo>
                    <a:pt x="2740" y="631"/>
                  </a:lnTo>
                  <a:cubicBezTo>
                    <a:pt x="2740" y="664"/>
                    <a:pt x="2712" y="692"/>
                    <a:pt x="2678" y="692"/>
                  </a:cubicBezTo>
                  <a:lnTo>
                    <a:pt x="61" y="692"/>
                  </a:lnTo>
                  <a:cubicBezTo>
                    <a:pt x="28" y="692"/>
                    <a:pt x="0" y="664"/>
                    <a:pt x="0" y="631"/>
                  </a:cubicBezTo>
                  <a:lnTo>
                    <a:pt x="0" y="61"/>
                  </a:lnTo>
                  <a:cubicBezTo>
                    <a:pt x="0" y="27"/>
                    <a:pt x="28" y="0"/>
                    <a:pt x="61"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92" name="TextBox 32"/>
            <p:cNvSpPr txBox="1">
              <a:spLocks noChangeArrowheads="1"/>
            </p:cNvSpPr>
            <p:nvPr/>
          </p:nvSpPr>
          <p:spPr bwMode="auto">
            <a:xfrm>
              <a:off x="270281" y="51933"/>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a:solidFill>
                    <a:schemeClr val="accent2"/>
                  </a:solidFill>
                  <a:latin typeface="微软雅黑" pitchFamily="34" charset="-122"/>
                </a:rPr>
                <a:t>社区博彩</a:t>
              </a:r>
            </a:p>
          </p:txBody>
        </p:sp>
      </p:grpSp>
      <p:grpSp>
        <p:nvGrpSpPr>
          <p:cNvPr id="15394" name="组合 33"/>
          <p:cNvGrpSpPr>
            <a:grpSpLocks/>
          </p:cNvGrpSpPr>
          <p:nvPr/>
        </p:nvGrpSpPr>
        <p:grpSpPr bwMode="auto">
          <a:xfrm>
            <a:off x="5934075" y="4730750"/>
            <a:ext cx="1931988" cy="525463"/>
            <a:chOff x="0" y="0"/>
            <a:chExt cx="1931287" cy="525040"/>
          </a:xfrm>
        </p:grpSpPr>
        <p:sp>
          <p:nvSpPr>
            <p:cNvPr id="24" name="Freeform 8"/>
            <p:cNvSpPr>
              <a:spLocks noChangeArrowheads="1"/>
            </p:cNvSpPr>
            <p:nvPr/>
          </p:nvSpPr>
          <p:spPr bwMode="auto">
            <a:xfrm>
              <a:off x="0" y="0"/>
              <a:ext cx="1931287" cy="525040"/>
            </a:xfrm>
            <a:custGeom>
              <a:avLst/>
              <a:gdLst>
                <a:gd name="T0" fmla="*/ 61 w 2740"/>
                <a:gd name="T1" fmla="*/ 0 h 692"/>
                <a:gd name="T2" fmla="*/ 2678 w 2740"/>
                <a:gd name="T3" fmla="*/ 0 h 692"/>
                <a:gd name="T4" fmla="*/ 2740 w 2740"/>
                <a:gd name="T5" fmla="*/ 61 h 692"/>
                <a:gd name="T6" fmla="*/ 2740 w 2740"/>
                <a:gd name="T7" fmla="*/ 631 h 692"/>
                <a:gd name="T8" fmla="*/ 2678 w 2740"/>
                <a:gd name="T9" fmla="*/ 692 h 692"/>
                <a:gd name="T10" fmla="*/ 61 w 2740"/>
                <a:gd name="T11" fmla="*/ 692 h 692"/>
                <a:gd name="T12" fmla="*/ 0 w 2740"/>
                <a:gd name="T13" fmla="*/ 631 h 692"/>
                <a:gd name="T14" fmla="*/ 0 w 2740"/>
                <a:gd name="T15" fmla="*/ 61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7"/>
                    <a:pt x="2740" y="61"/>
                  </a:cubicBezTo>
                  <a:lnTo>
                    <a:pt x="2740" y="631"/>
                  </a:lnTo>
                  <a:cubicBezTo>
                    <a:pt x="2740" y="664"/>
                    <a:pt x="2712" y="692"/>
                    <a:pt x="2678" y="692"/>
                  </a:cubicBezTo>
                  <a:lnTo>
                    <a:pt x="61" y="692"/>
                  </a:lnTo>
                  <a:cubicBezTo>
                    <a:pt x="28" y="692"/>
                    <a:pt x="0" y="664"/>
                    <a:pt x="0" y="631"/>
                  </a:cubicBezTo>
                  <a:lnTo>
                    <a:pt x="0" y="61"/>
                  </a:lnTo>
                  <a:cubicBezTo>
                    <a:pt x="0" y="27"/>
                    <a:pt x="28" y="0"/>
                    <a:pt x="61"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95" name="TextBox 35"/>
            <p:cNvSpPr txBox="1">
              <a:spLocks noChangeArrowheads="1"/>
            </p:cNvSpPr>
            <p:nvPr/>
          </p:nvSpPr>
          <p:spPr bwMode="auto">
            <a:xfrm>
              <a:off x="307891" y="51933"/>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a:solidFill>
                    <a:schemeClr val="accent2"/>
                  </a:solidFill>
                  <a:latin typeface="微软雅黑" pitchFamily="34" charset="-122"/>
                </a:rPr>
                <a:t>社区食品</a:t>
              </a:r>
            </a:p>
          </p:txBody>
        </p:sp>
      </p:grpSp>
      <p:sp>
        <p:nvSpPr>
          <p:cNvPr id="2" name="TextBox 36"/>
          <p:cNvSpPr txBox="1">
            <a:spLocks noChangeArrowheads="1"/>
          </p:cNvSpPr>
          <p:nvPr/>
        </p:nvSpPr>
        <p:spPr bwMode="auto">
          <a:xfrm>
            <a:off x="10015538" y="2763838"/>
            <a:ext cx="903287"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a:solidFill>
                  <a:schemeClr val="accent2"/>
                </a:solidFill>
                <a:latin typeface="微软雅黑" pitchFamily="34" charset="-122"/>
              </a:rPr>
              <a:t>社区</a:t>
            </a:r>
            <a:endParaRPr lang="en-US" sz="2800" b="1">
              <a:solidFill>
                <a:schemeClr val="accent2"/>
              </a:solidFill>
              <a:latin typeface="微软雅黑" pitchFamily="34" charset="-122"/>
            </a:endParaRPr>
          </a:p>
          <a:p>
            <a:r>
              <a:rPr lang="zh-CN" altLang="en-US" sz="2800" b="1">
                <a:solidFill>
                  <a:schemeClr val="accent2"/>
                </a:solidFill>
                <a:latin typeface="微软雅黑" pitchFamily="34" charset="-122"/>
              </a:rPr>
              <a:t>电商</a:t>
            </a:r>
          </a:p>
        </p:txBody>
      </p:sp>
      <p:sp>
        <p:nvSpPr>
          <p:cNvPr id="3" name="TextBox 37"/>
          <p:cNvSpPr txBox="1">
            <a:spLocks noChangeArrowheads="1"/>
          </p:cNvSpPr>
          <p:nvPr/>
        </p:nvSpPr>
        <p:spPr bwMode="auto">
          <a:xfrm>
            <a:off x="1204913" y="2900363"/>
            <a:ext cx="903287"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a:solidFill>
                  <a:schemeClr val="accent2"/>
                </a:solidFill>
                <a:latin typeface="微软雅黑" pitchFamily="34" charset="-122"/>
              </a:rPr>
              <a:t>社区</a:t>
            </a:r>
            <a:endParaRPr lang="en-US" sz="2800" b="1">
              <a:solidFill>
                <a:schemeClr val="accent2"/>
              </a:solidFill>
              <a:latin typeface="微软雅黑" pitchFamily="34" charset="-122"/>
            </a:endParaRPr>
          </a:p>
          <a:p>
            <a:r>
              <a:rPr lang="zh-CN" altLang="en-US" sz="2800" b="1">
                <a:solidFill>
                  <a:schemeClr val="accent2"/>
                </a:solidFill>
                <a:latin typeface="微软雅黑" pitchFamily="34" charset="-122"/>
              </a:rPr>
              <a:t>百科</a:t>
            </a:r>
          </a:p>
        </p:txBody>
      </p:sp>
      <p:sp>
        <p:nvSpPr>
          <p:cNvPr id="4" name="TextBox 38"/>
          <p:cNvSpPr txBox="1">
            <a:spLocks noChangeArrowheads="1"/>
          </p:cNvSpPr>
          <p:nvPr/>
        </p:nvSpPr>
        <p:spPr bwMode="auto">
          <a:xfrm>
            <a:off x="9521825" y="3805238"/>
            <a:ext cx="2049463"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fontAlgn="base">
              <a:spcBef>
                <a:spcPct val="0"/>
              </a:spcBef>
              <a:spcAft>
                <a:spcPct val="0"/>
              </a:spcAft>
              <a:buFont typeface="Arial" pitchFamily="34" charset="0"/>
              <a:defRPr>
                <a:solidFill>
                  <a:schemeClr val="tx1"/>
                </a:solidFill>
                <a:latin typeface="Arial" pitchFamily="34" charset="0"/>
                <a:ea typeface="宋体" pitchFamily="2" charset="-122"/>
              </a:defRPr>
            </a:lvl6pPr>
            <a:lvl7pPr fontAlgn="base">
              <a:spcBef>
                <a:spcPct val="0"/>
              </a:spcBef>
              <a:spcAft>
                <a:spcPct val="0"/>
              </a:spcAft>
              <a:buFont typeface="Arial" pitchFamily="34" charset="0"/>
              <a:defRPr>
                <a:solidFill>
                  <a:schemeClr val="tx1"/>
                </a:solidFill>
                <a:latin typeface="Arial" pitchFamily="34" charset="0"/>
                <a:ea typeface="宋体" pitchFamily="2" charset="-122"/>
              </a:defRPr>
            </a:lvl7pPr>
            <a:lvl8pPr fontAlgn="base">
              <a:spcBef>
                <a:spcPct val="0"/>
              </a:spcBef>
              <a:spcAft>
                <a:spcPct val="0"/>
              </a:spcAft>
              <a:buFont typeface="Arial" pitchFamily="34" charset="0"/>
              <a:defRPr>
                <a:solidFill>
                  <a:schemeClr val="tx1"/>
                </a:solidFill>
                <a:latin typeface="Arial" pitchFamily="34" charset="0"/>
                <a:ea typeface="宋体" pitchFamily="2" charset="-122"/>
              </a:defRPr>
            </a:lvl8pPr>
            <a:lvl9pPr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lnSpc>
                <a:spcPct val="150000"/>
              </a:lnSpc>
              <a:buFont typeface="Wingdings" pitchFamily="2" charset="2"/>
              <a:buChar char="l"/>
            </a:pPr>
            <a:r>
              <a:rPr lang="zh-CN" altLang="en-US">
                <a:solidFill>
                  <a:schemeClr val="accent1"/>
                </a:solidFill>
                <a:latin typeface="微软雅黑" pitchFamily="34" charset="-122"/>
                <a:ea typeface="微软雅黑" pitchFamily="34" charset="-122"/>
              </a:rPr>
              <a:t>社区</a:t>
            </a:r>
            <a:r>
              <a:rPr lang="en-US" altLang="zh-CN">
                <a:solidFill>
                  <a:schemeClr val="accent1"/>
                </a:solidFill>
                <a:latin typeface="微软雅黑" pitchFamily="34" charset="-122"/>
                <a:ea typeface="微软雅黑" pitchFamily="34" charset="-122"/>
              </a:rPr>
              <a:t>O2O</a:t>
            </a:r>
            <a:r>
              <a:rPr lang="zh-CN" altLang="en-US">
                <a:solidFill>
                  <a:schemeClr val="accent1"/>
                </a:solidFill>
                <a:latin typeface="微软雅黑" pitchFamily="34" charset="-122"/>
                <a:ea typeface="微软雅黑" pitchFamily="34" charset="-122"/>
              </a:rPr>
              <a:t>服务</a:t>
            </a:r>
          </a:p>
          <a:p>
            <a:pPr algn="ctr">
              <a:lnSpc>
                <a:spcPct val="150000"/>
              </a:lnSpc>
              <a:buFont typeface="Wingdings" pitchFamily="2" charset="2"/>
              <a:buChar char="l"/>
            </a:pPr>
            <a:r>
              <a:rPr lang="zh-CN" altLang="en-US">
                <a:solidFill>
                  <a:schemeClr val="accent1"/>
                </a:solidFill>
                <a:latin typeface="微软雅黑" pitchFamily="34" charset="-122"/>
                <a:ea typeface="微软雅黑" pitchFamily="34" charset="-122"/>
              </a:rPr>
              <a:t>商圈交易信使</a:t>
            </a:r>
          </a:p>
          <a:p>
            <a:pPr algn="ctr">
              <a:lnSpc>
                <a:spcPct val="150000"/>
              </a:lnSpc>
              <a:buFont typeface="Wingdings" pitchFamily="2" charset="2"/>
              <a:buChar char="l"/>
            </a:pPr>
            <a:r>
              <a:rPr lang="zh-CN" altLang="en-US">
                <a:solidFill>
                  <a:schemeClr val="accent1"/>
                </a:solidFill>
                <a:latin typeface="微软雅黑" pitchFamily="34" charset="-122"/>
                <a:ea typeface="微软雅黑" pitchFamily="34" charset="-122"/>
              </a:rPr>
              <a:t>居家电商服务</a:t>
            </a:r>
          </a:p>
          <a:p>
            <a:pPr algn="ctr">
              <a:lnSpc>
                <a:spcPct val="150000"/>
              </a:lnSpc>
              <a:buFont typeface="Wingdings" pitchFamily="2" charset="2"/>
              <a:buChar char="l"/>
            </a:pPr>
            <a:endParaRPr lang="zh-CN" altLang="en-US">
              <a:solidFill>
                <a:schemeClr val="accent1"/>
              </a:solidFill>
              <a:latin typeface="微软雅黑" pitchFamily="34" charset="-122"/>
              <a:ea typeface="微软雅黑" pitchFamily="34" charset="-122"/>
            </a:endParaRPr>
          </a:p>
        </p:txBody>
      </p:sp>
      <p:sp>
        <p:nvSpPr>
          <p:cNvPr id="5" name="TextBox 39"/>
          <p:cNvSpPr txBox="1">
            <a:spLocks noChangeArrowheads="1"/>
          </p:cNvSpPr>
          <p:nvPr/>
        </p:nvSpPr>
        <p:spPr bwMode="auto">
          <a:xfrm>
            <a:off x="596900" y="3937000"/>
            <a:ext cx="2038350" cy="133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fontAlgn="base">
              <a:spcBef>
                <a:spcPct val="0"/>
              </a:spcBef>
              <a:spcAft>
                <a:spcPct val="0"/>
              </a:spcAft>
              <a:buFont typeface="Arial" pitchFamily="34" charset="0"/>
              <a:defRPr>
                <a:solidFill>
                  <a:schemeClr val="tx1"/>
                </a:solidFill>
                <a:latin typeface="Arial" pitchFamily="34" charset="0"/>
                <a:ea typeface="宋体" pitchFamily="2" charset="-122"/>
              </a:defRPr>
            </a:lvl6pPr>
            <a:lvl7pPr fontAlgn="base">
              <a:spcBef>
                <a:spcPct val="0"/>
              </a:spcBef>
              <a:spcAft>
                <a:spcPct val="0"/>
              </a:spcAft>
              <a:buFont typeface="Arial" pitchFamily="34" charset="0"/>
              <a:defRPr>
                <a:solidFill>
                  <a:schemeClr val="tx1"/>
                </a:solidFill>
                <a:latin typeface="Arial" pitchFamily="34" charset="0"/>
                <a:ea typeface="宋体" pitchFamily="2" charset="-122"/>
              </a:defRPr>
            </a:lvl7pPr>
            <a:lvl8pPr fontAlgn="base">
              <a:spcBef>
                <a:spcPct val="0"/>
              </a:spcBef>
              <a:spcAft>
                <a:spcPct val="0"/>
              </a:spcAft>
              <a:buFont typeface="Arial" pitchFamily="34" charset="0"/>
              <a:defRPr>
                <a:solidFill>
                  <a:schemeClr val="tx1"/>
                </a:solidFill>
                <a:latin typeface="Arial" pitchFamily="34" charset="0"/>
                <a:ea typeface="宋体" pitchFamily="2" charset="-122"/>
              </a:defRPr>
            </a:lvl8pPr>
            <a:lvl9pPr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lnSpc>
                <a:spcPct val="150000"/>
              </a:lnSpc>
              <a:buFont typeface="Wingdings" pitchFamily="2" charset="2"/>
              <a:buChar char="l"/>
            </a:pPr>
            <a:r>
              <a:rPr lang="zh-CN" altLang="en-US">
                <a:solidFill>
                  <a:schemeClr val="accent1"/>
                </a:solidFill>
                <a:latin typeface="微软雅黑" pitchFamily="34" charset="-122"/>
                <a:ea typeface="微软雅黑" pitchFamily="34" charset="-122"/>
              </a:rPr>
              <a:t>居家综合问询</a:t>
            </a:r>
          </a:p>
          <a:p>
            <a:pPr algn="ctr">
              <a:lnSpc>
                <a:spcPct val="150000"/>
              </a:lnSpc>
              <a:buFont typeface="Wingdings" pitchFamily="2" charset="2"/>
              <a:buChar char="l"/>
            </a:pPr>
            <a:r>
              <a:rPr lang="zh-CN" altLang="en-US">
                <a:solidFill>
                  <a:schemeClr val="accent1"/>
                </a:solidFill>
                <a:latin typeface="微软雅黑" pitchFamily="34" charset="-122"/>
                <a:ea typeface="微软雅黑" pitchFamily="34" charset="-122"/>
              </a:rPr>
              <a:t>社区政务办理</a:t>
            </a:r>
          </a:p>
          <a:p>
            <a:pPr algn="ctr">
              <a:lnSpc>
                <a:spcPct val="150000"/>
              </a:lnSpc>
              <a:buFont typeface="Wingdings" pitchFamily="2" charset="2"/>
              <a:buChar char="l"/>
            </a:pPr>
            <a:r>
              <a:rPr lang="zh-CN" altLang="en-US">
                <a:solidFill>
                  <a:schemeClr val="accent1"/>
                </a:solidFill>
                <a:latin typeface="微软雅黑" pitchFamily="34" charset="-122"/>
                <a:ea typeface="微软雅黑" pitchFamily="34" charset="-122"/>
              </a:rPr>
              <a:t>物业管理服务</a:t>
            </a:r>
          </a:p>
        </p:txBody>
      </p:sp>
      <p:sp>
        <p:nvSpPr>
          <p:cNvPr id="6" name="TextBox 40"/>
          <p:cNvSpPr txBox="1">
            <a:spLocks noChangeArrowheads="1"/>
          </p:cNvSpPr>
          <p:nvPr/>
        </p:nvSpPr>
        <p:spPr bwMode="auto">
          <a:xfrm>
            <a:off x="3354388" y="1487488"/>
            <a:ext cx="2036762"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en-US" altLang="zh-CN">
                <a:solidFill>
                  <a:schemeClr val="accent2"/>
                </a:solidFill>
                <a:latin typeface="微软雅黑" pitchFamily="34" charset="-122"/>
              </a:rPr>
              <a:t>1</a:t>
            </a:r>
            <a:r>
              <a:rPr lang="en-US">
                <a:solidFill>
                  <a:schemeClr val="accent2"/>
                </a:solidFill>
                <a:latin typeface="微软雅黑" pitchFamily="34" charset="-122"/>
              </a:rPr>
              <a:t>、</a:t>
            </a:r>
            <a:r>
              <a:rPr lang="zh-CN" altLang="en-US">
                <a:solidFill>
                  <a:schemeClr val="accent2"/>
                </a:solidFill>
                <a:latin typeface="微软雅黑" pitchFamily="34" charset="-122"/>
              </a:rPr>
              <a:t>解决生活麻烦</a:t>
            </a:r>
          </a:p>
        </p:txBody>
      </p:sp>
      <p:sp>
        <p:nvSpPr>
          <p:cNvPr id="7" name="TextBox 41"/>
          <p:cNvSpPr txBox="1">
            <a:spLocks noChangeArrowheads="1"/>
          </p:cNvSpPr>
          <p:nvPr/>
        </p:nvSpPr>
        <p:spPr bwMode="auto">
          <a:xfrm>
            <a:off x="5287963" y="1487488"/>
            <a:ext cx="1728787"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en-US" altLang="zh-CN">
                <a:solidFill>
                  <a:schemeClr val="accent2"/>
                </a:solidFill>
                <a:latin typeface="微软雅黑" pitchFamily="34" charset="-122"/>
              </a:rPr>
              <a:t>2</a:t>
            </a:r>
            <a:r>
              <a:rPr lang="en-US">
                <a:solidFill>
                  <a:schemeClr val="accent2"/>
                </a:solidFill>
                <a:latin typeface="微软雅黑" pitchFamily="34" charset="-122"/>
              </a:rPr>
              <a:t>、</a:t>
            </a:r>
            <a:r>
              <a:rPr lang="zh-CN" altLang="en-US">
                <a:solidFill>
                  <a:schemeClr val="accent2"/>
                </a:solidFill>
                <a:latin typeface="微软雅黑" pitchFamily="34" charset="-122"/>
              </a:rPr>
              <a:t>增加幸福感</a:t>
            </a:r>
          </a:p>
        </p:txBody>
      </p:sp>
      <p:sp>
        <p:nvSpPr>
          <p:cNvPr id="8" name="TextBox 42"/>
          <p:cNvSpPr txBox="1">
            <a:spLocks noChangeArrowheads="1"/>
          </p:cNvSpPr>
          <p:nvPr/>
        </p:nvSpPr>
        <p:spPr bwMode="auto">
          <a:xfrm>
            <a:off x="7007225" y="1487488"/>
            <a:ext cx="179705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en-US" altLang="zh-CN">
                <a:solidFill>
                  <a:schemeClr val="accent2"/>
                </a:solidFill>
                <a:latin typeface="微软雅黑" pitchFamily="34" charset="-122"/>
              </a:rPr>
              <a:t>3</a:t>
            </a:r>
            <a:r>
              <a:rPr lang="en-US">
                <a:solidFill>
                  <a:schemeClr val="accent2"/>
                </a:solidFill>
                <a:latin typeface="微软雅黑" pitchFamily="34" charset="-122"/>
              </a:rPr>
              <a:t>、</a:t>
            </a:r>
            <a:r>
              <a:rPr lang="zh-CN" altLang="en-US">
                <a:solidFill>
                  <a:schemeClr val="accent2"/>
                </a:solidFill>
                <a:latin typeface="微软雅黑" pitchFamily="34" charset="-122"/>
              </a:rPr>
              <a:t>创业孵化！</a:t>
            </a:r>
          </a:p>
        </p:txBody>
      </p:sp>
      <p:sp>
        <p:nvSpPr>
          <p:cNvPr id="9" name="Freeform 21"/>
          <p:cNvSpPr>
            <a:spLocks noChangeArrowheads="1"/>
          </p:cNvSpPr>
          <p:nvPr/>
        </p:nvSpPr>
        <p:spPr bwMode="auto">
          <a:xfrm>
            <a:off x="3195638" y="5888038"/>
            <a:ext cx="5554662" cy="508000"/>
          </a:xfrm>
          <a:custGeom>
            <a:avLst/>
            <a:gdLst>
              <a:gd name="T0" fmla="*/ 36 w 2150"/>
              <a:gd name="T1" fmla="*/ 0 h 412"/>
              <a:gd name="T2" fmla="*/ 2113 w 2150"/>
              <a:gd name="T3" fmla="*/ 0 h 412"/>
              <a:gd name="T4" fmla="*/ 2150 w 2150"/>
              <a:gd name="T5" fmla="*/ 36 h 412"/>
              <a:gd name="T6" fmla="*/ 2150 w 2150"/>
              <a:gd name="T7" fmla="*/ 375 h 412"/>
              <a:gd name="T8" fmla="*/ 2113 w 2150"/>
              <a:gd name="T9" fmla="*/ 412 h 412"/>
              <a:gd name="T10" fmla="*/ 36 w 2150"/>
              <a:gd name="T11" fmla="*/ 412 h 412"/>
              <a:gd name="T12" fmla="*/ 0 w 2150"/>
              <a:gd name="T13" fmla="*/ 375 h 412"/>
              <a:gd name="T14" fmla="*/ 0 w 2150"/>
              <a:gd name="T15" fmla="*/ 36 h 412"/>
              <a:gd name="T16" fmla="*/ 36 w 2150"/>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50" h="412">
                <a:moveTo>
                  <a:pt x="36" y="0"/>
                </a:moveTo>
                <a:lnTo>
                  <a:pt x="2113" y="0"/>
                </a:lnTo>
                <a:cubicBezTo>
                  <a:pt x="2133" y="0"/>
                  <a:pt x="2150" y="16"/>
                  <a:pt x="2150" y="36"/>
                </a:cubicBezTo>
                <a:lnTo>
                  <a:pt x="2150" y="375"/>
                </a:lnTo>
                <a:cubicBezTo>
                  <a:pt x="2150" y="395"/>
                  <a:pt x="2133" y="412"/>
                  <a:pt x="2113" y="412"/>
                </a:cubicBezTo>
                <a:lnTo>
                  <a:pt x="36" y="412"/>
                </a:lnTo>
                <a:cubicBezTo>
                  <a:pt x="16" y="412"/>
                  <a:pt x="0" y="395"/>
                  <a:pt x="0" y="375"/>
                </a:cubicBezTo>
                <a:lnTo>
                  <a:pt x="0" y="36"/>
                </a:lnTo>
                <a:cubicBezTo>
                  <a:pt x="0" y="16"/>
                  <a:pt x="16" y="0"/>
                  <a:pt x="36" y="0"/>
                </a:cubicBezTo>
                <a:close/>
              </a:path>
            </a:pathLst>
          </a:custGeom>
          <a:solidFill>
            <a:schemeClr val="tx1"/>
          </a:solidFill>
          <a:ln w="10">
            <a:solidFill>
              <a:schemeClr val="tx1"/>
            </a:solidFill>
            <a:round/>
            <a:headEnd/>
            <a:tailEnd/>
          </a:ln>
        </p:spPr>
        <p:txBody>
          <a:bodyPr/>
          <a:lstStyle/>
          <a:p>
            <a:endParaRPr lang="zh-CN" altLang="en-US"/>
          </a:p>
        </p:txBody>
      </p:sp>
      <p:sp>
        <p:nvSpPr>
          <p:cNvPr id="10" name="TextBox 44"/>
          <p:cNvSpPr txBox="1">
            <a:spLocks noChangeArrowheads="1"/>
          </p:cNvSpPr>
          <p:nvPr/>
        </p:nvSpPr>
        <p:spPr bwMode="auto">
          <a:xfrm>
            <a:off x="3354388" y="5888038"/>
            <a:ext cx="203676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en-US" altLang="zh-CN">
                <a:solidFill>
                  <a:schemeClr val="accent2"/>
                </a:solidFill>
                <a:latin typeface="微软雅黑" pitchFamily="34" charset="-122"/>
              </a:rPr>
              <a:t>1</a:t>
            </a:r>
            <a:r>
              <a:rPr lang="en-US">
                <a:solidFill>
                  <a:schemeClr val="accent2"/>
                </a:solidFill>
                <a:latin typeface="微软雅黑" pitchFamily="34" charset="-122"/>
              </a:rPr>
              <a:t>、</a:t>
            </a:r>
            <a:r>
              <a:rPr lang="zh-CN" altLang="en-US">
                <a:solidFill>
                  <a:schemeClr val="accent2"/>
                </a:solidFill>
                <a:latin typeface="微软雅黑" pitchFamily="34" charset="-122"/>
              </a:rPr>
              <a:t>便民</a:t>
            </a:r>
          </a:p>
        </p:txBody>
      </p:sp>
      <p:sp>
        <p:nvSpPr>
          <p:cNvPr id="11" name="TextBox 45"/>
          <p:cNvSpPr txBox="1">
            <a:spLocks noChangeArrowheads="1"/>
          </p:cNvSpPr>
          <p:nvPr/>
        </p:nvSpPr>
        <p:spPr bwMode="auto">
          <a:xfrm>
            <a:off x="5287963" y="5888038"/>
            <a:ext cx="17287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en-US" altLang="zh-CN">
                <a:solidFill>
                  <a:schemeClr val="accent2"/>
                </a:solidFill>
                <a:latin typeface="微软雅黑" pitchFamily="34" charset="-122"/>
              </a:rPr>
              <a:t>2</a:t>
            </a:r>
            <a:r>
              <a:rPr lang="en-US">
                <a:solidFill>
                  <a:schemeClr val="accent2"/>
                </a:solidFill>
                <a:latin typeface="微软雅黑" pitchFamily="34" charset="-122"/>
              </a:rPr>
              <a:t>、</a:t>
            </a:r>
            <a:r>
              <a:rPr lang="zh-CN" altLang="en-US">
                <a:solidFill>
                  <a:schemeClr val="accent2"/>
                </a:solidFill>
                <a:latin typeface="微软雅黑" pitchFamily="34" charset="-122"/>
              </a:rPr>
              <a:t>利民</a:t>
            </a:r>
          </a:p>
        </p:txBody>
      </p:sp>
      <p:sp>
        <p:nvSpPr>
          <p:cNvPr id="12" name="TextBox 46"/>
          <p:cNvSpPr txBox="1">
            <a:spLocks noChangeArrowheads="1"/>
          </p:cNvSpPr>
          <p:nvPr/>
        </p:nvSpPr>
        <p:spPr bwMode="auto">
          <a:xfrm>
            <a:off x="7007225" y="5888038"/>
            <a:ext cx="17970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en-US" altLang="zh-CN">
                <a:solidFill>
                  <a:schemeClr val="accent2"/>
                </a:solidFill>
                <a:latin typeface="微软雅黑" pitchFamily="34" charset="-122"/>
              </a:rPr>
              <a:t>3</a:t>
            </a:r>
            <a:r>
              <a:rPr lang="en-US">
                <a:solidFill>
                  <a:schemeClr val="accent2"/>
                </a:solidFill>
                <a:latin typeface="微软雅黑" pitchFamily="34" charset="-122"/>
              </a:rPr>
              <a:t>、</a:t>
            </a:r>
            <a:r>
              <a:rPr lang="zh-CN" altLang="en-US">
                <a:solidFill>
                  <a:schemeClr val="accent2"/>
                </a:solidFill>
                <a:latin typeface="微软雅黑" pitchFamily="34" charset="-122"/>
              </a:rPr>
              <a:t>惠民</a:t>
            </a:r>
          </a:p>
        </p:txBody>
      </p:sp>
      <p:sp>
        <p:nvSpPr>
          <p:cNvPr id="13" name="Freeform 18"/>
          <p:cNvSpPr>
            <a:spLocks noEditPoints="1" noChangeArrowheads="1"/>
          </p:cNvSpPr>
          <p:nvPr/>
        </p:nvSpPr>
        <p:spPr bwMode="auto">
          <a:xfrm flipV="1">
            <a:off x="3906838" y="5505450"/>
            <a:ext cx="493712" cy="339725"/>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 name="Freeform 19"/>
          <p:cNvSpPr>
            <a:spLocks noEditPoints="1" noChangeArrowheads="1"/>
          </p:cNvSpPr>
          <p:nvPr/>
        </p:nvSpPr>
        <p:spPr bwMode="auto">
          <a:xfrm flipV="1">
            <a:off x="5694363" y="5505450"/>
            <a:ext cx="493712" cy="339725"/>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 name="Freeform 20"/>
          <p:cNvSpPr>
            <a:spLocks noEditPoints="1" noChangeArrowheads="1"/>
          </p:cNvSpPr>
          <p:nvPr/>
        </p:nvSpPr>
        <p:spPr bwMode="auto">
          <a:xfrm flipV="1">
            <a:off x="7531100" y="5505450"/>
            <a:ext cx="493713" cy="339725"/>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ransition spd="slow" advTm="14801">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5362"/>
                                        </p:tgtEl>
                                        <p:attrNameLst>
                                          <p:attrName>style.visibility</p:attrName>
                                        </p:attrNameLst>
                                      </p:cBhvr>
                                      <p:to>
                                        <p:strVal val="visible"/>
                                      </p:to>
                                    </p:set>
                                    <p:anim calcmode="lin" valueType="num">
                                      <p:cBhvr>
                                        <p:cTn id="7" dur="400" fill="hold"/>
                                        <p:tgtEl>
                                          <p:spTgt spid="15362"/>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5362"/>
                                        </p:tgtEl>
                                        <p:attrNameLst>
                                          <p:attrName>ppt_y</p:attrName>
                                        </p:attrNameLst>
                                      </p:cBhvr>
                                      <p:tavLst>
                                        <p:tav tm="0">
                                          <p:val>
                                            <p:strVal val="#ppt_y"/>
                                          </p:val>
                                        </p:tav>
                                        <p:tav tm="100000">
                                          <p:val>
                                            <p:strVal val="#ppt_y"/>
                                          </p:val>
                                        </p:tav>
                                      </p:tavLst>
                                    </p:anim>
                                    <p:anim calcmode="lin" valueType="num">
                                      <p:cBhvr>
                                        <p:cTn id="9" dur="400" fill="hold"/>
                                        <p:tgtEl>
                                          <p:spTgt spid="15362"/>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536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5362"/>
                                        </p:tgtEl>
                                      </p:cBhvr>
                                    </p:animEffect>
                                  </p:childTnLst>
                                </p:cTn>
                              </p:par>
                            </p:childTnLst>
                          </p:cTn>
                        </p:par>
                        <p:par>
                          <p:cTn id="12" fill="hold" nodeType="afterGroup">
                            <p:stCondLst>
                              <p:cond delay="760"/>
                            </p:stCondLst>
                            <p:childTnLst>
                              <p:par>
                                <p:cTn id="13" presetID="2" presetClass="entr" presetSubtype="8" fill="hold" nodeType="afterEffect">
                                  <p:stCondLst>
                                    <p:cond delay="0"/>
                                  </p:stCondLst>
                                  <p:childTnLst>
                                    <p:set>
                                      <p:cBhvr>
                                        <p:cTn id="14" dur="1" fill="hold">
                                          <p:stCondLst>
                                            <p:cond delay="0"/>
                                          </p:stCondLst>
                                        </p:cTn>
                                        <p:tgtEl>
                                          <p:spTgt spid="15373"/>
                                        </p:tgtEl>
                                        <p:attrNameLst>
                                          <p:attrName>style.visibility</p:attrName>
                                        </p:attrNameLst>
                                      </p:cBhvr>
                                      <p:to>
                                        <p:strVal val="visible"/>
                                      </p:to>
                                    </p:set>
                                    <p:anim calcmode="lin" valueType="num">
                                      <p:cBhvr additive="base">
                                        <p:cTn id="15" dur="500" fill="hold"/>
                                        <p:tgtEl>
                                          <p:spTgt spid="15373"/>
                                        </p:tgtEl>
                                        <p:attrNameLst>
                                          <p:attrName>ppt_x</p:attrName>
                                        </p:attrNameLst>
                                      </p:cBhvr>
                                      <p:tavLst>
                                        <p:tav tm="0">
                                          <p:val>
                                            <p:strVal val="0-#ppt_w/2"/>
                                          </p:val>
                                        </p:tav>
                                        <p:tav tm="100000">
                                          <p:val>
                                            <p:strVal val="#ppt_x"/>
                                          </p:val>
                                        </p:tav>
                                      </p:tavLst>
                                    </p:anim>
                                    <p:anim calcmode="lin" valueType="num">
                                      <p:cBhvr additive="base">
                                        <p:cTn id="16" dur="500" fill="hold"/>
                                        <p:tgtEl>
                                          <p:spTgt spid="15373"/>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100"/>
                                  </p:stCondLst>
                                  <p:childTnLst>
                                    <p:set>
                                      <p:cBhvr>
                                        <p:cTn id="18" dur="1" fill="hold">
                                          <p:stCondLst>
                                            <p:cond delay="0"/>
                                          </p:stCondLst>
                                        </p:cTn>
                                        <p:tgtEl>
                                          <p:spTgt spid="15379"/>
                                        </p:tgtEl>
                                        <p:attrNameLst>
                                          <p:attrName>style.visibility</p:attrName>
                                        </p:attrNameLst>
                                      </p:cBhvr>
                                      <p:to>
                                        <p:strVal val="visible"/>
                                      </p:to>
                                    </p:set>
                                    <p:anim calcmode="lin" valueType="num">
                                      <p:cBhvr additive="base">
                                        <p:cTn id="19" dur="500" fill="hold"/>
                                        <p:tgtEl>
                                          <p:spTgt spid="15379"/>
                                        </p:tgtEl>
                                        <p:attrNameLst>
                                          <p:attrName>ppt_x</p:attrName>
                                        </p:attrNameLst>
                                      </p:cBhvr>
                                      <p:tavLst>
                                        <p:tav tm="0">
                                          <p:val>
                                            <p:strVal val="0-#ppt_w/2"/>
                                          </p:val>
                                        </p:tav>
                                        <p:tav tm="100000">
                                          <p:val>
                                            <p:strVal val="#ppt_x"/>
                                          </p:val>
                                        </p:tav>
                                      </p:tavLst>
                                    </p:anim>
                                    <p:anim calcmode="lin" valueType="num">
                                      <p:cBhvr additive="base">
                                        <p:cTn id="20" dur="500" fill="hold"/>
                                        <p:tgtEl>
                                          <p:spTgt spid="15379"/>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200"/>
                                  </p:stCondLst>
                                  <p:childTnLst>
                                    <p:set>
                                      <p:cBhvr>
                                        <p:cTn id="22" dur="1" fill="hold">
                                          <p:stCondLst>
                                            <p:cond delay="0"/>
                                          </p:stCondLst>
                                        </p:cTn>
                                        <p:tgtEl>
                                          <p:spTgt spid="15385"/>
                                        </p:tgtEl>
                                        <p:attrNameLst>
                                          <p:attrName>style.visibility</p:attrName>
                                        </p:attrNameLst>
                                      </p:cBhvr>
                                      <p:to>
                                        <p:strVal val="visible"/>
                                      </p:to>
                                    </p:set>
                                    <p:anim calcmode="lin" valueType="num">
                                      <p:cBhvr additive="base">
                                        <p:cTn id="23" dur="500" fill="hold"/>
                                        <p:tgtEl>
                                          <p:spTgt spid="15385"/>
                                        </p:tgtEl>
                                        <p:attrNameLst>
                                          <p:attrName>ppt_x</p:attrName>
                                        </p:attrNameLst>
                                      </p:cBhvr>
                                      <p:tavLst>
                                        <p:tav tm="0">
                                          <p:val>
                                            <p:strVal val="0-#ppt_w/2"/>
                                          </p:val>
                                        </p:tav>
                                        <p:tav tm="100000">
                                          <p:val>
                                            <p:strVal val="#ppt_x"/>
                                          </p:val>
                                        </p:tav>
                                      </p:tavLst>
                                    </p:anim>
                                    <p:anim calcmode="lin" valueType="num">
                                      <p:cBhvr additive="base">
                                        <p:cTn id="24" dur="500" fill="hold"/>
                                        <p:tgtEl>
                                          <p:spTgt spid="15385"/>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300"/>
                                  </p:stCondLst>
                                  <p:childTnLst>
                                    <p:set>
                                      <p:cBhvr>
                                        <p:cTn id="26" dur="1" fill="hold">
                                          <p:stCondLst>
                                            <p:cond delay="0"/>
                                          </p:stCondLst>
                                        </p:cTn>
                                        <p:tgtEl>
                                          <p:spTgt spid="15391"/>
                                        </p:tgtEl>
                                        <p:attrNameLst>
                                          <p:attrName>style.visibility</p:attrName>
                                        </p:attrNameLst>
                                      </p:cBhvr>
                                      <p:to>
                                        <p:strVal val="visible"/>
                                      </p:to>
                                    </p:set>
                                    <p:anim calcmode="lin" valueType="num">
                                      <p:cBhvr additive="base">
                                        <p:cTn id="27" dur="500" fill="hold"/>
                                        <p:tgtEl>
                                          <p:spTgt spid="15391"/>
                                        </p:tgtEl>
                                        <p:attrNameLst>
                                          <p:attrName>ppt_x</p:attrName>
                                        </p:attrNameLst>
                                      </p:cBhvr>
                                      <p:tavLst>
                                        <p:tav tm="0">
                                          <p:val>
                                            <p:strVal val="0-#ppt_w/2"/>
                                          </p:val>
                                        </p:tav>
                                        <p:tav tm="100000">
                                          <p:val>
                                            <p:strVal val="#ppt_x"/>
                                          </p:val>
                                        </p:tav>
                                      </p:tavLst>
                                    </p:anim>
                                    <p:anim calcmode="lin" valueType="num">
                                      <p:cBhvr additive="base">
                                        <p:cTn id="28" dur="500" fill="hold"/>
                                        <p:tgtEl>
                                          <p:spTgt spid="15391"/>
                                        </p:tgtEl>
                                        <p:attrNameLst>
                                          <p:attrName>ppt_y</p:attrName>
                                        </p:attrNameLst>
                                      </p:cBhvr>
                                      <p:tavLst>
                                        <p:tav tm="0">
                                          <p:val>
                                            <p:strVal val="#ppt_y"/>
                                          </p:val>
                                        </p:tav>
                                        <p:tav tm="100000">
                                          <p:val>
                                            <p:strVal val="#ppt_y"/>
                                          </p:val>
                                        </p:tav>
                                      </p:tavLst>
                                    </p:anim>
                                  </p:childTnLst>
                                </p:cTn>
                              </p:par>
                            </p:childTnLst>
                          </p:cTn>
                        </p:par>
                        <p:par>
                          <p:cTn id="29" fill="hold" nodeType="afterGroup">
                            <p:stCondLst>
                              <p:cond delay="1560"/>
                            </p:stCondLst>
                            <p:childTnLst>
                              <p:par>
                                <p:cTn id="30" presetID="2" presetClass="entr" presetSubtype="6" fill="hold" nodeType="afterEffect">
                                  <p:stCondLst>
                                    <p:cond delay="0"/>
                                  </p:stCondLst>
                                  <p:childTnLst>
                                    <p:set>
                                      <p:cBhvr>
                                        <p:cTn id="31" dur="1" fill="hold">
                                          <p:stCondLst>
                                            <p:cond delay="0"/>
                                          </p:stCondLst>
                                        </p:cTn>
                                        <p:tgtEl>
                                          <p:spTgt spid="15376"/>
                                        </p:tgtEl>
                                        <p:attrNameLst>
                                          <p:attrName>style.visibility</p:attrName>
                                        </p:attrNameLst>
                                      </p:cBhvr>
                                      <p:to>
                                        <p:strVal val="visible"/>
                                      </p:to>
                                    </p:set>
                                    <p:anim calcmode="lin" valueType="num">
                                      <p:cBhvr additive="base">
                                        <p:cTn id="32" dur="500" fill="hold"/>
                                        <p:tgtEl>
                                          <p:spTgt spid="15376"/>
                                        </p:tgtEl>
                                        <p:attrNameLst>
                                          <p:attrName>ppt_x</p:attrName>
                                        </p:attrNameLst>
                                      </p:cBhvr>
                                      <p:tavLst>
                                        <p:tav tm="0">
                                          <p:val>
                                            <p:strVal val="1+#ppt_w/2"/>
                                          </p:val>
                                        </p:tav>
                                        <p:tav tm="100000">
                                          <p:val>
                                            <p:strVal val="#ppt_x"/>
                                          </p:val>
                                        </p:tav>
                                      </p:tavLst>
                                    </p:anim>
                                    <p:anim calcmode="lin" valueType="num">
                                      <p:cBhvr additive="base">
                                        <p:cTn id="33" dur="500" fill="hold"/>
                                        <p:tgtEl>
                                          <p:spTgt spid="15376"/>
                                        </p:tgtEl>
                                        <p:attrNameLst>
                                          <p:attrName>ppt_y</p:attrName>
                                        </p:attrNameLst>
                                      </p:cBhvr>
                                      <p:tavLst>
                                        <p:tav tm="0">
                                          <p:val>
                                            <p:strVal val="1+#ppt_h/2"/>
                                          </p:val>
                                        </p:tav>
                                        <p:tav tm="100000">
                                          <p:val>
                                            <p:strVal val="#ppt_y"/>
                                          </p:val>
                                        </p:tav>
                                      </p:tavLst>
                                    </p:anim>
                                  </p:childTnLst>
                                </p:cTn>
                              </p:par>
                              <p:par>
                                <p:cTn id="34" presetID="2" presetClass="entr" presetSubtype="6" fill="hold" nodeType="withEffect">
                                  <p:stCondLst>
                                    <p:cond delay="100"/>
                                  </p:stCondLst>
                                  <p:childTnLst>
                                    <p:set>
                                      <p:cBhvr>
                                        <p:cTn id="35" dur="1" fill="hold">
                                          <p:stCondLst>
                                            <p:cond delay="0"/>
                                          </p:stCondLst>
                                        </p:cTn>
                                        <p:tgtEl>
                                          <p:spTgt spid="15382"/>
                                        </p:tgtEl>
                                        <p:attrNameLst>
                                          <p:attrName>style.visibility</p:attrName>
                                        </p:attrNameLst>
                                      </p:cBhvr>
                                      <p:to>
                                        <p:strVal val="visible"/>
                                      </p:to>
                                    </p:set>
                                    <p:anim calcmode="lin" valueType="num">
                                      <p:cBhvr additive="base">
                                        <p:cTn id="36" dur="500" fill="hold"/>
                                        <p:tgtEl>
                                          <p:spTgt spid="15382"/>
                                        </p:tgtEl>
                                        <p:attrNameLst>
                                          <p:attrName>ppt_x</p:attrName>
                                        </p:attrNameLst>
                                      </p:cBhvr>
                                      <p:tavLst>
                                        <p:tav tm="0">
                                          <p:val>
                                            <p:strVal val="1+#ppt_w/2"/>
                                          </p:val>
                                        </p:tav>
                                        <p:tav tm="100000">
                                          <p:val>
                                            <p:strVal val="#ppt_x"/>
                                          </p:val>
                                        </p:tav>
                                      </p:tavLst>
                                    </p:anim>
                                    <p:anim calcmode="lin" valueType="num">
                                      <p:cBhvr additive="base">
                                        <p:cTn id="37" dur="500" fill="hold"/>
                                        <p:tgtEl>
                                          <p:spTgt spid="15382"/>
                                        </p:tgtEl>
                                        <p:attrNameLst>
                                          <p:attrName>ppt_y</p:attrName>
                                        </p:attrNameLst>
                                      </p:cBhvr>
                                      <p:tavLst>
                                        <p:tav tm="0">
                                          <p:val>
                                            <p:strVal val="1+#ppt_h/2"/>
                                          </p:val>
                                        </p:tav>
                                        <p:tav tm="100000">
                                          <p:val>
                                            <p:strVal val="#ppt_y"/>
                                          </p:val>
                                        </p:tav>
                                      </p:tavLst>
                                    </p:anim>
                                  </p:childTnLst>
                                </p:cTn>
                              </p:par>
                              <p:par>
                                <p:cTn id="38" presetID="2" presetClass="entr" presetSubtype="6" fill="hold" nodeType="withEffect">
                                  <p:stCondLst>
                                    <p:cond delay="200"/>
                                  </p:stCondLst>
                                  <p:childTnLst>
                                    <p:set>
                                      <p:cBhvr>
                                        <p:cTn id="39" dur="1" fill="hold">
                                          <p:stCondLst>
                                            <p:cond delay="0"/>
                                          </p:stCondLst>
                                        </p:cTn>
                                        <p:tgtEl>
                                          <p:spTgt spid="15388"/>
                                        </p:tgtEl>
                                        <p:attrNameLst>
                                          <p:attrName>style.visibility</p:attrName>
                                        </p:attrNameLst>
                                      </p:cBhvr>
                                      <p:to>
                                        <p:strVal val="visible"/>
                                      </p:to>
                                    </p:set>
                                    <p:anim calcmode="lin" valueType="num">
                                      <p:cBhvr additive="base">
                                        <p:cTn id="40" dur="500" fill="hold"/>
                                        <p:tgtEl>
                                          <p:spTgt spid="15388"/>
                                        </p:tgtEl>
                                        <p:attrNameLst>
                                          <p:attrName>ppt_x</p:attrName>
                                        </p:attrNameLst>
                                      </p:cBhvr>
                                      <p:tavLst>
                                        <p:tav tm="0">
                                          <p:val>
                                            <p:strVal val="1+#ppt_w/2"/>
                                          </p:val>
                                        </p:tav>
                                        <p:tav tm="100000">
                                          <p:val>
                                            <p:strVal val="#ppt_x"/>
                                          </p:val>
                                        </p:tav>
                                      </p:tavLst>
                                    </p:anim>
                                    <p:anim calcmode="lin" valueType="num">
                                      <p:cBhvr additive="base">
                                        <p:cTn id="41" dur="500" fill="hold"/>
                                        <p:tgtEl>
                                          <p:spTgt spid="15388"/>
                                        </p:tgtEl>
                                        <p:attrNameLst>
                                          <p:attrName>ppt_y</p:attrName>
                                        </p:attrNameLst>
                                      </p:cBhvr>
                                      <p:tavLst>
                                        <p:tav tm="0">
                                          <p:val>
                                            <p:strVal val="1+#ppt_h/2"/>
                                          </p:val>
                                        </p:tav>
                                        <p:tav tm="100000">
                                          <p:val>
                                            <p:strVal val="#ppt_y"/>
                                          </p:val>
                                        </p:tav>
                                      </p:tavLst>
                                    </p:anim>
                                  </p:childTnLst>
                                </p:cTn>
                              </p:par>
                              <p:par>
                                <p:cTn id="42" presetID="2" presetClass="entr" presetSubtype="6" fill="hold" nodeType="withEffect">
                                  <p:stCondLst>
                                    <p:cond delay="300"/>
                                  </p:stCondLst>
                                  <p:childTnLst>
                                    <p:set>
                                      <p:cBhvr>
                                        <p:cTn id="43" dur="1" fill="hold">
                                          <p:stCondLst>
                                            <p:cond delay="0"/>
                                          </p:stCondLst>
                                        </p:cTn>
                                        <p:tgtEl>
                                          <p:spTgt spid="15394"/>
                                        </p:tgtEl>
                                        <p:attrNameLst>
                                          <p:attrName>style.visibility</p:attrName>
                                        </p:attrNameLst>
                                      </p:cBhvr>
                                      <p:to>
                                        <p:strVal val="visible"/>
                                      </p:to>
                                    </p:set>
                                    <p:anim calcmode="lin" valueType="num">
                                      <p:cBhvr additive="base">
                                        <p:cTn id="44" dur="500" fill="hold"/>
                                        <p:tgtEl>
                                          <p:spTgt spid="15394"/>
                                        </p:tgtEl>
                                        <p:attrNameLst>
                                          <p:attrName>ppt_x</p:attrName>
                                        </p:attrNameLst>
                                      </p:cBhvr>
                                      <p:tavLst>
                                        <p:tav tm="0">
                                          <p:val>
                                            <p:strVal val="1+#ppt_w/2"/>
                                          </p:val>
                                        </p:tav>
                                        <p:tav tm="100000">
                                          <p:val>
                                            <p:strVal val="#ppt_x"/>
                                          </p:val>
                                        </p:tav>
                                      </p:tavLst>
                                    </p:anim>
                                    <p:anim calcmode="lin" valueType="num">
                                      <p:cBhvr additive="base">
                                        <p:cTn id="45" dur="500" fill="hold"/>
                                        <p:tgtEl>
                                          <p:spTgt spid="15394"/>
                                        </p:tgtEl>
                                        <p:attrNameLst>
                                          <p:attrName>ppt_y</p:attrName>
                                        </p:attrNameLst>
                                      </p:cBhvr>
                                      <p:tavLst>
                                        <p:tav tm="0">
                                          <p:val>
                                            <p:strVal val="1+#ppt_h/2"/>
                                          </p:val>
                                        </p:tav>
                                        <p:tav tm="100000">
                                          <p:val>
                                            <p:strVal val="#ppt_y"/>
                                          </p:val>
                                        </p:tav>
                                      </p:tavLst>
                                    </p:anim>
                                  </p:childTnLst>
                                </p:cTn>
                              </p:par>
                            </p:childTnLst>
                          </p:cTn>
                        </p:par>
                        <p:par>
                          <p:cTn id="46" fill="hold" nodeType="afterGroup">
                            <p:stCondLst>
                              <p:cond delay="2360"/>
                            </p:stCondLst>
                            <p:childTnLst>
                              <p:par>
                                <p:cTn id="47" presetID="21" presetClass="entr" presetSubtype="1" fill="hold" nodeType="afterEffect">
                                  <p:stCondLst>
                                    <p:cond delay="0"/>
                                  </p:stCondLst>
                                  <p:childTnLst>
                                    <p:set>
                                      <p:cBhvr>
                                        <p:cTn id="48" dur="1" fill="hold">
                                          <p:stCondLst>
                                            <p:cond delay="0"/>
                                          </p:stCondLst>
                                        </p:cTn>
                                        <p:tgtEl>
                                          <p:spTgt spid="15368"/>
                                        </p:tgtEl>
                                        <p:attrNameLst>
                                          <p:attrName>style.visibility</p:attrName>
                                        </p:attrNameLst>
                                      </p:cBhvr>
                                      <p:to>
                                        <p:strVal val="visible"/>
                                      </p:to>
                                    </p:set>
                                    <p:animEffect transition="in" filter="wheel(1)">
                                      <p:cBhvr>
                                        <p:cTn id="49" dur="2000"/>
                                        <p:tgtEl>
                                          <p:spTgt spid="15368"/>
                                        </p:tgtEl>
                                      </p:cBhvr>
                                    </p:animEffect>
                                  </p:childTnLst>
                                </p:cTn>
                              </p:par>
                            </p:childTnLst>
                          </p:cTn>
                        </p:par>
                        <p:par>
                          <p:cTn id="50" fill="hold" nodeType="afterGroup">
                            <p:stCondLst>
                              <p:cond delay="4360"/>
                            </p:stCondLst>
                            <p:childTnLst>
                              <p:par>
                                <p:cTn id="51" presetID="12" presetClass="entr" presetSubtype="2" fill="hold" nodeType="afterEffect">
                                  <p:stCondLst>
                                    <p:cond delay="0"/>
                                  </p:stCondLst>
                                  <p:childTnLst>
                                    <p:set>
                                      <p:cBhvr>
                                        <p:cTn id="52" dur="1" fill="hold">
                                          <p:stCondLst>
                                            <p:cond delay="0"/>
                                          </p:stCondLst>
                                        </p:cTn>
                                        <p:tgtEl>
                                          <p:spTgt spid="15365"/>
                                        </p:tgtEl>
                                        <p:attrNameLst>
                                          <p:attrName>style.visibility</p:attrName>
                                        </p:attrNameLst>
                                      </p:cBhvr>
                                      <p:to>
                                        <p:strVal val="visible"/>
                                      </p:to>
                                    </p:set>
                                    <p:anim calcmode="lin" valueType="num">
                                      <p:cBhvr additive="base">
                                        <p:cTn id="53" dur="500"/>
                                        <p:tgtEl>
                                          <p:spTgt spid="15365"/>
                                        </p:tgtEl>
                                        <p:attrNameLst>
                                          <p:attrName>ppt_x</p:attrName>
                                        </p:attrNameLst>
                                      </p:cBhvr>
                                      <p:tavLst>
                                        <p:tav tm="0">
                                          <p:val>
                                            <p:strVal val="#ppt_x+#ppt_w*1.125000"/>
                                          </p:val>
                                        </p:tav>
                                        <p:tav tm="100000">
                                          <p:val>
                                            <p:strVal val="#ppt_x"/>
                                          </p:val>
                                        </p:tav>
                                      </p:tavLst>
                                    </p:anim>
                                    <p:animEffect transition="in" filter="wipe(left)">
                                      <p:cBhvr>
                                        <p:cTn id="54" dur="500"/>
                                        <p:tgtEl>
                                          <p:spTgt spid="15365"/>
                                        </p:tgtEl>
                                      </p:cBhvr>
                                    </p:animEffect>
                                  </p:childTnLst>
                                </p:cTn>
                              </p:par>
                            </p:childTnLst>
                          </p:cTn>
                        </p:par>
                        <p:par>
                          <p:cTn id="55" fill="hold" nodeType="afterGroup">
                            <p:stCondLst>
                              <p:cond delay="4860"/>
                            </p:stCondLst>
                            <p:childTnLst>
                              <p:par>
                                <p:cTn id="56" presetID="52" presetClass="entr" presetSubtype="0" fill="hold" grpId="0" nodeType="afterEffect">
                                  <p:stCondLst>
                                    <p:cond delay="0"/>
                                  </p:stCondLst>
                                  <p:childTnLst>
                                    <p:set>
                                      <p:cBhvr>
                                        <p:cTn id="57" dur="1" fill="hold">
                                          <p:stCondLst>
                                            <p:cond delay="0"/>
                                          </p:stCondLst>
                                        </p:cTn>
                                        <p:tgtEl>
                                          <p:spTgt spid="15367"/>
                                        </p:tgtEl>
                                        <p:attrNameLst>
                                          <p:attrName>style.visibility</p:attrName>
                                        </p:attrNameLst>
                                      </p:cBhvr>
                                      <p:to>
                                        <p:strVal val="visible"/>
                                      </p:to>
                                    </p:set>
                                    <p:animScale>
                                      <p:cBhvr>
                                        <p:cTn id="58" dur="1000" decel="50000" fill="hold">
                                          <p:stCondLst>
                                            <p:cond delay="0"/>
                                          </p:stCondLst>
                                        </p:cTn>
                                        <p:tgtEl>
                                          <p:spTgt spid="1536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9" dur="1000" decel="50000" fill="hold">
                                          <p:stCondLst>
                                            <p:cond delay="0"/>
                                          </p:stCondLst>
                                        </p:cTn>
                                        <p:tgtEl>
                                          <p:spTgt spid="15367"/>
                                        </p:tgtEl>
                                        <p:attrNameLst>
                                          <p:attrName>ppt_x,ppt_y</p:attrName>
                                        </p:attrNameLst>
                                      </p:cBhvr>
                                      <p:rCtr x="0" y="0"/>
                                    </p:animMotion>
                                    <p:animEffect transition="in" filter="fade">
                                      <p:cBhvr>
                                        <p:cTn id="60" dur="1000"/>
                                        <p:tgtEl>
                                          <p:spTgt spid="15367"/>
                                        </p:tgtEl>
                                      </p:cBhvr>
                                    </p:animEffect>
                                  </p:childTnLst>
                                </p:cTn>
                              </p:par>
                              <p:par>
                                <p:cTn id="61" presetID="52" presetClass="entr" presetSubtype="0" fill="hold" grpId="0" nodeType="withEffect">
                                  <p:stCondLst>
                                    <p:cond delay="0"/>
                                  </p:stCondLst>
                                  <p:childTnLst>
                                    <p:set>
                                      <p:cBhvr>
                                        <p:cTn id="62" dur="1" fill="hold">
                                          <p:stCondLst>
                                            <p:cond delay="0"/>
                                          </p:stCondLst>
                                        </p:cTn>
                                        <p:tgtEl>
                                          <p:spTgt spid="3"/>
                                        </p:tgtEl>
                                        <p:attrNameLst>
                                          <p:attrName>style.visibility</p:attrName>
                                        </p:attrNameLst>
                                      </p:cBhvr>
                                      <p:to>
                                        <p:strVal val="visible"/>
                                      </p:to>
                                    </p:set>
                                    <p:animScale>
                                      <p:cBhvr>
                                        <p:cTn id="63"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4" dur="1000" decel="50000" fill="hold">
                                          <p:stCondLst>
                                            <p:cond delay="0"/>
                                          </p:stCondLst>
                                        </p:cTn>
                                        <p:tgtEl>
                                          <p:spTgt spid="3"/>
                                        </p:tgtEl>
                                        <p:attrNameLst>
                                          <p:attrName>ppt_x,ppt_y</p:attrName>
                                        </p:attrNameLst>
                                      </p:cBhvr>
                                      <p:rCtr x="0" y="0"/>
                                    </p:animMotion>
                                    <p:animEffect transition="in" filter="fade">
                                      <p:cBhvr>
                                        <p:cTn id="65" dur="1000"/>
                                        <p:tgtEl>
                                          <p:spTgt spid="3"/>
                                        </p:tgtEl>
                                      </p:cBhvr>
                                    </p:animEffect>
                                  </p:childTnLst>
                                </p:cTn>
                              </p:par>
                            </p:childTnLst>
                          </p:cTn>
                        </p:par>
                        <p:par>
                          <p:cTn id="66" fill="hold" nodeType="afterGroup">
                            <p:stCondLst>
                              <p:cond delay="5860"/>
                            </p:stCondLst>
                            <p:childTnLst>
                              <p:par>
                                <p:cTn id="67" presetID="22" presetClass="entr" presetSubtype="1" fill="hold" grpId="0" nodeType="afterEffect">
                                  <p:stCondLst>
                                    <p:cond delay="0"/>
                                  </p:stCondLst>
                                  <p:childTnLst>
                                    <p:set>
                                      <p:cBhvr>
                                        <p:cTn id="68" dur="1" fill="hold">
                                          <p:stCondLst>
                                            <p:cond delay="0"/>
                                          </p:stCondLst>
                                        </p:cTn>
                                        <p:tgtEl>
                                          <p:spTgt spid="5"/>
                                        </p:tgtEl>
                                        <p:attrNameLst>
                                          <p:attrName>style.visibility</p:attrName>
                                        </p:attrNameLst>
                                      </p:cBhvr>
                                      <p:to>
                                        <p:strVal val="visible"/>
                                      </p:to>
                                    </p:set>
                                    <p:animEffect transition="in" filter="wipe(up)">
                                      <p:cBhvr>
                                        <p:cTn id="69" dur="500"/>
                                        <p:tgtEl>
                                          <p:spTgt spid="5"/>
                                        </p:tgtEl>
                                      </p:cBhvr>
                                    </p:animEffect>
                                  </p:childTnLst>
                                </p:cTn>
                              </p:par>
                            </p:childTnLst>
                          </p:cTn>
                        </p:par>
                        <p:par>
                          <p:cTn id="70" fill="hold" nodeType="afterGroup">
                            <p:stCondLst>
                              <p:cond delay="6360"/>
                            </p:stCondLst>
                            <p:childTnLst>
                              <p:par>
                                <p:cTn id="71" presetID="12" presetClass="entr" presetSubtype="8" fill="hold" nodeType="afterEffect">
                                  <p:stCondLst>
                                    <p:cond delay="0"/>
                                  </p:stCondLst>
                                  <p:childTnLst>
                                    <p:set>
                                      <p:cBhvr>
                                        <p:cTn id="72" dur="1" fill="hold">
                                          <p:stCondLst>
                                            <p:cond delay="0"/>
                                          </p:stCondLst>
                                        </p:cTn>
                                        <p:tgtEl>
                                          <p:spTgt spid="15364"/>
                                        </p:tgtEl>
                                        <p:attrNameLst>
                                          <p:attrName>style.visibility</p:attrName>
                                        </p:attrNameLst>
                                      </p:cBhvr>
                                      <p:to>
                                        <p:strVal val="visible"/>
                                      </p:to>
                                    </p:set>
                                    <p:anim calcmode="lin" valueType="num">
                                      <p:cBhvr additive="base">
                                        <p:cTn id="73" dur="500"/>
                                        <p:tgtEl>
                                          <p:spTgt spid="15364"/>
                                        </p:tgtEl>
                                        <p:attrNameLst>
                                          <p:attrName>ppt_x</p:attrName>
                                        </p:attrNameLst>
                                      </p:cBhvr>
                                      <p:tavLst>
                                        <p:tav tm="0">
                                          <p:val>
                                            <p:strVal val="#ppt_x-#ppt_w*1.125000"/>
                                          </p:val>
                                        </p:tav>
                                        <p:tav tm="100000">
                                          <p:val>
                                            <p:strVal val="#ppt_x"/>
                                          </p:val>
                                        </p:tav>
                                      </p:tavLst>
                                    </p:anim>
                                    <p:animEffect transition="in" filter="wipe(right)">
                                      <p:cBhvr>
                                        <p:cTn id="74" dur="500"/>
                                        <p:tgtEl>
                                          <p:spTgt spid="15364"/>
                                        </p:tgtEl>
                                      </p:cBhvr>
                                    </p:animEffect>
                                  </p:childTnLst>
                                </p:cTn>
                              </p:par>
                            </p:childTnLst>
                          </p:cTn>
                        </p:par>
                        <p:par>
                          <p:cTn id="75" fill="hold" nodeType="afterGroup">
                            <p:stCondLst>
                              <p:cond delay="6860"/>
                            </p:stCondLst>
                            <p:childTnLst>
                              <p:par>
                                <p:cTn id="76" presetID="52" presetClass="entr" presetSubtype="0" fill="hold" grpId="0" nodeType="afterEffect">
                                  <p:stCondLst>
                                    <p:cond delay="0"/>
                                  </p:stCondLst>
                                  <p:childTnLst>
                                    <p:set>
                                      <p:cBhvr>
                                        <p:cTn id="77" dur="1" fill="hold">
                                          <p:stCondLst>
                                            <p:cond delay="0"/>
                                          </p:stCondLst>
                                        </p:cTn>
                                        <p:tgtEl>
                                          <p:spTgt spid="15366"/>
                                        </p:tgtEl>
                                        <p:attrNameLst>
                                          <p:attrName>style.visibility</p:attrName>
                                        </p:attrNameLst>
                                      </p:cBhvr>
                                      <p:to>
                                        <p:strVal val="visible"/>
                                      </p:to>
                                    </p:set>
                                    <p:animScale>
                                      <p:cBhvr>
                                        <p:cTn id="78" dur="1000" decel="50000" fill="hold">
                                          <p:stCondLst>
                                            <p:cond delay="0"/>
                                          </p:stCondLst>
                                        </p:cTn>
                                        <p:tgtEl>
                                          <p:spTgt spid="1536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79" dur="1000" decel="50000" fill="hold">
                                          <p:stCondLst>
                                            <p:cond delay="0"/>
                                          </p:stCondLst>
                                        </p:cTn>
                                        <p:tgtEl>
                                          <p:spTgt spid="15366"/>
                                        </p:tgtEl>
                                        <p:attrNameLst>
                                          <p:attrName>ppt_x,ppt_y</p:attrName>
                                        </p:attrNameLst>
                                      </p:cBhvr>
                                      <p:rCtr x="0" y="0"/>
                                    </p:animMotion>
                                    <p:animEffect transition="in" filter="fade">
                                      <p:cBhvr>
                                        <p:cTn id="80" dur="1000"/>
                                        <p:tgtEl>
                                          <p:spTgt spid="15366"/>
                                        </p:tgtEl>
                                      </p:cBhvr>
                                    </p:animEffect>
                                  </p:childTnLst>
                                </p:cTn>
                              </p:par>
                              <p:par>
                                <p:cTn id="81" presetID="52" presetClass="entr" presetSubtype="0" fill="hold" grpId="0" nodeType="withEffect">
                                  <p:stCondLst>
                                    <p:cond delay="0"/>
                                  </p:stCondLst>
                                  <p:childTnLst>
                                    <p:set>
                                      <p:cBhvr>
                                        <p:cTn id="82" dur="1" fill="hold">
                                          <p:stCondLst>
                                            <p:cond delay="0"/>
                                          </p:stCondLst>
                                        </p:cTn>
                                        <p:tgtEl>
                                          <p:spTgt spid="2"/>
                                        </p:tgtEl>
                                        <p:attrNameLst>
                                          <p:attrName>style.visibility</p:attrName>
                                        </p:attrNameLst>
                                      </p:cBhvr>
                                      <p:to>
                                        <p:strVal val="visible"/>
                                      </p:to>
                                    </p:set>
                                    <p:animScale>
                                      <p:cBhvr>
                                        <p:cTn id="83"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84" dur="1000" decel="50000" fill="hold">
                                          <p:stCondLst>
                                            <p:cond delay="0"/>
                                          </p:stCondLst>
                                        </p:cTn>
                                        <p:tgtEl>
                                          <p:spTgt spid="2"/>
                                        </p:tgtEl>
                                        <p:attrNameLst>
                                          <p:attrName>ppt_x,ppt_y</p:attrName>
                                        </p:attrNameLst>
                                      </p:cBhvr>
                                      <p:rCtr x="0" y="0"/>
                                    </p:animMotion>
                                    <p:animEffect transition="in" filter="fade">
                                      <p:cBhvr>
                                        <p:cTn id="85" dur="1000"/>
                                        <p:tgtEl>
                                          <p:spTgt spid="2"/>
                                        </p:tgtEl>
                                      </p:cBhvr>
                                    </p:animEffect>
                                  </p:childTnLst>
                                </p:cTn>
                              </p:par>
                            </p:childTnLst>
                          </p:cTn>
                        </p:par>
                        <p:par>
                          <p:cTn id="86" fill="hold" nodeType="afterGroup">
                            <p:stCondLst>
                              <p:cond delay="7860"/>
                            </p:stCondLst>
                            <p:childTnLst>
                              <p:par>
                                <p:cTn id="87" presetID="22" presetClass="entr" presetSubtype="1" fill="hold" grpId="0" nodeType="afterEffect">
                                  <p:stCondLst>
                                    <p:cond delay="0"/>
                                  </p:stCondLst>
                                  <p:childTnLst>
                                    <p:set>
                                      <p:cBhvr>
                                        <p:cTn id="88" dur="1" fill="hold">
                                          <p:stCondLst>
                                            <p:cond delay="0"/>
                                          </p:stCondLst>
                                        </p:cTn>
                                        <p:tgtEl>
                                          <p:spTgt spid="4"/>
                                        </p:tgtEl>
                                        <p:attrNameLst>
                                          <p:attrName>style.visibility</p:attrName>
                                        </p:attrNameLst>
                                      </p:cBhvr>
                                      <p:to>
                                        <p:strVal val="visible"/>
                                      </p:to>
                                    </p:set>
                                    <p:animEffect transition="in" filter="wipe(up)">
                                      <p:cBhvr>
                                        <p:cTn id="89" dur="500"/>
                                        <p:tgtEl>
                                          <p:spTgt spid="4"/>
                                        </p:tgtEl>
                                      </p:cBhvr>
                                    </p:animEffect>
                                  </p:childTnLst>
                                </p:cTn>
                              </p:par>
                            </p:childTnLst>
                          </p:cTn>
                        </p:par>
                        <p:par>
                          <p:cTn id="90" fill="hold" nodeType="afterGroup">
                            <p:stCondLst>
                              <p:cond delay="8360"/>
                            </p:stCondLst>
                            <p:childTnLst>
                              <p:par>
                                <p:cTn id="91" presetID="12" presetClass="entr" presetSubtype="4" fill="hold" nodeType="afterEffect">
                                  <p:stCondLst>
                                    <p:cond delay="0"/>
                                  </p:stCondLst>
                                  <p:childTnLst>
                                    <p:set>
                                      <p:cBhvr>
                                        <p:cTn id="92" dur="1" fill="hold">
                                          <p:stCondLst>
                                            <p:cond delay="0"/>
                                          </p:stCondLst>
                                        </p:cTn>
                                        <p:tgtEl>
                                          <p:spTgt spid="15371"/>
                                        </p:tgtEl>
                                        <p:attrNameLst>
                                          <p:attrName>style.visibility</p:attrName>
                                        </p:attrNameLst>
                                      </p:cBhvr>
                                      <p:to>
                                        <p:strVal val="visible"/>
                                      </p:to>
                                    </p:set>
                                    <p:anim calcmode="lin" valueType="num">
                                      <p:cBhvr additive="base">
                                        <p:cTn id="93" dur="500"/>
                                        <p:tgtEl>
                                          <p:spTgt spid="15371"/>
                                        </p:tgtEl>
                                        <p:attrNameLst>
                                          <p:attrName>ppt_y</p:attrName>
                                        </p:attrNameLst>
                                      </p:cBhvr>
                                      <p:tavLst>
                                        <p:tav tm="0">
                                          <p:val>
                                            <p:strVal val="#ppt_y+#ppt_h*1.125000"/>
                                          </p:val>
                                        </p:tav>
                                        <p:tav tm="100000">
                                          <p:val>
                                            <p:strVal val="#ppt_y"/>
                                          </p:val>
                                        </p:tav>
                                      </p:tavLst>
                                    </p:anim>
                                    <p:animEffect transition="in" filter="wipe(up)">
                                      <p:cBhvr>
                                        <p:cTn id="94" dur="500"/>
                                        <p:tgtEl>
                                          <p:spTgt spid="15371"/>
                                        </p:tgtEl>
                                      </p:cBhvr>
                                    </p:animEffect>
                                  </p:childTnLst>
                                </p:cTn>
                              </p:par>
                              <p:par>
                                <p:cTn id="95" presetID="12" presetClass="entr" presetSubtype="4" fill="hold" nodeType="withEffect">
                                  <p:stCondLst>
                                    <p:cond delay="0"/>
                                  </p:stCondLst>
                                  <p:childTnLst>
                                    <p:set>
                                      <p:cBhvr>
                                        <p:cTn id="96" dur="1" fill="hold">
                                          <p:stCondLst>
                                            <p:cond delay="0"/>
                                          </p:stCondLst>
                                        </p:cTn>
                                        <p:tgtEl>
                                          <p:spTgt spid="15370"/>
                                        </p:tgtEl>
                                        <p:attrNameLst>
                                          <p:attrName>style.visibility</p:attrName>
                                        </p:attrNameLst>
                                      </p:cBhvr>
                                      <p:to>
                                        <p:strVal val="visible"/>
                                      </p:to>
                                    </p:set>
                                    <p:anim calcmode="lin" valueType="num">
                                      <p:cBhvr additive="base">
                                        <p:cTn id="97" dur="500"/>
                                        <p:tgtEl>
                                          <p:spTgt spid="15370"/>
                                        </p:tgtEl>
                                        <p:attrNameLst>
                                          <p:attrName>ppt_y</p:attrName>
                                        </p:attrNameLst>
                                      </p:cBhvr>
                                      <p:tavLst>
                                        <p:tav tm="0">
                                          <p:val>
                                            <p:strVal val="#ppt_y+#ppt_h*1.125000"/>
                                          </p:val>
                                        </p:tav>
                                        <p:tav tm="100000">
                                          <p:val>
                                            <p:strVal val="#ppt_y"/>
                                          </p:val>
                                        </p:tav>
                                      </p:tavLst>
                                    </p:anim>
                                    <p:animEffect transition="in" filter="wipe(up)">
                                      <p:cBhvr>
                                        <p:cTn id="98" dur="500"/>
                                        <p:tgtEl>
                                          <p:spTgt spid="15370"/>
                                        </p:tgtEl>
                                      </p:cBhvr>
                                    </p:animEffect>
                                  </p:childTnLst>
                                </p:cTn>
                              </p:par>
                              <p:par>
                                <p:cTn id="99" presetID="12" presetClass="entr" presetSubtype="4" fill="hold" nodeType="withEffect">
                                  <p:stCondLst>
                                    <p:cond delay="0"/>
                                  </p:stCondLst>
                                  <p:childTnLst>
                                    <p:set>
                                      <p:cBhvr>
                                        <p:cTn id="100" dur="1" fill="hold">
                                          <p:stCondLst>
                                            <p:cond delay="0"/>
                                          </p:stCondLst>
                                        </p:cTn>
                                        <p:tgtEl>
                                          <p:spTgt spid="15369"/>
                                        </p:tgtEl>
                                        <p:attrNameLst>
                                          <p:attrName>style.visibility</p:attrName>
                                        </p:attrNameLst>
                                      </p:cBhvr>
                                      <p:to>
                                        <p:strVal val="visible"/>
                                      </p:to>
                                    </p:set>
                                    <p:anim calcmode="lin" valueType="num">
                                      <p:cBhvr additive="base">
                                        <p:cTn id="101" dur="500"/>
                                        <p:tgtEl>
                                          <p:spTgt spid="15369"/>
                                        </p:tgtEl>
                                        <p:attrNameLst>
                                          <p:attrName>ppt_y</p:attrName>
                                        </p:attrNameLst>
                                      </p:cBhvr>
                                      <p:tavLst>
                                        <p:tav tm="0">
                                          <p:val>
                                            <p:strVal val="#ppt_y+#ppt_h*1.125000"/>
                                          </p:val>
                                        </p:tav>
                                        <p:tav tm="100000">
                                          <p:val>
                                            <p:strVal val="#ppt_y"/>
                                          </p:val>
                                        </p:tav>
                                      </p:tavLst>
                                    </p:anim>
                                    <p:animEffect transition="in" filter="wipe(up)">
                                      <p:cBhvr>
                                        <p:cTn id="102" dur="500"/>
                                        <p:tgtEl>
                                          <p:spTgt spid="15369"/>
                                        </p:tgtEl>
                                      </p:cBhvr>
                                    </p:animEffect>
                                  </p:childTnLst>
                                </p:cTn>
                              </p:par>
                            </p:childTnLst>
                          </p:cTn>
                        </p:par>
                        <p:par>
                          <p:cTn id="103" fill="hold" nodeType="afterGroup">
                            <p:stCondLst>
                              <p:cond delay="8860"/>
                            </p:stCondLst>
                            <p:childTnLst>
                              <p:par>
                                <p:cTn id="104" presetID="16" presetClass="entr" presetSubtype="21" fill="hold" nodeType="afterEffect">
                                  <p:stCondLst>
                                    <p:cond delay="0"/>
                                  </p:stCondLst>
                                  <p:childTnLst>
                                    <p:set>
                                      <p:cBhvr>
                                        <p:cTn id="105" dur="1" fill="hold">
                                          <p:stCondLst>
                                            <p:cond delay="0"/>
                                          </p:stCondLst>
                                        </p:cTn>
                                        <p:tgtEl>
                                          <p:spTgt spid="15372"/>
                                        </p:tgtEl>
                                        <p:attrNameLst>
                                          <p:attrName>style.visibility</p:attrName>
                                        </p:attrNameLst>
                                      </p:cBhvr>
                                      <p:to>
                                        <p:strVal val="visible"/>
                                      </p:to>
                                    </p:set>
                                    <p:animEffect transition="in" filter="barn(inVertical)">
                                      <p:cBhvr>
                                        <p:cTn id="106" dur="500"/>
                                        <p:tgtEl>
                                          <p:spTgt spid="15372"/>
                                        </p:tgtEl>
                                      </p:cBhvr>
                                    </p:animEffect>
                                  </p:childTnLst>
                                </p:cTn>
                              </p:par>
                            </p:childTnLst>
                          </p:cTn>
                        </p:par>
                        <p:par>
                          <p:cTn id="107" fill="hold" nodeType="afterGroup">
                            <p:stCondLst>
                              <p:cond delay="9360"/>
                            </p:stCondLst>
                            <p:childTnLst>
                              <p:par>
                                <p:cTn id="108" presetID="2" presetClass="entr" presetSubtype="12" fill="hold" grpId="0" nodeType="afterEffect">
                                  <p:stCondLst>
                                    <p:cond delay="0"/>
                                  </p:stCondLst>
                                  <p:childTnLst>
                                    <p:set>
                                      <p:cBhvr>
                                        <p:cTn id="109" dur="1" fill="hold">
                                          <p:stCondLst>
                                            <p:cond delay="0"/>
                                          </p:stCondLst>
                                        </p:cTn>
                                        <p:tgtEl>
                                          <p:spTgt spid="6"/>
                                        </p:tgtEl>
                                        <p:attrNameLst>
                                          <p:attrName>style.visibility</p:attrName>
                                        </p:attrNameLst>
                                      </p:cBhvr>
                                      <p:to>
                                        <p:strVal val="visible"/>
                                      </p:to>
                                    </p:set>
                                    <p:anim calcmode="lin" valueType="num">
                                      <p:cBhvr additive="base">
                                        <p:cTn id="110" dur="500" fill="hold"/>
                                        <p:tgtEl>
                                          <p:spTgt spid="6"/>
                                        </p:tgtEl>
                                        <p:attrNameLst>
                                          <p:attrName>ppt_x</p:attrName>
                                        </p:attrNameLst>
                                      </p:cBhvr>
                                      <p:tavLst>
                                        <p:tav tm="0">
                                          <p:val>
                                            <p:strVal val="0-#ppt_w/2"/>
                                          </p:val>
                                        </p:tav>
                                        <p:tav tm="100000">
                                          <p:val>
                                            <p:strVal val="#ppt_x"/>
                                          </p:val>
                                        </p:tav>
                                      </p:tavLst>
                                    </p:anim>
                                    <p:anim calcmode="lin" valueType="num">
                                      <p:cBhvr additive="base">
                                        <p:cTn id="111" dur="500" fill="hold"/>
                                        <p:tgtEl>
                                          <p:spTgt spid="6"/>
                                        </p:tgtEl>
                                        <p:attrNameLst>
                                          <p:attrName>ppt_y</p:attrName>
                                        </p:attrNameLst>
                                      </p:cBhvr>
                                      <p:tavLst>
                                        <p:tav tm="0">
                                          <p:val>
                                            <p:strVal val="1+#ppt_h/2"/>
                                          </p:val>
                                        </p:tav>
                                        <p:tav tm="100000">
                                          <p:val>
                                            <p:strVal val="#ppt_y"/>
                                          </p:val>
                                        </p:tav>
                                      </p:tavLst>
                                    </p:anim>
                                  </p:childTnLst>
                                </p:cTn>
                              </p:par>
                              <p:par>
                                <p:cTn id="112" presetID="2" presetClass="entr" presetSubtype="12" fill="hold" grpId="0" nodeType="withEffect">
                                  <p:stCondLst>
                                    <p:cond delay="100"/>
                                  </p:stCondLst>
                                  <p:childTnLst>
                                    <p:set>
                                      <p:cBhvr>
                                        <p:cTn id="113" dur="1" fill="hold">
                                          <p:stCondLst>
                                            <p:cond delay="0"/>
                                          </p:stCondLst>
                                        </p:cTn>
                                        <p:tgtEl>
                                          <p:spTgt spid="7"/>
                                        </p:tgtEl>
                                        <p:attrNameLst>
                                          <p:attrName>style.visibility</p:attrName>
                                        </p:attrNameLst>
                                      </p:cBhvr>
                                      <p:to>
                                        <p:strVal val="visible"/>
                                      </p:to>
                                    </p:set>
                                    <p:anim calcmode="lin" valueType="num">
                                      <p:cBhvr additive="base">
                                        <p:cTn id="114" dur="500" fill="hold"/>
                                        <p:tgtEl>
                                          <p:spTgt spid="7"/>
                                        </p:tgtEl>
                                        <p:attrNameLst>
                                          <p:attrName>ppt_x</p:attrName>
                                        </p:attrNameLst>
                                      </p:cBhvr>
                                      <p:tavLst>
                                        <p:tav tm="0">
                                          <p:val>
                                            <p:strVal val="0-#ppt_w/2"/>
                                          </p:val>
                                        </p:tav>
                                        <p:tav tm="100000">
                                          <p:val>
                                            <p:strVal val="#ppt_x"/>
                                          </p:val>
                                        </p:tav>
                                      </p:tavLst>
                                    </p:anim>
                                    <p:anim calcmode="lin" valueType="num">
                                      <p:cBhvr additive="base">
                                        <p:cTn id="115" dur="500" fill="hold"/>
                                        <p:tgtEl>
                                          <p:spTgt spid="7"/>
                                        </p:tgtEl>
                                        <p:attrNameLst>
                                          <p:attrName>ppt_y</p:attrName>
                                        </p:attrNameLst>
                                      </p:cBhvr>
                                      <p:tavLst>
                                        <p:tav tm="0">
                                          <p:val>
                                            <p:strVal val="1+#ppt_h/2"/>
                                          </p:val>
                                        </p:tav>
                                        <p:tav tm="100000">
                                          <p:val>
                                            <p:strVal val="#ppt_y"/>
                                          </p:val>
                                        </p:tav>
                                      </p:tavLst>
                                    </p:anim>
                                  </p:childTnLst>
                                </p:cTn>
                              </p:par>
                              <p:par>
                                <p:cTn id="116" presetID="2" presetClass="entr" presetSubtype="12" fill="hold" grpId="0" nodeType="withEffect">
                                  <p:stCondLst>
                                    <p:cond delay="200"/>
                                  </p:stCondLst>
                                  <p:childTnLst>
                                    <p:set>
                                      <p:cBhvr>
                                        <p:cTn id="117" dur="1" fill="hold">
                                          <p:stCondLst>
                                            <p:cond delay="0"/>
                                          </p:stCondLst>
                                        </p:cTn>
                                        <p:tgtEl>
                                          <p:spTgt spid="8"/>
                                        </p:tgtEl>
                                        <p:attrNameLst>
                                          <p:attrName>style.visibility</p:attrName>
                                        </p:attrNameLst>
                                      </p:cBhvr>
                                      <p:to>
                                        <p:strVal val="visible"/>
                                      </p:to>
                                    </p:set>
                                    <p:anim calcmode="lin" valueType="num">
                                      <p:cBhvr additive="base">
                                        <p:cTn id="118" dur="500" fill="hold"/>
                                        <p:tgtEl>
                                          <p:spTgt spid="8"/>
                                        </p:tgtEl>
                                        <p:attrNameLst>
                                          <p:attrName>ppt_x</p:attrName>
                                        </p:attrNameLst>
                                      </p:cBhvr>
                                      <p:tavLst>
                                        <p:tav tm="0">
                                          <p:val>
                                            <p:strVal val="0-#ppt_w/2"/>
                                          </p:val>
                                        </p:tav>
                                        <p:tav tm="100000">
                                          <p:val>
                                            <p:strVal val="#ppt_x"/>
                                          </p:val>
                                        </p:tav>
                                      </p:tavLst>
                                    </p:anim>
                                    <p:anim calcmode="lin" valueType="num">
                                      <p:cBhvr additive="base">
                                        <p:cTn id="119" dur="500" fill="hold"/>
                                        <p:tgtEl>
                                          <p:spTgt spid="8"/>
                                        </p:tgtEl>
                                        <p:attrNameLst>
                                          <p:attrName>ppt_y</p:attrName>
                                        </p:attrNameLst>
                                      </p:cBhvr>
                                      <p:tavLst>
                                        <p:tav tm="0">
                                          <p:val>
                                            <p:strVal val="1+#ppt_h/2"/>
                                          </p:val>
                                        </p:tav>
                                        <p:tav tm="100000">
                                          <p:val>
                                            <p:strVal val="#ppt_y"/>
                                          </p:val>
                                        </p:tav>
                                      </p:tavLst>
                                    </p:anim>
                                  </p:childTnLst>
                                </p:cTn>
                              </p:par>
                            </p:childTnLst>
                          </p:cTn>
                        </p:par>
                        <p:par>
                          <p:cTn id="120" fill="hold" nodeType="afterGroup">
                            <p:stCondLst>
                              <p:cond delay="10060"/>
                            </p:stCondLst>
                            <p:childTnLst>
                              <p:par>
                                <p:cTn id="121" presetID="12" presetClass="entr" presetSubtype="1" fill="hold" nodeType="afterEffect">
                                  <p:stCondLst>
                                    <p:cond delay="0"/>
                                  </p:stCondLst>
                                  <p:childTnLst>
                                    <p:set>
                                      <p:cBhvr>
                                        <p:cTn id="122" dur="1" fill="hold">
                                          <p:stCondLst>
                                            <p:cond delay="0"/>
                                          </p:stCondLst>
                                        </p:cTn>
                                        <p:tgtEl>
                                          <p:spTgt spid="13"/>
                                        </p:tgtEl>
                                        <p:attrNameLst>
                                          <p:attrName>style.visibility</p:attrName>
                                        </p:attrNameLst>
                                      </p:cBhvr>
                                      <p:to>
                                        <p:strVal val="visible"/>
                                      </p:to>
                                    </p:set>
                                    <p:anim calcmode="lin" valueType="num">
                                      <p:cBhvr additive="base">
                                        <p:cTn id="123" dur="500"/>
                                        <p:tgtEl>
                                          <p:spTgt spid="13"/>
                                        </p:tgtEl>
                                        <p:attrNameLst>
                                          <p:attrName>ppt_y</p:attrName>
                                        </p:attrNameLst>
                                      </p:cBhvr>
                                      <p:tavLst>
                                        <p:tav tm="0">
                                          <p:val>
                                            <p:strVal val="#ppt_y-#ppt_h*1.125000"/>
                                          </p:val>
                                        </p:tav>
                                        <p:tav tm="100000">
                                          <p:val>
                                            <p:strVal val="#ppt_y"/>
                                          </p:val>
                                        </p:tav>
                                      </p:tavLst>
                                    </p:anim>
                                    <p:animEffect transition="in" filter="wipe(down)">
                                      <p:cBhvr>
                                        <p:cTn id="124" dur="500"/>
                                        <p:tgtEl>
                                          <p:spTgt spid="13"/>
                                        </p:tgtEl>
                                      </p:cBhvr>
                                    </p:animEffect>
                                  </p:childTnLst>
                                </p:cTn>
                              </p:par>
                              <p:par>
                                <p:cTn id="125" presetID="12" presetClass="entr" presetSubtype="1" fill="hold" nodeType="withEffect">
                                  <p:stCondLst>
                                    <p:cond delay="0"/>
                                  </p:stCondLst>
                                  <p:childTnLst>
                                    <p:set>
                                      <p:cBhvr>
                                        <p:cTn id="126" dur="1" fill="hold">
                                          <p:stCondLst>
                                            <p:cond delay="0"/>
                                          </p:stCondLst>
                                        </p:cTn>
                                        <p:tgtEl>
                                          <p:spTgt spid="14"/>
                                        </p:tgtEl>
                                        <p:attrNameLst>
                                          <p:attrName>style.visibility</p:attrName>
                                        </p:attrNameLst>
                                      </p:cBhvr>
                                      <p:to>
                                        <p:strVal val="visible"/>
                                      </p:to>
                                    </p:set>
                                    <p:anim calcmode="lin" valueType="num">
                                      <p:cBhvr additive="base">
                                        <p:cTn id="127" dur="500"/>
                                        <p:tgtEl>
                                          <p:spTgt spid="14"/>
                                        </p:tgtEl>
                                        <p:attrNameLst>
                                          <p:attrName>ppt_y</p:attrName>
                                        </p:attrNameLst>
                                      </p:cBhvr>
                                      <p:tavLst>
                                        <p:tav tm="0">
                                          <p:val>
                                            <p:strVal val="#ppt_y-#ppt_h*1.125000"/>
                                          </p:val>
                                        </p:tav>
                                        <p:tav tm="100000">
                                          <p:val>
                                            <p:strVal val="#ppt_y"/>
                                          </p:val>
                                        </p:tav>
                                      </p:tavLst>
                                    </p:anim>
                                    <p:animEffect transition="in" filter="wipe(down)">
                                      <p:cBhvr>
                                        <p:cTn id="128" dur="500"/>
                                        <p:tgtEl>
                                          <p:spTgt spid="14"/>
                                        </p:tgtEl>
                                      </p:cBhvr>
                                    </p:animEffect>
                                  </p:childTnLst>
                                </p:cTn>
                              </p:par>
                              <p:par>
                                <p:cTn id="129" presetID="12" presetClass="entr" presetSubtype="1" fill="hold" nodeType="withEffect">
                                  <p:stCondLst>
                                    <p:cond delay="0"/>
                                  </p:stCondLst>
                                  <p:childTnLst>
                                    <p:set>
                                      <p:cBhvr>
                                        <p:cTn id="130" dur="1" fill="hold">
                                          <p:stCondLst>
                                            <p:cond delay="0"/>
                                          </p:stCondLst>
                                        </p:cTn>
                                        <p:tgtEl>
                                          <p:spTgt spid="15"/>
                                        </p:tgtEl>
                                        <p:attrNameLst>
                                          <p:attrName>style.visibility</p:attrName>
                                        </p:attrNameLst>
                                      </p:cBhvr>
                                      <p:to>
                                        <p:strVal val="visible"/>
                                      </p:to>
                                    </p:set>
                                    <p:anim calcmode="lin" valueType="num">
                                      <p:cBhvr additive="base">
                                        <p:cTn id="131" dur="500"/>
                                        <p:tgtEl>
                                          <p:spTgt spid="15"/>
                                        </p:tgtEl>
                                        <p:attrNameLst>
                                          <p:attrName>ppt_y</p:attrName>
                                        </p:attrNameLst>
                                      </p:cBhvr>
                                      <p:tavLst>
                                        <p:tav tm="0">
                                          <p:val>
                                            <p:strVal val="#ppt_y-#ppt_h*1.125000"/>
                                          </p:val>
                                        </p:tav>
                                        <p:tav tm="100000">
                                          <p:val>
                                            <p:strVal val="#ppt_y"/>
                                          </p:val>
                                        </p:tav>
                                      </p:tavLst>
                                    </p:anim>
                                    <p:animEffect transition="in" filter="wipe(down)">
                                      <p:cBhvr>
                                        <p:cTn id="132" dur="500"/>
                                        <p:tgtEl>
                                          <p:spTgt spid="15"/>
                                        </p:tgtEl>
                                      </p:cBhvr>
                                    </p:animEffect>
                                  </p:childTnLst>
                                </p:cTn>
                              </p:par>
                            </p:childTnLst>
                          </p:cTn>
                        </p:par>
                        <p:par>
                          <p:cTn id="133" fill="hold" nodeType="afterGroup">
                            <p:stCondLst>
                              <p:cond delay="10560"/>
                            </p:stCondLst>
                            <p:childTnLst>
                              <p:par>
                                <p:cTn id="134" presetID="16" presetClass="entr" presetSubtype="21" fill="hold" nodeType="afterEffect">
                                  <p:stCondLst>
                                    <p:cond delay="0"/>
                                  </p:stCondLst>
                                  <p:childTnLst>
                                    <p:set>
                                      <p:cBhvr>
                                        <p:cTn id="135" dur="1" fill="hold">
                                          <p:stCondLst>
                                            <p:cond delay="0"/>
                                          </p:stCondLst>
                                        </p:cTn>
                                        <p:tgtEl>
                                          <p:spTgt spid="9"/>
                                        </p:tgtEl>
                                        <p:attrNameLst>
                                          <p:attrName>style.visibility</p:attrName>
                                        </p:attrNameLst>
                                      </p:cBhvr>
                                      <p:to>
                                        <p:strVal val="visible"/>
                                      </p:to>
                                    </p:set>
                                    <p:animEffect transition="in" filter="barn(inVertical)">
                                      <p:cBhvr>
                                        <p:cTn id="136" dur="500"/>
                                        <p:tgtEl>
                                          <p:spTgt spid="9"/>
                                        </p:tgtEl>
                                      </p:cBhvr>
                                    </p:animEffect>
                                  </p:childTnLst>
                                </p:cTn>
                              </p:par>
                            </p:childTnLst>
                          </p:cTn>
                        </p:par>
                        <p:par>
                          <p:cTn id="137" fill="hold" nodeType="afterGroup">
                            <p:stCondLst>
                              <p:cond delay="11060"/>
                            </p:stCondLst>
                            <p:childTnLst>
                              <p:par>
                                <p:cTn id="138" presetID="2" presetClass="entr" presetSubtype="3" fill="hold" grpId="0" nodeType="afterEffect">
                                  <p:stCondLst>
                                    <p:cond delay="0"/>
                                  </p:stCondLst>
                                  <p:childTnLst>
                                    <p:set>
                                      <p:cBhvr>
                                        <p:cTn id="139" dur="1" fill="hold">
                                          <p:stCondLst>
                                            <p:cond delay="0"/>
                                          </p:stCondLst>
                                        </p:cTn>
                                        <p:tgtEl>
                                          <p:spTgt spid="10"/>
                                        </p:tgtEl>
                                        <p:attrNameLst>
                                          <p:attrName>style.visibility</p:attrName>
                                        </p:attrNameLst>
                                      </p:cBhvr>
                                      <p:to>
                                        <p:strVal val="visible"/>
                                      </p:to>
                                    </p:set>
                                    <p:anim calcmode="lin" valueType="num">
                                      <p:cBhvr additive="base">
                                        <p:cTn id="140" dur="500" fill="hold"/>
                                        <p:tgtEl>
                                          <p:spTgt spid="10"/>
                                        </p:tgtEl>
                                        <p:attrNameLst>
                                          <p:attrName>ppt_x</p:attrName>
                                        </p:attrNameLst>
                                      </p:cBhvr>
                                      <p:tavLst>
                                        <p:tav tm="0">
                                          <p:val>
                                            <p:strVal val="1+#ppt_w/2"/>
                                          </p:val>
                                        </p:tav>
                                        <p:tav tm="100000">
                                          <p:val>
                                            <p:strVal val="#ppt_x"/>
                                          </p:val>
                                        </p:tav>
                                      </p:tavLst>
                                    </p:anim>
                                    <p:anim calcmode="lin" valueType="num">
                                      <p:cBhvr additive="base">
                                        <p:cTn id="141" dur="500" fill="hold"/>
                                        <p:tgtEl>
                                          <p:spTgt spid="10"/>
                                        </p:tgtEl>
                                        <p:attrNameLst>
                                          <p:attrName>ppt_y</p:attrName>
                                        </p:attrNameLst>
                                      </p:cBhvr>
                                      <p:tavLst>
                                        <p:tav tm="0">
                                          <p:val>
                                            <p:strVal val="0-#ppt_h/2"/>
                                          </p:val>
                                        </p:tav>
                                        <p:tav tm="100000">
                                          <p:val>
                                            <p:strVal val="#ppt_y"/>
                                          </p:val>
                                        </p:tav>
                                      </p:tavLst>
                                    </p:anim>
                                  </p:childTnLst>
                                </p:cTn>
                              </p:par>
                              <p:par>
                                <p:cTn id="142" presetID="2" presetClass="entr" presetSubtype="3" fill="hold" grpId="0" nodeType="withEffect">
                                  <p:stCondLst>
                                    <p:cond delay="100"/>
                                  </p:stCondLst>
                                  <p:childTnLst>
                                    <p:set>
                                      <p:cBhvr>
                                        <p:cTn id="143" dur="1" fill="hold">
                                          <p:stCondLst>
                                            <p:cond delay="0"/>
                                          </p:stCondLst>
                                        </p:cTn>
                                        <p:tgtEl>
                                          <p:spTgt spid="11"/>
                                        </p:tgtEl>
                                        <p:attrNameLst>
                                          <p:attrName>style.visibility</p:attrName>
                                        </p:attrNameLst>
                                      </p:cBhvr>
                                      <p:to>
                                        <p:strVal val="visible"/>
                                      </p:to>
                                    </p:set>
                                    <p:anim calcmode="lin" valueType="num">
                                      <p:cBhvr additive="base">
                                        <p:cTn id="144" dur="500" fill="hold"/>
                                        <p:tgtEl>
                                          <p:spTgt spid="11"/>
                                        </p:tgtEl>
                                        <p:attrNameLst>
                                          <p:attrName>ppt_x</p:attrName>
                                        </p:attrNameLst>
                                      </p:cBhvr>
                                      <p:tavLst>
                                        <p:tav tm="0">
                                          <p:val>
                                            <p:strVal val="1+#ppt_w/2"/>
                                          </p:val>
                                        </p:tav>
                                        <p:tav tm="100000">
                                          <p:val>
                                            <p:strVal val="#ppt_x"/>
                                          </p:val>
                                        </p:tav>
                                      </p:tavLst>
                                    </p:anim>
                                    <p:anim calcmode="lin" valueType="num">
                                      <p:cBhvr additive="base">
                                        <p:cTn id="145" dur="500" fill="hold"/>
                                        <p:tgtEl>
                                          <p:spTgt spid="11"/>
                                        </p:tgtEl>
                                        <p:attrNameLst>
                                          <p:attrName>ppt_y</p:attrName>
                                        </p:attrNameLst>
                                      </p:cBhvr>
                                      <p:tavLst>
                                        <p:tav tm="0">
                                          <p:val>
                                            <p:strVal val="0-#ppt_h/2"/>
                                          </p:val>
                                        </p:tav>
                                        <p:tav tm="100000">
                                          <p:val>
                                            <p:strVal val="#ppt_y"/>
                                          </p:val>
                                        </p:tav>
                                      </p:tavLst>
                                    </p:anim>
                                  </p:childTnLst>
                                </p:cTn>
                              </p:par>
                              <p:par>
                                <p:cTn id="146" presetID="2" presetClass="entr" presetSubtype="3" fill="hold" grpId="0" nodeType="withEffect">
                                  <p:stCondLst>
                                    <p:cond delay="200"/>
                                  </p:stCondLst>
                                  <p:childTnLst>
                                    <p:set>
                                      <p:cBhvr>
                                        <p:cTn id="147" dur="1" fill="hold">
                                          <p:stCondLst>
                                            <p:cond delay="0"/>
                                          </p:stCondLst>
                                        </p:cTn>
                                        <p:tgtEl>
                                          <p:spTgt spid="12"/>
                                        </p:tgtEl>
                                        <p:attrNameLst>
                                          <p:attrName>style.visibility</p:attrName>
                                        </p:attrNameLst>
                                      </p:cBhvr>
                                      <p:to>
                                        <p:strVal val="visible"/>
                                      </p:to>
                                    </p:set>
                                    <p:anim calcmode="lin" valueType="num">
                                      <p:cBhvr additive="base">
                                        <p:cTn id="148" dur="500" fill="hold"/>
                                        <p:tgtEl>
                                          <p:spTgt spid="12"/>
                                        </p:tgtEl>
                                        <p:attrNameLst>
                                          <p:attrName>ppt_x</p:attrName>
                                        </p:attrNameLst>
                                      </p:cBhvr>
                                      <p:tavLst>
                                        <p:tav tm="0">
                                          <p:val>
                                            <p:strVal val="1+#ppt_w/2"/>
                                          </p:val>
                                        </p:tav>
                                        <p:tav tm="100000">
                                          <p:val>
                                            <p:strVal val="#ppt_x"/>
                                          </p:val>
                                        </p:tav>
                                      </p:tavLst>
                                    </p:anim>
                                    <p:anim calcmode="lin" valueType="num">
                                      <p:cBhvr additive="base">
                                        <p:cTn id="149"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p:bldP spid="15366" grpId="0" animBg="1"/>
      <p:bldP spid="15367" grpId="0" animBg="1"/>
      <p:bldP spid="2" grpId="0"/>
      <p:bldP spid="3" grpId="0"/>
      <p:bldP spid="4" grpId="0"/>
      <p:bldP spid="5" grpId="0"/>
      <p:bldP spid="6" grpId="0"/>
      <p:bldP spid="7" grpId="0"/>
      <p:bldP spid="8" grpId="0"/>
      <p:bldP spid="10" grpId="0"/>
      <p:bldP spid="11"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Box 54"/>
          <p:cNvSpPr txBox="1">
            <a:spLocks noChangeArrowheads="1"/>
          </p:cNvSpPr>
          <p:nvPr/>
        </p:nvSpPr>
        <p:spPr bwMode="auto">
          <a:xfrm>
            <a:off x="1330325" y="44450"/>
            <a:ext cx="50419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800">
                <a:solidFill>
                  <a:schemeClr val="accent2"/>
                </a:solidFill>
                <a:latin typeface="微软雅黑" pitchFamily="34" charset="-122"/>
              </a:rPr>
              <a:t>2.3</a:t>
            </a:r>
            <a:r>
              <a:rPr lang="zh-CN" altLang="en-US" sz="2800">
                <a:solidFill>
                  <a:schemeClr val="accent2"/>
                </a:solidFill>
                <a:latin typeface="微软雅黑" pitchFamily="34" charset="-122"/>
              </a:rPr>
              <a:t>请输入您的标题</a:t>
            </a:r>
          </a:p>
        </p:txBody>
      </p:sp>
      <p:sp>
        <p:nvSpPr>
          <p:cNvPr id="2" name="TextBox 55"/>
          <p:cNvSpPr txBox="1">
            <a:spLocks noChangeArrowheads="1"/>
          </p:cNvSpPr>
          <p:nvPr/>
        </p:nvSpPr>
        <p:spPr bwMode="auto">
          <a:xfrm>
            <a:off x="139700" y="106363"/>
            <a:ext cx="10652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altLang="zh-CN" sz="2000">
                <a:solidFill>
                  <a:schemeClr val="accent2"/>
                </a:solidFill>
                <a:ea typeface="宋体" pitchFamily="2" charset="-122"/>
              </a:rPr>
              <a:t>Part</a:t>
            </a:r>
            <a:r>
              <a:rPr lang="en-US" altLang="zh-CN">
                <a:solidFill>
                  <a:schemeClr val="accent2"/>
                </a:solidFill>
                <a:ea typeface="宋体" pitchFamily="2" charset="-122"/>
              </a:rPr>
              <a:t>  2</a:t>
            </a:r>
            <a:endParaRPr lang="zh-CN" altLang="en-US">
              <a:solidFill>
                <a:schemeClr val="accent2"/>
              </a:solidFill>
              <a:ea typeface="宋体" pitchFamily="2" charset="-122"/>
            </a:endParaRPr>
          </a:p>
        </p:txBody>
      </p:sp>
      <p:sp>
        <p:nvSpPr>
          <p:cNvPr id="16388" name="Freeform 6"/>
          <p:cNvSpPr>
            <a:spLocks noEditPoints="1" noChangeArrowheads="1"/>
          </p:cNvSpPr>
          <p:nvPr/>
        </p:nvSpPr>
        <p:spPr bwMode="auto">
          <a:xfrm>
            <a:off x="8477250" y="3019425"/>
            <a:ext cx="2101850" cy="2101850"/>
          </a:xfrm>
          <a:custGeom>
            <a:avLst/>
            <a:gdLst>
              <a:gd name="T0" fmla="*/ 2795 w 2801"/>
              <a:gd name="T1" fmla="*/ 1534 h 2801"/>
              <a:gd name="T2" fmla="*/ 2801 w 2801"/>
              <a:gd name="T3" fmla="*/ 1401 h 2801"/>
              <a:gd name="T4" fmla="*/ 2795 w 2801"/>
              <a:gd name="T5" fmla="*/ 1268 h 2801"/>
              <a:gd name="T6" fmla="*/ 2509 w 2801"/>
              <a:gd name="T7" fmla="*/ 1237 h 2801"/>
              <a:gd name="T8" fmla="*/ 2443 w 2801"/>
              <a:gd name="T9" fmla="*/ 988 h 2801"/>
              <a:gd name="T10" fmla="*/ 2675 w 2801"/>
              <a:gd name="T11" fmla="*/ 819 h 2801"/>
              <a:gd name="T12" fmla="*/ 2542 w 2801"/>
              <a:gd name="T13" fmla="*/ 588 h 2801"/>
              <a:gd name="T14" fmla="*/ 2279 w 2801"/>
              <a:gd name="T15" fmla="*/ 705 h 2801"/>
              <a:gd name="T16" fmla="*/ 2097 w 2801"/>
              <a:gd name="T17" fmla="*/ 523 h 2801"/>
              <a:gd name="T18" fmla="*/ 2213 w 2801"/>
              <a:gd name="T19" fmla="*/ 260 h 2801"/>
              <a:gd name="T20" fmla="*/ 1983 w 2801"/>
              <a:gd name="T21" fmla="*/ 127 h 2801"/>
              <a:gd name="T22" fmla="*/ 1814 w 2801"/>
              <a:gd name="T23" fmla="*/ 359 h 2801"/>
              <a:gd name="T24" fmla="*/ 1564 w 2801"/>
              <a:gd name="T25" fmla="*/ 292 h 2801"/>
              <a:gd name="T26" fmla="*/ 1534 w 2801"/>
              <a:gd name="T27" fmla="*/ 7 h 2801"/>
              <a:gd name="T28" fmla="*/ 1401 w 2801"/>
              <a:gd name="T29" fmla="*/ 0 h 2801"/>
              <a:gd name="T30" fmla="*/ 1268 w 2801"/>
              <a:gd name="T31" fmla="*/ 7 h 2801"/>
              <a:gd name="T32" fmla="*/ 1238 w 2801"/>
              <a:gd name="T33" fmla="*/ 292 h 2801"/>
              <a:gd name="T34" fmla="*/ 988 w 2801"/>
              <a:gd name="T35" fmla="*/ 359 h 2801"/>
              <a:gd name="T36" fmla="*/ 819 w 2801"/>
              <a:gd name="T37" fmla="*/ 127 h 2801"/>
              <a:gd name="T38" fmla="*/ 588 w 2801"/>
              <a:gd name="T39" fmla="*/ 260 h 2801"/>
              <a:gd name="T40" fmla="*/ 705 w 2801"/>
              <a:gd name="T41" fmla="*/ 523 h 2801"/>
              <a:gd name="T42" fmla="*/ 523 w 2801"/>
              <a:gd name="T43" fmla="*/ 705 h 2801"/>
              <a:gd name="T44" fmla="*/ 260 w 2801"/>
              <a:gd name="T45" fmla="*/ 588 h 2801"/>
              <a:gd name="T46" fmla="*/ 127 w 2801"/>
              <a:gd name="T47" fmla="*/ 819 h 2801"/>
              <a:gd name="T48" fmla="*/ 359 w 2801"/>
              <a:gd name="T49" fmla="*/ 988 h 2801"/>
              <a:gd name="T50" fmla="*/ 292 w 2801"/>
              <a:gd name="T51" fmla="*/ 1237 h 2801"/>
              <a:gd name="T52" fmla="*/ 7 w 2801"/>
              <a:gd name="T53" fmla="*/ 1268 h 2801"/>
              <a:gd name="T54" fmla="*/ 0 w 2801"/>
              <a:gd name="T55" fmla="*/ 1401 h 2801"/>
              <a:gd name="T56" fmla="*/ 7 w 2801"/>
              <a:gd name="T57" fmla="*/ 1534 h 2801"/>
              <a:gd name="T58" fmla="*/ 292 w 2801"/>
              <a:gd name="T59" fmla="*/ 1564 h 2801"/>
              <a:gd name="T60" fmla="*/ 359 w 2801"/>
              <a:gd name="T61" fmla="*/ 1814 h 2801"/>
              <a:gd name="T62" fmla="*/ 127 w 2801"/>
              <a:gd name="T63" fmla="*/ 1983 h 2801"/>
              <a:gd name="T64" fmla="*/ 260 w 2801"/>
              <a:gd name="T65" fmla="*/ 2213 h 2801"/>
              <a:gd name="T66" fmla="*/ 523 w 2801"/>
              <a:gd name="T67" fmla="*/ 2097 h 2801"/>
              <a:gd name="T68" fmla="*/ 705 w 2801"/>
              <a:gd name="T69" fmla="*/ 2279 h 2801"/>
              <a:gd name="T70" fmla="*/ 588 w 2801"/>
              <a:gd name="T71" fmla="*/ 2542 h 2801"/>
              <a:gd name="T72" fmla="*/ 819 w 2801"/>
              <a:gd name="T73" fmla="*/ 2675 h 2801"/>
              <a:gd name="T74" fmla="*/ 988 w 2801"/>
              <a:gd name="T75" fmla="*/ 2443 h 2801"/>
              <a:gd name="T76" fmla="*/ 1238 w 2801"/>
              <a:gd name="T77" fmla="*/ 2509 h 2801"/>
              <a:gd name="T78" fmla="*/ 1268 w 2801"/>
              <a:gd name="T79" fmla="*/ 2795 h 2801"/>
              <a:gd name="T80" fmla="*/ 1401 w 2801"/>
              <a:gd name="T81" fmla="*/ 2801 h 2801"/>
              <a:gd name="T82" fmla="*/ 1534 w 2801"/>
              <a:gd name="T83" fmla="*/ 2795 h 2801"/>
              <a:gd name="T84" fmla="*/ 1564 w 2801"/>
              <a:gd name="T85" fmla="*/ 2509 h 2801"/>
              <a:gd name="T86" fmla="*/ 1814 w 2801"/>
              <a:gd name="T87" fmla="*/ 2443 h 2801"/>
              <a:gd name="T88" fmla="*/ 1983 w 2801"/>
              <a:gd name="T89" fmla="*/ 2675 h 2801"/>
              <a:gd name="T90" fmla="*/ 2214 w 2801"/>
              <a:gd name="T91" fmla="*/ 2542 h 2801"/>
              <a:gd name="T92" fmla="*/ 2097 w 2801"/>
              <a:gd name="T93" fmla="*/ 2279 h 2801"/>
              <a:gd name="T94" fmla="*/ 2279 w 2801"/>
              <a:gd name="T95" fmla="*/ 2097 h 2801"/>
              <a:gd name="T96" fmla="*/ 2542 w 2801"/>
              <a:gd name="T97" fmla="*/ 2213 h 2801"/>
              <a:gd name="T98" fmla="*/ 2675 w 2801"/>
              <a:gd name="T99" fmla="*/ 1983 h 2801"/>
              <a:gd name="T100" fmla="*/ 2443 w 2801"/>
              <a:gd name="T101" fmla="*/ 1814 h 2801"/>
              <a:gd name="T102" fmla="*/ 2509 w 2801"/>
              <a:gd name="T103" fmla="*/ 1564 h 2801"/>
              <a:gd name="T104" fmla="*/ 2795 w 2801"/>
              <a:gd name="T105" fmla="*/ 1534 h 2801"/>
              <a:gd name="T106" fmla="*/ 1401 w 2801"/>
              <a:gd name="T107" fmla="*/ 488 h 2801"/>
              <a:gd name="T108" fmla="*/ 2313 w 2801"/>
              <a:gd name="T109" fmla="*/ 1401 h 2801"/>
              <a:gd name="T110" fmla="*/ 1401 w 2801"/>
              <a:gd name="T111" fmla="*/ 2313 h 2801"/>
              <a:gd name="T112" fmla="*/ 488 w 2801"/>
              <a:gd name="T113" fmla="*/ 1401 h 2801"/>
              <a:gd name="T114" fmla="*/ 1401 w 2801"/>
              <a:gd name="T115" fmla="*/ 488 h 2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01" h="2801">
                <a:moveTo>
                  <a:pt x="2795" y="1534"/>
                </a:moveTo>
                <a:cubicBezTo>
                  <a:pt x="2799" y="1490"/>
                  <a:pt x="2801" y="1446"/>
                  <a:pt x="2801" y="1401"/>
                </a:cubicBezTo>
                <a:cubicBezTo>
                  <a:pt x="2801" y="1356"/>
                  <a:pt x="2799" y="1311"/>
                  <a:pt x="2795" y="1268"/>
                </a:cubicBezTo>
                <a:lnTo>
                  <a:pt x="2509" y="1237"/>
                </a:lnTo>
                <a:cubicBezTo>
                  <a:pt x="2497" y="1151"/>
                  <a:pt x="2474" y="1067"/>
                  <a:pt x="2443" y="988"/>
                </a:cubicBezTo>
                <a:lnTo>
                  <a:pt x="2675" y="819"/>
                </a:lnTo>
                <a:cubicBezTo>
                  <a:pt x="2638" y="738"/>
                  <a:pt x="2593" y="660"/>
                  <a:pt x="2542" y="588"/>
                </a:cubicBezTo>
                <a:lnTo>
                  <a:pt x="2279" y="705"/>
                </a:lnTo>
                <a:cubicBezTo>
                  <a:pt x="2225" y="638"/>
                  <a:pt x="2164" y="576"/>
                  <a:pt x="2097" y="523"/>
                </a:cubicBezTo>
                <a:lnTo>
                  <a:pt x="2213" y="260"/>
                </a:lnTo>
                <a:cubicBezTo>
                  <a:pt x="2141" y="209"/>
                  <a:pt x="2064" y="164"/>
                  <a:pt x="1983" y="127"/>
                </a:cubicBezTo>
                <a:lnTo>
                  <a:pt x="1814" y="359"/>
                </a:lnTo>
                <a:cubicBezTo>
                  <a:pt x="1735" y="328"/>
                  <a:pt x="1651" y="305"/>
                  <a:pt x="1564" y="292"/>
                </a:cubicBezTo>
                <a:lnTo>
                  <a:pt x="1534" y="7"/>
                </a:lnTo>
                <a:cubicBezTo>
                  <a:pt x="1490" y="3"/>
                  <a:pt x="1446" y="0"/>
                  <a:pt x="1401" y="0"/>
                </a:cubicBezTo>
                <a:cubicBezTo>
                  <a:pt x="1356" y="0"/>
                  <a:pt x="1311" y="3"/>
                  <a:pt x="1268" y="7"/>
                </a:cubicBezTo>
                <a:lnTo>
                  <a:pt x="1238" y="292"/>
                </a:lnTo>
                <a:cubicBezTo>
                  <a:pt x="1151" y="305"/>
                  <a:pt x="1067" y="328"/>
                  <a:pt x="988" y="359"/>
                </a:cubicBezTo>
                <a:lnTo>
                  <a:pt x="819" y="127"/>
                </a:lnTo>
                <a:cubicBezTo>
                  <a:pt x="738" y="164"/>
                  <a:pt x="660" y="209"/>
                  <a:pt x="588" y="260"/>
                </a:cubicBezTo>
                <a:lnTo>
                  <a:pt x="705" y="523"/>
                </a:lnTo>
                <a:cubicBezTo>
                  <a:pt x="638" y="576"/>
                  <a:pt x="576" y="638"/>
                  <a:pt x="523" y="705"/>
                </a:cubicBezTo>
                <a:lnTo>
                  <a:pt x="260" y="588"/>
                </a:lnTo>
                <a:cubicBezTo>
                  <a:pt x="209" y="660"/>
                  <a:pt x="164" y="738"/>
                  <a:pt x="127" y="819"/>
                </a:cubicBezTo>
                <a:lnTo>
                  <a:pt x="359" y="988"/>
                </a:lnTo>
                <a:cubicBezTo>
                  <a:pt x="328" y="1067"/>
                  <a:pt x="305" y="1151"/>
                  <a:pt x="292" y="1237"/>
                </a:cubicBezTo>
                <a:lnTo>
                  <a:pt x="7" y="1268"/>
                </a:lnTo>
                <a:cubicBezTo>
                  <a:pt x="3" y="1311"/>
                  <a:pt x="0" y="1356"/>
                  <a:pt x="0" y="1401"/>
                </a:cubicBezTo>
                <a:cubicBezTo>
                  <a:pt x="0" y="1446"/>
                  <a:pt x="3" y="1490"/>
                  <a:pt x="7" y="1534"/>
                </a:cubicBezTo>
                <a:lnTo>
                  <a:pt x="292" y="1564"/>
                </a:lnTo>
                <a:cubicBezTo>
                  <a:pt x="305" y="1651"/>
                  <a:pt x="328" y="1735"/>
                  <a:pt x="359" y="1814"/>
                </a:cubicBezTo>
                <a:lnTo>
                  <a:pt x="127" y="1983"/>
                </a:lnTo>
                <a:cubicBezTo>
                  <a:pt x="164" y="2064"/>
                  <a:pt x="209" y="2141"/>
                  <a:pt x="260" y="2213"/>
                </a:cubicBezTo>
                <a:lnTo>
                  <a:pt x="523" y="2097"/>
                </a:lnTo>
                <a:cubicBezTo>
                  <a:pt x="576" y="2164"/>
                  <a:pt x="638" y="2226"/>
                  <a:pt x="705" y="2279"/>
                </a:cubicBezTo>
                <a:lnTo>
                  <a:pt x="588" y="2542"/>
                </a:lnTo>
                <a:cubicBezTo>
                  <a:pt x="660" y="2593"/>
                  <a:pt x="738" y="2638"/>
                  <a:pt x="819" y="2675"/>
                </a:cubicBezTo>
                <a:lnTo>
                  <a:pt x="988" y="2443"/>
                </a:lnTo>
                <a:cubicBezTo>
                  <a:pt x="1067" y="2474"/>
                  <a:pt x="1151" y="2497"/>
                  <a:pt x="1238" y="2509"/>
                </a:cubicBezTo>
                <a:lnTo>
                  <a:pt x="1268" y="2795"/>
                </a:lnTo>
                <a:cubicBezTo>
                  <a:pt x="1311" y="2799"/>
                  <a:pt x="1356" y="2801"/>
                  <a:pt x="1401" y="2801"/>
                </a:cubicBezTo>
                <a:cubicBezTo>
                  <a:pt x="1446" y="2801"/>
                  <a:pt x="1490" y="2799"/>
                  <a:pt x="1534" y="2795"/>
                </a:cubicBezTo>
                <a:lnTo>
                  <a:pt x="1564" y="2509"/>
                </a:lnTo>
                <a:cubicBezTo>
                  <a:pt x="1651" y="2497"/>
                  <a:pt x="1735" y="2474"/>
                  <a:pt x="1814" y="2443"/>
                </a:cubicBezTo>
                <a:lnTo>
                  <a:pt x="1983" y="2675"/>
                </a:lnTo>
                <a:cubicBezTo>
                  <a:pt x="2064" y="2638"/>
                  <a:pt x="2141" y="2593"/>
                  <a:pt x="2214" y="2542"/>
                </a:cubicBezTo>
                <a:lnTo>
                  <a:pt x="2097" y="2279"/>
                </a:lnTo>
                <a:cubicBezTo>
                  <a:pt x="2164" y="2225"/>
                  <a:pt x="2226" y="2164"/>
                  <a:pt x="2279" y="2097"/>
                </a:cubicBezTo>
                <a:lnTo>
                  <a:pt x="2542" y="2213"/>
                </a:lnTo>
                <a:cubicBezTo>
                  <a:pt x="2593" y="2141"/>
                  <a:pt x="2638" y="2064"/>
                  <a:pt x="2675" y="1983"/>
                </a:cubicBezTo>
                <a:lnTo>
                  <a:pt x="2443" y="1814"/>
                </a:lnTo>
                <a:cubicBezTo>
                  <a:pt x="2474" y="1735"/>
                  <a:pt x="2497" y="1651"/>
                  <a:pt x="2509" y="1564"/>
                </a:cubicBezTo>
                <a:lnTo>
                  <a:pt x="2795" y="1534"/>
                </a:lnTo>
                <a:close/>
                <a:moveTo>
                  <a:pt x="1401" y="488"/>
                </a:moveTo>
                <a:cubicBezTo>
                  <a:pt x="1905" y="488"/>
                  <a:pt x="2313" y="897"/>
                  <a:pt x="2313" y="1401"/>
                </a:cubicBezTo>
                <a:cubicBezTo>
                  <a:pt x="2313" y="1905"/>
                  <a:pt x="1905" y="2313"/>
                  <a:pt x="1401" y="2313"/>
                </a:cubicBezTo>
                <a:cubicBezTo>
                  <a:pt x="897" y="2313"/>
                  <a:pt x="488" y="1905"/>
                  <a:pt x="488" y="1401"/>
                </a:cubicBezTo>
                <a:cubicBezTo>
                  <a:pt x="488" y="897"/>
                  <a:pt x="897" y="488"/>
                  <a:pt x="1401" y="488"/>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389" name="Freeform 7"/>
          <p:cNvSpPr>
            <a:spLocks noEditPoints="1" noChangeArrowheads="1"/>
          </p:cNvSpPr>
          <p:nvPr/>
        </p:nvSpPr>
        <p:spPr bwMode="auto">
          <a:xfrm>
            <a:off x="6289675" y="1995488"/>
            <a:ext cx="2493963" cy="2492375"/>
          </a:xfrm>
          <a:custGeom>
            <a:avLst/>
            <a:gdLst>
              <a:gd name="T0" fmla="*/ 3315 w 3322"/>
              <a:gd name="T1" fmla="*/ 1820 h 3322"/>
              <a:gd name="T2" fmla="*/ 3322 w 3322"/>
              <a:gd name="T3" fmla="*/ 1661 h 3322"/>
              <a:gd name="T4" fmla="*/ 3315 w 3322"/>
              <a:gd name="T5" fmla="*/ 1503 h 3322"/>
              <a:gd name="T6" fmla="*/ 2976 w 3322"/>
              <a:gd name="T7" fmla="*/ 1468 h 3322"/>
              <a:gd name="T8" fmla="*/ 2897 w 3322"/>
              <a:gd name="T9" fmla="*/ 1172 h 3322"/>
              <a:gd name="T10" fmla="*/ 3172 w 3322"/>
              <a:gd name="T11" fmla="*/ 972 h 3322"/>
              <a:gd name="T12" fmla="*/ 3014 w 3322"/>
              <a:gd name="T13" fmla="*/ 698 h 3322"/>
              <a:gd name="T14" fmla="*/ 2703 w 3322"/>
              <a:gd name="T15" fmla="*/ 836 h 3322"/>
              <a:gd name="T16" fmla="*/ 2486 w 3322"/>
              <a:gd name="T17" fmla="*/ 620 h 3322"/>
              <a:gd name="T18" fmla="*/ 2625 w 3322"/>
              <a:gd name="T19" fmla="*/ 308 h 3322"/>
              <a:gd name="T20" fmla="*/ 2351 w 3322"/>
              <a:gd name="T21" fmla="*/ 150 h 3322"/>
              <a:gd name="T22" fmla="*/ 2151 w 3322"/>
              <a:gd name="T23" fmla="*/ 426 h 3322"/>
              <a:gd name="T24" fmla="*/ 1855 w 3322"/>
              <a:gd name="T25" fmla="*/ 347 h 3322"/>
              <a:gd name="T26" fmla="*/ 1819 w 3322"/>
              <a:gd name="T27" fmla="*/ 8 h 3322"/>
              <a:gd name="T28" fmla="*/ 1661 w 3322"/>
              <a:gd name="T29" fmla="*/ 0 h 3322"/>
              <a:gd name="T30" fmla="*/ 1503 w 3322"/>
              <a:gd name="T31" fmla="*/ 8 h 3322"/>
              <a:gd name="T32" fmla="*/ 1467 w 3322"/>
              <a:gd name="T33" fmla="*/ 347 h 3322"/>
              <a:gd name="T34" fmla="*/ 1171 w 3322"/>
              <a:gd name="T35" fmla="*/ 426 h 3322"/>
              <a:gd name="T36" fmla="*/ 971 w 3322"/>
              <a:gd name="T37" fmla="*/ 150 h 3322"/>
              <a:gd name="T38" fmla="*/ 697 w 3322"/>
              <a:gd name="T39" fmla="*/ 308 h 3322"/>
              <a:gd name="T40" fmla="*/ 836 w 3322"/>
              <a:gd name="T41" fmla="*/ 620 h 3322"/>
              <a:gd name="T42" fmla="*/ 619 w 3322"/>
              <a:gd name="T43" fmla="*/ 836 h 3322"/>
              <a:gd name="T44" fmla="*/ 308 w 3322"/>
              <a:gd name="T45" fmla="*/ 698 h 3322"/>
              <a:gd name="T46" fmla="*/ 150 w 3322"/>
              <a:gd name="T47" fmla="*/ 972 h 3322"/>
              <a:gd name="T48" fmla="*/ 425 w 3322"/>
              <a:gd name="T49" fmla="*/ 1172 h 3322"/>
              <a:gd name="T50" fmla="*/ 346 w 3322"/>
              <a:gd name="T51" fmla="*/ 1468 h 3322"/>
              <a:gd name="T52" fmla="*/ 8 w 3322"/>
              <a:gd name="T53" fmla="*/ 1503 h 3322"/>
              <a:gd name="T54" fmla="*/ 0 w 3322"/>
              <a:gd name="T55" fmla="*/ 1661 h 3322"/>
              <a:gd name="T56" fmla="*/ 8 w 3322"/>
              <a:gd name="T57" fmla="*/ 1820 h 3322"/>
              <a:gd name="T58" fmla="*/ 346 w 3322"/>
              <a:gd name="T59" fmla="*/ 1855 h 3322"/>
              <a:gd name="T60" fmla="*/ 425 w 3322"/>
              <a:gd name="T61" fmla="*/ 2151 h 3322"/>
              <a:gd name="T62" fmla="*/ 150 w 3322"/>
              <a:gd name="T63" fmla="*/ 2351 h 3322"/>
              <a:gd name="T64" fmla="*/ 308 w 3322"/>
              <a:gd name="T65" fmla="*/ 2625 h 3322"/>
              <a:gd name="T66" fmla="*/ 619 w 3322"/>
              <a:gd name="T67" fmla="*/ 2486 h 3322"/>
              <a:gd name="T68" fmla="*/ 836 w 3322"/>
              <a:gd name="T69" fmla="*/ 2703 h 3322"/>
              <a:gd name="T70" fmla="*/ 697 w 3322"/>
              <a:gd name="T71" fmla="*/ 3014 h 3322"/>
              <a:gd name="T72" fmla="*/ 971 w 3322"/>
              <a:gd name="T73" fmla="*/ 3173 h 3322"/>
              <a:gd name="T74" fmla="*/ 1171 w 3322"/>
              <a:gd name="T75" fmla="*/ 2897 h 3322"/>
              <a:gd name="T76" fmla="*/ 1467 w 3322"/>
              <a:gd name="T77" fmla="*/ 2976 h 3322"/>
              <a:gd name="T78" fmla="*/ 1503 w 3322"/>
              <a:gd name="T79" fmla="*/ 3315 h 3322"/>
              <a:gd name="T80" fmla="*/ 1661 w 3322"/>
              <a:gd name="T81" fmla="*/ 3322 h 3322"/>
              <a:gd name="T82" fmla="*/ 1819 w 3322"/>
              <a:gd name="T83" fmla="*/ 3315 h 3322"/>
              <a:gd name="T84" fmla="*/ 1855 w 3322"/>
              <a:gd name="T85" fmla="*/ 2976 h 3322"/>
              <a:gd name="T86" fmla="*/ 2151 w 3322"/>
              <a:gd name="T87" fmla="*/ 2897 h 3322"/>
              <a:gd name="T88" fmla="*/ 2351 w 3322"/>
              <a:gd name="T89" fmla="*/ 3173 h 3322"/>
              <a:gd name="T90" fmla="*/ 2625 w 3322"/>
              <a:gd name="T91" fmla="*/ 3014 h 3322"/>
              <a:gd name="T92" fmla="*/ 2486 w 3322"/>
              <a:gd name="T93" fmla="*/ 2703 h 3322"/>
              <a:gd name="T94" fmla="*/ 2703 w 3322"/>
              <a:gd name="T95" fmla="*/ 2486 h 3322"/>
              <a:gd name="T96" fmla="*/ 3014 w 3322"/>
              <a:gd name="T97" fmla="*/ 2625 h 3322"/>
              <a:gd name="T98" fmla="*/ 3172 w 3322"/>
              <a:gd name="T99" fmla="*/ 2351 h 3322"/>
              <a:gd name="T100" fmla="*/ 2897 w 3322"/>
              <a:gd name="T101" fmla="*/ 2151 h 3322"/>
              <a:gd name="T102" fmla="*/ 2976 w 3322"/>
              <a:gd name="T103" fmla="*/ 1855 h 3322"/>
              <a:gd name="T104" fmla="*/ 3315 w 3322"/>
              <a:gd name="T105" fmla="*/ 1820 h 3322"/>
              <a:gd name="T106" fmla="*/ 1661 w 3322"/>
              <a:gd name="T107" fmla="*/ 586 h 3322"/>
              <a:gd name="T108" fmla="*/ 2736 w 3322"/>
              <a:gd name="T109" fmla="*/ 1661 h 3322"/>
              <a:gd name="T110" fmla="*/ 1661 w 3322"/>
              <a:gd name="T111" fmla="*/ 2737 h 3322"/>
              <a:gd name="T112" fmla="*/ 586 w 3322"/>
              <a:gd name="T113" fmla="*/ 1661 h 3322"/>
              <a:gd name="T114" fmla="*/ 1661 w 3322"/>
              <a:gd name="T115" fmla="*/ 586 h 3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322" h="3322">
                <a:moveTo>
                  <a:pt x="3315" y="1820"/>
                </a:moveTo>
                <a:cubicBezTo>
                  <a:pt x="3319" y="1768"/>
                  <a:pt x="3322" y="1715"/>
                  <a:pt x="3322" y="1661"/>
                </a:cubicBezTo>
                <a:cubicBezTo>
                  <a:pt x="3322" y="1608"/>
                  <a:pt x="3319" y="1555"/>
                  <a:pt x="3315" y="1503"/>
                </a:cubicBezTo>
                <a:lnTo>
                  <a:pt x="2976" y="1468"/>
                </a:lnTo>
                <a:cubicBezTo>
                  <a:pt x="2961" y="1365"/>
                  <a:pt x="2934" y="1266"/>
                  <a:pt x="2897" y="1172"/>
                </a:cubicBezTo>
                <a:lnTo>
                  <a:pt x="3172" y="972"/>
                </a:lnTo>
                <a:cubicBezTo>
                  <a:pt x="3128" y="875"/>
                  <a:pt x="3075" y="783"/>
                  <a:pt x="3014" y="698"/>
                </a:cubicBezTo>
                <a:lnTo>
                  <a:pt x="2703" y="836"/>
                </a:lnTo>
                <a:cubicBezTo>
                  <a:pt x="2639" y="756"/>
                  <a:pt x="2566" y="683"/>
                  <a:pt x="2486" y="620"/>
                </a:cubicBezTo>
                <a:lnTo>
                  <a:pt x="2625" y="308"/>
                </a:lnTo>
                <a:cubicBezTo>
                  <a:pt x="2539" y="247"/>
                  <a:pt x="2448" y="194"/>
                  <a:pt x="2351" y="150"/>
                </a:cubicBezTo>
                <a:lnTo>
                  <a:pt x="2151" y="426"/>
                </a:lnTo>
                <a:cubicBezTo>
                  <a:pt x="2057" y="389"/>
                  <a:pt x="1958" y="362"/>
                  <a:pt x="1855" y="347"/>
                </a:cubicBezTo>
                <a:lnTo>
                  <a:pt x="1819" y="8"/>
                </a:lnTo>
                <a:cubicBezTo>
                  <a:pt x="1767" y="3"/>
                  <a:pt x="1714" y="0"/>
                  <a:pt x="1661" y="0"/>
                </a:cubicBezTo>
                <a:cubicBezTo>
                  <a:pt x="1608" y="0"/>
                  <a:pt x="1555" y="3"/>
                  <a:pt x="1503" y="8"/>
                </a:cubicBezTo>
                <a:lnTo>
                  <a:pt x="1467" y="347"/>
                </a:lnTo>
                <a:cubicBezTo>
                  <a:pt x="1364" y="362"/>
                  <a:pt x="1265" y="389"/>
                  <a:pt x="1171" y="426"/>
                </a:cubicBezTo>
                <a:lnTo>
                  <a:pt x="971" y="150"/>
                </a:lnTo>
                <a:cubicBezTo>
                  <a:pt x="875" y="194"/>
                  <a:pt x="783" y="247"/>
                  <a:pt x="697" y="308"/>
                </a:cubicBezTo>
                <a:lnTo>
                  <a:pt x="836" y="620"/>
                </a:lnTo>
                <a:cubicBezTo>
                  <a:pt x="756" y="683"/>
                  <a:pt x="683" y="756"/>
                  <a:pt x="619" y="836"/>
                </a:cubicBezTo>
                <a:lnTo>
                  <a:pt x="308" y="698"/>
                </a:lnTo>
                <a:cubicBezTo>
                  <a:pt x="247" y="783"/>
                  <a:pt x="194" y="875"/>
                  <a:pt x="150" y="972"/>
                </a:cubicBezTo>
                <a:lnTo>
                  <a:pt x="425" y="1172"/>
                </a:lnTo>
                <a:cubicBezTo>
                  <a:pt x="388" y="1266"/>
                  <a:pt x="361" y="1365"/>
                  <a:pt x="346" y="1468"/>
                </a:cubicBezTo>
                <a:lnTo>
                  <a:pt x="8" y="1503"/>
                </a:lnTo>
                <a:cubicBezTo>
                  <a:pt x="3" y="1555"/>
                  <a:pt x="0" y="1608"/>
                  <a:pt x="0" y="1661"/>
                </a:cubicBezTo>
                <a:cubicBezTo>
                  <a:pt x="0" y="1715"/>
                  <a:pt x="3" y="1768"/>
                  <a:pt x="8" y="1820"/>
                </a:cubicBezTo>
                <a:lnTo>
                  <a:pt x="346" y="1855"/>
                </a:lnTo>
                <a:cubicBezTo>
                  <a:pt x="361" y="1958"/>
                  <a:pt x="388" y="2057"/>
                  <a:pt x="425" y="2151"/>
                </a:cubicBezTo>
                <a:lnTo>
                  <a:pt x="150" y="2351"/>
                </a:lnTo>
                <a:cubicBezTo>
                  <a:pt x="194" y="2448"/>
                  <a:pt x="247" y="2540"/>
                  <a:pt x="308" y="2625"/>
                </a:cubicBezTo>
                <a:lnTo>
                  <a:pt x="619" y="2486"/>
                </a:lnTo>
                <a:cubicBezTo>
                  <a:pt x="683" y="2567"/>
                  <a:pt x="756" y="2639"/>
                  <a:pt x="836" y="2703"/>
                </a:cubicBezTo>
                <a:lnTo>
                  <a:pt x="697" y="3014"/>
                </a:lnTo>
                <a:cubicBezTo>
                  <a:pt x="783" y="3075"/>
                  <a:pt x="874" y="3129"/>
                  <a:pt x="971" y="3173"/>
                </a:cubicBezTo>
                <a:lnTo>
                  <a:pt x="1171" y="2897"/>
                </a:lnTo>
                <a:cubicBezTo>
                  <a:pt x="1265" y="2934"/>
                  <a:pt x="1364" y="2961"/>
                  <a:pt x="1467" y="2976"/>
                </a:cubicBezTo>
                <a:lnTo>
                  <a:pt x="1503" y="3315"/>
                </a:lnTo>
                <a:cubicBezTo>
                  <a:pt x="1555" y="3320"/>
                  <a:pt x="1608" y="3322"/>
                  <a:pt x="1661" y="3322"/>
                </a:cubicBezTo>
                <a:cubicBezTo>
                  <a:pt x="1714" y="3322"/>
                  <a:pt x="1767" y="3320"/>
                  <a:pt x="1819" y="3315"/>
                </a:cubicBezTo>
                <a:lnTo>
                  <a:pt x="1855" y="2976"/>
                </a:lnTo>
                <a:cubicBezTo>
                  <a:pt x="1958" y="2961"/>
                  <a:pt x="2057" y="2934"/>
                  <a:pt x="2151" y="2897"/>
                </a:cubicBezTo>
                <a:lnTo>
                  <a:pt x="2351" y="3173"/>
                </a:lnTo>
                <a:cubicBezTo>
                  <a:pt x="2448" y="3129"/>
                  <a:pt x="2539" y="3075"/>
                  <a:pt x="2625" y="3014"/>
                </a:cubicBezTo>
                <a:lnTo>
                  <a:pt x="2486" y="2703"/>
                </a:lnTo>
                <a:cubicBezTo>
                  <a:pt x="2566" y="2639"/>
                  <a:pt x="2639" y="2567"/>
                  <a:pt x="2703" y="2486"/>
                </a:cubicBezTo>
                <a:lnTo>
                  <a:pt x="3014" y="2625"/>
                </a:lnTo>
                <a:cubicBezTo>
                  <a:pt x="3075" y="2540"/>
                  <a:pt x="3128" y="2448"/>
                  <a:pt x="3172" y="2351"/>
                </a:cubicBezTo>
                <a:lnTo>
                  <a:pt x="2897" y="2151"/>
                </a:lnTo>
                <a:cubicBezTo>
                  <a:pt x="2934" y="2057"/>
                  <a:pt x="2961" y="1958"/>
                  <a:pt x="2976" y="1855"/>
                </a:cubicBezTo>
                <a:lnTo>
                  <a:pt x="3315" y="1820"/>
                </a:lnTo>
                <a:close/>
                <a:moveTo>
                  <a:pt x="1661" y="586"/>
                </a:moveTo>
                <a:cubicBezTo>
                  <a:pt x="2255" y="586"/>
                  <a:pt x="2736" y="1068"/>
                  <a:pt x="2736" y="1661"/>
                </a:cubicBezTo>
                <a:cubicBezTo>
                  <a:pt x="2736" y="2255"/>
                  <a:pt x="2255" y="2737"/>
                  <a:pt x="1661" y="2737"/>
                </a:cubicBezTo>
                <a:cubicBezTo>
                  <a:pt x="1067" y="2737"/>
                  <a:pt x="586" y="2255"/>
                  <a:pt x="586" y="1661"/>
                </a:cubicBezTo>
                <a:cubicBezTo>
                  <a:pt x="586" y="1068"/>
                  <a:pt x="1067" y="586"/>
                  <a:pt x="1661" y="586"/>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390" name="Freeform 8"/>
          <p:cNvSpPr>
            <a:spLocks noEditPoints="1" noChangeArrowheads="1"/>
          </p:cNvSpPr>
          <p:nvPr/>
        </p:nvSpPr>
        <p:spPr bwMode="auto">
          <a:xfrm>
            <a:off x="1346200" y="1989138"/>
            <a:ext cx="2493963" cy="2493962"/>
          </a:xfrm>
          <a:custGeom>
            <a:avLst/>
            <a:gdLst>
              <a:gd name="T0" fmla="*/ 3314 w 3322"/>
              <a:gd name="T1" fmla="*/ 1819 h 3322"/>
              <a:gd name="T2" fmla="*/ 3322 w 3322"/>
              <a:gd name="T3" fmla="*/ 1661 h 3322"/>
              <a:gd name="T4" fmla="*/ 3314 w 3322"/>
              <a:gd name="T5" fmla="*/ 1503 h 3322"/>
              <a:gd name="T6" fmla="*/ 2976 w 3322"/>
              <a:gd name="T7" fmla="*/ 1467 h 3322"/>
              <a:gd name="T8" fmla="*/ 2897 w 3322"/>
              <a:gd name="T9" fmla="*/ 1171 h 3322"/>
              <a:gd name="T10" fmla="*/ 3172 w 3322"/>
              <a:gd name="T11" fmla="*/ 971 h 3322"/>
              <a:gd name="T12" fmla="*/ 3014 w 3322"/>
              <a:gd name="T13" fmla="*/ 697 h 3322"/>
              <a:gd name="T14" fmla="*/ 2703 w 3322"/>
              <a:gd name="T15" fmla="*/ 836 h 3322"/>
              <a:gd name="T16" fmla="*/ 2486 w 3322"/>
              <a:gd name="T17" fmla="*/ 619 h 3322"/>
              <a:gd name="T18" fmla="*/ 2625 w 3322"/>
              <a:gd name="T19" fmla="*/ 308 h 3322"/>
              <a:gd name="T20" fmla="*/ 2351 w 3322"/>
              <a:gd name="T21" fmla="*/ 150 h 3322"/>
              <a:gd name="T22" fmla="*/ 2151 w 3322"/>
              <a:gd name="T23" fmla="*/ 425 h 3322"/>
              <a:gd name="T24" fmla="*/ 1855 w 3322"/>
              <a:gd name="T25" fmla="*/ 346 h 3322"/>
              <a:gd name="T26" fmla="*/ 1819 w 3322"/>
              <a:gd name="T27" fmla="*/ 8 h 3322"/>
              <a:gd name="T28" fmla="*/ 1661 w 3322"/>
              <a:gd name="T29" fmla="*/ 0 h 3322"/>
              <a:gd name="T30" fmla="*/ 1503 w 3322"/>
              <a:gd name="T31" fmla="*/ 8 h 3322"/>
              <a:gd name="T32" fmla="*/ 1467 w 3322"/>
              <a:gd name="T33" fmla="*/ 346 h 3322"/>
              <a:gd name="T34" fmla="*/ 1171 w 3322"/>
              <a:gd name="T35" fmla="*/ 425 h 3322"/>
              <a:gd name="T36" fmla="*/ 971 w 3322"/>
              <a:gd name="T37" fmla="*/ 150 h 3322"/>
              <a:gd name="T38" fmla="*/ 697 w 3322"/>
              <a:gd name="T39" fmla="*/ 308 h 3322"/>
              <a:gd name="T40" fmla="*/ 836 w 3322"/>
              <a:gd name="T41" fmla="*/ 619 h 3322"/>
              <a:gd name="T42" fmla="*/ 619 w 3322"/>
              <a:gd name="T43" fmla="*/ 836 h 3322"/>
              <a:gd name="T44" fmla="*/ 308 w 3322"/>
              <a:gd name="T45" fmla="*/ 697 h 3322"/>
              <a:gd name="T46" fmla="*/ 150 w 3322"/>
              <a:gd name="T47" fmla="*/ 971 h 3322"/>
              <a:gd name="T48" fmla="*/ 425 w 3322"/>
              <a:gd name="T49" fmla="*/ 1171 h 3322"/>
              <a:gd name="T50" fmla="*/ 346 w 3322"/>
              <a:gd name="T51" fmla="*/ 1467 h 3322"/>
              <a:gd name="T52" fmla="*/ 8 w 3322"/>
              <a:gd name="T53" fmla="*/ 1503 h 3322"/>
              <a:gd name="T54" fmla="*/ 0 w 3322"/>
              <a:gd name="T55" fmla="*/ 1661 h 3322"/>
              <a:gd name="T56" fmla="*/ 8 w 3322"/>
              <a:gd name="T57" fmla="*/ 1819 h 3322"/>
              <a:gd name="T58" fmla="*/ 346 w 3322"/>
              <a:gd name="T59" fmla="*/ 1855 h 3322"/>
              <a:gd name="T60" fmla="*/ 425 w 3322"/>
              <a:gd name="T61" fmla="*/ 2151 h 3322"/>
              <a:gd name="T62" fmla="*/ 150 w 3322"/>
              <a:gd name="T63" fmla="*/ 2351 h 3322"/>
              <a:gd name="T64" fmla="*/ 308 w 3322"/>
              <a:gd name="T65" fmla="*/ 2625 h 3322"/>
              <a:gd name="T66" fmla="*/ 619 w 3322"/>
              <a:gd name="T67" fmla="*/ 2486 h 3322"/>
              <a:gd name="T68" fmla="*/ 836 w 3322"/>
              <a:gd name="T69" fmla="*/ 2703 h 3322"/>
              <a:gd name="T70" fmla="*/ 697 w 3322"/>
              <a:gd name="T71" fmla="*/ 3014 h 3322"/>
              <a:gd name="T72" fmla="*/ 971 w 3322"/>
              <a:gd name="T73" fmla="*/ 3172 h 3322"/>
              <a:gd name="T74" fmla="*/ 1171 w 3322"/>
              <a:gd name="T75" fmla="*/ 2897 h 3322"/>
              <a:gd name="T76" fmla="*/ 1467 w 3322"/>
              <a:gd name="T77" fmla="*/ 2976 h 3322"/>
              <a:gd name="T78" fmla="*/ 1503 w 3322"/>
              <a:gd name="T79" fmla="*/ 3314 h 3322"/>
              <a:gd name="T80" fmla="*/ 1661 w 3322"/>
              <a:gd name="T81" fmla="*/ 3322 h 3322"/>
              <a:gd name="T82" fmla="*/ 1819 w 3322"/>
              <a:gd name="T83" fmla="*/ 3314 h 3322"/>
              <a:gd name="T84" fmla="*/ 1855 w 3322"/>
              <a:gd name="T85" fmla="*/ 2976 h 3322"/>
              <a:gd name="T86" fmla="*/ 2151 w 3322"/>
              <a:gd name="T87" fmla="*/ 2897 h 3322"/>
              <a:gd name="T88" fmla="*/ 2351 w 3322"/>
              <a:gd name="T89" fmla="*/ 3172 h 3322"/>
              <a:gd name="T90" fmla="*/ 2625 w 3322"/>
              <a:gd name="T91" fmla="*/ 3014 h 3322"/>
              <a:gd name="T92" fmla="*/ 2486 w 3322"/>
              <a:gd name="T93" fmla="*/ 2702 h 3322"/>
              <a:gd name="T94" fmla="*/ 2703 w 3322"/>
              <a:gd name="T95" fmla="*/ 2486 h 3322"/>
              <a:gd name="T96" fmla="*/ 3014 w 3322"/>
              <a:gd name="T97" fmla="*/ 2625 h 3322"/>
              <a:gd name="T98" fmla="*/ 3172 w 3322"/>
              <a:gd name="T99" fmla="*/ 2351 h 3322"/>
              <a:gd name="T100" fmla="*/ 2897 w 3322"/>
              <a:gd name="T101" fmla="*/ 2151 h 3322"/>
              <a:gd name="T102" fmla="*/ 2976 w 3322"/>
              <a:gd name="T103" fmla="*/ 1855 h 3322"/>
              <a:gd name="T104" fmla="*/ 3314 w 3322"/>
              <a:gd name="T105" fmla="*/ 1819 h 3322"/>
              <a:gd name="T106" fmla="*/ 1661 w 3322"/>
              <a:gd name="T107" fmla="*/ 572 h 3322"/>
              <a:gd name="T108" fmla="*/ 2750 w 3322"/>
              <a:gd name="T109" fmla="*/ 1661 h 3322"/>
              <a:gd name="T110" fmla="*/ 1661 w 3322"/>
              <a:gd name="T111" fmla="*/ 2750 h 3322"/>
              <a:gd name="T112" fmla="*/ 572 w 3322"/>
              <a:gd name="T113" fmla="*/ 1661 h 3322"/>
              <a:gd name="T114" fmla="*/ 1661 w 3322"/>
              <a:gd name="T115" fmla="*/ 572 h 3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322" h="3322">
                <a:moveTo>
                  <a:pt x="3314" y="1819"/>
                </a:moveTo>
                <a:cubicBezTo>
                  <a:pt x="3319" y="1767"/>
                  <a:pt x="3322" y="1714"/>
                  <a:pt x="3322" y="1661"/>
                </a:cubicBezTo>
                <a:cubicBezTo>
                  <a:pt x="3322" y="1608"/>
                  <a:pt x="3319" y="1555"/>
                  <a:pt x="3314" y="1503"/>
                </a:cubicBezTo>
                <a:lnTo>
                  <a:pt x="2976" y="1467"/>
                </a:lnTo>
                <a:cubicBezTo>
                  <a:pt x="2961" y="1364"/>
                  <a:pt x="2934" y="1265"/>
                  <a:pt x="2897" y="1171"/>
                </a:cubicBezTo>
                <a:lnTo>
                  <a:pt x="3172" y="971"/>
                </a:lnTo>
                <a:cubicBezTo>
                  <a:pt x="3128" y="874"/>
                  <a:pt x="3075" y="783"/>
                  <a:pt x="3014" y="697"/>
                </a:cubicBezTo>
                <a:lnTo>
                  <a:pt x="2703" y="836"/>
                </a:lnTo>
                <a:cubicBezTo>
                  <a:pt x="2639" y="756"/>
                  <a:pt x="2566" y="683"/>
                  <a:pt x="2486" y="619"/>
                </a:cubicBezTo>
                <a:lnTo>
                  <a:pt x="2625" y="308"/>
                </a:lnTo>
                <a:cubicBezTo>
                  <a:pt x="2539" y="247"/>
                  <a:pt x="2448" y="194"/>
                  <a:pt x="2351" y="150"/>
                </a:cubicBezTo>
                <a:lnTo>
                  <a:pt x="2151" y="425"/>
                </a:lnTo>
                <a:cubicBezTo>
                  <a:pt x="2057" y="388"/>
                  <a:pt x="1958" y="361"/>
                  <a:pt x="1855" y="346"/>
                </a:cubicBezTo>
                <a:lnTo>
                  <a:pt x="1819" y="8"/>
                </a:lnTo>
                <a:cubicBezTo>
                  <a:pt x="1767" y="3"/>
                  <a:pt x="1714" y="0"/>
                  <a:pt x="1661" y="0"/>
                </a:cubicBezTo>
                <a:cubicBezTo>
                  <a:pt x="1608" y="0"/>
                  <a:pt x="1555" y="3"/>
                  <a:pt x="1503" y="8"/>
                </a:cubicBezTo>
                <a:lnTo>
                  <a:pt x="1467" y="346"/>
                </a:lnTo>
                <a:cubicBezTo>
                  <a:pt x="1364" y="361"/>
                  <a:pt x="1265" y="388"/>
                  <a:pt x="1171" y="425"/>
                </a:cubicBezTo>
                <a:lnTo>
                  <a:pt x="971" y="150"/>
                </a:lnTo>
                <a:cubicBezTo>
                  <a:pt x="874" y="194"/>
                  <a:pt x="783" y="247"/>
                  <a:pt x="697" y="308"/>
                </a:cubicBezTo>
                <a:lnTo>
                  <a:pt x="836" y="619"/>
                </a:lnTo>
                <a:cubicBezTo>
                  <a:pt x="756" y="683"/>
                  <a:pt x="683" y="756"/>
                  <a:pt x="619" y="836"/>
                </a:cubicBezTo>
                <a:lnTo>
                  <a:pt x="308" y="697"/>
                </a:lnTo>
                <a:cubicBezTo>
                  <a:pt x="247" y="783"/>
                  <a:pt x="194" y="874"/>
                  <a:pt x="150" y="971"/>
                </a:cubicBezTo>
                <a:lnTo>
                  <a:pt x="425" y="1171"/>
                </a:lnTo>
                <a:cubicBezTo>
                  <a:pt x="388" y="1265"/>
                  <a:pt x="361" y="1364"/>
                  <a:pt x="346" y="1467"/>
                </a:cubicBezTo>
                <a:lnTo>
                  <a:pt x="8" y="1503"/>
                </a:lnTo>
                <a:cubicBezTo>
                  <a:pt x="3" y="1555"/>
                  <a:pt x="0" y="1608"/>
                  <a:pt x="0" y="1661"/>
                </a:cubicBezTo>
                <a:cubicBezTo>
                  <a:pt x="0" y="1714"/>
                  <a:pt x="3" y="1767"/>
                  <a:pt x="8" y="1819"/>
                </a:cubicBezTo>
                <a:lnTo>
                  <a:pt x="346" y="1855"/>
                </a:lnTo>
                <a:cubicBezTo>
                  <a:pt x="361" y="1958"/>
                  <a:pt x="388" y="2057"/>
                  <a:pt x="425" y="2151"/>
                </a:cubicBezTo>
                <a:lnTo>
                  <a:pt x="150" y="2351"/>
                </a:lnTo>
                <a:cubicBezTo>
                  <a:pt x="194" y="2448"/>
                  <a:pt x="247" y="2539"/>
                  <a:pt x="308" y="2625"/>
                </a:cubicBezTo>
                <a:lnTo>
                  <a:pt x="619" y="2486"/>
                </a:lnTo>
                <a:cubicBezTo>
                  <a:pt x="683" y="2566"/>
                  <a:pt x="756" y="2639"/>
                  <a:pt x="836" y="2703"/>
                </a:cubicBezTo>
                <a:lnTo>
                  <a:pt x="697" y="3014"/>
                </a:lnTo>
                <a:cubicBezTo>
                  <a:pt x="783" y="3075"/>
                  <a:pt x="874" y="3128"/>
                  <a:pt x="971" y="3172"/>
                </a:cubicBezTo>
                <a:lnTo>
                  <a:pt x="1171" y="2897"/>
                </a:lnTo>
                <a:cubicBezTo>
                  <a:pt x="1265" y="2934"/>
                  <a:pt x="1364" y="2961"/>
                  <a:pt x="1467" y="2976"/>
                </a:cubicBezTo>
                <a:lnTo>
                  <a:pt x="1503" y="3314"/>
                </a:lnTo>
                <a:cubicBezTo>
                  <a:pt x="1555" y="3319"/>
                  <a:pt x="1608" y="3322"/>
                  <a:pt x="1661" y="3322"/>
                </a:cubicBezTo>
                <a:cubicBezTo>
                  <a:pt x="1714" y="3322"/>
                  <a:pt x="1767" y="3319"/>
                  <a:pt x="1819" y="3314"/>
                </a:cubicBezTo>
                <a:lnTo>
                  <a:pt x="1855" y="2976"/>
                </a:lnTo>
                <a:cubicBezTo>
                  <a:pt x="1958" y="2961"/>
                  <a:pt x="2057" y="2934"/>
                  <a:pt x="2151" y="2897"/>
                </a:cubicBezTo>
                <a:lnTo>
                  <a:pt x="2351" y="3172"/>
                </a:lnTo>
                <a:cubicBezTo>
                  <a:pt x="2448" y="3128"/>
                  <a:pt x="2539" y="3075"/>
                  <a:pt x="2625" y="3014"/>
                </a:cubicBezTo>
                <a:lnTo>
                  <a:pt x="2486" y="2702"/>
                </a:lnTo>
                <a:cubicBezTo>
                  <a:pt x="2566" y="2639"/>
                  <a:pt x="2639" y="2566"/>
                  <a:pt x="2703" y="2486"/>
                </a:cubicBezTo>
                <a:lnTo>
                  <a:pt x="3014" y="2625"/>
                </a:lnTo>
                <a:cubicBezTo>
                  <a:pt x="3075" y="2539"/>
                  <a:pt x="3128" y="2448"/>
                  <a:pt x="3172" y="2351"/>
                </a:cubicBezTo>
                <a:lnTo>
                  <a:pt x="2897" y="2151"/>
                </a:lnTo>
                <a:cubicBezTo>
                  <a:pt x="2934" y="2057"/>
                  <a:pt x="2961" y="1958"/>
                  <a:pt x="2976" y="1855"/>
                </a:cubicBezTo>
                <a:lnTo>
                  <a:pt x="3314" y="1819"/>
                </a:lnTo>
                <a:close/>
                <a:moveTo>
                  <a:pt x="1661" y="572"/>
                </a:moveTo>
                <a:cubicBezTo>
                  <a:pt x="2262" y="572"/>
                  <a:pt x="2750" y="1060"/>
                  <a:pt x="2750" y="1661"/>
                </a:cubicBezTo>
                <a:cubicBezTo>
                  <a:pt x="2750" y="2262"/>
                  <a:pt x="2262" y="2750"/>
                  <a:pt x="1661" y="2750"/>
                </a:cubicBezTo>
                <a:cubicBezTo>
                  <a:pt x="1060" y="2750"/>
                  <a:pt x="572" y="2262"/>
                  <a:pt x="572" y="1661"/>
                </a:cubicBezTo>
                <a:cubicBezTo>
                  <a:pt x="572" y="1060"/>
                  <a:pt x="1060" y="572"/>
                  <a:pt x="1661" y="57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391" name="Freeform 9"/>
          <p:cNvSpPr>
            <a:spLocks noEditPoints="1" noChangeArrowheads="1"/>
          </p:cNvSpPr>
          <p:nvPr/>
        </p:nvSpPr>
        <p:spPr bwMode="auto">
          <a:xfrm>
            <a:off x="3538538" y="2716213"/>
            <a:ext cx="3117850" cy="3116262"/>
          </a:xfrm>
          <a:custGeom>
            <a:avLst/>
            <a:gdLst>
              <a:gd name="T0" fmla="*/ 4143 w 4152"/>
              <a:gd name="T1" fmla="*/ 2274 h 4152"/>
              <a:gd name="T2" fmla="*/ 4152 w 4152"/>
              <a:gd name="T3" fmla="*/ 2076 h 4152"/>
              <a:gd name="T4" fmla="*/ 4143 w 4152"/>
              <a:gd name="T5" fmla="*/ 1878 h 4152"/>
              <a:gd name="T6" fmla="*/ 3720 w 4152"/>
              <a:gd name="T7" fmla="*/ 1834 h 4152"/>
              <a:gd name="T8" fmla="*/ 3621 w 4152"/>
              <a:gd name="T9" fmla="*/ 1464 h 4152"/>
              <a:gd name="T10" fmla="*/ 3965 w 4152"/>
              <a:gd name="T11" fmla="*/ 1214 h 4152"/>
              <a:gd name="T12" fmla="*/ 3767 w 4152"/>
              <a:gd name="T13" fmla="*/ 871 h 4152"/>
              <a:gd name="T14" fmla="*/ 3378 w 4152"/>
              <a:gd name="T15" fmla="*/ 1045 h 4152"/>
              <a:gd name="T16" fmla="*/ 3108 w 4152"/>
              <a:gd name="T17" fmla="*/ 774 h 4152"/>
              <a:gd name="T18" fmla="*/ 3281 w 4152"/>
              <a:gd name="T19" fmla="*/ 385 h 4152"/>
              <a:gd name="T20" fmla="*/ 2939 w 4152"/>
              <a:gd name="T21" fmla="*/ 187 h 4152"/>
              <a:gd name="T22" fmla="*/ 2688 w 4152"/>
              <a:gd name="T23" fmla="*/ 532 h 4152"/>
              <a:gd name="T24" fmla="*/ 2318 w 4152"/>
              <a:gd name="T25" fmla="*/ 433 h 4152"/>
              <a:gd name="T26" fmla="*/ 2274 w 4152"/>
              <a:gd name="T27" fmla="*/ 9 h 4152"/>
              <a:gd name="T28" fmla="*/ 2076 w 4152"/>
              <a:gd name="T29" fmla="*/ 0 h 4152"/>
              <a:gd name="T30" fmla="*/ 1879 w 4152"/>
              <a:gd name="T31" fmla="*/ 9 h 4152"/>
              <a:gd name="T32" fmla="*/ 1834 w 4152"/>
              <a:gd name="T33" fmla="*/ 433 h 4152"/>
              <a:gd name="T34" fmla="*/ 1464 w 4152"/>
              <a:gd name="T35" fmla="*/ 531 h 4152"/>
              <a:gd name="T36" fmla="*/ 1214 w 4152"/>
              <a:gd name="T37" fmla="*/ 187 h 4152"/>
              <a:gd name="T38" fmla="*/ 872 w 4152"/>
              <a:gd name="T39" fmla="*/ 385 h 4152"/>
              <a:gd name="T40" fmla="*/ 1045 w 4152"/>
              <a:gd name="T41" fmla="*/ 774 h 4152"/>
              <a:gd name="T42" fmla="*/ 774 w 4152"/>
              <a:gd name="T43" fmla="*/ 1045 h 4152"/>
              <a:gd name="T44" fmla="*/ 385 w 4152"/>
              <a:gd name="T45" fmla="*/ 871 h 4152"/>
              <a:gd name="T46" fmla="*/ 187 w 4152"/>
              <a:gd name="T47" fmla="*/ 1214 h 4152"/>
              <a:gd name="T48" fmla="*/ 532 w 4152"/>
              <a:gd name="T49" fmla="*/ 1464 h 4152"/>
              <a:gd name="T50" fmla="*/ 433 w 4152"/>
              <a:gd name="T51" fmla="*/ 1834 h 4152"/>
              <a:gd name="T52" fmla="*/ 9 w 4152"/>
              <a:gd name="T53" fmla="*/ 1878 h 4152"/>
              <a:gd name="T54" fmla="*/ 0 w 4152"/>
              <a:gd name="T55" fmla="*/ 2076 h 4152"/>
              <a:gd name="T56" fmla="*/ 9 w 4152"/>
              <a:gd name="T57" fmla="*/ 2274 h 4152"/>
              <a:gd name="T58" fmla="*/ 433 w 4152"/>
              <a:gd name="T59" fmla="*/ 2318 h 4152"/>
              <a:gd name="T60" fmla="*/ 532 w 4152"/>
              <a:gd name="T61" fmla="*/ 2688 h 4152"/>
              <a:gd name="T62" fmla="*/ 187 w 4152"/>
              <a:gd name="T63" fmla="*/ 2939 h 4152"/>
              <a:gd name="T64" fmla="*/ 385 w 4152"/>
              <a:gd name="T65" fmla="*/ 3281 h 4152"/>
              <a:gd name="T66" fmla="*/ 774 w 4152"/>
              <a:gd name="T67" fmla="*/ 3107 h 4152"/>
              <a:gd name="T68" fmla="*/ 1045 w 4152"/>
              <a:gd name="T69" fmla="*/ 3378 h 4152"/>
              <a:gd name="T70" fmla="*/ 871 w 4152"/>
              <a:gd name="T71" fmla="*/ 3767 h 4152"/>
              <a:gd name="T72" fmla="*/ 1214 w 4152"/>
              <a:gd name="T73" fmla="*/ 3965 h 4152"/>
              <a:gd name="T74" fmla="*/ 1464 w 4152"/>
              <a:gd name="T75" fmla="*/ 3621 h 4152"/>
              <a:gd name="T76" fmla="*/ 1834 w 4152"/>
              <a:gd name="T77" fmla="*/ 3720 h 4152"/>
              <a:gd name="T78" fmla="*/ 1879 w 4152"/>
              <a:gd name="T79" fmla="*/ 4143 h 4152"/>
              <a:gd name="T80" fmla="*/ 2076 w 4152"/>
              <a:gd name="T81" fmla="*/ 4152 h 4152"/>
              <a:gd name="T82" fmla="*/ 2274 w 4152"/>
              <a:gd name="T83" fmla="*/ 4143 h 4152"/>
              <a:gd name="T84" fmla="*/ 2318 w 4152"/>
              <a:gd name="T85" fmla="*/ 3720 h 4152"/>
              <a:gd name="T86" fmla="*/ 2688 w 4152"/>
              <a:gd name="T87" fmla="*/ 3621 h 4152"/>
              <a:gd name="T88" fmla="*/ 2939 w 4152"/>
              <a:gd name="T89" fmla="*/ 3965 h 4152"/>
              <a:gd name="T90" fmla="*/ 3281 w 4152"/>
              <a:gd name="T91" fmla="*/ 3767 h 4152"/>
              <a:gd name="T92" fmla="*/ 3108 w 4152"/>
              <a:gd name="T93" fmla="*/ 3378 h 4152"/>
              <a:gd name="T94" fmla="*/ 3378 w 4152"/>
              <a:gd name="T95" fmla="*/ 3107 h 4152"/>
              <a:gd name="T96" fmla="*/ 3767 w 4152"/>
              <a:gd name="T97" fmla="*/ 3281 h 4152"/>
              <a:gd name="T98" fmla="*/ 3965 w 4152"/>
              <a:gd name="T99" fmla="*/ 2939 h 4152"/>
              <a:gd name="T100" fmla="*/ 3621 w 4152"/>
              <a:gd name="T101" fmla="*/ 2688 h 4152"/>
              <a:gd name="T102" fmla="*/ 3720 w 4152"/>
              <a:gd name="T103" fmla="*/ 2318 h 4152"/>
              <a:gd name="T104" fmla="*/ 4143 w 4152"/>
              <a:gd name="T105" fmla="*/ 2274 h 4152"/>
              <a:gd name="T106" fmla="*/ 2076 w 4152"/>
              <a:gd name="T107" fmla="*/ 708 h 4152"/>
              <a:gd name="T108" fmla="*/ 3444 w 4152"/>
              <a:gd name="T109" fmla="*/ 2076 h 4152"/>
              <a:gd name="T110" fmla="*/ 2076 w 4152"/>
              <a:gd name="T111" fmla="*/ 3444 h 4152"/>
              <a:gd name="T112" fmla="*/ 708 w 4152"/>
              <a:gd name="T113" fmla="*/ 2076 h 4152"/>
              <a:gd name="T114" fmla="*/ 2076 w 4152"/>
              <a:gd name="T115" fmla="*/ 708 h 4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152" h="4152">
                <a:moveTo>
                  <a:pt x="4143" y="2274"/>
                </a:moveTo>
                <a:cubicBezTo>
                  <a:pt x="4149" y="2209"/>
                  <a:pt x="4152" y="2143"/>
                  <a:pt x="4152" y="2076"/>
                </a:cubicBezTo>
                <a:cubicBezTo>
                  <a:pt x="4152" y="2009"/>
                  <a:pt x="4149" y="1943"/>
                  <a:pt x="4143" y="1878"/>
                </a:cubicBezTo>
                <a:lnTo>
                  <a:pt x="3720" y="1834"/>
                </a:lnTo>
                <a:cubicBezTo>
                  <a:pt x="3701" y="1705"/>
                  <a:pt x="3667" y="1581"/>
                  <a:pt x="3621" y="1464"/>
                </a:cubicBezTo>
                <a:lnTo>
                  <a:pt x="3965" y="1214"/>
                </a:lnTo>
                <a:cubicBezTo>
                  <a:pt x="3910" y="1093"/>
                  <a:pt x="3844" y="978"/>
                  <a:pt x="3767" y="871"/>
                </a:cubicBezTo>
                <a:lnTo>
                  <a:pt x="3378" y="1045"/>
                </a:lnTo>
                <a:cubicBezTo>
                  <a:pt x="3299" y="944"/>
                  <a:pt x="3208" y="854"/>
                  <a:pt x="3108" y="774"/>
                </a:cubicBezTo>
                <a:lnTo>
                  <a:pt x="3281" y="385"/>
                </a:lnTo>
                <a:cubicBezTo>
                  <a:pt x="3174" y="309"/>
                  <a:pt x="3059" y="242"/>
                  <a:pt x="2939" y="187"/>
                </a:cubicBezTo>
                <a:lnTo>
                  <a:pt x="2688" y="532"/>
                </a:lnTo>
                <a:cubicBezTo>
                  <a:pt x="2571" y="485"/>
                  <a:pt x="2447" y="452"/>
                  <a:pt x="2318" y="433"/>
                </a:cubicBezTo>
                <a:lnTo>
                  <a:pt x="2274" y="9"/>
                </a:lnTo>
                <a:cubicBezTo>
                  <a:pt x="2209" y="3"/>
                  <a:pt x="2143" y="0"/>
                  <a:pt x="2076" y="0"/>
                </a:cubicBezTo>
                <a:cubicBezTo>
                  <a:pt x="2010" y="0"/>
                  <a:pt x="1944" y="3"/>
                  <a:pt x="1879" y="9"/>
                </a:cubicBezTo>
                <a:lnTo>
                  <a:pt x="1834" y="433"/>
                </a:lnTo>
                <a:cubicBezTo>
                  <a:pt x="1705" y="452"/>
                  <a:pt x="1581" y="485"/>
                  <a:pt x="1464" y="531"/>
                </a:cubicBezTo>
                <a:lnTo>
                  <a:pt x="1214" y="187"/>
                </a:lnTo>
                <a:cubicBezTo>
                  <a:pt x="1093" y="242"/>
                  <a:pt x="979" y="309"/>
                  <a:pt x="872" y="385"/>
                </a:cubicBezTo>
                <a:lnTo>
                  <a:pt x="1045" y="774"/>
                </a:lnTo>
                <a:cubicBezTo>
                  <a:pt x="945" y="854"/>
                  <a:pt x="854" y="944"/>
                  <a:pt x="774" y="1045"/>
                </a:cubicBezTo>
                <a:lnTo>
                  <a:pt x="385" y="871"/>
                </a:lnTo>
                <a:cubicBezTo>
                  <a:pt x="309" y="978"/>
                  <a:pt x="242" y="1093"/>
                  <a:pt x="187" y="1214"/>
                </a:cubicBezTo>
                <a:lnTo>
                  <a:pt x="532" y="1464"/>
                </a:lnTo>
                <a:cubicBezTo>
                  <a:pt x="485" y="1581"/>
                  <a:pt x="452" y="1705"/>
                  <a:pt x="433" y="1834"/>
                </a:cubicBezTo>
                <a:lnTo>
                  <a:pt x="9" y="1878"/>
                </a:lnTo>
                <a:cubicBezTo>
                  <a:pt x="3" y="1943"/>
                  <a:pt x="0" y="2009"/>
                  <a:pt x="0" y="2076"/>
                </a:cubicBezTo>
                <a:cubicBezTo>
                  <a:pt x="0" y="2143"/>
                  <a:pt x="3" y="2209"/>
                  <a:pt x="9" y="2274"/>
                </a:cubicBezTo>
                <a:lnTo>
                  <a:pt x="433" y="2318"/>
                </a:lnTo>
                <a:cubicBezTo>
                  <a:pt x="452" y="2447"/>
                  <a:pt x="485" y="2571"/>
                  <a:pt x="532" y="2688"/>
                </a:cubicBezTo>
                <a:lnTo>
                  <a:pt x="187" y="2939"/>
                </a:lnTo>
                <a:cubicBezTo>
                  <a:pt x="242" y="3059"/>
                  <a:pt x="309" y="3174"/>
                  <a:pt x="385" y="3281"/>
                </a:cubicBezTo>
                <a:lnTo>
                  <a:pt x="774" y="3107"/>
                </a:lnTo>
                <a:cubicBezTo>
                  <a:pt x="854" y="3208"/>
                  <a:pt x="945" y="3299"/>
                  <a:pt x="1045" y="3378"/>
                </a:cubicBezTo>
                <a:lnTo>
                  <a:pt x="871" y="3767"/>
                </a:lnTo>
                <a:cubicBezTo>
                  <a:pt x="978" y="3844"/>
                  <a:pt x="1093" y="3910"/>
                  <a:pt x="1214" y="3965"/>
                </a:cubicBezTo>
                <a:lnTo>
                  <a:pt x="1464" y="3621"/>
                </a:lnTo>
                <a:cubicBezTo>
                  <a:pt x="1581" y="3667"/>
                  <a:pt x="1705" y="3701"/>
                  <a:pt x="1834" y="3720"/>
                </a:cubicBezTo>
                <a:lnTo>
                  <a:pt x="1879" y="4143"/>
                </a:lnTo>
                <a:cubicBezTo>
                  <a:pt x="1944" y="4149"/>
                  <a:pt x="2010" y="4152"/>
                  <a:pt x="2076" y="4152"/>
                </a:cubicBezTo>
                <a:cubicBezTo>
                  <a:pt x="2143" y="4152"/>
                  <a:pt x="2209" y="4149"/>
                  <a:pt x="2274" y="4143"/>
                </a:cubicBezTo>
                <a:lnTo>
                  <a:pt x="2318" y="3720"/>
                </a:lnTo>
                <a:cubicBezTo>
                  <a:pt x="2447" y="3701"/>
                  <a:pt x="2571" y="3667"/>
                  <a:pt x="2688" y="3621"/>
                </a:cubicBezTo>
                <a:lnTo>
                  <a:pt x="2939" y="3965"/>
                </a:lnTo>
                <a:cubicBezTo>
                  <a:pt x="3059" y="3910"/>
                  <a:pt x="3174" y="3844"/>
                  <a:pt x="3281" y="3767"/>
                </a:cubicBezTo>
                <a:lnTo>
                  <a:pt x="3108" y="3378"/>
                </a:lnTo>
                <a:cubicBezTo>
                  <a:pt x="3208" y="3299"/>
                  <a:pt x="3299" y="3208"/>
                  <a:pt x="3378" y="3107"/>
                </a:cubicBezTo>
                <a:lnTo>
                  <a:pt x="3767" y="3281"/>
                </a:lnTo>
                <a:cubicBezTo>
                  <a:pt x="3844" y="3174"/>
                  <a:pt x="3910" y="3059"/>
                  <a:pt x="3965" y="2939"/>
                </a:cubicBezTo>
                <a:lnTo>
                  <a:pt x="3621" y="2688"/>
                </a:lnTo>
                <a:cubicBezTo>
                  <a:pt x="3667" y="2571"/>
                  <a:pt x="3701" y="2447"/>
                  <a:pt x="3720" y="2318"/>
                </a:cubicBezTo>
                <a:lnTo>
                  <a:pt x="4143" y="2274"/>
                </a:lnTo>
                <a:close/>
                <a:moveTo>
                  <a:pt x="2076" y="708"/>
                </a:moveTo>
                <a:cubicBezTo>
                  <a:pt x="2832" y="708"/>
                  <a:pt x="3444" y="1321"/>
                  <a:pt x="3444" y="2076"/>
                </a:cubicBezTo>
                <a:cubicBezTo>
                  <a:pt x="3444" y="2832"/>
                  <a:pt x="2832" y="3444"/>
                  <a:pt x="2076" y="3444"/>
                </a:cubicBezTo>
                <a:cubicBezTo>
                  <a:pt x="1321" y="3444"/>
                  <a:pt x="708" y="2832"/>
                  <a:pt x="708" y="2076"/>
                </a:cubicBezTo>
                <a:cubicBezTo>
                  <a:pt x="708" y="1321"/>
                  <a:pt x="1321" y="708"/>
                  <a:pt x="2076" y="708"/>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392" name="TextBox 56"/>
          <p:cNvSpPr txBox="1">
            <a:spLocks noChangeArrowheads="1"/>
          </p:cNvSpPr>
          <p:nvPr/>
        </p:nvSpPr>
        <p:spPr bwMode="auto">
          <a:xfrm>
            <a:off x="4262438" y="3951288"/>
            <a:ext cx="16700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a:solidFill>
                  <a:schemeClr val="accent1"/>
                </a:solidFill>
                <a:latin typeface="微软雅黑" pitchFamily="34" charset="-122"/>
              </a:rPr>
              <a:t>这里输入您的文本</a:t>
            </a:r>
            <a:endParaRPr lang="en-US">
              <a:solidFill>
                <a:schemeClr val="accent1"/>
              </a:solidFill>
              <a:latin typeface="微软雅黑" pitchFamily="34" charset="-122"/>
            </a:endParaRPr>
          </a:p>
        </p:txBody>
      </p:sp>
      <p:sp>
        <p:nvSpPr>
          <p:cNvPr id="16393" name="TextBox 57"/>
          <p:cNvSpPr txBox="1">
            <a:spLocks noChangeArrowheads="1"/>
          </p:cNvSpPr>
          <p:nvPr/>
        </p:nvSpPr>
        <p:spPr bwMode="auto">
          <a:xfrm>
            <a:off x="1841500" y="2917825"/>
            <a:ext cx="1503363"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a:solidFill>
                  <a:schemeClr val="accent1"/>
                </a:solidFill>
                <a:latin typeface="微软雅黑" pitchFamily="34" charset="-122"/>
              </a:rPr>
              <a:t>这里输入您的文本</a:t>
            </a:r>
            <a:endParaRPr lang="en-US">
              <a:solidFill>
                <a:schemeClr val="accent1"/>
              </a:solidFill>
              <a:latin typeface="微软雅黑" pitchFamily="34" charset="-122"/>
            </a:endParaRPr>
          </a:p>
        </p:txBody>
      </p:sp>
      <p:sp>
        <p:nvSpPr>
          <p:cNvPr id="16394" name="TextBox 58"/>
          <p:cNvSpPr txBox="1">
            <a:spLocks noChangeArrowheads="1"/>
          </p:cNvSpPr>
          <p:nvPr/>
        </p:nvSpPr>
        <p:spPr bwMode="auto">
          <a:xfrm>
            <a:off x="6808788" y="2946400"/>
            <a:ext cx="15033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a:solidFill>
                  <a:schemeClr val="accent1"/>
                </a:solidFill>
                <a:latin typeface="微软雅黑" pitchFamily="34" charset="-122"/>
              </a:rPr>
              <a:t>这里输入您的文本</a:t>
            </a:r>
            <a:endParaRPr lang="en-US">
              <a:solidFill>
                <a:schemeClr val="accent1"/>
              </a:solidFill>
              <a:latin typeface="微软雅黑" pitchFamily="34" charset="-122"/>
            </a:endParaRPr>
          </a:p>
        </p:txBody>
      </p:sp>
      <p:sp>
        <p:nvSpPr>
          <p:cNvPr id="16395" name="TextBox 59"/>
          <p:cNvSpPr txBox="1">
            <a:spLocks noChangeArrowheads="1"/>
          </p:cNvSpPr>
          <p:nvPr/>
        </p:nvSpPr>
        <p:spPr bwMode="auto">
          <a:xfrm>
            <a:off x="8774113" y="3751263"/>
            <a:ext cx="15033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a:solidFill>
                  <a:schemeClr val="accent1"/>
                </a:solidFill>
                <a:latin typeface="微软雅黑" pitchFamily="34" charset="-122"/>
              </a:rPr>
              <a:t>这里输入您的文本</a:t>
            </a:r>
            <a:endParaRPr lang="en-US">
              <a:solidFill>
                <a:schemeClr val="accent1"/>
              </a:solidFill>
              <a:latin typeface="微软雅黑" pitchFamily="34" charset="-122"/>
            </a:endParaRPr>
          </a:p>
        </p:txBody>
      </p:sp>
      <p:sp>
        <p:nvSpPr>
          <p:cNvPr id="16396" name="TextBox 60"/>
          <p:cNvSpPr txBox="1">
            <a:spLocks noChangeArrowheads="1"/>
          </p:cNvSpPr>
          <p:nvPr/>
        </p:nvSpPr>
        <p:spPr bwMode="auto">
          <a:xfrm>
            <a:off x="1795463" y="1412875"/>
            <a:ext cx="1760537"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200" b="1">
                <a:solidFill>
                  <a:schemeClr val="accent1"/>
                </a:solidFill>
                <a:latin typeface="微软雅黑" pitchFamily="34" charset="-122"/>
              </a:rPr>
              <a:t>添加标题一</a:t>
            </a:r>
            <a:endParaRPr lang="en-US" sz="2200" b="1">
              <a:solidFill>
                <a:schemeClr val="accent1"/>
              </a:solidFill>
              <a:latin typeface="微软雅黑" pitchFamily="34" charset="-122"/>
            </a:endParaRPr>
          </a:p>
        </p:txBody>
      </p:sp>
      <p:sp>
        <p:nvSpPr>
          <p:cNvPr id="16397" name="TextBox 61"/>
          <p:cNvSpPr txBox="1">
            <a:spLocks noChangeArrowheads="1"/>
          </p:cNvSpPr>
          <p:nvPr/>
        </p:nvSpPr>
        <p:spPr bwMode="auto">
          <a:xfrm>
            <a:off x="4116388" y="2122488"/>
            <a:ext cx="1760537"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200" b="1">
                <a:solidFill>
                  <a:schemeClr val="accent1"/>
                </a:solidFill>
                <a:latin typeface="微软雅黑" pitchFamily="34" charset="-122"/>
              </a:rPr>
              <a:t>添加标题二</a:t>
            </a:r>
            <a:endParaRPr lang="en-US" sz="2200" b="1">
              <a:solidFill>
                <a:schemeClr val="accent1"/>
              </a:solidFill>
              <a:latin typeface="微软雅黑" pitchFamily="34" charset="-122"/>
            </a:endParaRPr>
          </a:p>
        </p:txBody>
      </p:sp>
      <p:sp>
        <p:nvSpPr>
          <p:cNvPr id="16398" name="TextBox 62"/>
          <p:cNvSpPr txBox="1">
            <a:spLocks noChangeArrowheads="1"/>
          </p:cNvSpPr>
          <p:nvPr/>
        </p:nvSpPr>
        <p:spPr bwMode="auto">
          <a:xfrm>
            <a:off x="6559550" y="1466850"/>
            <a:ext cx="176053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200" b="1">
                <a:solidFill>
                  <a:schemeClr val="accent1"/>
                </a:solidFill>
                <a:latin typeface="微软雅黑" pitchFamily="34" charset="-122"/>
              </a:rPr>
              <a:t>添加标题三</a:t>
            </a:r>
            <a:endParaRPr lang="en-US" sz="2200" b="1">
              <a:solidFill>
                <a:schemeClr val="accent1"/>
              </a:solidFill>
              <a:latin typeface="微软雅黑" pitchFamily="34" charset="-122"/>
            </a:endParaRPr>
          </a:p>
        </p:txBody>
      </p:sp>
      <p:sp>
        <p:nvSpPr>
          <p:cNvPr id="16399" name="TextBox 63"/>
          <p:cNvSpPr txBox="1">
            <a:spLocks noChangeArrowheads="1"/>
          </p:cNvSpPr>
          <p:nvPr/>
        </p:nvSpPr>
        <p:spPr bwMode="auto">
          <a:xfrm>
            <a:off x="8688388" y="2381250"/>
            <a:ext cx="17605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200" b="1">
                <a:solidFill>
                  <a:schemeClr val="accent1"/>
                </a:solidFill>
                <a:latin typeface="微软雅黑" pitchFamily="34" charset="-122"/>
              </a:rPr>
              <a:t>添加标题四</a:t>
            </a:r>
            <a:endParaRPr lang="en-US" sz="2200" b="1">
              <a:solidFill>
                <a:schemeClr val="accent1"/>
              </a:solidFill>
              <a:latin typeface="微软雅黑" pitchFamily="34" charset="-122"/>
            </a:endParaRPr>
          </a:p>
        </p:txBody>
      </p:sp>
      <p:sp>
        <p:nvSpPr>
          <p:cNvPr id="16400" name="Freeform 6"/>
          <p:cNvSpPr>
            <a:spLocks noChangeArrowheads="1"/>
          </p:cNvSpPr>
          <p:nvPr/>
        </p:nvSpPr>
        <p:spPr bwMode="auto">
          <a:xfrm>
            <a:off x="3263900" y="5662613"/>
            <a:ext cx="4297363" cy="608012"/>
          </a:xfrm>
          <a:custGeom>
            <a:avLst/>
            <a:gdLst>
              <a:gd name="T0" fmla="*/ 190044 w 4297504"/>
              <a:gd name="T1" fmla="*/ 0 h 607261"/>
              <a:gd name="T2" fmla="*/ 327915 w 4297504"/>
              <a:gd name="T3" fmla="*/ 6348 h 607261"/>
              <a:gd name="T4" fmla="*/ 356106 w 4297504"/>
              <a:gd name="T5" fmla="*/ 257434 h 607261"/>
              <a:gd name="T6" fmla="*/ 388526 w 4297504"/>
              <a:gd name="T7" fmla="*/ 313152 h 607261"/>
              <a:gd name="T8" fmla="*/ 647176 w 4297504"/>
              <a:gd name="T9" fmla="*/ 313152 h 607261"/>
              <a:gd name="T10" fmla="*/ 676072 w 4297504"/>
              <a:gd name="T11" fmla="*/ 257434 h 607261"/>
              <a:gd name="T12" fmla="*/ 705672 w 4297504"/>
              <a:gd name="T13" fmla="*/ 6348 h 607261"/>
              <a:gd name="T14" fmla="*/ 981942 w 4297504"/>
              <a:gd name="T15" fmla="*/ 6348 h 607261"/>
              <a:gd name="T16" fmla="*/ 1010133 w 4297504"/>
              <a:gd name="T17" fmla="*/ 257434 h 607261"/>
              <a:gd name="T18" fmla="*/ 1042552 w 4297504"/>
              <a:gd name="T19" fmla="*/ 313152 h 607261"/>
              <a:gd name="T20" fmla="*/ 1301203 w 4297504"/>
              <a:gd name="T21" fmla="*/ 313152 h 607261"/>
              <a:gd name="T22" fmla="*/ 1330098 w 4297504"/>
              <a:gd name="T23" fmla="*/ 257434 h 607261"/>
              <a:gd name="T24" fmla="*/ 1359699 w 4297504"/>
              <a:gd name="T25" fmla="*/ 6348 h 607261"/>
              <a:gd name="T26" fmla="*/ 1635968 w 4297504"/>
              <a:gd name="T27" fmla="*/ 6348 h 607261"/>
              <a:gd name="T28" fmla="*/ 1664159 w 4297504"/>
              <a:gd name="T29" fmla="*/ 257434 h 607261"/>
              <a:gd name="T30" fmla="*/ 1696579 w 4297504"/>
              <a:gd name="T31" fmla="*/ 313152 h 607261"/>
              <a:gd name="T32" fmla="*/ 1955229 w 4297504"/>
              <a:gd name="T33" fmla="*/ 313152 h 607261"/>
              <a:gd name="T34" fmla="*/ 1984125 w 4297504"/>
              <a:gd name="T35" fmla="*/ 257434 h 607261"/>
              <a:gd name="T36" fmla="*/ 2013725 w 4297504"/>
              <a:gd name="T37" fmla="*/ 6348 h 607261"/>
              <a:gd name="T38" fmla="*/ 2289995 w 4297504"/>
              <a:gd name="T39" fmla="*/ 6348 h 607261"/>
              <a:gd name="T40" fmla="*/ 2318186 w 4297504"/>
              <a:gd name="T41" fmla="*/ 257434 h 607261"/>
              <a:gd name="T42" fmla="*/ 2350605 w 4297504"/>
              <a:gd name="T43" fmla="*/ 313152 h 607261"/>
              <a:gd name="T44" fmla="*/ 2609256 w 4297504"/>
              <a:gd name="T45" fmla="*/ 313152 h 607261"/>
              <a:gd name="T46" fmla="*/ 2638151 w 4297504"/>
              <a:gd name="T47" fmla="*/ 257434 h 607261"/>
              <a:gd name="T48" fmla="*/ 2667752 w 4297504"/>
              <a:gd name="T49" fmla="*/ 6348 h 607261"/>
              <a:gd name="T50" fmla="*/ 2944022 w 4297504"/>
              <a:gd name="T51" fmla="*/ 6348 h 607261"/>
              <a:gd name="T52" fmla="*/ 2972213 w 4297504"/>
              <a:gd name="T53" fmla="*/ 257434 h 607261"/>
              <a:gd name="T54" fmla="*/ 3004632 w 4297504"/>
              <a:gd name="T55" fmla="*/ 313152 h 607261"/>
              <a:gd name="T56" fmla="*/ 3263283 w 4297504"/>
              <a:gd name="T57" fmla="*/ 313152 h 607261"/>
              <a:gd name="T58" fmla="*/ 3292178 w 4297504"/>
              <a:gd name="T59" fmla="*/ 257434 h 607261"/>
              <a:gd name="T60" fmla="*/ 3321074 w 4297504"/>
              <a:gd name="T61" fmla="*/ 6348 h 607261"/>
              <a:gd name="T62" fmla="*/ 3598048 w 4297504"/>
              <a:gd name="T63" fmla="*/ 6348 h 607261"/>
              <a:gd name="T64" fmla="*/ 3626239 w 4297504"/>
              <a:gd name="T65" fmla="*/ 257434 h 607261"/>
              <a:gd name="T66" fmla="*/ 3658659 w 4297504"/>
              <a:gd name="T67" fmla="*/ 313152 h 607261"/>
              <a:gd name="T68" fmla="*/ 3917309 w 4297504"/>
              <a:gd name="T69" fmla="*/ 313152 h 607261"/>
              <a:gd name="T70" fmla="*/ 3946205 w 4297504"/>
              <a:gd name="T71" fmla="*/ 257434 h 607261"/>
              <a:gd name="T72" fmla="*/ 3975100 w 4297504"/>
              <a:gd name="T73" fmla="*/ 6348 h 607261"/>
              <a:gd name="T74" fmla="*/ 4252075 w 4297504"/>
              <a:gd name="T75" fmla="*/ 6348 h 607261"/>
              <a:gd name="T76" fmla="*/ 4280266 w 4297504"/>
              <a:gd name="T77" fmla="*/ 257434 h 607261"/>
              <a:gd name="T78" fmla="*/ 4297504 w 4297504"/>
              <a:gd name="T79" fmla="*/ 297378 h 607261"/>
              <a:gd name="T80" fmla="*/ 4297504 w 4297504"/>
              <a:gd name="T81" fmla="*/ 607261 h 607261"/>
              <a:gd name="T82" fmla="*/ 0 w 4297504"/>
              <a:gd name="T83" fmla="*/ 607261 h 607261"/>
              <a:gd name="T84" fmla="*/ 0 w 4297504"/>
              <a:gd name="T85" fmla="*/ 303943 h 607261"/>
              <a:gd name="T86" fmla="*/ 22045 w 4297504"/>
              <a:gd name="T87" fmla="*/ 257434 h 607261"/>
              <a:gd name="T88" fmla="*/ 51645 w 4297504"/>
              <a:gd name="T89" fmla="*/ 6348 h 607261"/>
              <a:gd name="T90" fmla="*/ 190044 w 4297504"/>
              <a:gd name="T91" fmla="*/ 0 h 607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297504" h="607261">
                <a:moveTo>
                  <a:pt x="190044" y="0"/>
                </a:moveTo>
                <a:cubicBezTo>
                  <a:pt x="236119" y="0"/>
                  <a:pt x="282105" y="2116"/>
                  <a:pt x="327915" y="6348"/>
                </a:cubicBezTo>
                <a:cubicBezTo>
                  <a:pt x="337782" y="90278"/>
                  <a:pt x="346944" y="173503"/>
                  <a:pt x="356106" y="257434"/>
                </a:cubicBezTo>
                <a:cubicBezTo>
                  <a:pt x="361744" y="286351"/>
                  <a:pt x="371611" y="301162"/>
                  <a:pt x="388526" y="313152"/>
                </a:cubicBezTo>
                <a:lnTo>
                  <a:pt x="647176" y="313152"/>
                </a:lnTo>
                <a:cubicBezTo>
                  <a:pt x="665500" y="295520"/>
                  <a:pt x="673957" y="275771"/>
                  <a:pt x="676072" y="257434"/>
                </a:cubicBezTo>
                <a:cubicBezTo>
                  <a:pt x="685939" y="173503"/>
                  <a:pt x="695805" y="89573"/>
                  <a:pt x="705672" y="6348"/>
                </a:cubicBezTo>
                <a:cubicBezTo>
                  <a:pt x="797997" y="-2116"/>
                  <a:pt x="890322" y="-2116"/>
                  <a:pt x="981942" y="6348"/>
                </a:cubicBezTo>
                <a:cubicBezTo>
                  <a:pt x="991809" y="90278"/>
                  <a:pt x="1000971" y="173503"/>
                  <a:pt x="1010133" y="257434"/>
                </a:cubicBezTo>
                <a:cubicBezTo>
                  <a:pt x="1015771" y="286351"/>
                  <a:pt x="1025638" y="301162"/>
                  <a:pt x="1042552" y="313152"/>
                </a:cubicBezTo>
                <a:lnTo>
                  <a:pt x="1301203" y="313152"/>
                </a:lnTo>
                <a:cubicBezTo>
                  <a:pt x="1319527" y="295520"/>
                  <a:pt x="1327984" y="275771"/>
                  <a:pt x="1330098" y="257434"/>
                </a:cubicBezTo>
                <a:cubicBezTo>
                  <a:pt x="1339965" y="173503"/>
                  <a:pt x="1349832" y="89573"/>
                  <a:pt x="1359699" y="6348"/>
                </a:cubicBezTo>
                <a:cubicBezTo>
                  <a:pt x="1452023" y="-2116"/>
                  <a:pt x="1543644" y="-2116"/>
                  <a:pt x="1635968" y="6348"/>
                </a:cubicBezTo>
                <a:cubicBezTo>
                  <a:pt x="1645835" y="90278"/>
                  <a:pt x="1654997" y="173503"/>
                  <a:pt x="1664159" y="257434"/>
                </a:cubicBezTo>
                <a:cubicBezTo>
                  <a:pt x="1669797" y="286351"/>
                  <a:pt x="1679664" y="301162"/>
                  <a:pt x="1696579" y="313152"/>
                </a:cubicBezTo>
                <a:lnTo>
                  <a:pt x="1955229" y="313152"/>
                </a:lnTo>
                <a:cubicBezTo>
                  <a:pt x="1972848" y="295520"/>
                  <a:pt x="1982011" y="275771"/>
                  <a:pt x="1984125" y="257434"/>
                </a:cubicBezTo>
                <a:cubicBezTo>
                  <a:pt x="1993992" y="173503"/>
                  <a:pt x="2003858" y="89573"/>
                  <a:pt x="2013725" y="6348"/>
                </a:cubicBezTo>
                <a:cubicBezTo>
                  <a:pt x="2105345" y="-2116"/>
                  <a:pt x="2197670" y="-2116"/>
                  <a:pt x="2289995" y="6348"/>
                </a:cubicBezTo>
                <a:cubicBezTo>
                  <a:pt x="2299157" y="90278"/>
                  <a:pt x="2309024" y="173503"/>
                  <a:pt x="2318186" y="257434"/>
                </a:cubicBezTo>
                <a:cubicBezTo>
                  <a:pt x="2323824" y="286351"/>
                  <a:pt x="2333691" y="301162"/>
                  <a:pt x="2350605" y="313152"/>
                </a:cubicBezTo>
                <a:lnTo>
                  <a:pt x="2609256" y="313152"/>
                </a:lnTo>
                <a:cubicBezTo>
                  <a:pt x="2626875" y="295520"/>
                  <a:pt x="2636037" y="275771"/>
                  <a:pt x="2638151" y="257434"/>
                </a:cubicBezTo>
                <a:cubicBezTo>
                  <a:pt x="2648018" y="173503"/>
                  <a:pt x="2657885" y="89573"/>
                  <a:pt x="2667752" y="6348"/>
                </a:cubicBezTo>
                <a:cubicBezTo>
                  <a:pt x="2759372" y="-2116"/>
                  <a:pt x="2851697" y="-2116"/>
                  <a:pt x="2944022" y="6348"/>
                </a:cubicBezTo>
                <a:cubicBezTo>
                  <a:pt x="2953184" y="90278"/>
                  <a:pt x="2963051" y="173503"/>
                  <a:pt x="2972213" y="257434"/>
                </a:cubicBezTo>
                <a:cubicBezTo>
                  <a:pt x="2977851" y="286351"/>
                  <a:pt x="2987013" y="301162"/>
                  <a:pt x="3004632" y="313152"/>
                </a:cubicBezTo>
                <a:lnTo>
                  <a:pt x="3263283" y="313152"/>
                </a:lnTo>
                <a:cubicBezTo>
                  <a:pt x="3280902" y="295520"/>
                  <a:pt x="3290064" y="275771"/>
                  <a:pt x="3292178" y="257434"/>
                </a:cubicBezTo>
                <a:cubicBezTo>
                  <a:pt x="3302045" y="173503"/>
                  <a:pt x="3311912" y="89573"/>
                  <a:pt x="3321074" y="6348"/>
                </a:cubicBezTo>
                <a:cubicBezTo>
                  <a:pt x="3413399" y="-2116"/>
                  <a:pt x="3505723" y="-2116"/>
                  <a:pt x="3598048" y="6348"/>
                </a:cubicBezTo>
                <a:cubicBezTo>
                  <a:pt x="3607210" y="90278"/>
                  <a:pt x="3616372" y="173503"/>
                  <a:pt x="3626239" y="257434"/>
                </a:cubicBezTo>
                <a:cubicBezTo>
                  <a:pt x="3631877" y="286351"/>
                  <a:pt x="3641039" y="301162"/>
                  <a:pt x="3658659" y="313152"/>
                </a:cubicBezTo>
                <a:lnTo>
                  <a:pt x="3917309" y="313152"/>
                </a:lnTo>
                <a:cubicBezTo>
                  <a:pt x="3934928" y="295520"/>
                  <a:pt x="3944090" y="275771"/>
                  <a:pt x="3946205" y="257434"/>
                </a:cubicBezTo>
                <a:cubicBezTo>
                  <a:pt x="3956071" y="173503"/>
                  <a:pt x="3965938" y="89573"/>
                  <a:pt x="3975100" y="6348"/>
                </a:cubicBezTo>
                <a:cubicBezTo>
                  <a:pt x="4067425" y="-2116"/>
                  <a:pt x="4159750" y="-2116"/>
                  <a:pt x="4252075" y="6348"/>
                </a:cubicBezTo>
                <a:cubicBezTo>
                  <a:pt x="4261237" y="90278"/>
                  <a:pt x="4270399" y="173503"/>
                  <a:pt x="4280266" y="257434"/>
                </a:cubicBezTo>
                <a:cubicBezTo>
                  <a:pt x="4283830" y="275712"/>
                  <a:pt x="4288801" y="288355"/>
                  <a:pt x="4297504" y="297378"/>
                </a:cubicBezTo>
                <a:lnTo>
                  <a:pt x="4297504" y="607261"/>
                </a:lnTo>
                <a:lnTo>
                  <a:pt x="0" y="607261"/>
                </a:lnTo>
                <a:lnTo>
                  <a:pt x="0" y="303943"/>
                </a:lnTo>
                <a:cubicBezTo>
                  <a:pt x="13952" y="289411"/>
                  <a:pt x="20260" y="272919"/>
                  <a:pt x="22045" y="257434"/>
                </a:cubicBezTo>
                <a:cubicBezTo>
                  <a:pt x="31912" y="173503"/>
                  <a:pt x="41779" y="89573"/>
                  <a:pt x="51645" y="6348"/>
                </a:cubicBezTo>
                <a:cubicBezTo>
                  <a:pt x="97808" y="2116"/>
                  <a:pt x="143970" y="0"/>
                  <a:pt x="190044"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ransition spd="slow" advTm="14801">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6386"/>
                                        </p:tgtEl>
                                        <p:attrNameLst>
                                          <p:attrName>style.visibility</p:attrName>
                                        </p:attrNameLst>
                                      </p:cBhvr>
                                      <p:to>
                                        <p:strVal val="visible"/>
                                      </p:to>
                                    </p:set>
                                    <p:anim calcmode="lin" valueType="num">
                                      <p:cBhvr>
                                        <p:cTn id="7" dur="400" fill="hold"/>
                                        <p:tgtEl>
                                          <p:spTgt spid="16386"/>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6386"/>
                                        </p:tgtEl>
                                        <p:attrNameLst>
                                          <p:attrName>ppt_y</p:attrName>
                                        </p:attrNameLst>
                                      </p:cBhvr>
                                      <p:tavLst>
                                        <p:tav tm="0">
                                          <p:val>
                                            <p:strVal val="#ppt_y"/>
                                          </p:val>
                                        </p:tav>
                                        <p:tav tm="100000">
                                          <p:val>
                                            <p:strVal val="#ppt_y"/>
                                          </p:val>
                                        </p:tav>
                                      </p:tavLst>
                                    </p:anim>
                                    <p:anim calcmode="lin" valueType="num">
                                      <p:cBhvr>
                                        <p:cTn id="9" dur="400" fill="hold"/>
                                        <p:tgtEl>
                                          <p:spTgt spid="16386"/>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638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6386"/>
                                        </p:tgtEl>
                                      </p:cBhvr>
                                    </p:animEffect>
                                  </p:childTnLst>
                                </p:cTn>
                              </p:par>
                            </p:childTnLst>
                          </p:cTn>
                        </p:par>
                        <p:par>
                          <p:cTn id="12" fill="hold" nodeType="afterGroup">
                            <p:stCondLst>
                              <p:cond delay="760"/>
                            </p:stCondLst>
                            <p:childTnLst>
                              <p:par>
                                <p:cTn id="13" presetID="2" presetClass="entr" presetSubtype="8" fill="hold" nodeType="afterEffect">
                                  <p:stCondLst>
                                    <p:cond delay="0"/>
                                  </p:stCondLst>
                                  <p:childTnLst>
                                    <p:set>
                                      <p:cBhvr>
                                        <p:cTn id="14" dur="1" fill="hold">
                                          <p:stCondLst>
                                            <p:cond delay="0"/>
                                          </p:stCondLst>
                                        </p:cTn>
                                        <p:tgtEl>
                                          <p:spTgt spid="16400"/>
                                        </p:tgtEl>
                                        <p:attrNameLst>
                                          <p:attrName>style.visibility</p:attrName>
                                        </p:attrNameLst>
                                      </p:cBhvr>
                                      <p:to>
                                        <p:strVal val="visible"/>
                                      </p:to>
                                    </p:set>
                                    <p:anim calcmode="lin" valueType="num">
                                      <p:cBhvr additive="base">
                                        <p:cTn id="15" dur="500" fill="hold"/>
                                        <p:tgtEl>
                                          <p:spTgt spid="16400"/>
                                        </p:tgtEl>
                                        <p:attrNameLst>
                                          <p:attrName>ppt_x</p:attrName>
                                        </p:attrNameLst>
                                      </p:cBhvr>
                                      <p:tavLst>
                                        <p:tav tm="0">
                                          <p:val>
                                            <p:strVal val="0-#ppt_w/2"/>
                                          </p:val>
                                        </p:tav>
                                        <p:tav tm="100000">
                                          <p:val>
                                            <p:strVal val="#ppt_x"/>
                                          </p:val>
                                        </p:tav>
                                      </p:tavLst>
                                    </p:anim>
                                    <p:anim calcmode="lin" valueType="num">
                                      <p:cBhvr additive="base">
                                        <p:cTn id="16" dur="500" fill="hold"/>
                                        <p:tgtEl>
                                          <p:spTgt spid="16400"/>
                                        </p:tgtEl>
                                        <p:attrNameLst>
                                          <p:attrName>ppt_y</p:attrName>
                                        </p:attrNameLst>
                                      </p:cBhvr>
                                      <p:tavLst>
                                        <p:tav tm="0">
                                          <p:val>
                                            <p:strVal val="#ppt_y"/>
                                          </p:val>
                                        </p:tav>
                                        <p:tav tm="100000">
                                          <p:val>
                                            <p:strVal val="#ppt_y"/>
                                          </p:val>
                                        </p:tav>
                                      </p:tavLst>
                                    </p:anim>
                                  </p:childTnLst>
                                </p:cTn>
                              </p:par>
                            </p:childTnLst>
                          </p:cTn>
                        </p:par>
                        <p:par>
                          <p:cTn id="17" fill="hold" nodeType="afterGroup">
                            <p:stCondLst>
                              <p:cond delay="1260"/>
                            </p:stCondLst>
                            <p:childTnLst>
                              <p:par>
                                <p:cTn id="18" presetID="47" presetClass="entr" presetSubtype="0" fill="hold" nodeType="afterEffect">
                                  <p:stCondLst>
                                    <p:cond delay="0"/>
                                  </p:stCondLst>
                                  <p:childTnLst>
                                    <p:set>
                                      <p:cBhvr>
                                        <p:cTn id="19" dur="1" fill="hold">
                                          <p:stCondLst>
                                            <p:cond delay="0"/>
                                          </p:stCondLst>
                                        </p:cTn>
                                        <p:tgtEl>
                                          <p:spTgt spid="16390"/>
                                        </p:tgtEl>
                                        <p:attrNameLst>
                                          <p:attrName>style.visibility</p:attrName>
                                        </p:attrNameLst>
                                      </p:cBhvr>
                                      <p:to>
                                        <p:strVal val="visible"/>
                                      </p:to>
                                    </p:set>
                                    <p:animEffect transition="in" filter="fade">
                                      <p:cBhvr>
                                        <p:cTn id="20" dur="1000"/>
                                        <p:tgtEl>
                                          <p:spTgt spid="16390"/>
                                        </p:tgtEl>
                                      </p:cBhvr>
                                    </p:animEffect>
                                    <p:anim calcmode="lin" valueType="num">
                                      <p:cBhvr>
                                        <p:cTn id="21" dur="1000" fill="hold"/>
                                        <p:tgtEl>
                                          <p:spTgt spid="16390"/>
                                        </p:tgtEl>
                                        <p:attrNameLst>
                                          <p:attrName>ppt_x</p:attrName>
                                        </p:attrNameLst>
                                      </p:cBhvr>
                                      <p:tavLst>
                                        <p:tav tm="0">
                                          <p:val>
                                            <p:strVal val="#ppt_x"/>
                                          </p:val>
                                        </p:tav>
                                        <p:tav tm="100000">
                                          <p:val>
                                            <p:strVal val="#ppt_x"/>
                                          </p:val>
                                        </p:tav>
                                      </p:tavLst>
                                    </p:anim>
                                    <p:anim calcmode="lin" valueType="num">
                                      <p:cBhvr>
                                        <p:cTn id="22" dur="1000" fill="hold"/>
                                        <p:tgtEl>
                                          <p:spTgt spid="16390"/>
                                        </p:tgtEl>
                                        <p:attrNameLst>
                                          <p:attrName>ppt_y</p:attrName>
                                        </p:attrNameLst>
                                      </p:cBhvr>
                                      <p:tavLst>
                                        <p:tav tm="0">
                                          <p:val>
                                            <p:strVal val="#ppt_y-.1"/>
                                          </p:val>
                                        </p:tav>
                                        <p:tav tm="100000">
                                          <p:val>
                                            <p:strVal val="#ppt_y"/>
                                          </p:val>
                                        </p:tav>
                                      </p:tavLst>
                                    </p:anim>
                                  </p:childTnLst>
                                </p:cTn>
                              </p:par>
                              <p:par>
                                <p:cTn id="23" presetID="47" presetClass="entr" presetSubtype="0" fill="hold" nodeType="withEffect">
                                  <p:stCondLst>
                                    <p:cond delay="0"/>
                                  </p:stCondLst>
                                  <p:childTnLst>
                                    <p:set>
                                      <p:cBhvr>
                                        <p:cTn id="24" dur="1" fill="hold">
                                          <p:stCondLst>
                                            <p:cond delay="0"/>
                                          </p:stCondLst>
                                        </p:cTn>
                                        <p:tgtEl>
                                          <p:spTgt spid="16389"/>
                                        </p:tgtEl>
                                        <p:attrNameLst>
                                          <p:attrName>style.visibility</p:attrName>
                                        </p:attrNameLst>
                                      </p:cBhvr>
                                      <p:to>
                                        <p:strVal val="visible"/>
                                      </p:to>
                                    </p:set>
                                    <p:animEffect transition="in" filter="fade">
                                      <p:cBhvr>
                                        <p:cTn id="25" dur="1000"/>
                                        <p:tgtEl>
                                          <p:spTgt spid="16389"/>
                                        </p:tgtEl>
                                      </p:cBhvr>
                                    </p:animEffect>
                                    <p:anim calcmode="lin" valueType="num">
                                      <p:cBhvr>
                                        <p:cTn id="26" dur="1000" fill="hold"/>
                                        <p:tgtEl>
                                          <p:spTgt spid="16389"/>
                                        </p:tgtEl>
                                        <p:attrNameLst>
                                          <p:attrName>ppt_x</p:attrName>
                                        </p:attrNameLst>
                                      </p:cBhvr>
                                      <p:tavLst>
                                        <p:tav tm="0">
                                          <p:val>
                                            <p:strVal val="#ppt_x"/>
                                          </p:val>
                                        </p:tav>
                                        <p:tav tm="100000">
                                          <p:val>
                                            <p:strVal val="#ppt_x"/>
                                          </p:val>
                                        </p:tav>
                                      </p:tavLst>
                                    </p:anim>
                                    <p:anim calcmode="lin" valueType="num">
                                      <p:cBhvr>
                                        <p:cTn id="27" dur="1000" fill="hold"/>
                                        <p:tgtEl>
                                          <p:spTgt spid="16389"/>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200"/>
                                  </p:stCondLst>
                                  <p:childTnLst>
                                    <p:set>
                                      <p:cBhvr>
                                        <p:cTn id="29" dur="1" fill="hold">
                                          <p:stCondLst>
                                            <p:cond delay="0"/>
                                          </p:stCondLst>
                                        </p:cTn>
                                        <p:tgtEl>
                                          <p:spTgt spid="16391"/>
                                        </p:tgtEl>
                                        <p:attrNameLst>
                                          <p:attrName>style.visibility</p:attrName>
                                        </p:attrNameLst>
                                      </p:cBhvr>
                                      <p:to>
                                        <p:strVal val="visible"/>
                                      </p:to>
                                    </p:set>
                                    <p:animEffect transition="in" filter="fade">
                                      <p:cBhvr>
                                        <p:cTn id="30" dur="1000"/>
                                        <p:tgtEl>
                                          <p:spTgt spid="16391"/>
                                        </p:tgtEl>
                                      </p:cBhvr>
                                    </p:animEffect>
                                    <p:anim calcmode="lin" valueType="num">
                                      <p:cBhvr>
                                        <p:cTn id="31" dur="1000" fill="hold"/>
                                        <p:tgtEl>
                                          <p:spTgt spid="16391"/>
                                        </p:tgtEl>
                                        <p:attrNameLst>
                                          <p:attrName>ppt_x</p:attrName>
                                        </p:attrNameLst>
                                      </p:cBhvr>
                                      <p:tavLst>
                                        <p:tav tm="0">
                                          <p:val>
                                            <p:strVal val="#ppt_x"/>
                                          </p:val>
                                        </p:tav>
                                        <p:tav tm="100000">
                                          <p:val>
                                            <p:strVal val="#ppt_x"/>
                                          </p:val>
                                        </p:tav>
                                      </p:tavLst>
                                    </p:anim>
                                    <p:anim calcmode="lin" valueType="num">
                                      <p:cBhvr>
                                        <p:cTn id="32" dur="1000" fill="hold"/>
                                        <p:tgtEl>
                                          <p:spTgt spid="16391"/>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600"/>
                                  </p:stCondLst>
                                  <p:childTnLst>
                                    <p:set>
                                      <p:cBhvr>
                                        <p:cTn id="34" dur="1" fill="hold">
                                          <p:stCondLst>
                                            <p:cond delay="0"/>
                                          </p:stCondLst>
                                        </p:cTn>
                                        <p:tgtEl>
                                          <p:spTgt spid="16388"/>
                                        </p:tgtEl>
                                        <p:attrNameLst>
                                          <p:attrName>style.visibility</p:attrName>
                                        </p:attrNameLst>
                                      </p:cBhvr>
                                      <p:to>
                                        <p:strVal val="visible"/>
                                      </p:to>
                                    </p:set>
                                    <p:animEffect transition="in" filter="fade">
                                      <p:cBhvr>
                                        <p:cTn id="35" dur="1000"/>
                                        <p:tgtEl>
                                          <p:spTgt spid="16388"/>
                                        </p:tgtEl>
                                      </p:cBhvr>
                                    </p:animEffect>
                                    <p:anim calcmode="lin" valueType="num">
                                      <p:cBhvr>
                                        <p:cTn id="36" dur="1000" fill="hold"/>
                                        <p:tgtEl>
                                          <p:spTgt spid="16388"/>
                                        </p:tgtEl>
                                        <p:attrNameLst>
                                          <p:attrName>ppt_x</p:attrName>
                                        </p:attrNameLst>
                                      </p:cBhvr>
                                      <p:tavLst>
                                        <p:tav tm="0">
                                          <p:val>
                                            <p:strVal val="#ppt_x"/>
                                          </p:val>
                                        </p:tav>
                                        <p:tav tm="100000">
                                          <p:val>
                                            <p:strVal val="#ppt_x"/>
                                          </p:val>
                                        </p:tav>
                                      </p:tavLst>
                                    </p:anim>
                                    <p:anim calcmode="lin" valueType="num">
                                      <p:cBhvr>
                                        <p:cTn id="37" dur="1000" fill="hold"/>
                                        <p:tgtEl>
                                          <p:spTgt spid="16388"/>
                                        </p:tgtEl>
                                        <p:attrNameLst>
                                          <p:attrName>ppt_y</p:attrName>
                                        </p:attrNameLst>
                                      </p:cBhvr>
                                      <p:tavLst>
                                        <p:tav tm="0">
                                          <p:val>
                                            <p:strVal val="#ppt_y+.1"/>
                                          </p:val>
                                        </p:tav>
                                        <p:tav tm="100000">
                                          <p:val>
                                            <p:strVal val="#ppt_y"/>
                                          </p:val>
                                        </p:tav>
                                      </p:tavLst>
                                    </p:anim>
                                  </p:childTnLst>
                                </p:cTn>
                              </p:par>
                            </p:childTnLst>
                          </p:cTn>
                        </p:par>
                        <p:par>
                          <p:cTn id="38" fill="hold" nodeType="afterGroup">
                            <p:stCondLst>
                              <p:cond delay="2860"/>
                            </p:stCondLst>
                            <p:childTnLst>
                              <p:par>
                                <p:cTn id="39" presetID="2" presetClass="exit" presetSubtype="2" fill="hold" nodeType="afterEffect">
                                  <p:stCondLst>
                                    <p:cond delay="0"/>
                                  </p:stCondLst>
                                  <p:childTnLst>
                                    <p:anim calcmode="lin" valueType="num">
                                      <p:cBhvr additive="base">
                                        <p:cTn id="40" dur="1000"/>
                                        <p:tgtEl>
                                          <p:spTgt spid="16400"/>
                                        </p:tgtEl>
                                        <p:attrNameLst>
                                          <p:attrName>ppt_x</p:attrName>
                                        </p:attrNameLst>
                                      </p:cBhvr>
                                      <p:tavLst>
                                        <p:tav tm="0">
                                          <p:val>
                                            <p:strVal val="ppt_x"/>
                                          </p:val>
                                        </p:tav>
                                        <p:tav tm="100000">
                                          <p:val>
                                            <p:strVal val="1+ppt_w/2"/>
                                          </p:val>
                                        </p:tav>
                                      </p:tavLst>
                                    </p:anim>
                                    <p:anim calcmode="lin" valueType="num">
                                      <p:cBhvr additive="base">
                                        <p:cTn id="41" dur="1000"/>
                                        <p:tgtEl>
                                          <p:spTgt spid="16400"/>
                                        </p:tgtEl>
                                        <p:attrNameLst>
                                          <p:attrName>ppt_y</p:attrName>
                                        </p:attrNameLst>
                                      </p:cBhvr>
                                      <p:tavLst>
                                        <p:tav tm="0">
                                          <p:val>
                                            <p:strVal val="ppt_y"/>
                                          </p:val>
                                        </p:tav>
                                        <p:tav tm="100000">
                                          <p:val>
                                            <p:strVal val="ppt_y"/>
                                          </p:val>
                                        </p:tav>
                                      </p:tavLst>
                                    </p:anim>
                                    <p:set>
                                      <p:cBhvr>
                                        <p:cTn id="42" dur="1" fill="hold">
                                          <p:stCondLst>
                                            <p:cond delay="999"/>
                                          </p:stCondLst>
                                        </p:cTn>
                                        <p:tgtEl>
                                          <p:spTgt spid="16400"/>
                                        </p:tgtEl>
                                        <p:attrNameLst>
                                          <p:attrName>style.visibility</p:attrName>
                                        </p:attrNameLst>
                                      </p:cBhvr>
                                      <p:to>
                                        <p:strVal val="hidden"/>
                                      </p:to>
                                    </p:set>
                                  </p:childTnLst>
                                </p:cTn>
                              </p:par>
                              <p:par>
                                <p:cTn id="43" presetID="8" presetClass="emph" presetSubtype="0" fill="hold" nodeType="withEffect">
                                  <p:stCondLst>
                                    <p:cond delay="300"/>
                                  </p:stCondLst>
                                  <p:childTnLst>
                                    <p:animRot by="-21599821">
                                      <p:cBhvr>
                                        <p:cTn id="44" dur="2000" fill="hold"/>
                                        <p:tgtEl>
                                          <p:spTgt spid="16391"/>
                                        </p:tgtEl>
                                        <p:attrNameLst>
                                          <p:attrName>r</p:attrName>
                                        </p:attrNameLst>
                                      </p:cBhvr>
                                    </p:animRot>
                                  </p:childTnLst>
                                </p:cTn>
                              </p:par>
                              <p:par>
                                <p:cTn id="45" presetID="8" presetClass="emph" presetSubtype="0" fill="hold" nodeType="withEffect">
                                  <p:stCondLst>
                                    <p:cond delay="500"/>
                                  </p:stCondLst>
                                  <p:childTnLst>
                                    <p:animRot by="-21599821">
                                      <p:cBhvr>
                                        <p:cTn id="46" dur="2000" fill="hold"/>
                                        <p:tgtEl>
                                          <p:spTgt spid="16389"/>
                                        </p:tgtEl>
                                        <p:attrNameLst>
                                          <p:attrName>r</p:attrName>
                                        </p:attrNameLst>
                                      </p:cBhvr>
                                    </p:animRot>
                                  </p:childTnLst>
                                </p:cTn>
                              </p:par>
                              <p:par>
                                <p:cTn id="47" presetID="8" presetClass="emph" presetSubtype="0" fill="hold" nodeType="withEffect">
                                  <p:stCondLst>
                                    <p:cond delay="500"/>
                                  </p:stCondLst>
                                  <p:childTnLst>
                                    <p:animRot by="-21599821">
                                      <p:cBhvr>
                                        <p:cTn id="48" dur="2000" fill="hold"/>
                                        <p:tgtEl>
                                          <p:spTgt spid="16390"/>
                                        </p:tgtEl>
                                        <p:attrNameLst>
                                          <p:attrName>r</p:attrName>
                                        </p:attrNameLst>
                                      </p:cBhvr>
                                    </p:animRot>
                                  </p:childTnLst>
                                </p:cTn>
                              </p:par>
                              <p:par>
                                <p:cTn id="49" presetID="8" presetClass="emph" presetSubtype="0" fill="hold" nodeType="withEffect">
                                  <p:stCondLst>
                                    <p:cond delay="500"/>
                                  </p:stCondLst>
                                  <p:childTnLst>
                                    <p:animRot by="-21599821">
                                      <p:cBhvr>
                                        <p:cTn id="50" dur="2000" fill="hold"/>
                                        <p:tgtEl>
                                          <p:spTgt spid="16388"/>
                                        </p:tgtEl>
                                        <p:attrNameLst>
                                          <p:attrName>r</p:attrName>
                                        </p:attrNameLst>
                                      </p:cBhvr>
                                    </p:animRot>
                                  </p:childTnLst>
                                </p:cTn>
                              </p:par>
                            </p:childTnLst>
                          </p:cTn>
                        </p:par>
                        <p:par>
                          <p:cTn id="51" fill="hold" nodeType="afterGroup">
                            <p:stCondLst>
                              <p:cond delay="5360"/>
                            </p:stCondLst>
                            <p:childTnLst>
                              <p:par>
                                <p:cTn id="52" presetID="42" presetClass="entr" presetSubtype="0" fill="hold" grpId="0" nodeType="afterEffect">
                                  <p:stCondLst>
                                    <p:cond delay="0"/>
                                  </p:stCondLst>
                                  <p:childTnLst>
                                    <p:set>
                                      <p:cBhvr>
                                        <p:cTn id="53" dur="1" fill="hold">
                                          <p:stCondLst>
                                            <p:cond delay="0"/>
                                          </p:stCondLst>
                                        </p:cTn>
                                        <p:tgtEl>
                                          <p:spTgt spid="16396"/>
                                        </p:tgtEl>
                                        <p:attrNameLst>
                                          <p:attrName>style.visibility</p:attrName>
                                        </p:attrNameLst>
                                      </p:cBhvr>
                                      <p:to>
                                        <p:strVal val="visible"/>
                                      </p:to>
                                    </p:set>
                                    <p:animEffect transition="in" filter="fade">
                                      <p:cBhvr>
                                        <p:cTn id="54" dur="1000"/>
                                        <p:tgtEl>
                                          <p:spTgt spid="16396"/>
                                        </p:tgtEl>
                                      </p:cBhvr>
                                    </p:animEffect>
                                    <p:anim calcmode="lin" valueType="num">
                                      <p:cBhvr>
                                        <p:cTn id="55" dur="1000" fill="hold"/>
                                        <p:tgtEl>
                                          <p:spTgt spid="16396"/>
                                        </p:tgtEl>
                                        <p:attrNameLst>
                                          <p:attrName>ppt_x</p:attrName>
                                        </p:attrNameLst>
                                      </p:cBhvr>
                                      <p:tavLst>
                                        <p:tav tm="0">
                                          <p:val>
                                            <p:strVal val="#ppt_x"/>
                                          </p:val>
                                        </p:tav>
                                        <p:tav tm="100000">
                                          <p:val>
                                            <p:strVal val="#ppt_x"/>
                                          </p:val>
                                        </p:tav>
                                      </p:tavLst>
                                    </p:anim>
                                    <p:anim calcmode="lin" valueType="num">
                                      <p:cBhvr>
                                        <p:cTn id="56" dur="1000" fill="hold"/>
                                        <p:tgtEl>
                                          <p:spTgt spid="16396"/>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16397"/>
                                        </p:tgtEl>
                                        <p:attrNameLst>
                                          <p:attrName>style.visibility</p:attrName>
                                        </p:attrNameLst>
                                      </p:cBhvr>
                                      <p:to>
                                        <p:strVal val="visible"/>
                                      </p:to>
                                    </p:set>
                                    <p:animEffect transition="in" filter="fade">
                                      <p:cBhvr>
                                        <p:cTn id="59" dur="1000"/>
                                        <p:tgtEl>
                                          <p:spTgt spid="16397"/>
                                        </p:tgtEl>
                                      </p:cBhvr>
                                    </p:animEffect>
                                    <p:anim calcmode="lin" valueType="num">
                                      <p:cBhvr>
                                        <p:cTn id="60" dur="1000" fill="hold"/>
                                        <p:tgtEl>
                                          <p:spTgt spid="16397"/>
                                        </p:tgtEl>
                                        <p:attrNameLst>
                                          <p:attrName>ppt_x</p:attrName>
                                        </p:attrNameLst>
                                      </p:cBhvr>
                                      <p:tavLst>
                                        <p:tav tm="0">
                                          <p:val>
                                            <p:strVal val="#ppt_x"/>
                                          </p:val>
                                        </p:tav>
                                        <p:tav tm="100000">
                                          <p:val>
                                            <p:strVal val="#ppt_x"/>
                                          </p:val>
                                        </p:tav>
                                      </p:tavLst>
                                    </p:anim>
                                    <p:anim calcmode="lin" valueType="num">
                                      <p:cBhvr>
                                        <p:cTn id="61" dur="1000" fill="hold"/>
                                        <p:tgtEl>
                                          <p:spTgt spid="16397"/>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16398"/>
                                        </p:tgtEl>
                                        <p:attrNameLst>
                                          <p:attrName>style.visibility</p:attrName>
                                        </p:attrNameLst>
                                      </p:cBhvr>
                                      <p:to>
                                        <p:strVal val="visible"/>
                                      </p:to>
                                    </p:set>
                                    <p:animEffect transition="in" filter="fade">
                                      <p:cBhvr>
                                        <p:cTn id="64" dur="1000"/>
                                        <p:tgtEl>
                                          <p:spTgt spid="16398"/>
                                        </p:tgtEl>
                                      </p:cBhvr>
                                    </p:animEffect>
                                    <p:anim calcmode="lin" valueType="num">
                                      <p:cBhvr>
                                        <p:cTn id="65" dur="1000" fill="hold"/>
                                        <p:tgtEl>
                                          <p:spTgt spid="16398"/>
                                        </p:tgtEl>
                                        <p:attrNameLst>
                                          <p:attrName>ppt_x</p:attrName>
                                        </p:attrNameLst>
                                      </p:cBhvr>
                                      <p:tavLst>
                                        <p:tav tm="0">
                                          <p:val>
                                            <p:strVal val="#ppt_x"/>
                                          </p:val>
                                        </p:tav>
                                        <p:tav tm="100000">
                                          <p:val>
                                            <p:strVal val="#ppt_x"/>
                                          </p:val>
                                        </p:tav>
                                      </p:tavLst>
                                    </p:anim>
                                    <p:anim calcmode="lin" valueType="num">
                                      <p:cBhvr>
                                        <p:cTn id="66" dur="1000" fill="hold"/>
                                        <p:tgtEl>
                                          <p:spTgt spid="16398"/>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16399"/>
                                        </p:tgtEl>
                                        <p:attrNameLst>
                                          <p:attrName>style.visibility</p:attrName>
                                        </p:attrNameLst>
                                      </p:cBhvr>
                                      <p:to>
                                        <p:strVal val="visible"/>
                                      </p:to>
                                    </p:set>
                                    <p:animEffect transition="in" filter="fade">
                                      <p:cBhvr>
                                        <p:cTn id="69" dur="1000"/>
                                        <p:tgtEl>
                                          <p:spTgt spid="16399"/>
                                        </p:tgtEl>
                                      </p:cBhvr>
                                    </p:animEffect>
                                    <p:anim calcmode="lin" valueType="num">
                                      <p:cBhvr>
                                        <p:cTn id="70" dur="1000" fill="hold"/>
                                        <p:tgtEl>
                                          <p:spTgt spid="16399"/>
                                        </p:tgtEl>
                                        <p:attrNameLst>
                                          <p:attrName>ppt_x</p:attrName>
                                        </p:attrNameLst>
                                      </p:cBhvr>
                                      <p:tavLst>
                                        <p:tav tm="0">
                                          <p:val>
                                            <p:strVal val="#ppt_x"/>
                                          </p:val>
                                        </p:tav>
                                        <p:tav tm="100000">
                                          <p:val>
                                            <p:strVal val="#ppt_x"/>
                                          </p:val>
                                        </p:tav>
                                      </p:tavLst>
                                    </p:anim>
                                    <p:anim calcmode="lin" valueType="num">
                                      <p:cBhvr>
                                        <p:cTn id="71" dur="1000" fill="hold"/>
                                        <p:tgtEl>
                                          <p:spTgt spid="16399"/>
                                        </p:tgtEl>
                                        <p:attrNameLst>
                                          <p:attrName>ppt_y</p:attrName>
                                        </p:attrNameLst>
                                      </p:cBhvr>
                                      <p:tavLst>
                                        <p:tav tm="0">
                                          <p:val>
                                            <p:strVal val="#ppt_y+.1"/>
                                          </p:val>
                                        </p:tav>
                                        <p:tav tm="100000">
                                          <p:val>
                                            <p:strVal val="#ppt_y"/>
                                          </p:val>
                                        </p:tav>
                                      </p:tavLst>
                                    </p:anim>
                                  </p:childTnLst>
                                </p:cTn>
                              </p:par>
                            </p:childTnLst>
                          </p:cTn>
                        </p:par>
                        <p:par>
                          <p:cTn id="72" fill="hold" nodeType="afterGroup">
                            <p:stCondLst>
                              <p:cond delay="6360"/>
                            </p:stCondLst>
                            <p:childTnLst>
                              <p:par>
                                <p:cTn id="73" presetID="31" presetClass="entr" presetSubtype="0" fill="hold" grpId="0" nodeType="afterEffect">
                                  <p:stCondLst>
                                    <p:cond delay="0"/>
                                  </p:stCondLst>
                                  <p:childTnLst>
                                    <p:set>
                                      <p:cBhvr>
                                        <p:cTn id="74" dur="1" fill="hold">
                                          <p:stCondLst>
                                            <p:cond delay="0"/>
                                          </p:stCondLst>
                                        </p:cTn>
                                        <p:tgtEl>
                                          <p:spTgt spid="16393"/>
                                        </p:tgtEl>
                                        <p:attrNameLst>
                                          <p:attrName>style.visibility</p:attrName>
                                        </p:attrNameLst>
                                      </p:cBhvr>
                                      <p:to>
                                        <p:strVal val="visible"/>
                                      </p:to>
                                    </p:set>
                                    <p:anim calcmode="lin" valueType="num">
                                      <p:cBhvr>
                                        <p:cTn id="75" dur="500" fill="hold"/>
                                        <p:tgtEl>
                                          <p:spTgt spid="16393"/>
                                        </p:tgtEl>
                                        <p:attrNameLst>
                                          <p:attrName>ppt_w</p:attrName>
                                        </p:attrNameLst>
                                      </p:cBhvr>
                                      <p:tavLst>
                                        <p:tav tm="0">
                                          <p:val>
                                            <p:fltVal val="0"/>
                                          </p:val>
                                        </p:tav>
                                        <p:tav tm="100000">
                                          <p:val>
                                            <p:strVal val="#ppt_w"/>
                                          </p:val>
                                        </p:tav>
                                      </p:tavLst>
                                    </p:anim>
                                    <p:anim calcmode="lin" valueType="num">
                                      <p:cBhvr>
                                        <p:cTn id="76" dur="500" fill="hold"/>
                                        <p:tgtEl>
                                          <p:spTgt spid="16393"/>
                                        </p:tgtEl>
                                        <p:attrNameLst>
                                          <p:attrName>ppt_h</p:attrName>
                                        </p:attrNameLst>
                                      </p:cBhvr>
                                      <p:tavLst>
                                        <p:tav tm="0">
                                          <p:val>
                                            <p:fltVal val="0"/>
                                          </p:val>
                                        </p:tav>
                                        <p:tav tm="100000">
                                          <p:val>
                                            <p:strVal val="#ppt_h"/>
                                          </p:val>
                                        </p:tav>
                                      </p:tavLst>
                                    </p:anim>
                                    <p:anim calcmode="lin" valueType="num">
                                      <p:cBhvr>
                                        <p:cTn id="77" dur="500" fill="hold"/>
                                        <p:tgtEl>
                                          <p:spTgt spid="16393"/>
                                        </p:tgtEl>
                                        <p:attrNameLst>
                                          <p:attrName>style.rotation</p:attrName>
                                        </p:attrNameLst>
                                      </p:cBhvr>
                                      <p:tavLst>
                                        <p:tav tm="0">
                                          <p:val>
                                            <p:fltVal val="90"/>
                                          </p:val>
                                        </p:tav>
                                        <p:tav tm="100000">
                                          <p:val>
                                            <p:fltVal val="0"/>
                                          </p:val>
                                        </p:tav>
                                      </p:tavLst>
                                    </p:anim>
                                    <p:animEffect transition="in" filter="fade">
                                      <p:cBhvr>
                                        <p:cTn id="78" dur="500"/>
                                        <p:tgtEl>
                                          <p:spTgt spid="16393"/>
                                        </p:tgtEl>
                                      </p:cBhvr>
                                    </p:animEffect>
                                  </p:childTnLst>
                                </p:cTn>
                              </p:par>
                              <p:par>
                                <p:cTn id="79" presetID="31" presetClass="entr" presetSubtype="0" fill="hold" grpId="0" nodeType="withEffect">
                                  <p:stCondLst>
                                    <p:cond delay="0"/>
                                  </p:stCondLst>
                                  <p:childTnLst>
                                    <p:set>
                                      <p:cBhvr>
                                        <p:cTn id="80" dur="1" fill="hold">
                                          <p:stCondLst>
                                            <p:cond delay="0"/>
                                          </p:stCondLst>
                                        </p:cTn>
                                        <p:tgtEl>
                                          <p:spTgt spid="16392"/>
                                        </p:tgtEl>
                                        <p:attrNameLst>
                                          <p:attrName>style.visibility</p:attrName>
                                        </p:attrNameLst>
                                      </p:cBhvr>
                                      <p:to>
                                        <p:strVal val="visible"/>
                                      </p:to>
                                    </p:set>
                                    <p:anim calcmode="lin" valueType="num">
                                      <p:cBhvr>
                                        <p:cTn id="81" dur="500" fill="hold"/>
                                        <p:tgtEl>
                                          <p:spTgt spid="16392"/>
                                        </p:tgtEl>
                                        <p:attrNameLst>
                                          <p:attrName>ppt_w</p:attrName>
                                        </p:attrNameLst>
                                      </p:cBhvr>
                                      <p:tavLst>
                                        <p:tav tm="0">
                                          <p:val>
                                            <p:fltVal val="0"/>
                                          </p:val>
                                        </p:tav>
                                        <p:tav tm="100000">
                                          <p:val>
                                            <p:strVal val="#ppt_w"/>
                                          </p:val>
                                        </p:tav>
                                      </p:tavLst>
                                    </p:anim>
                                    <p:anim calcmode="lin" valueType="num">
                                      <p:cBhvr>
                                        <p:cTn id="82" dur="500" fill="hold"/>
                                        <p:tgtEl>
                                          <p:spTgt spid="16392"/>
                                        </p:tgtEl>
                                        <p:attrNameLst>
                                          <p:attrName>ppt_h</p:attrName>
                                        </p:attrNameLst>
                                      </p:cBhvr>
                                      <p:tavLst>
                                        <p:tav tm="0">
                                          <p:val>
                                            <p:fltVal val="0"/>
                                          </p:val>
                                        </p:tav>
                                        <p:tav tm="100000">
                                          <p:val>
                                            <p:strVal val="#ppt_h"/>
                                          </p:val>
                                        </p:tav>
                                      </p:tavLst>
                                    </p:anim>
                                    <p:anim calcmode="lin" valueType="num">
                                      <p:cBhvr>
                                        <p:cTn id="83" dur="500" fill="hold"/>
                                        <p:tgtEl>
                                          <p:spTgt spid="16392"/>
                                        </p:tgtEl>
                                        <p:attrNameLst>
                                          <p:attrName>style.rotation</p:attrName>
                                        </p:attrNameLst>
                                      </p:cBhvr>
                                      <p:tavLst>
                                        <p:tav tm="0">
                                          <p:val>
                                            <p:fltVal val="90"/>
                                          </p:val>
                                        </p:tav>
                                        <p:tav tm="100000">
                                          <p:val>
                                            <p:fltVal val="0"/>
                                          </p:val>
                                        </p:tav>
                                      </p:tavLst>
                                    </p:anim>
                                    <p:animEffect transition="in" filter="fade">
                                      <p:cBhvr>
                                        <p:cTn id="84" dur="500"/>
                                        <p:tgtEl>
                                          <p:spTgt spid="16392"/>
                                        </p:tgtEl>
                                      </p:cBhvr>
                                    </p:animEffect>
                                  </p:childTnLst>
                                </p:cTn>
                              </p:par>
                              <p:par>
                                <p:cTn id="85" presetID="31" presetClass="entr" presetSubtype="0" fill="hold" grpId="0" nodeType="withEffect">
                                  <p:stCondLst>
                                    <p:cond delay="0"/>
                                  </p:stCondLst>
                                  <p:childTnLst>
                                    <p:set>
                                      <p:cBhvr>
                                        <p:cTn id="86" dur="1" fill="hold">
                                          <p:stCondLst>
                                            <p:cond delay="0"/>
                                          </p:stCondLst>
                                        </p:cTn>
                                        <p:tgtEl>
                                          <p:spTgt spid="16394"/>
                                        </p:tgtEl>
                                        <p:attrNameLst>
                                          <p:attrName>style.visibility</p:attrName>
                                        </p:attrNameLst>
                                      </p:cBhvr>
                                      <p:to>
                                        <p:strVal val="visible"/>
                                      </p:to>
                                    </p:set>
                                    <p:anim calcmode="lin" valueType="num">
                                      <p:cBhvr>
                                        <p:cTn id="87" dur="500" fill="hold"/>
                                        <p:tgtEl>
                                          <p:spTgt spid="16394"/>
                                        </p:tgtEl>
                                        <p:attrNameLst>
                                          <p:attrName>ppt_w</p:attrName>
                                        </p:attrNameLst>
                                      </p:cBhvr>
                                      <p:tavLst>
                                        <p:tav tm="0">
                                          <p:val>
                                            <p:fltVal val="0"/>
                                          </p:val>
                                        </p:tav>
                                        <p:tav tm="100000">
                                          <p:val>
                                            <p:strVal val="#ppt_w"/>
                                          </p:val>
                                        </p:tav>
                                      </p:tavLst>
                                    </p:anim>
                                    <p:anim calcmode="lin" valueType="num">
                                      <p:cBhvr>
                                        <p:cTn id="88" dur="500" fill="hold"/>
                                        <p:tgtEl>
                                          <p:spTgt spid="16394"/>
                                        </p:tgtEl>
                                        <p:attrNameLst>
                                          <p:attrName>ppt_h</p:attrName>
                                        </p:attrNameLst>
                                      </p:cBhvr>
                                      <p:tavLst>
                                        <p:tav tm="0">
                                          <p:val>
                                            <p:fltVal val="0"/>
                                          </p:val>
                                        </p:tav>
                                        <p:tav tm="100000">
                                          <p:val>
                                            <p:strVal val="#ppt_h"/>
                                          </p:val>
                                        </p:tav>
                                      </p:tavLst>
                                    </p:anim>
                                    <p:anim calcmode="lin" valueType="num">
                                      <p:cBhvr>
                                        <p:cTn id="89" dur="500" fill="hold"/>
                                        <p:tgtEl>
                                          <p:spTgt spid="16394"/>
                                        </p:tgtEl>
                                        <p:attrNameLst>
                                          <p:attrName>style.rotation</p:attrName>
                                        </p:attrNameLst>
                                      </p:cBhvr>
                                      <p:tavLst>
                                        <p:tav tm="0">
                                          <p:val>
                                            <p:fltVal val="90"/>
                                          </p:val>
                                        </p:tav>
                                        <p:tav tm="100000">
                                          <p:val>
                                            <p:fltVal val="0"/>
                                          </p:val>
                                        </p:tav>
                                      </p:tavLst>
                                    </p:anim>
                                    <p:animEffect transition="in" filter="fade">
                                      <p:cBhvr>
                                        <p:cTn id="90" dur="500"/>
                                        <p:tgtEl>
                                          <p:spTgt spid="16394"/>
                                        </p:tgtEl>
                                      </p:cBhvr>
                                    </p:animEffect>
                                  </p:childTnLst>
                                </p:cTn>
                              </p:par>
                              <p:par>
                                <p:cTn id="91" presetID="31" presetClass="entr" presetSubtype="0" fill="hold" grpId="0" nodeType="withEffect">
                                  <p:stCondLst>
                                    <p:cond delay="0"/>
                                  </p:stCondLst>
                                  <p:childTnLst>
                                    <p:set>
                                      <p:cBhvr>
                                        <p:cTn id="92" dur="1" fill="hold">
                                          <p:stCondLst>
                                            <p:cond delay="0"/>
                                          </p:stCondLst>
                                        </p:cTn>
                                        <p:tgtEl>
                                          <p:spTgt spid="16395"/>
                                        </p:tgtEl>
                                        <p:attrNameLst>
                                          <p:attrName>style.visibility</p:attrName>
                                        </p:attrNameLst>
                                      </p:cBhvr>
                                      <p:to>
                                        <p:strVal val="visible"/>
                                      </p:to>
                                    </p:set>
                                    <p:anim calcmode="lin" valueType="num">
                                      <p:cBhvr>
                                        <p:cTn id="93" dur="500" fill="hold"/>
                                        <p:tgtEl>
                                          <p:spTgt spid="16395"/>
                                        </p:tgtEl>
                                        <p:attrNameLst>
                                          <p:attrName>ppt_w</p:attrName>
                                        </p:attrNameLst>
                                      </p:cBhvr>
                                      <p:tavLst>
                                        <p:tav tm="0">
                                          <p:val>
                                            <p:fltVal val="0"/>
                                          </p:val>
                                        </p:tav>
                                        <p:tav tm="100000">
                                          <p:val>
                                            <p:strVal val="#ppt_w"/>
                                          </p:val>
                                        </p:tav>
                                      </p:tavLst>
                                    </p:anim>
                                    <p:anim calcmode="lin" valueType="num">
                                      <p:cBhvr>
                                        <p:cTn id="94" dur="500" fill="hold"/>
                                        <p:tgtEl>
                                          <p:spTgt spid="16395"/>
                                        </p:tgtEl>
                                        <p:attrNameLst>
                                          <p:attrName>ppt_h</p:attrName>
                                        </p:attrNameLst>
                                      </p:cBhvr>
                                      <p:tavLst>
                                        <p:tav tm="0">
                                          <p:val>
                                            <p:fltVal val="0"/>
                                          </p:val>
                                        </p:tav>
                                        <p:tav tm="100000">
                                          <p:val>
                                            <p:strVal val="#ppt_h"/>
                                          </p:val>
                                        </p:tav>
                                      </p:tavLst>
                                    </p:anim>
                                    <p:anim calcmode="lin" valueType="num">
                                      <p:cBhvr>
                                        <p:cTn id="95" dur="500" fill="hold"/>
                                        <p:tgtEl>
                                          <p:spTgt spid="16395"/>
                                        </p:tgtEl>
                                        <p:attrNameLst>
                                          <p:attrName>style.rotation</p:attrName>
                                        </p:attrNameLst>
                                      </p:cBhvr>
                                      <p:tavLst>
                                        <p:tav tm="0">
                                          <p:val>
                                            <p:fltVal val="90"/>
                                          </p:val>
                                        </p:tav>
                                        <p:tav tm="100000">
                                          <p:val>
                                            <p:fltVal val="0"/>
                                          </p:val>
                                        </p:tav>
                                      </p:tavLst>
                                    </p:anim>
                                    <p:animEffect transition="in" filter="fade">
                                      <p:cBhvr>
                                        <p:cTn id="96" dur="500"/>
                                        <p:tgtEl>
                                          <p:spTgt spid="163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p:bldP spid="16392" grpId="0"/>
      <p:bldP spid="16393" grpId="0"/>
      <p:bldP spid="16394" grpId="0"/>
      <p:bldP spid="16395" grpId="0"/>
      <p:bldP spid="16396" grpId="0"/>
      <p:bldP spid="16397" grpId="0"/>
      <p:bldP spid="16398" grpId="0"/>
      <p:bldP spid="1639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WPS上传PPT\高铁\过渡页.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05038"/>
            <a:ext cx="12196763" cy="464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TextBox 10"/>
          <p:cNvSpPr txBox="1">
            <a:spLocks noChangeArrowheads="1"/>
          </p:cNvSpPr>
          <p:nvPr/>
        </p:nvSpPr>
        <p:spPr bwMode="auto">
          <a:xfrm>
            <a:off x="2641600" y="3357563"/>
            <a:ext cx="6913563"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4800" b="1">
                <a:solidFill>
                  <a:srgbClr val="FFFFFF"/>
                </a:solidFill>
                <a:latin typeface="微软雅黑" pitchFamily="34" charset="-122"/>
              </a:rPr>
              <a:t>请输入您的章节大标题</a:t>
            </a:r>
          </a:p>
        </p:txBody>
      </p:sp>
      <p:cxnSp>
        <p:nvCxnSpPr>
          <p:cNvPr id="17412" name="直接连接符 11"/>
          <p:cNvCxnSpPr>
            <a:cxnSpLocks noChangeShapeType="1"/>
          </p:cNvCxnSpPr>
          <p:nvPr/>
        </p:nvCxnSpPr>
        <p:spPr bwMode="auto">
          <a:xfrm>
            <a:off x="2641600" y="4195763"/>
            <a:ext cx="6913563" cy="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cxnSp>
      <p:sp>
        <p:nvSpPr>
          <p:cNvPr id="17413" name="TextBox 14"/>
          <p:cNvSpPr txBox="1">
            <a:spLocks noChangeArrowheads="1"/>
          </p:cNvSpPr>
          <p:nvPr/>
        </p:nvSpPr>
        <p:spPr bwMode="auto">
          <a:xfrm>
            <a:off x="2714625" y="4289425"/>
            <a:ext cx="6624638"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200">
                <a:solidFill>
                  <a:srgbClr val="FFFFFF"/>
                </a:solidFill>
                <a:latin typeface="微软雅黑" pitchFamily="34" charset="-122"/>
              </a:rPr>
              <a:t>这里可以用一段简洁的文字描述出本章中心思想，或者作为章节导语。还可以列出本章的小节标题。</a:t>
            </a:r>
          </a:p>
        </p:txBody>
      </p:sp>
      <p:grpSp>
        <p:nvGrpSpPr>
          <p:cNvPr id="17414" name="组合 15"/>
          <p:cNvGrpSpPr>
            <a:grpSpLocks/>
          </p:cNvGrpSpPr>
          <p:nvPr/>
        </p:nvGrpSpPr>
        <p:grpSpPr bwMode="auto">
          <a:xfrm>
            <a:off x="4948238" y="1039813"/>
            <a:ext cx="2301875" cy="2308225"/>
            <a:chOff x="0" y="0"/>
            <a:chExt cx="2301875" cy="2308226"/>
          </a:xfrm>
        </p:grpSpPr>
        <p:sp>
          <p:nvSpPr>
            <p:cNvPr id="3" name="Oval 5"/>
            <p:cNvSpPr>
              <a:spLocks noChangeArrowheads="1"/>
            </p:cNvSpPr>
            <p:nvPr/>
          </p:nvSpPr>
          <p:spPr bwMode="auto">
            <a:xfrm>
              <a:off x="0" y="0"/>
              <a:ext cx="2301875" cy="230822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ea typeface="宋体" pitchFamily="2" charset="-122"/>
              </a:endParaRPr>
            </a:p>
          </p:txBody>
        </p:sp>
        <p:sp>
          <p:nvSpPr>
            <p:cNvPr id="17415" name="Freeform 6"/>
            <p:cNvSpPr>
              <a:spLocks noEditPoints="1" noChangeArrowheads="1"/>
            </p:cNvSpPr>
            <p:nvPr/>
          </p:nvSpPr>
          <p:spPr bwMode="auto">
            <a:xfrm>
              <a:off x="123825" y="123825"/>
              <a:ext cx="2054225" cy="2058988"/>
            </a:xfrm>
            <a:custGeom>
              <a:avLst/>
              <a:gdLst>
                <a:gd name="T0" fmla="*/ 1653 w 3306"/>
                <a:gd name="T1" fmla="*/ 0 h 3306"/>
                <a:gd name="T2" fmla="*/ 3306 w 3306"/>
                <a:gd name="T3" fmla="*/ 1653 h 3306"/>
                <a:gd name="T4" fmla="*/ 1653 w 3306"/>
                <a:gd name="T5" fmla="*/ 3306 h 3306"/>
                <a:gd name="T6" fmla="*/ 0 w 3306"/>
                <a:gd name="T7" fmla="*/ 1653 h 3306"/>
                <a:gd name="T8" fmla="*/ 1653 w 3306"/>
                <a:gd name="T9" fmla="*/ 0 h 3306"/>
                <a:gd name="T10" fmla="*/ 1653 w 3306"/>
                <a:gd name="T11" fmla="*/ 112 h 3306"/>
                <a:gd name="T12" fmla="*/ 3193 w 3306"/>
                <a:gd name="T13" fmla="*/ 1653 h 3306"/>
                <a:gd name="T14" fmla="*/ 1653 w 3306"/>
                <a:gd name="T15" fmla="*/ 3193 h 3306"/>
                <a:gd name="T16" fmla="*/ 112 w 3306"/>
                <a:gd name="T17" fmla="*/ 1653 h 3306"/>
                <a:gd name="T18" fmla="*/ 1653 w 3306"/>
                <a:gd name="T19" fmla="*/ 112 h 3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 name="Freeform 40"/>
          <p:cNvSpPr>
            <a:spLocks noEditPoints="1" noChangeArrowheads="1"/>
          </p:cNvSpPr>
          <p:nvPr/>
        </p:nvSpPr>
        <p:spPr bwMode="auto">
          <a:xfrm>
            <a:off x="5410200" y="1557338"/>
            <a:ext cx="1376363" cy="1273175"/>
          </a:xfrm>
          <a:custGeom>
            <a:avLst/>
            <a:gdLst>
              <a:gd name="T0" fmla="*/ 0 w 416"/>
              <a:gd name="T1" fmla="*/ 227 h 384"/>
              <a:gd name="T2" fmla="*/ 160 w 416"/>
              <a:gd name="T3" fmla="*/ 384 h 384"/>
              <a:gd name="T4" fmla="*/ 281 w 416"/>
              <a:gd name="T5" fmla="*/ 364 h 384"/>
              <a:gd name="T6" fmla="*/ 253 w 416"/>
              <a:gd name="T7" fmla="*/ 170 h 384"/>
              <a:gd name="T8" fmla="*/ 247 w 416"/>
              <a:gd name="T9" fmla="*/ 357 h 384"/>
              <a:gd name="T10" fmla="*/ 164 w 416"/>
              <a:gd name="T11" fmla="*/ 322 h 384"/>
              <a:gd name="T12" fmla="*/ 141 w 416"/>
              <a:gd name="T13" fmla="*/ 224 h 384"/>
              <a:gd name="T14" fmla="*/ 29 w 416"/>
              <a:gd name="T15" fmla="*/ 221 h 384"/>
              <a:gd name="T16" fmla="*/ 32 w 416"/>
              <a:gd name="T17" fmla="*/ 70 h 384"/>
              <a:gd name="T18" fmla="*/ 164 w 416"/>
              <a:gd name="T19" fmla="*/ 40 h 384"/>
              <a:gd name="T20" fmla="*/ 0 w 416"/>
              <a:gd name="T21" fmla="*/ 67 h 384"/>
              <a:gd name="T22" fmla="*/ 234 w 416"/>
              <a:gd name="T23" fmla="*/ 79 h 384"/>
              <a:gd name="T24" fmla="*/ 220 w 416"/>
              <a:gd name="T25" fmla="*/ 63 h 384"/>
              <a:gd name="T26" fmla="*/ 231 w 416"/>
              <a:gd name="T27" fmla="*/ 53 h 384"/>
              <a:gd name="T28" fmla="*/ 260 w 416"/>
              <a:gd name="T29" fmla="*/ 53 h 384"/>
              <a:gd name="T30" fmla="*/ 272 w 416"/>
              <a:gd name="T31" fmla="*/ 63 h 384"/>
              <a:gd name="T32" fmla="*/ 257 w 416"/>
              <a:gd name="T33" fmla="*/ 79 h 384"/>
              <a:gd name="T34" fmla="*/ 272 w 416"/>
              <a:gd name="T35" fmla="*/ 95 h 384"/>
              <a:gd name="T36" fmla="*/ 260 w 416"/>
              <a:gd name="T37" fmla="*/ 105 h 384"/>
              <a:gd name="T38" fmla="*/ 231 w 416"/>
              <a:gd name="T39" fmla="*/ 105 h 384"/>
              <a:gd name="T40" fmla="*/ 220 w 416"/>
              <a:gd name="T41" fmla="*/ 95 h 384"/>
              <a:gd name="T42" fmla="*/ 340 w 416"/>
              <a:gd name="T43" fmla="*/ 144 h 384"/>
              <a:gd name="T44" fmla="*/ 411 w 416"/>
              <a:gd name="T45" fmla="*/ 236 h 384"/>
              <a:gd name="T46" fmla="*/ 382 w 416"/>
              <a:gd name="T47" fmla="*/ 244 h 384"/>
              <a:gd name="T48" fmla="*/ 340 w 416"/>
              <a:gd name="T49" fmla="*/ 144 h 384"/>
              <a:gd name="T50" fmla="*/ 297 w 416"/>
              <a:gd name="T51" fmla="*/ 28 h 384"/>
              <a:gd name="T52" fmla="*/ 328 w 416"/>
              <a:gd name="T53" fmla="*/ 144 h 384"/>
              <a:gd name="T54" fmla="*/ 314 w 416"/>
              <a:gd name="T55" fmla="*/ 161 h 384"/>
              <a:gd name="T56" fmla="*/ 287 w 416"/>
              <a:gd name="T57" fmla="*/ 138 h 384"/>
              <a:gd name="T58" fmla="*/ 195 w 416"/>
              <a:gd name="T59" fmla="*/ 28 h 384"/>
              <a:gd name="T60" fmla="*/ 280 w 416"/>
              <a:gd name="T61" fmla="*/ 45 h 384"/>
              <a:gd name="T62" fmla="*/ 212 w 416"/>
              <a:gd name="T63" fmla="*/ 113 h 384"/>
              <a:gd name="T64" fmla="*/ 133 w 416"/>
              <a:gd name="T65" fmla="*/ 335 h 384"/>
              <a:gd name="T66" fmla="*/ 52 w 416"/>
              <a:gd name="T67" fmla="*/ 251 h 384"/>
              <a:gd name="T68" fmla="*/ 133 w 416"/>
              <a:gd name="T69" fmla="*/ 335 h 384"/>
              <a:gd name="T70" fmla="*/ 48 w 416"/>
              <a:gd name="T71" fmla="*/ 109 h 384"/>
              <a:gd name="T72" fmla="*/ 164 w 416"/>
              <a:gd name="T73" fmla="*/ 115 h 384"/>
              <a:gd name="T74" fmla="*/ 104 w 416"/>
              <a:gd name="T75" fmla="*/ 93 h 384"/>
              <a:gd name="T76" fmla="*/ 48 w 416"/>
              <a:gd name="T77" fmla="*/ 176 h 384"/>
              <a:gd name="T78" fmla="*/ 53 w 416"/>
              <a:gd name="T79" fmla="*/ 195 h 384"/>
              <a:gd name="T80" fmla="*/ 165 w 416"/>
              <a:gd name="T81" fmla="*/ 174 h 384"/>
              <a:gd name="T82" fmla="*/ 48 w 416"/>
              <a:gd name="T83" fmla="*/ 176 h 384"/>
              <a:gd name="T84" fmla="*/ 48 w 416"/>
              <a:gd name="T85" fmla="*/ 149 h 384"/>
              <a:gd name="T86" fmla="*/ 165 w 416"/>
              <a:gd name="T87" fmla="*/ 155 h 384"/>
              <a:gd name="T88" fmla="*/ 172 w 416"/>
              <a:gd name="T89" fmla="*/ 144 h 384"/>
              <a:gd name="T90" fmla="*/ 103 w 416"/>
              <a:gd name="T91" fmla="*/ 134 h 384"/>
              <a:gd name="T92" fmla="*/ 48 w 416"/>
              <a:gd name="T93" fmla="*/ 142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16" h="384">
                <a:moveTo>
                  <a:pt x="0" y="67"/>
                </a:moveTo>
                <a:cubicBezTo>
                  <a:pt x="0" y="120"/>
                  <a:pt x="0" y="174"/>
                  <a:pt x="0" y="227"/>
                </a:cubicBezTo>
                <a:cubicBezTo>
                  <a:pt x="0" y="231"/>
                  <a:pt x="71" y="298"/>
                  <a:pt x="79" y="307"/>
                </a:cubicBezTo>
                <a:cubicBezTo>
                  <a:pt x="88" y="316"/>
                  <a:pt x="155" y="384"/>
                  <a:pt x="160" y="384"/>
                </a:cubicBezTo>
                <a:cubicBezTo>
                  <a:pt x="192" y="384"/>
                  <a:pt x="225" y="384"/>
                  <a:pt x="257" y="384"/>
                </a:cubicBezTo>
                <a:cubicBezTo>
                  <a:pt x="270" y="384"/>
                  <a:pt x="275" y="372"/>
                  <a:pt x="281" y="364"/>
                </a:cubicBezTo>
                <a:cubicBezTo>
                  <a:pt x="281" y="297"/>
                  <a:pt x="281" y="231"/>
                  <a:pt x="281" y="165"/>
                </a:cubicBezTo>
                <a:cubicBezTo>
                  <a:pt x="274" y="167"/>
                  <a:pt x="257" y="160"/>
                  <a:pt x="253" y="170"/>
                </a:cubicBezTo>
                <a:cubicBezTo>
                  <a:pt x="251" y="174"/>
                  <a:pt x="253" y="249"/>
                  <a:pt x="253" y="264"/>
                </a:cubicBezTo>
                <a:cubicBezTo>
                  <a:pt x="253" y="279"/>
                  <a:pt x="258" y="357"/>
                  <a:pt x="247" y="357"/>
                </a:cubicBezTo>
                <a:cubicBezTo>
                  <a:pt x="221" y="357"/>
                  <a:pt x="195" y="357"/>
                  <a:pt x="168" y="357"/>
                </a:cubicBezTo>
                <a:cubicBezTo>
                  <a:pt x="160" y="357"/>
                  <a:pt x="164" y="330"/>
                  <a:pt x="164" y="322"/>
                </a:cubicBezTo>
                <a:cubicBezTo>
                  <a:pt x="164" y="309"/>
                  <a:pt x="164" y="295"/>
                  <a:pt x="164" y="282"/>
                </a:cubicBezTo>
                <a:cubicBezTo>
                  <a:pt x="164" y="245"/>
                  <a:pt x="164" y="239"/>
                  <a:pt x="141" y="224"/>
                </a:cubicBezTo>
                <a:cubicBezTo>
                  <a:pt x="131" y="224"/>
                  <a:pt x="131" y="221"/>
                  <a:pt x="122" y="221"/>
                </a:cubicBezTo>
                <a:cubicBezTo>
                  <a:pt x="91" y="221"/>
                  <a:pt x="60" y="221"/>
                  <a:pt x="29" y="221"/>
                </a:cubicBezTo>
                <a:cubicBezTo>
                  <a:pt x="29" y="173"/>
                  <a:pt x="29" y="125"/>
                  <a:pt x="29" y="77"/>
                </a:cubicBezTo>
                <a:cubicBezTo>
                  <a:pt x="29" y="73"/>
                  <a:pt x="30" y="73"/>
                  <a:pt x="32" y="70"/>
                </a:cubicBezTo>
                <a:cubicBezTo>
                  <a:pt x="68" y="70"/>
                  <a:pt x="103" y="70"/>
                  <a:pt x="138" y="70"/>
                </a:cubicBezTo>
                <a:cubicBezTo>
                  <a:pt x="145" y="65"/>
                  <a:pt x="163" y="50"/>
                  <a:pt x="164" y="40"/>
                </a:cubicBezTo>
                <a:cubicBezTo>
                  <a:pt x="119" y="40"/>
                  <a:pt x="75" y="40"/>
                  <a:pt x="31" y="40"/>
                </a:cubicBezTo>
                <a:cubicBezTo>
                  <a:pt x="19" y="40"/>
                  <a:pt x="0" y="57"/>
                  <a:pt x="0" y="67"/>
                </a:cubicBezTo>
                <a:close/>
                <a:moveTo>
                  <a:pt x="220" y="93"/>
                </a:moveTo>
                <a:lnTo>
                  <a:pt x="234" y="79"/>
                </a:lnTo>
                <a:lnTo>
                  <a:pt x="220" y="65"/>
                </a:lnTo>
                <a:cubicBezTo>
                  <a:pt x="219" y="64"/>
                  <a:pt x="219" y="63"/>
                  <a:pt x="220" y="63"/>
                </a:cubicBezTo>
                <a:lnTo>
                  <a:pt x="229" y="53"/>
                </a:lnTo>
                <a:cubicBezTo>
                  <a:pt x="230" y="53"/>
                  <a:pt x="231" y="53"/>
                  <a:pt x="231" y="53"/>
                </a:cubicBezTo>
                <a:lnTo>
                  <a:pt x="246" y="68"/>
                </a:lnTo>
                <a:lnTo>
                  <a:pt x="260" y="53"/>
                </a:lnTo>
                <a:cubicBezTo>
                  <a:pt x="261" y="53"/>
                  <a:pt x="261" y="53"/>
                  <a:pt x="262" y="53"/>
                </a:cubicBezTo>
                <a:lnTo>
                  <a:pt x="272" y="63"/>
                </a:lnTo>
                <a:cubicBezTo>
                  <a:pt x="272" y="63"/>
                  <a:pt x="272" y="64"/>
                  <a:pt x="272" y="65"/>
                </a:cubicBezTo>
                <a:lnTo>
                  <a:pt x="257" y="79"/>
                </a:lnTo>
                <a:lnTo>
                  <a:pt x="272" y="93"/>
                </a:lnTo>
                <a:cubicBezTo>
                  <a:pt x="272" y="94"/>
                  <a:pt x="272" y="95"/>
                  <a:pt x="272" y="95"/>
                </a:cubicBezTo>
                <a:lnTo>
                  <a:pt x="262" y="105"/>
                </a:lnTo>
                <a:cubicBezTo>
                  <a:pt x="261" y="105"/>
                  <a:pt x="261" y="105"/>
                  <a:pt x="260" y="105"/>
                </a:cubicBezTo>
                <a:lnTo>
                  <a:pt x="246" y="90"/>
                </a:lnTo>
                <a:lnTo>
                  <a:pt x="231" y="105"/>
                </a:lnTo>
                <a:cubicBezTo>
                  <a:pt x="231" y="105"/>
                  <a:pt x="230" y="105"/>
                  <a:pt x="229" y="105"/>
                </a:cubicBezTo>
                <a:lnTo>
                  <a:pt x="220" y="95"/>
                </a:lnTo>
                <a:cubicBezTo>
                  <a:pt x="219" y="95"/>
                  <a:pt x="219" y="94"/>
                  <a:pt x="220" y="93"/>
                </a:cubicBezTo>
                <a:close/>
                <a:moveTo>
                  <a:pt x="340" y="144"/>
                </a:moveTo>
                <a:lnTo>
                  <a:pt x="411" y="215"/>
                </a:lnTo>
                <a:cubicBezTo>
                  <a:pt x="416" y="221"/>
                  <a:pt x="416" y="230"/>
                  <a:pt x="411" y="236"/>
                </a:cubicBezTo>
                <a:lnTo>
                  <a:pt x="402" y="244"/>
                </a:lnTo>
                <a:cubicBezTo>
                  <a:pt x="397" y="250"/>
                  <a:pt x="388" y="250"/>
                  <a:pt x="382" y="244"/>
                </a:cubicBezTo>
                <a:lnTo>
                  <a:pt x="311" y="173"/>
                </a:lnTo>
                <a:lnTo>
                  <a:pt x="340" y="144"/>
                </a:lnTo>
                <a:close/>
                <a:moveTo>
                  <a:pt x="195" y="28"/>
                </a:moveTo>
                <a:cubicBezTo>
                  <a:pt x="223" y="0"/>
                  <a:pt x="269" y="0"/>
                  <a:pt x="297" y="28"/>
                </a:cubicBezTo>
                <a:cubicBezTo>
                  <a:pt x="322" y="53"/>
                  <a:pt x="325" y="92"/>
                  <a:pt x="305" y="121"/>
                </a:cubicBezTo>
                <a:lnTo>
                  <a:pt x="328" y="144"/>
                </a:lnTo>
                <a:cubicBezTo>
                  <a:pt x="329" y="145"/>
                  <a:pt x="329" y="146"/>
                  <a:pt x="328" y="147"/>
                </a:cubicBezTo>
                <a:lnTo>
                  <a:pt x="314" y="161"/>
                </a:lnTo>
                <a:cubicBezTo>
                  <a:pt x="313" y="162"/>
                  <a:pt x="311" y="162"/>
                  <a:pt x="310" y="161"/>
                </a:cubicBezTo>
                <a:lnTo>
                  <a:pt x="287" y="138"/>
                </a:lnTo>
                <a:cubicBezTo>
                  <a:pt x="259" y="158"/>
                  <a:pt x="220" y="156"/>
                  <a:pt x="195" y="130"/>
                </a:cubicBezTo>
                <a:cubicBezTo>
                  <a:pt x="166" y="102"/>
                  <a:pt x="166" y="56"/>
                  <a:pt x="195" y="28"/>
                </a:cubicBezTo>
                <a:close/>
                <a:moveTo>
                  <a:pt x="212" y="45"/>
                </a:moveTo>
                <a:cubicBezTo>
                  <a:pt x="230" y="26"/>
                  <a:pt x="261" y="26"/>
                  <a:pt x="280" y="45"/>
                </a:cubicBezTo>
                <a:cubicBezTo>
                  <a:pt x="299" y="64"/>
                  <a:pt x="299" y="94"/>
                  <a:pt x="280" y="113"/>
                </a:cubicBezTo>
                <a:cubicBezTo>
                  <a:pt x="261" y="132"/>
                  <a:pt x="230" y="132"/>
                  <a:pt x="212" y="113"/>
                </a:cubicBezTo>
                <a:cubicBezTo>
                  <a:pt x="193" y="94"/>
                  <a:pt x="193" y="64"/>
                  <a:pt x="212" y="45"/>
                </a:cubicBezTo>
                <a:close/>
                <a:moveTo>
                  <a:pt x="133" y="335"/>
                </a:moveTo>
                <a:cubicBezTo>
                  <a:pt x="133" y="307"/>
                  <a:pt x="132" y="279"/>
                  <a:pt x="132" y="251"/>
                </a:cubicBezTo>
                <a:cubicBezTo>
                  <a:pt x="105" y="251"/>
                  <a:pt x="78" y="251"/>
                  <a:pt x="52" y="251"/>
                </a:cubicBezTo>
                <a:cubicBezTo>
                  <a:pt x="51" y="252"/>
                  <a:pt x="51" y="252"/>
                  <a:pt x="50" y="253"/>
                </a:cubicBezTo>
                <a:cubicBezTo>
                  <a:pt x="78" y="280"/>
                  <a:pt x="106" y="307"/>
                  <a:pt x="133" y="335"/>
                </a:cubicBezTo>
                <a:close/>
                <a:moveTo>
                  <a:pt x="48" y="97"/>
                </a:moveTo>
                <a:cubicBezTo>
                  <a:pt x="48" y="101"/>
                  <a:pt x="48" y="105"/>
                  <a:pt x="48" y="109"/>
                </a:cubicBezTo>
                <a:cubicBezTo>
                  <a:pt x="48" y="112"/>
                  <a:pt x="51" y="115"/>
                  <a:pt x="55" y="115"/>
                </a:cubicBezTo>
                <a:cubicBezTo>
                  <a:pt x="91" y="115"/>
                  <a:pt x="127" y="115"/>
                  <a:pt x="164" y="115"/>
                </a:cubicBezTo>
                <a:cubicBezTo>
                  <a:pt x="174" y="115"/>
                  <a:pt x="171" y="99"/>
                  <a:pt x="168" y="93"/>
                </a:cubicBezTo>
                <a:cubicBezTo>
                  <a:pt x="147" y="93"/>
                  <a:pt x="126" y="93"/>
                  <a:pt x="104" y="93"/>
                </a:cubicBezTo>
                <a:cubicBezTo>
                  <a:pt x="91" y="93"/>
                  <a:pt x="48" y="89"/>
                  <a:pt x="48" y="97"/>
                </a:cubicBezTo>
                <a:close/>
                <a:moveTo>
                  <a:pt x="48" y="176"/>
                </a:moveTo>
                <a:cubicBezTo>
                  <a:pt x="48" y="181"/>
                  <a:pt x="48" y="186"/>
                  <a:pt x="48" y="190"/>
                </a:cubicBezTo>
                <a:cubicBezTo>
                  <a:pt x="48" y="194"/>
                  <a:pt x="49" y="195"/>
                  <a:pt x="53" y="195"/>
                </a:cubicBezTo>
                <a:cubicBezTo>
                  <a:pt x="92" y="195"/>
                  <a:pt x="131" y="195"/>
                  <a:pt x="170" y="195"/>
                </a:cubicBezTo>
                <a:cubicBezTo>
                  <a:pt x="171" y="191"/>
                  <a:pt x="174" y="174"/>
                  <a:pt x="165" y="174"/>
                </a:cubicBezTo>
                <a:cubicBezTo>
                  <a:pt x="129" y="174"/>
                  <a:pt x="93" y="174"/>
                  <a:pt x="56" y="174"/>
                </a:cubicBezTo>
                <a:cubicBezTo>
                  <a:pt x="54" y="174"/>
                  <a:pt x="50" y="175"/>
                  <a:pt x="48" y="176"/>
                </a:cubicBezTo>
                <a:close/>
                <a:moveTo>
                  <a:pt x="48" y="142"/>
                </a:moveTo>
                <a:cubicBezTo>
                  <a:pt x="48" y="144"/>
                  <a:pt x="48" y="147"/>
                  <a:pt x="48" y="149"/>
                </a:cubicBezTo>
                <a:cubicBezTo>
                  <a:pt x="48" y="152"/>
                  <a:pt x="50" y="152"/>
                  <a:pt x="52" y="155"/>
                </a:cubicBezTo>
                <a:cubicBezTo>
                  <a:pt x="89" y="155"/>
                  <a:pt x="127" y="155"/>
                  <a:pt x="165" y="155"/>
                </a:cubicBezTo>
                <a:cubicBezTo>
                  <a:pt x="167" y="154"/>
                  <a:pt x="170" y="153"/>
                  <a:pt x="172" y="152"/>
                </a:cubicBezTo>
                <a:cubicBezTo>
                  <a:pt x="172" y="149"/>
                  <a:pt x="172" y="147"/>
                  <a:pt x="172" y="144"/>
                </a:cubicBezTo>
                <a:cubicBezTo>
                  <a:pt x="172" y="139"/>
                  <a:pt x="170" y="137"/>
                  <a:pt x="168" y="134"/>
                </a:cubicBezTo>
                <a:cubicBezTo>
                  <a:pt x="147" y="134"/>
                  <a:pt x="125" y="134"/>
                  <a:pt x="103" y="134"/>
                </a:cubicBezTo>
                <a:cubicBezTo>
                  <a:pt x="92" y="134"/>
                  <a:pt x="81" y="134"/>
                  <a:pt x="71" y="134"/>
                </a:cubicBezTo>
                <a:cubicBezTo>
                  <a:pt x="57" y="134"/>
                  <a:pt x="48" y="130"/>
                  <a:pt x="48" y="14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ransition spd="slow" advTm="4486">
    <p:push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17410"/>
                                        </p:tgtEl>
                                        <p:attrNameLst>
                                          <p:attrName>style.visibility</p:attrName>
                                        </p:attrNameLst>
                                      </p:cBhvr>
                                      <p:to>
                                        <p:strVal val="visible"/>
                                      </p:to>
                                    </p:set>
                                    <p:animEffect transition="in" filter="wipe(down)">
                                      <p:cBhvr>
                                        <p:cTn id="7" dur="500"/>
                                        <p:tgtEl>
                                          <p:spTgt spid="17410"/>
                                        </p:tgtEl>
                                      </p:cBhvr>
                                    </p:animEffect>
                                  </p:childTnLst>
                                </p:cTn>
                              </p:par>
                            </p:childTnLst>
                          </p:cTn>
                        </p:par>
                        <p:par>
                          <p:cTn id="8" fill="hold" nodeType="afterGroup">
                            <p:stCondLst>
                              <p:cond delay="500"/>
                            </p:stCondLst>
                            <p:childTnLst>
                              <p:par>
                                <p:cTn id="9" presetID="21" presetClass="entr" presetSubtype="1" fill="hold" nodeType="afterEffect">
                                  <p:stCondLst>
                                    <p:cond delay="0"/>
                                  </p:stCondLst>
                                  <p:childTnLst>
                                    <p:set>
                                      <p:cBhvr>
                                        <p:cTn id="10" dur="1" fill="hold">
                                          <p:stCondLst>
                                            <p:cond delay="0"/>
                                          </p:stCondLst>
                                        </p:cTn>
                                        <p:tgtEl>
                                          <p:spTgt spid="17414"/>
                                        </p:tgtEl>
                                        <p:attrNameLst>
                                          <p:attrName>style.visibility</p:attrName>
                                        </p:attrNameLst>
                                      </p:cBhvr>
                                      <p:to>
                                        <p:strVal val="visible"/>
                                      </p:to>
                                    </p:set>
                                    <p:animEffect transition="in" filter="wheel(1)">
                                      <p:cBhvr>
                                        <p:cTn id="11" dur="1000"/>
                                        <p:tgtEl>
                                          <p:spTgt spid="17414"/>
                                        </p:tgtEl>
                                      </p:cBhvr>
                                    </p:animEffect>
                                  </p:childTnLst>
                                </p:cTn>
                              </p:par>
                            </p:childTnLst>
                          </p:cTn>
                        </p:par>
                        <p:par>
                          <p:cTn id="12" fill="hold" nodeType="afterGroup">
                            <p:stCondLst>
                              <p:cond delay="1500"/>
                            </p:stCondLst>
                            <p:childTnLst>
                              <p:par>
                                <p:cTn id="13" presetID="31"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 calcmode="lin" valueType="num">
                                      <p:cBhvr>
                                        <p:cTn id="17" dur="500" fill="hold"/>
                                        <p:tgtEl>
                                          <p:spTgt spid="2"/>
                                        </p:tgtEl>
                                        <p:attrNameLst>
                                          <p:attrName>style.rotation</p:attrName>
                                        </p:attrNameLst>
                                      </p:cBhvr>
                                      <p:tavLst>
                                        <p:tav tm="0">
                                          <p:val>
                                            <p:fltVal val="90"/>
                                          </p:val>
                                        </p:tav>
                                        <p:tav tm="100000">
                                          <p:val>
                                            <p:fltVal val="0"/>
                                          </p:val>
                                        </p:tav>
                                      </p:tavLst>
                                    </p:anim>
                                    <p:animEffect transition="in" filter="fade">
                                      <p:cBhvr>
                                        <p:cTn id="18" dur="500"/>
                                        <p:tgtEl>
                                          <p:spTgt spid="2"/>
                                        </p:tgtEl>
                                      </p:cBhvr>
                                    </p:animEffect>
                                  </p:childTnLst>
                                </p:cTn>
                              </p:par>
                            </p:childTnLst>
                          </p:cTn>
                        </p:par>
                        <p:par>
                          <p:cTn id="19" fill="hold" nodeType="afterGroup">
                            <p:stCondLst>
                              <p:cond delay="2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17411"/>
                                        </p:tgtEl>
                                        <p:attrNameLst>
                                          <p:attrName>style.visibility</p:attrName>
                                        </p:attrNameLst>
                                      </p:cBhvr>
                                      <p:to>
                                        <p:strVal val="visible"/>
                                      </p:to>
                                    </p:set>
                                    <p:anim calcmode="lin" valueType="num">
                                      <p:cBhvr>
                                        <p:cTn id="22" dur="500" fill="hold"/>
                                        <p:tgtEl>
                                          <p:spTgt spid="17411"/>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17411"/>
                                        </p:tgtEl>
                                        <p:attrNameLst>
                                          <p:attrName>ppt_y</p:attrName>
                                        </p:attrNameLst>
                                      </p:cBhvr>
                                      <p:tavLst>
                                        <p:tav tm="0">
                                          <p:val>
                                            <p:strVal val="#ppt_y"/>
                                          </p:val>
                                        </p:tav>
                                        <p:tav tm="100000">
                                          <p:val>
                                            <p:strVal val="#ppt_y"/>
                                          </p:val>
                                        </p:tav>
                                      </p:tavLst>
                                    </p:anim>
                                    <p:anim calcmode="lin" valueType="num">
                                      <p:cBhvr>
                                        <p:cTn id="24" dur="500" fill="hold"/>
                                        <p:tgtEl>
                                          <p:spTgt spid="17411"/>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17411"/>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17411"/>
                                        </p:tgtEl>
                                      </p:cBhvr>
                                    </p:animEffect>
                                  </p:childTnLst>
                                </p:cTn>
                              </p:par>
                            </p:childTnLst>
                          </p:cTn>
                        </p:par>
                        <p:par>
                          <p:cTn id="27" fill="hold" nodeType="afterGroup">
                            <p:stCondLst>
                              <p:cond delay="2950"/>
                            </p:stCondLst>
                            <p:childTnLst>
                              <p:par>
                                <p:cTn id="28" presetID="16" presetClass="entr" presetSubtype="21" fill="hold" nodeType="afterEffect">
                                  <p:stCondLst>
                                    <p:cond delay="0"/>
                                  </p:stCondLst>
                                  <p:childTnLst>
                                    <p:set>
                                      <p:cBhvr>
                                        <p:cTn id="29" dur="1" fill="hold">
                                          <p:stCondLst>
                                            <p:cond delay="0"/>
                                          </p:stCondLst>
                                        </p:cTn>
                                        <p:tgtEl>
                                          <p:spTgt spid="17412"/>
                                        </p:tgtEl>
                                        <p:attrNameLst>
                                          <p:attrName>style.visibility</p:attrName>
                                        </p:attrNameLst>
                                      </p:cBhvr>
                                      <p:to>
                                        <p:strVal val="visible"/>
                                      </p:to>
                                    </p:set>
                                    <p:animEffect transition="in" filter="barn(inVertical)">
                                      <p:cBhvr>
                                        <p:cTn id="30" dur="500"/>
                                        <p:tgtEl>
                                          <p:spTgt spid="17412"/>
                                        </p:tgtEl>
                                      </p:cBhvr>
                                    </p:animEffect>
                                  </p:childTnLst>
                                </p:cTn>
                              </p:par>
                            </p:childTnLst>
                          </p:cTn>
                        </p:par>
                        <p:par>
                          <p:cTn id="31" fill="hold" nodeType="afterGroup">
                            <p:stCondLst>
                              <p:cond delay="3450"/>
                            </p:stCondLst>
                            <p:childTnLst>
                              <p:par>
                                <p:cTn id="32" presetID="22" presetClass="entr" presetSubtype="1" fill="hold" grpId="0" nodeType="afterEffect">
                                  <p:stCondLst>
                                    <p:cond delay="0"/>
                                  </p:stCondLst>
                                  <p:childTnLst>
                                    <p:set>
                                      <p:cBhvr>
                                        <p:cTn id="33" dur="1" fill="hold">
                                          <p:stCondLst>
                                            <p:cond delay="0"/>
                                          </p:stCondLst>
                                        </p:cTn>
                                        <p:tgtEl>
                                          <p:spTgt spid="17413"/>
                                        </p:tgtEl>
                                        <p:attrNameLst>
                                          <p:attrName>style.visibility</p:attrName>
                                        </p:attrNameLst>
                                      </p:cBhvr>
                                      <p:to>
                                        <p:strVal val="visible"/>
                                      </p:to>
                                    </p:set>
                                    <p:animEffect transition="in" filter="wipe(up)">
                                      <p:cBhvr>
                                        <p:cTn id="34" dur="500"/>
                                        <p:tgtEl>
                                          <p:spTgt spid="174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p:bldP spid="174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54"/>
          <p:cNvSpPr txBox="1">
            <a:spLocks noChangeArrowheads="1"/>
          </p:cNvSpPr>
          <p:nvPr/>
        </p:nvSpPr>
        <p:spPr bwMode="auto">
          <a:xfrm>
            <a:off x="1330325" y="44450"/>
            <a:ext cx="50419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800">
                <a:solidFill>
                  <a:schemeClr val="accent2"/>
                </a:solidFill>
                <a:latin typeface="微软雅黑" pitchFamily="34" charset="-122"/>
              </a:rPr>
              <a:t>2.3</a:t>
            </a:r>
            <a:r>
              <a:rPr lang="zh-CN" altLang="en-US" sz="2800">
                <a:solidFill>
                  <a:schemeClr val="accent2"/>
                </a:solidFill>
                <a:latin typeface="微软雅黑" pitchFamily="34" charset="-122"/>
              </a:rPr>
              <a:t>请输入您的标题</a:t>
            </a:r>
          </a:p>
        </p:txBody>
      </p:sp>
      <p:sp>
        <p:nvSpPr>
          <p:cNvPr id="2" name="TextBox 55"/>
          <p:cNvSpPr txBox="1">
            <a:spLocks noChangeArrowheads="1"/>
          </p:cNvSpPr>
          <p:nvPr/>
        </p:nvSpPr>
        <p:spPr bwMode="auto">
          <a:xfrm>
            <a:off x="139700" y="106363"/>
            <a:ext cx="10652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altLang="zh-CN" sz="2000">
                <a:solidFill>
                  <a:schemeClr val="accent2"/>
                </a:solidFill>
                <a:ea typeface="宋体" pitchFamily="2" charset="-122"/>
              </a:rPr>
              <a:t>Part</a:t>
            </a:r>
            <a:r>
              <a:rPr lang="en-US" altLang="zh-CN">
                <a:solidFill>
                  <a:schemeClr val="accent2"/>
                </a:solidFill>
                <a:ea typeface="宋体" pitchFamily="2" charset="-122"/>
              </a:rPr>
              <a:t>  2</a:t>
            </a:r>
            <a:endParaRPr lang="zh-CN" altLang="en-US">
              <a:solidFill>
                <a:schemeClr val="accent2"/>
              </a:solidFill>
              <a:ea typeface="宋体" pitchFamily="2" charset="-122"/>
            </a:endParaRPr>
          </a:p>
        </p:txBody>
      </p:sp>
      <p:sp>
        <p:nvSpPr>
          <p:cNvPr id="18436" name="燕尾形 3"/>
          <p:cNvSpPr>
            <a:spLocks noChangeArrowheads="1"/>
          </p:cNvSpPr>
          <p:nvPr/>
        </p:nvSpPr>
        <p:spPr bwMode="auto">
          <a:xfrm rot="-5400000">
            <a:off x="998537" y="4279901"/>
            <a:ext cx="1008063" cy="1223962"/>
          </a:xfrm>
          <a:prstGeom prst="chevron">
            <a:avLst>
              <a:gd name="adj" fmla="val 23856"/>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rgbClr val="C4261D"/>
              </a:solidFill>
              <a:ea typeface="宋体" pitchFamily="2" charset="-122"/>
            </a:endParaRPr>
          </a:p>
        </p:txBody>
      </p:sp>
      <p:sp>
        <p:nvSpPr>
          <p:cNvPr id="18437" name="燕尾形 4"/>
          <p:cNvSpPr>
            <a:spLocks noChangeArrowheads="1"/>
          </p:cNvSpPr>
          <p:nvPr/>
        </p:nvSpPr>
        <p:spPr bwMode="auto">
          <a:xfrm rot="-5400000">
            <a:off x="998537" y="2889251"/>
            <a:ext cx="1008063" cy="1223962"/>
          </a:xfrm>
          <a:prstGeom prst="chevron">
            <a:avLst>
              <a:gd name="adj" fmla="val 23856"/>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rgbClr val="C4261D"/>
              </a:solidFill>
              <a:ea typeface="宋体" pitchFamily="2" charset="-122"/>
            </a:endParaRPr>
          </a:p>
        </p:txBody>
      </p:sp>
      <p:sp>
        <p:nvSpPr>
          <p:cNvPr id="18438" name="燕尾形 5"/>
          <p:cNvSpPr>
            <a:spLocks noChangeArrowheads="1"/>
          </p:cNvSpPr>
          <p:nvPr/>
        </p:nvSpPr>
        <p:spPr bwMode="auto">
          <a:xfrm rot="-5400000">
            <a:off x="998537" y="1479551"/>
            <a:ext cx="1008063" cy="1223962"/>
          </a:xfrm>
          <a:prstGeom prst="chevron">
            <a:avLst>
              <a:gd name="adj" fmla="val 23856"/>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rgbClr val="C4261D"/>
              </a:solidFill>
              <a:ea typeface="宋体" pitchFamily="2" charset="-122"/>
            </a:endParaRPr>
          </a:p>
        </p:txBody>
      </p:sp>
      <p:sp>
        <p:nvSpPr>
          <p:cNvPr id="18439" name="燕尾形 6"/>
          <p:cNvSpPr>
            <a:spLocks noChangeArrowheads="1"/>
          </p:cNvSpPr>
          <p:nvPr/>
        </p:nvSpPr>
        <p:spPr bwMode="auto">
          <a:xfrm rot="5400000" flipV="1">
            <a:off x="6481763" y="3033713"/>
            <a:ext cx="1008062" cy="1223962"/>
          </a:xfrm>
          <a:prstGeom prst="chevron">
            <a:avLst>
              <a:gd name="adj" fmla="val 23856"/>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rgbClr val="C4261D"/>
              </a:solidFill>
              <a:ea typeface="宋体" pitchFamily="2" charset="-122"/>
            </a:endParaRPr>
          </a:p>
        </p:txBody>
      </p:sp>
      <p:sp>
        <p:nvSpPr>
          <p:cNvPr id="18440" name="燕尾形 7"/>
          <p:cNvSpPr>
            <a:spLocks noChangeArrowheads="1"/>
          </p:cNvSpPr>
          <p:nvPr/>
        </p:nvSpPr>
        <p:spPr bwMode="auto">
          <a:xfrm rot="5400000" flipV="1">
            <a:off x="6481762" y="1387476"/>
            <a:ext cx="1008063" cy="1223962"/>
          </a:xfrm>
          <a:prstGeom prst="chevron">
            <a:avLst>
              <a:gd name="adj" fmla="val 23856"/>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rgbClr val="C4261D"/>
              </a:solidFill>
              <a:ea typeface="宋体" pitchFamily="2" charset="-122"/>
            </a:endParaRPr>
          </a:p>
        </p:txBody>
      </p:sp>
      <p:sp>
        <p:nvSpPr>
          <p:cNvPr id="18441" name="TextBox 8"/>
          <p:cNvSpPr txBox="1">
            <a:spLocks noChangeArrowheads="1"/>
          </p:cNvSpPr>
          <p:nvPr/>
        </p:nvSpPr>
        <p:spPr bwMode="auto">
          <a:xfrm>
            <a:off x="1063625" y="1731963"/>
            <a:ext cx="8763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a:solidFill>
                  <a:srgbClr val="F8F8F8"/>
                </a:solidFill>
                <a:latin typeface="微软雅黑" pitchFamily="34" charset="-122"/>
              </a:rPr>
              <a:t>正面</a:t>
            </a:r>
            <a:endParaRPr lang="en-US">
              <a:solidFill>
                <a:srgbClr val="F8F8F8"/>
              </a:solidFill>
              <a:latin typeface="微软雅黑" pitchFamily="34" charset="-122"/>
            </a:endParaRPr>
          </a:p>
          <a:p>
            <a:pPr algn="ctr"/>
            <a:r>
              <a:rPr lang="zh-CN" altLang="en-US">
                <a:solidFill>
                  <a:srgbClr val="F8F8F8"/>
                </a:solidFill>
                <a:latin typeface="微软雅黑" pitchFamily="34" charset="-122"/>
              </a:rPr>
              <a:t>观点一</a:t>
            </a:r>
          </a:p>
        </p:txBody>
      </p:sp>
      <p:sp>
        <p:nvSpPr>
          <p:cNvPr id="18442" name="TextBox 9"/>
          <p:cNvSpPr txBox="1">
            <a:spLocks noChangeArrowheads="1"/>
          </p:cNvSpPr>
          <p:nvPr/>
        </p:nvSpPr>
        <p:spPr bwMode="auto">
          <a:xfrm>
            <a:off x="2257425" y="1819275"/>
            <a:ext cx="326548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rgbClr val="080808"/>
                </a:solidFill>
                <a:latin typeface="微软雅黑" pitchFamily="34" charset="-122"/>
              </a:rPr>
              <a:t>这里输入段落文本这里输入段落文本这里输入段落文本这里输入段落文本</a:t>
            </a:r>
          </a:p>
        </p:txBody>
      </p:sp>
      <p:sp>
        <p:nvSpPr>
          <p:cNvPr id="18443" name="TextBox 10"/>
          <p:cNvSpPr txBox="1">
            <a:spLocks noChangeArrowheads="1"/>
          </p:cNvSpPr>
          <p:nvPr/>
        </p:nvSpPr>
        <p:spPr bwMode="auto">
          <a:xfrm>
            <a:off x="1063625" y="3182938"/>
            <a:ext cx="8763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a:solidFill>
                  <a:srgbClr val="F8F8F8"/>
                </a:solidFill>
                <a:latin typeface="微软雅黑" pitchFamily="34" charset="-122"/>
              </a:rPr>
              <a:t>正面</a:t>
            </a:r>
            <a:endParaRPr lang="en-US">
              <a:solidFill>
                <a:srgbClr val="F8F8F8"/>
              </a:solidFill>
              <a:latin typeface="微软雅黑" pitchFamily="34" charset="-122"/>
            </a:endParaRPr>
          </a:p>
          <a:p>
            <a:pPr algn="ctr"/>
            <a:r>
              <a:rPr lang="zh-CN" altLang="en-US">
                <a:solidFill>
                  <a:srgbClr val="F8F8F8"/>
                </a:solidFill>
                <a:latin typeface="微软雅黑" pitchFamily="34" charset="-122"/>
              </a:rPr>
              <a:t>观点二</a:t>
            </a:r>
          </a:p>
        </p:txBody>
      </p:sp>
      <p:sp>
        <p:nvSpPr>
          <p:cNvPr id="18444" name="TextBox 11"/>
          <p:cNvSpPr txBox="1">
            <a:spLocks noChangeArrowheads="1"/>
          </p:cNvSpPr>
          <p:nvPr/>
        </p:nvSpPr>
        <p:spPr bwMode="auto">
          <a:xfrm>
            <a:off x="2257425" y="3270250"/>
            <a:ext cx="326548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rgbClr val="080808"/>
                </a:solidFill>
                <a:latin typeface="微软雅黑" pitchFamily="34" charset="-122"/>
              </a:rPr>
              <a:t>这里输入段落文本这里输入段落文本这里输入段落文本这里输入段落文本</a:t>
            </a:r>
          </a:p>
        </p:txBody>
      </p:sp>
      <p:sp>
        <p:nvSpPr>
          <p:cNvPr id="18445" name="TextBox 12"/>
          <p:cNvSpPr txBox="1">
            <a:spLocks noChangeArrowheads="1"/>
          </p:cNvSpPr>
          <p:nvPr/>
        </p:nvSpPr>
        <p:spPr bwMode="auto">
          <a:xfrm>
            <a:off x="1063625" y="4552950"/>
            <a:ext cx="876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a:solidFill>
                  <a:srgbClr val="F8F8F8"/>
                </a:solidFill>
                <a:latin typeface="微软雅黑" pitchFamily="34" charset="-122"/>
              </a:rPr>
              <a:t>正面</a:t>
            </a:r>
            <a:endParaRPr lang="en-US">
              <a:solidFill>
                <a:srgbClr val="F8F8F8"/>
              </a:solidFill>
              <a:latin typeface="微软雅黑" pitchFamily="34" charset="-122"/>
            </a:endParaRPr>
          </a:p>
          <a:p>
            <a:pPr algn="ctr"/>
            <a:r>
              <a:rPr lang="zh-CN" altLang="en-US">
                <a:solidFill>
                  <a:srgbClr val="F8F8F8"/>
                </a:solidFill>
                <a:latin typeface="微软雅黑" pitchFamily="34" charset="-122"/>
              </a:rPr>
              <a:t>观点三</a:t>
            </a:r>
          </a:p>
        </p:txBody>
      </p:sp>
      <p:sp>
        <p:nvSpPr>
          <p:cNvPr id="18446" name="TextBox 13"/>
          <p:cNvSpPr txBox="1">
            <a:spLocks noChangeArrowheads="1"/>
          </p:cNvSpPr>
          <p:nvPr/>
        </p:nvSpPr>
        <p:spPr bwMode="auto">
          <a:xfrm>
            <a:off x="2257425" y="4640263"/>
            <a:ext cx="326548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rgbClr val="080808"/>
                </a:solidFill>
                <a:latin typeface="微软雅黑" pitchFamily="34" charset="-122"/>
              </a:rPr>
              <a:t>这里输入段落文本这里输入段落文本这里输入段落文本这里输入段落文本</a:t>
            </a:r>
          </a:p>
        </p:txBody>
      </p:sp>
      <p:sp>
        <p:nvSpPr>
          <p:cNvPr id="18447" name="TextBox 14"/>
          <p:cNvSpPr txBox="1">
            <a:spLocks noChangeArrowheads="1"/>
          </p:cNvSpPr>
          <p:nvPr/>
        </p:nvSpPr>
        <p:spPr bwMode="auto">
          <a:xfrm>
            <a:off x="6559550" y="1728788"/>
            <a:ext cx="87788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a:solidFill>
                  <a:srgbClr val="F8F8F8"/>
                </a:solidFill>
                <a:latin typeface="微软雅黑" pitchFamily="34" charset="-122"/>
              </a:rPr>
              <a:t>负面</a:t>
            </a:r>
            <a:endParaRPr lang="en-US">
              <a:solidFill>
                <a:srgbClr val="F8F8F8"/>
              </a:solidFill>
              <a:latin typeface="微软雅黑" pitchFamily="34" charset="-122"/>
            </a:endParaRPr>
          </a:p>
          <a:p>
            <a:pPr algn="ctr"/>
            <a:r>
              <a:rPr lang="zh-CN" altLang="en-US">
                <a:solidFill>
                  <a:srgbClr val="F8F8F8"/>
                </a:solidFill>
                <a:latin typeface="微软雅黑" pitchFamily="34" charset="-122"/>
              </a:rPr>
              <a:t>观点一</a:t>
            </a:r>
          </a:p>
        </p:txBody>
      </p:sp>
      <p:sp>
        <p:nvSpPr>
          <p:cNvPr id="18448" name="TextBox 15"/>
          <p:cNvSpPr txBox="1">
            <a:spLocks noChangeArrowheads="1"/>
          </p:cNvSpPr>
          <p:nvPr/>
        </p:nvSpPr>
        <p:spPr bwMode="auto">
          <a:xfrm>
            <a:off x="6559550" y="3365500"/>
            <a:ext cx="87788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a:solidFill>
                  <a:srgbClr val="F8F8F8"/>
                </a:solidFill>
                <a:latin typeface="微软雅黑" pitchFamily="34" charset="-122"/>
              </a:rPr>
              <a:t>负面</a:t>
            </a:r>
            <a:endParaRPr lang="en-US">
              <a:solidFill>
                <a:srgbClr val="F8F8F8"/>
              </a:solidFill>
              <a:latin typeface="微软雅黑" pitchFamily="34" charset="-122"/>
            </a:endParaRPr>
          </a:p>
          <a:p>
            <a:pPr algn="ctr"/>
            <a:r>
              <a:rPr lang="zh-CN" altLang="en-US">
                <a:solidFill>
                  <a:srgbClr val="F8F8F8"/>
                </a:solidFill>
                <a:latin typeface="微软雅黑" pitchFamily="34" charset="-122"/>
              </a:rPr>
              <a:t>观点二</a:t>
            </a:r>
          </a:p>
        </p:txBody>
      </p:sp>
      <p:sp>
        <p:nvSpPr>
          <p:cNvPr id="18449" name="TextBox 16"/>
          <p:cNvSpPr txBox="1">
            <a:spLocks noChangeArrowheads="1"/>
          </p:cNvSpPr>
          <p:nvPr/>
        </p:nvSpPr>
        <p:spPr bwMode="auto">
          <a:xfrm>
            <a:off x="7666038" y="1557338"/>
            <a:ext cx="3473450"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rgbClr val="080808"/>
                </a:solidFill>
                <a:latin typeface="微软雅黑" pitchFamily="34" charset="-122"/>
              </a:rPr>
              <a:t>这里输入段落文本这里输入段落文本这里输入段落文本这里输入段落文本</a:t>
            </a:r>
          </a:p>
        </p:txBody>
      </p:sp>
      <p:sp>
        <p:nvSpPr>
          <p:cNvPr id="18450" name="TextBox 17"/>
          <p:cNvSpPr txBox="1">
            <a:spLocks noChangeArrowheads="1"/>
          </p:cNvSpPr>
          <p:nvPr/>
        </p:nvSpPr>
        <p:spPr bwMode="auto">
          <a:xfrm>
            <a:off x="7666038" y="3176588"/>
            <a:ext cx="347345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rgbClr val="080808"/>
                </a:solidFill>
                <a:latin typeface="微软雅黑" pitchFamily="34" charset="-122"/>
              </a:rPr>
              <a:t>这里输入段落文本这里输入段落文本这里输入段落文本这里输入段落文本</a:t>
            </a:r>
          </a:p>
        </p:txBody>
      </p:sp>
      <p:sp>
        <p:nvSpPr>
          <p:cNvPr id="18451" name="燕尾形 18"/>
          <p:cNvSpPr>
            <a:spLocks noChangeArrowheads="1"/>
          </p:cNvSpPr>
          <p:nvPr/>
        </p:nvSpPr>
        <p:spPr bwMode="auto">
          <a:xfrm rot="5400000" flipV="1">
            <a:off x="6481763" y="4668838"/>
            <a:ext cx="1008062" cy="1223962"/>
          </a:xfrm>
          <a:prstGeom prst="chevron">
            <a:avLst>
              <a:gd name="adj" fmla="val 23856"/>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rgbClr val="C4261D"/>
              </a:solidFill>
              <a:ea typeface="宋体" pitchFamily="2" charset="-122"/>
            </a:endParaRPr>
          </a:p>
        </p:txBody>
      </p:sp>
      <p:sp>
        <p:nvSpPr>
          <p:cNvPr id="18452" name="TextBox 19"/>
          <p:cNvSpPr txBox="1">
            <a:spLocks noChangeArrowheads="1"/>
          </p:cNvSpPr>
          <p:nvPr/>
        </p:nvSpPr>
        <p:spPr bwMode="auto">
          <a:xfrm>
            <a:off x="6559550" y="5002213"/>
            <a:ext cx="87788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a:solidFill>
                  <a:srgbClr val="F8F8F8"/>
                </a:solidFill>
                <a:latin typeface="微软雅黑" pitchFamily="34" charset="-122"/>
              </a:rPr>
              <a:t>负面</a:t>
            </a:r>
            <a:endParaRPr lang="en-US">
              <a:solidFill>
                <a:srgbClr val="F8F8F8"/>
              </a:solidFill>
              <a:latin typeface="微软雅黑" pitchFamily="34" charset="-122"/>
            </a:endParaRPr>
          </a:p>
          <a:p>
            <a:pPr algn="ctr"/>
            <a:r>
              <a:rPr lang="zh-CN" altLang="en-US">
                <a:solidFill>
                  <a:srgbClr val="F8F8F8"/>
                </a:solidFill>
                <a:latin typeface="微软雅黑" pitchFamily="34" charset="-122"/>
              </a:rPr>
              <a:t>观点二</a:t>
            </a:r>
          </a:p>
        </p:txBody>
      </p:sp>
      <p:sp>
        <p:nvSpPr>
          <p:cNvPr id="18453" name="TextBox 20"/>
          <p:cNvSpPr txBox="1">
            <a:spLocks noChangeArrowheads="1"/>
          </p:cNvSpPr>
          <p:nvPr/>
        </p:nvSpPr>
        <p:spPr bwMode="auto">
          <a:xfrm>
            <a:off x="7666038" y="4813300"/>
            <a:ext cx="3473450"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rgbClr val="080808"/>
                </a:solidFill>
                <a:latin typeface="微软雅黑" pitchFamily="34" charset="-122"/>
              </a:rPr>
              <a:t>这里输入段落文本这里输入段落文本这里输入段落文本这里输入段落文本</a:t>
            </a:r>
          </a:p>
        </p:txBody>
      </p:sp>
    </p:spTree>
  </p:cSld>
  <p:clrMapOvr>
    <a:masterClrMapping/>
  </p:clrMapOvr>
  <p:transition spd="slow" advTm="14801">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8434"/>
                                        </p:tgtEl>
                                        <p:attrNameLst>
                                          <p:attrName>style.visibility</p:attrName>
                                        </p:attrNameLst>
                                      </p:cBhvr>
                                      <p:to>
                                        <p:strVal val="visible"/>
                                      </p:to>
                                    </p:set>
                                    <p:anim calcmode="lin" valueType="num">
                                      <p:cBhvr>
                                        <p:cTn id="7" dur="400" fill="hold"/>
                                        <p:tgtEl>
                                          <p:spTgt spid="18434"/>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8434"/>
                                        </p:tgtEl>
                                        <p:attrNameLst>
                                          <p:attrName>ppt_y</p:attrName>
                                        </p:attrNameLst>
                                      </p:cBhvr>
                                      <p:tavLst>
                                        <p:tav tm="0">
                                          <p:val>
                                            <p:strVal val="#ppt_y"/>
                                          </p:val>
                                        </p:tav>
                                        <p:tav tm="100000">
                                          <p:val>
                                            <p:strVal val="#ppt_y"/>
                                          </p:val>
                                        </p:tav>
                                      </p:tavLst>
                                    </p:anim>
                                    <p:anim calcmode="lin" valueType="num">
                                      <p:cBhvr>
                                        <p:cTn id="9" dur="400" fill="hold"/>
                                        <p:tgtEl>
                                          <p:spTgt spid="18434"/>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843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8434"/>
                                        </p:tgtEl>
                                      </p:cBhvr>
                                    </p:animEffect>
                                  </p:childTnLst>
                                </p:cTn>
                              </p:par>
                            </p:childTnLst>
                          </p:cTn>
                        </p:par>
                        <p:par>
                          <p:cTn id="12" fill="hold" nodeType="afterGroup">
                            <p:stCondLst>
                              <p:cond delay="760"/>
                            </p:stCondLst>
                            <p:childTnLst>
                              <p:par>
                                <p:cTn id="13" presetID="42" presetClass="entr" presetSubtype="0" fill="hold" grpId="0" nodeType="afterEffect">
                                  <p:stCondLst>
                                    <p:cond delay="0"/>
                                  </p:stCondLst>
                                  <p:childTnLst>
                                    <p:set>
                                      <p:cBhvr>
                                        <p:cTn id="14" dur="1" fill="hold">
                                          <p:stCondLst>
                                            <p:cond delay="0"/>
                                          </p:stCondLst>
                                        </p:cTn>
                                        <p:tgtEl>
                                          <p:spTgt spid="18438"/>
                                        </p:tgtEl>
                                        <p:attrNameLst>
                                          <p:attrName>style.visibility</p:attrName>
                                        </p:attrNameLst>
                                      </p:cBhvr>
                                      <p:to>
                                        <p:strVal val="visible"/>
                                      </p:to>
                                    </p:set>
                                    <p:animEffect transition="in" filter="fade">
                                      <p:cBhvr>
                                        <p:cTn id="15" dur="500"/>
                                        <p:tgtEl>
                                          <p:spTgt spid="18438"/>
                                        </p:tgtEl>
                                      </p:cBhvr>
                                    </p:animEffect>
                                    <p:anim calcmode="lin" valueType="num">
                                      <p:cBhvr>
                                        <p:cTn id="16" dur="500" fill="hold"/>
                                        <p:tgtEl>
                                          <p:spTgt spid="18438"/>
                                        </p:tgtEl>
                                        <p:attrNameLst>
                                          <p:attrName>ppt_x</p:attrName>
                                        </p:attrNameLst>
                                      </p:cBhvr>
                                      <p:tavLst>
                                        <p:tav tm="0">
                                          <p:val>
                                            <p:strVal val="#ppt_x"/>
                                          </p:val>
                                        </p:tav>
                                        <p:tav tm="100000">
                                          <p:val>
                                            <p:strVal val="#ppt_x"/>
                                          </p:val>
                                        </p:tav>
                                      </p:tavLst>
                                    </p:anim>
                                    <p:anim calcmode="lin" valueType="num">
                                      <p:cBhvr>
                                        <p:cTn id="17" dur="500" fill="hold"/>
                                        <p:tgtEl>
                                          <p:spTgt spid="18438"/>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18441"/>
                                        </p:tgtEl>
                                        <p:attrNameLst>
                                          <p:attrName>style.visibility</p:attrName>
                                        </p:attrNameLst>
                                      </p:cBhvr>
                                      <p:to>
                                        <p:strVal val="visible"/>
                                      </p:to>
                                    </p:set>
                                    <p:animEffect transition="in" filter="fade">
                                      <p:cBhvr>
                                        <p:cTn id="20" dur="500"/>
                                        <p:tgtEl>
                                          <p:spTgt spid="18441"/>
                                        </p:tgtEl>
                                      </p:cBhvr>
                                    </p:animEffect>
                                    <p:anim calcmode="lin" valueType="num">
                                      <p:cBhvr>
                                        <p:cTn id="21" dur="500" fill="hold"/>
                                        <p:tgtEl>
                                          <p:spTgt spid="18441"/>
                                        </p:tgtEl>
                                        <p:attrNameLst>
                                          <p:attrName>ppt_x</p:attrName>
                                        </p:attrNameLst>
                                      </p:cBhvr>
                                      <p:tavLst>
                                        <p:tav tm="0">
                                          <p:val>
                                            <p:strVal val="#ppt_x"/>
                                          </p:val>
                                        </p:tav>
                                        <p:tav tm="100000">
                                          <p:val>
                                            <p:strVal val="#ppt_x"/>
                                          </p:val>
                                        </p:tav>
                                      </p:tavLst>
                                    </p:anim>
                                    <p:anim calcmode="lin" valueType="num">
                                      <p:cBhvr>
                                        <p:cTn id="22" dur="500" fill="hold"/>
                                        <p:tgtEl>
                                          <p:spTgt spid="18441"/>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200"/>
                                  </p:stCondLst>
                                  <p:childTnLst>
                                    <p:set>
                                      <p:cBhvr>
                                        <p:cTn id="24" dur="1" fill="hold">
                                          <p:stCondLst>
                                            <p:cond delay="0"/>
                                          </p:stCondLst>
                                        </p:cTn>
                                        <p:tgtEl>
                                          <p:spTgt spid="18437"/>
                                        </p:tgtEl>
                                        <p:attrNameLst>
                                          <p:attrName>style.visibility</p:attrName>
                                        </p:attrNameLst>
                                      </p:cBhvr>
                                      <p:to>
                                        <p:strVal val="visible"/>
                                      </p:to>
                                    </p:set>
                                    <p:animEffect transition="in" filter="fade">
                                      <p:cBhvr>
                                        <p:cTn id="25" dur="500"/>
                                        <p:tgtEl>
                                          <p:spTgt spid="18437"/>
                                        </p:tgtEl>
                                      </p:cBhvr>
                                    </p:animEffect>
                                    <p:anim calcmode="lin" valueType="num">
                                      <p:cBhvr>
                                        <p:cTn id="26" dur="500" fill="hold"/>
                                        <p:tgtEl>
                                          <p:spTgt spid="18437"/>
                                        </p:tgtEl>
                                        <p:attrNameLst>
                                          <p:attrName>ppt_x</p:attrName>
                                        </p:attrNameLst>
                                      </p:cBhvr>
                                      <p:tavLst>
                                        <p:tav tm="0">
                                          <p:val>
                                            <p:strVal val="#ppt_x"/>
                                          </p:val>
                                        </p:tav>
                                        <p:tav tm="100000">
                                          <p:val>
                                            <p:strVal val="#ppt_x"/>
                                          </p:val>
                                        </p:tav>
                                      </p:tavLst>
                                    </p:anim>
                                    <p:anim calcmode="lin" valueType="num">
                                      <p:cBhvr>
                                        <p:cTn id="27" dur="500" fill="hold"/>
                                        <p:tgtEl>
                                          <p:spTgt spid="18437"/>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200"/>
                                  </p:stCondLst>
                                  <p:childTnLst>
                                    <p:set>
                                      <p:cBhvr>
                                        <p:cTn id="29" dur="1" fill="hold">
                                          <p:stCondLst>
                                            <p:cond delay="0"/>
                                          </p:stCondLst>
                                        </p:cTn>
                                        <p:tgtEl>
                                          <p:spTgt spid="18443"/>
                                        </p:tgtEl>
                                        <p:attrNameLst>
                                          <p:attrName>style.visibility</p:attrName>
                                        </p:attrNameLst>
                                      </p:cBhvr>
                                      <p:to>
                                        <p:strVal val="visible"/>
                                      </p:to>
                                    </p:set>
                                    <p:animEffect transition="in" filter="fade">
                                      <p:cBhvr>
                                        <p:cTn id="30" dur="500"/>
                                        <p:tgtEl>
                                          <p:spTgt spid="18443"/>
                                        </p:tgtEl>
                                      </p:cBhvr>
                                    </p:animEffect>
                                    <p:anim calcmode="lin" valueType="num">
                                      <p:cBhvr>
                                        <p:cTn id="31" dur="500" fill="hold"/>
                                        <p:tgtEl>
                                          <p:spTgt spid="18443"/>
                                        </p:tgtEl>
                                        <p:attrNameLst>
                                          <p:attrName>ppt_x</p:attrName>
                                        </p:attrNameLst>
                                      </p:cBhvr>
                                      <p:tavLst>
                                        <p:tav tm="0">
                                          <p:val>
                                            <p:strVal val="#ppt_x"/>
                                          </p:val>
                                        </p:tav>
                                        <p:tav tm="100000">
                                          <p:val>
                                            <p:strVal val="#ppt_x"/>
                                          </p:val>
                                        </p:tav>
                                      </p:tavLst>
                                    </p:anim>
                                    <p:anim calcmode="lin" valueType="num">
                                      <p:cBhvr>
                                        <p:cTn id="32" dur="500" fill="hold"/>
                                        <p:tgtEl>
                                          <p:spTgt spid="18443"/>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200"/>
                                  </p:stCondLst>
                                  <p:childTnLst>
                                    <p:set>
                                      <p:cBhvr>
                                        <p:cTn id="34" dur="1" fill="hold">
                                          <p:stCondLst>
                                            <p:cond delay="0"/>
                                          </p:stCondLst>
                                        </p:cTn>
                                        <p:tgtEl>
                                          <p:spTgt spid="18436"/>
                                        </p:tgtEl>
                                        <p:attrNameLst>
                                          <p:attrName>style.visibility</p:attrName>
                                        </p:attrNameLst>
                                      </p:cBhvr>
                                      <p:to>
                                        <p:strVal val="visible"/>
                                      </p:to>
                                    </p:set>
                                    <p:animEffect transition="in" filter="fade">
                                      <p:cBhvr>
                                        <p:cTn id="35" dur="500"/>
                                        <p:tgtEl>
                                          <p:spTgt spid="18436"/>
                                        </p:tgtEl>
                                      </p:cBhvr>
                                    </p:animEffect>
                                    <p:anim calcmode="lin" valueType="num">
                                      <p:cBhvr>
                                        <p:cTn id="36" dur="500" fill="hold"/>
                                        <p:tgtEl>
                                          <p:spTgt spid="18436"/>
                                        </p:tgtEl>
                                        <p:attrNameLst>
                                          <p:attrName>ppt_x</p:attrName>
                                        </p:attrNameLst>
                                      </p:cBhvr>
                                      <p:tavLst>
                                        <p:tav tm="0">
                                          <p:val>
                                            <p:strVal val="#ppt_x"/>
                                          </p:val>
                                        </p:tav>
                                        <p:tav tm="100000">
                                          <p:val>
                                            <p:strVal val="#ppt_x"/>
                                          </p:val>
                                        </p:tav>
                                      </p:tavLst>
                                    </p:anim>
                                    <p:anim calcmode="lin" valueType="num">
                                      <p:cBhvr>
                                        <p:cTn id="37" dur="500" fill="hold"/>
                                        <p:tgtEl>
                                          <p:spTgt spid="18436"/>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200"/>
                                  </p:stCondLst>
                                  <p:childTnLst>
                                    <p:set>
                                      <p:cBhvr>
                                        <p:cTn id="39" dur="1" fill="hold">
                                          <p:stCondLst>
                                            <p:cond delay="0"/>
                                          </p:stCondLst>
                                        </p:cTn>
                                        <p:tgtEl>
                                          <p:spTgt spid="18445"/>
                                        </p:tgtEl>
                                        <p:attrNameLst>
                                          <p:attrName>style.visibility</p:attrName>
                                        </p:attrNameLst>
                                      </p:cBhvr>
                                      <p:to>
                                        <p:strVal val="visible"/>
                                      </p:to>
                                    </p:set>
                                    <p:animEffect transition="in" filter="fade">
                                      <p:cBhvr>
                                        <p:cTn id="40" dur="500"/>
                                        <p:tgtEl>
                                          <p:spTgt spid="18445"/>
                                        </p:tgtEl>
                                      </p:cBhvr>
                                    </p:animEffect>
                                    <p:anim calcmode="lin" valueType="num">
                                      <p:cBhvr>
                                        <p:cTn id="41" dur="500" fill="hold"/>
                                        <p:tgtEl>
                                          <p:spTgt spid="18445"/>
                                        </p:tgtEl>
                                        <p:attrNameLst>
                                          <p:attrName>ppt_x</p:attrName>
                                        </p:attrNameLst>
                                      </p:cBhvr>
                                      <p:tavLst>
                                        <p:tav tm="0">
                                          <p:val>
                                            <p:strVal val="#ppt_x"/>
                                          </p:val>
                                        </p:tav>
                                        <p:tav tm="100000">
                                          <p:val>
                                            <p:strVal val="#ppt_x"/>
                                          </p:val>
                                        </p:tav>
                                      </p:tavLst>
                                    </p:anim>
                                    <p:anim calcmode="lin" valueType="num">
                                      <p:cBhvr>
                                        <p:cTn id="42" dur="500" fill="hold"/>
                                        <p:tgtEl>
                                          <p:spTgt spid="18445"/>
                                        </p:tgtEl>
                                        <p:attrNameLst>
                                          <p:attrName>ppt_y</p:attrName>
                                        </p:attrNameLst>
                                      </p:cBhvr>
                                      <p:tavLst>
                                        <p:tav tm="0">
                                          <p:val>
                                            <p:strVal val="#ppt_y+.1"/>
                                          </p:val>
                                        </p:tav>
                                        <p:tav tm="100000">
                                          <p:val>
                                            <p:strVal val="#ppt_y"/>
                                          </p:val>
                                        </p:tav>
                                      </p:tavLst>
                                    </p:anim>
                                  </p:childTnLst>
                                </p:cTn>
                              </p:par>
                            </p:childTnLst>
                          </p:cTn>
                        </p:par>
                        <p:par>
                          <p:cTn id="43" fill="hold" nodeType="afterGroup">
                            <p:stCondLst>
                              <p:cond delay="1460"/>
                            </p:stCondLst>
                            <p:childTnLst>
                              <p:par>
                                <p:cTn id="44" presetID="22" presetClass="entr" presetSubtype="8" fill="hold" grpId="0" nodeType="afterEffect">
                                  <p:stCondLst>
                                    <p:cond delay="0"/>
                                  </p:stCondLst>
                                  <p:childTnLst>
                                    <p:set>
                                      <p:cBhvr>
                                        <p:cTn id="45" dur="1" fill="hold">
                                          <p:stCondLst>
                                            <p:cond delay="0"/>
                                          </p:stCondLst>
                                        </p:cTn>
                                        <p:tgtEl>
                                          <p:spTgt spid="18442"/>
                                        </p:tgtEl>
                                        <p:attrNameLst>
                                          <p:attrName>style.visibility</p:attrName>
                                        </p:attrNameLst>
                                      </p:cBhvr>
                                      <p:to>
                                        <p:strVal val="visible"/>
                                      </p:to>
                                    </p:set>
                                    <p:animEffect transition="in" filter="wipe(left)">
                                      <p:cBhvr>
                                        <p:cTn id="46" dur="500"/>
                                        <p:tgtEl>
                                          <p:spTgt spid="18442"/>
                                        </p:tgtEl>
                                      </p:cBhvr>
                                    </p:animEffect>
                                  </p:childTnLst>
                                </p:cTn>
                              </p:par>
                              <p:par>
                                <p:cTn id="47" presetID="22" presetClass="entr" presetSubtype="8" fill="hold" grpId="0" nodeType="withEffect">
                                  <p:stCondLst>
                                    <p:cond delay="200"/>
                                  </p:stCondLst>
                                  <p:childTnLst>
                                    <p:set>
                                      <p:cBhvr>
                                        <p:cTn id="48" dur="1" fill="hold">
                                          <p:stCondLst>
                                            <p:cond delay="0"/>
                                          </p:stCondLst>
                                        </p:cTn>
                                        <p:tgtEl>
                                          <p:spTgt spid="18444"/>
                                        </p:tgtEl>
                                        <p:attrNameLst>
                                          <p:attrName>style.visibility</p:attrName>
                                        </p:attrNameLst>
                                      </p:cBhvr>
                                      <p:to>
                                        <p:strVal val="visible"/>
                                      </p:to>
                                    </p:set>
                                    <p:animEffect transition="in" filter="wipe(left)">
                                      <p:cBhvr>
                                        <p:cTn id="49" dur="500"/>
                                        <p:tgtEl>
                                          <p:spTgt spid="18444"/>
                                        </p:tgtEl>
                                      </p:cBhvr>
                                    </p:animEffect>
                                  </p:childTnLst>
                                </p:cTn>
                              </p:par>
                              <p:par>
                                <p:cTn id="50" presetID="22" presetClass="entr" presetSubtype="8" fill="hold" grpId="0" nodeType="withEffect">
                                  <p:stCondLst>
                                    <p:cond delay="400"/>
                                  </p:stCondLst>
                                  <p:childTnLst>
                                    <p:set>
                                      <p:cBhvr>
                                        <p:cTn id="51" dur="1" fill="hold">
                                          <p:stCondLst>
                                            <p:cond delay="0"/>
                                          </p:stCondLst>
                                        </p:cTn>
                                        <p:tgtEl>
                                          <p:spTgt spid="18446"/>
                                        </p:tgtEl>
                                        <p:attrNameLst>
                                          <p:attrName>style.visibility</p:attrName>
                                        </p:attrNameLst>
                                      </p:cBhvr>
                                      <p:to>
                                        <p:strVal val="visible"/>
                                      </p:to>
                                    </p:set>
                                    <p:animEffect transition="in" filter="wipe(left)">
                                      <p:cBhvr>
                                        <p:cTn id="52" dur="500"/>
                                        <p:tgtEl>
                                          <p:spTgt spid="18446"/>
                                        </p:tgtEl>
                                      </p:cBhvr>
                                    </p:animEffect>
                                  </p:childTnLst>
                                </p:cTn>
                              </p:par>
                            </p:childTnLst>
                          </p:cTn>
                        </p:par>
                        <p:par>
                          <p:cTn id="53" fill="hold" nodeType="afterGroup">
                            <p:stCondLst>
                              <p:cond delay="2360"/>
                            </p:stCondLst>
                            <p:childTnLst>
                              <p:par>
                                <p:cTn id="54" presetID="47" presetClass="entr" presetSubtype="0" fill="hold" grpId="0" nodeType="afterEffect">
                                  <p:stCondLst>
                                    <p:cond delay="0"/>
                                  </p:stCondLst>
                                  <p:childTnLst>
                                    <p:set>
                                      <p:cBhvr>
                                        <p:cTn id="55" dur="1" fill="hold">
                                          <p:stCondLst>
                                            <p:cond delay="0"/>
                                          </p:stCondLst>
                                        </p:cTn>
                                        <p:tgtEl>
                                          <p:spTgt spid="18440"/>
                                        </p:tgtEl>
                                        <p:attrNameLst>
                                          <p:attrName>style.visibility</p:attrName>
                                        </p:attrNameLst>
                                      </p:cBhvr>
                                      <p:to>
                                        <p:strVal val="visible"/>
                                      </p:to>
                                    </p:set>
                                    <p:animEffect transition="in" filter="fade">
                                      <p:cBhvr>
                                        <p:cTn id="56" dur="500"/>
                                        <p:tgtEl>
                                          <p:spTgt spid="18440"/>
                                        </p:tgtEl>
                                      </p:cBhvr>
                                    </p:animEffect>
                                    <p:anim calcmode="lin" valueType="num">
                                      <p:cBhvr>
                                        <p:cTn id="57" dur="500" fill="hold"/>
                                        <p:tgtEl>
                                          <p:spTgt spid="18440"/>
                                        </p:tgtEl>
                                        <p:attrNameLst>
                                          <p:attrName>ppt_x</p:attrName>
                                        </p:attrNameLst>
                                      </p:cBhvr>
                                      <p:tavLst>
                                        <p:tav tm="0">
                                          <p:val>
                                            <p:strVal val="#ppt_x"/>
                                          </p:val>
                                        </p:tav>
                                        <p:tav tm="100000">
                                          <p:val>
                                            <p:strVal val="#ppt_x"/>
                                          </p:val>
                                        </p:tav>
                                      </p:tavLst>
                                    </p:anim>
                                    <p:anim calcmode="lin" valueType="num">
                                      <p:cBhvr>
                                        <p:cTn id="58" dur="500" fill="hold"/>
                                        <p:tgtEl>
                                          <p:spTgt spid="18440"/>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1" fill="hold">
                                          <p:stCondLst>
                                            <p:cond delay="0"/>
                                          </p:stCondLst>
                                        </p:cTn>
                                        <p:tgtEl>
                                          <p:spTgt spid="18447"/>
                                        </p:tgtEl>
                                        <p:attrNameLst>
                                          <p:attrName>style.visibility</p:attrName>
                                        </p:attrNameLst>
                                      </p:cBhvr>
                                      <p:to>
                                        <p:strVal val="visible"/>
                                      </p:to>
                                    </p:set>
                                    <p:animEffect transition="in" filter="fade">
                                      <p:cBhvr>
                                        <p:cTn id="61" dur="500"/>
                                        <p:tgtEl>
                                          <p:spTgt spid="18447"/>
                                        </p:tgtEl>
                                      </p:cBhvr>
                                    </p:animEffect>
                                    <p:anim calcmode="lin" valueType="num">
                                      <p:cBhvr>
                                        <p:cTn id="62" dur="500" fill="hold"/>
                                        <p:tgtEl>
                                          <p:spTgt spid="18447"/>
                                        </p:tgtEl>
                                        <p:attrNameLst>
                                          <p:attrName>ppt_x</p:attrName>
                                        </p:attrNameLst>
                                      </p:cBhvr>
                                      <p:tavLst>
                                        <p:tav tm="0">
                                          <p:val>
                                            <p:strVal val="#ppt_x"/>
                                          </p:val>
                                        </p:tav>
                                        <p:tav tm="100000">
                                          <p:val>
                                            <p:strVal val="#ppt_x"/>
                                          </p:val>
                                        </p:tav>
                                      </p:tavLst>
                                    </p:anim>
                                    <p:anim calcmode="lin" valueType="num">
                                      <p:cBhvr>
                                        <p:cTn id="63" dur="500" fill="hold"/>
                                        <p:tgtEl>
                                          <p:spTgt spid="18447"/>
                                        </p:tgtEl>
                                        <p:attrNameLst>
                                          <p:attrName>ppt_y</p:attrName>
                                        </p:attrNameLst>
                                      </p:cBhvr>
                                      <p:tavLst>
                                        <p:tav tm="0">
                                          <p:val>
                                            <p:strVal val="#ppt_y-.1"/>
                                          </p:val>
                                        </p:tav>
                                        <p:tav tm="100000">
                                          <p:val>
                                            <p:strVal val="#ppt_y"/>
                                          </p:val>
                                        </p:tav>
                                      </p:tavLst>
                                    </p:anim>
                                  </p:childTnLst>
                                </p:cTn>
                              </p:par>
                              <p:par>
                                <p:cTn id="64" presetID="47" presetClass="entr" presetSubtype="0" fill="hold" grpId="0" nodeType="withEffect">
                                  <p:stCondLst>
                                    <p:cond delay="200"/>
                                  </p:stCondLst>
                                  <p:childTnLst>
                                    <p:set>
                                      <p:cBhvr>
                                        <p:cTn id="65" dur="1" fill="hold">
                                          <p:stCondLst>
                                            <p:cond delay="0"/>
                                          </p:stCondLst>
                                        </p:cTn>
                                        <p:tgtEl>
                                          <p:spTgt spid="18448"/>
                                        </p:tgtEl>
                                        <p:attrNameLst>
                                          <p:attrName>style.visibility</p:attrName>
                                        </p:attrNameLst>
                                      </p:cBhvr>
                                      <p:to>
                                        <p:strVal val="visible"/>
                                      </p:to>
                                    </p:set>
                                    <p:animEffect transition="in" filter="fade">
                                      <p:cBhvr>
                                        <p:cTn id="66" dur="500"/>
                                        <p:tgtEl>
                                          <p:spTgt spid="18448"/>
                                        </p:tgtEl>
                                      </p:cBhvr>
                                    </p:animEffect>
                                    <p:anim calcmode="lin" valueType="num">
                                      <p:cBhvr>
                                        <p:cTn id="67" dur="500" fill="hold"/>
                                        <p:tgtEl>
                                          <p:spTgt spid="18448"/>
                                        </p:tgtEl>
                                        <p:attrNameLst>
                                          <p:attrName>ppt_x</p:attrName>
                                        </p:attrNameLst>
                                      </p:cBhvr>
                                      <p:tavLst>
                                        <p:tav tm="0">
                                          <p:val>
                                            <p:strVal val="#ppt_x"/>
                                          </p:val>
                                        </p:tav>
                                        <p:tav tm="100000">
                                          <p:val>
                                            <p:strVal val="#ppt_x"/>
                                          </p:val>
                                        </p:tav>
                                      </p:tavLst>
                                    </p:anim>
                                    <p:anim calcmode="lin" valueType="num">
                                      <p:cBhvr>
                                        <p:cTn id="68" dur="500" fill="hold"/>
                                        <p:tgtEl>
                                          <p:spTgt spid="18448"/>
                                        </p:tgtEl>
                                        <p:attrNameLst>
                                          <p:attrName>ppt_y</p:attrName>
                                        </p:attrNameLst>
                                      </p:cBhvr>
                                      <p:tavLst>
                                        <p:tav tm="0">
                                          <p:val>
                                            <p:strVal val="#ppt_y-.1"/>
                                          </p:val>
                                        </p:tav>
                                        <p:tav tm="100000">
                                          <p:val>
                                            <p:strVal val="#ppt_y"/>
                                          </p:val>
                                        </p:tav>
                                      </p:tavLst>
                                    </p:anim>
                                  </p:childTnLst>
                                </p:cTn>
                              </p:par>
                              <p:par>
                                <p:cTn id="69" presetID="47" presetClass="entr" presetSubtype="0" fill="hold" grpId="0" nodeType="withEffect">
                                  <p:stCondLst>
                                    <p:cond delay="200"/>
                                  </p:stCondLst>
                                  <p:childTnLst>
                                    <p:set>
                                      <p:cBhvr>
                                        <p:cTn id="70" dur="1" fill="hold">
                                          <p:stCondLst>
                                            <p:cond delay="0"/>
                                          </p:stCondLst>
                                        </p:cTn>
                                        <p:tgtEl>
                                          <p:spTgt spid="18439"/>
                                        </p:tgtEl>
                                        <p:attrNameLst>
                                          <p:attrName>style.visibility</p:attrName>
                                        </p:attrNameLst>
                                      </p:cBhvr>
                                      <p:to>
                                        <p:strVal val="visible"/>
                                      </p:to>
                                    </p:set>
                                    <p:animEffect transition="in" filter="fade">
                                      <p:cBhvr>
                                        <p:cTn id="71" dur="500"/>
                                        <p:tgtEl>
                                          <p:spTgt spid="18439"/>
                                        </p:tgtEl>
                                      </p:cBhvr>
                                    </p:animEffect>
                                    <p:anim calcmode="lin" valueType="num">
                                      <p:cBhvr>
                                        <p:cTn id="72" dur="500" fill="hold"/>
                                        <p:tgtEl>
                                          <p:spTgt spid="18439"/>
                                        </p:tgtEl>
                                        <p:attrNameLst>
                                          <p:attrName>ppt_x</p:attrName>
                                        </p:attrNameLst>
                                      </p:cBhvr>
                                      <p:tavLst>
                                        <p:tav tm="0">
                                          <p:val>
                                            <p:strVal val="#ppt_x"/>
                                          </p:val>
                                        </p:tav>
                                        <p:tav tm="100000">
                                          <p:val>
                                            <p:strVal val="#ppt_x"/>
                                          </p:val>
                                        </p:tav>
                                      </p:tavLst>
                                    </p:anim>
                                    <p:anim calcmode="lin" valueType="num">
                                      <p:cBhvr>
                                        <p:cTn id="73" dur="500" fill="hold"/>
                                        <p:tgtEl>
                                          <p:spTgt spid="18439"/>
                                        </p:tgtEl>
                                        <p:attrNameLst>
                                          <p:attrName>ppt_y</p:attrName>
                                        </p:attrNameLst>
                                      </p:cBhvr>
                                      <p:tavLst>
                                        <p:tav tm="0">
                                          <p:val>
                                            <p:strVal val="#ppt_y-.1"/>
                                          </p:val>
                                        </p:tav>
                                        <p:tav tm="100000">
                                          <p:val>
                                            <p:strVal val="#ppt_y"/>
                                          </p:val>
                                        </p:tav>
                                      </p:tavLst>
                                    </p:anim>
                                  </p:childTnLst>
                                </p:cTn>
                              </p:par>
                              <p:par>
                                <p:cTn id="74" presetID="47" presetClass="entr" presetSubtype="0" fill="hold" grpId="0" nodeType="withEffect">
                                  <p:stCondLst>
                                    <p:cond delay="400"/>
                                  </p:stCondLst>
                                  <p:childTnLst>
                                    <p:set>
                                      <p:cBhvr>
                                        <p:cTn id="75" dur="1" fill="hold">
                                          <p:stCondLst>
                                            <p:cond delay="0"/>
                                          </p:stCondLst>
                                        </p:cTn>
                                        <p:tgtEl>
                                          <p:spTgt spid="18452"/>
                                        </p:tgtEl>
                                        <p:attrNameLst>
                                          <p:attrName>style.visibility</p:attrName>
                                        </p:attrNameLst>
                                      </p:cBhvr>
                                      <p:to>
                                        <p:strVal val="visible"/>
                                      </p:to>
                                    </p:set>
                                    <p:animEffect transition="in" filter="fade">
                                      <p:cBhvr>
                                        <p:cTn id="76" dur="500"/>
                                        <p:tgtEl>
                                          <p:spTgt spid="18452"/>
                                        </p:tgtEl>
                                      </p:cBhvr>
                                    </p:animEffect>
                                    <p:anim calcmode="lin" valueType="num">
                                      <p:cBhvr>
                                        <p:cTn id="77" dur="500" fill="hold"/>
                                        <p:tgtEl>
                                          <p:spTgt spid="18452"/>
                                        </p:tgtEl>
                                        <p:attrNameLst>
                                          <p:attrName>ppt_x</p:attrName>
                                        </p:attrNameLst>
                                      </p:cBhvr>
                                      <p:tavLst>
                                        <p:tav tm="0">
                                          <p:val>
                                            <p:strVal val="#ppt_x"/>
                                          </p:val>
                                        </p:tav>
                                        <p:tav tm="100000">
                                          <p:val>
                                            <p:strVal val="#ppt_x"/>
                                          </p:val>
                                        </p:tav>
                                      </p:tavLst>
                                    </p:anim>
                                    <p:anim calcmode="lin" valueType="num">
                                      <p:cBhvr>
                                        <p:cTn id="78" dur="500" fill="hold"/>
                                        <p:tgtEl>
                                          <p:spTgt spid="18452"/>
                                        </p:tgtEl>
                                        <p:attrNameLst>
                                          <p:attrName>ppt_y</p:attrName>
                                        </p:attrNameLst>
                                      </p:cBhvr>
                                      <p:tavLst>
                                        <p:tav tm="0">
                                          <p:val>
                                            <p:strVal val="#ppt_y-.1"/>
                                          </p:val>
                                        </p:tav>
                                        <p:tav tm="100000">
                                          <p:val>
                                            <p:strVal val="#ppt_y"/>
                                          </p:val>
                                        </p:tav>
                                      </p:tavLst>
                                    </p:anim>
                                  </p:childTnLst>
                                </p:cTn>
                              </p:par>
                              <p:par>
                                <p:cTn id="79" presetID="47" presetClass="entr" presetSubtype="0" fill="hold" grpId="0" nodeType="withEffect">
                                  <p:stCondLst>
                                    <p:cond delay="400"/>
                                  </p:stCondLst>
                                  <p:childTnLst>
                                    <p:set>
                                      <p:cBhvr>
                                        <p:cTn id="80" dur="1" fill="hold">
                                          <p:stCondLst>
                                            <p:cond delay="0"/>
                                          </p:stCondLst>
                                        </p:cTn>
                                        <p:tgtEl>
                                          <p:spTgt spid="18451"/>
                                        </p:tgtEl>
                                        <p:attrNameLst>
                                          <p:attrName>style.visibility</p:attrName>
                                        </p:attrNameLst>
                                      </p:cBhvr>
                                      <p:to>
                                        <p:strVal val="visible"/>
                                      </p:to>
                                    </p:set>
                                    <p:animEffect transition="in" filter="fade">
                                      <p:cBhvr>
                                        <p:cTn id="81" dur="500"/>
                                        <p:tgtEl>
                                          <p:spTgt spid="18451"/>
                                        </p:tgtEl>
                                      </p:cBhvr>
                                    </p:animEffect>
                                    <p:anim calcmode="lin" valueType="num">
                                      <p:cBhvr>
                                        <p:cTn id="82" dur="500" fill="hold"/>
                                        <p:tgtEl>
                                          <p:spTgt spid="18451"/>
                                        </p:tgtEl>
                                        <p:attrNameLst>
                                          <p:attrName>ppt_x</p:attrName>
                                        </p:attrNameLst>
                                      </p:cBhvr>
                                      <p:tavLst>
                                        <p:tav tm="0">
                                          <p:val>
                                            <p:strVal val="#ppt_x"/>
                                          </p:val>
                                        </p:tav>
                                        <p:tav tm="100000">
                                          <p:val>
                                            <p:strVal val="#ppt_x"/>
                                          </p:val>
                                        </p:tav>
                                      </p:tavLst>
                                    </p:anim>
                                    <p:anim calcmode="lin" valueType="num">
                                      <p:cBhvr>
                                        <p:cTn id="83" dur="500" fill="hold"/>
                                        <p:tgtEl>
                                          <p:spTgt spid="18451"/>
                                        </p:tgtEl>
                                        <p:attrNameLst>
                                          <p:attrName>ppt_y</p:attrName>
                                        </p:attrNameLst>
                                      </p:cBhvr>
                                      <p:tavLst>
                                        <p:tav tm="0">
                                          <p:val>
                                            <p:strVal val="#ppt_y-.1"/>
                                          </p:val>
                                        </p:tav>
                                        <p:tav tm="100000">
                                          <p:val>
                                            <p:strVal val="#ppt_y"/>
                                          </p:val>
                                        </p:tav>
                                      </p:tavLst>
                                    </p:anim>
                                  </p:childTnLst>
                                </p:cTn>
                              </p:par>
                            </p:childTnLst>
                          </p:cTn>
                        </p:par>
                        <p:par>
                          <p:cTn id="84" fill="hold" nodeType="afterGroup">
                            <p:stCondLst>
                              <p:cond delay="3260"/>
                            </p:stCondLst>
                            <p:childTnLst>
                              <p:par>
                                <p:cTn id="85" presetID="22" presetClass="entr" presetSubtype="8" fill="hold" grpId="0" nodeType="afterEffect">
                                  <p:stCondLst>
                                    <p:cond delay="0"/>
                                  </p:stCondLst>
                                  <p:childTnLst>
                                    <p:set>
                                      <p:cBhvr>
                                        <p:cTn id="86" dur="1" fill="hold">
                                          <p:stCondLst>
                                            <p:cond delay="0"/>
                                          </p:stCondLst>
                                        </p:cTn>
                                        <p:tgtEl>
                                          <p:spTgt spid="18449"/>
                                        </p:tgtEl>
                                        <p:attrNameLst>
                                          <p:attrName>style.visibility</p:attrName>
                                        </p:attrNameLst>
                                      </p:cBhvr>
                                      <p:to>
                                        <p:strVal val="visible"/>
                                      </p:to>
                                    </p:set>
                                    <p:animEffect transition="in" filter="wipe(left)">
                                      <p:cBhvr>
                                        <p:cTn id="87" dur="500"/>
                                        <p:tgtEl>
                                          <p:spTgt spid="18449"/>
                                        </p:tgtEl>
                                      </p:cBhvr>
                                    </p:animEffect>
                                  </p:childTnLst>
                                </p:cTn>
                              </p:par>
                              <p:par>
                                <p:cTn id="88" presetID="22" presetClass="entr" presetSubtype="8" fill="hold" grpId="0" nodeType="withEffect">
                                  <p:stCondLst>
                                    <p:cond delay="200"/>
                                  </p:stCondLst>
                                  <p:childTnLst>
                                    <p:set>
                                      <p:cBhvr>
                                        <p:cTn id="89" dur="1" fill="hold">
                                          <p:stCondLst>
                                            <p:cond delay="0"/>
                                          </p:stCondLst>
                                        </p:cTn>
                                        <p:tgtEl>
                                          <p:spTgt spid="18450"/>
                                        </p:tgtEl>
                                        <p:attrNameLst>
                                          <p:attrName>style.visibility</p:attrName>
                                        </p:attrNameLst>
                                      </p:cBhvr>
                                      <p:to>
                                        <p:strVal val="visible"/>
                                      </p:to>
                                    </p:set>
                                    <p:animEffect transition="in" filter="wipe(left)">
                                      <p:cBhvr>
                                        <p:cTn id="90" dur="500"/>
                                        <p:tgtEl>
                                          <p:spTgt spid="18450"/>
                                        </p:tgtEl>
                                      </p:cBhvr>
                                    </p:animEffect>
                                  </p:childTnLst>
                                </p:cTn>
                              </p:par>
                              <p:par>
                                <p:cTn id="91" presetID="22" presetClass="entr" presetSubtype="8" fill="hold" grpId="0" nodeType="withEffect">
                                  <p:stCondLst>
                                    <p:cond delay="400"/>
                                  </p:stCondLst>
                                  <p:childTnLst>
                                    <p:set>
                                      <p:cBhvr>
                                        <p:cTn id="92" dur="1" fill="hold">
                                          <p:stCondLst>
                                            <p:cond delay="0"/>
                                          </p:stCondLst>
                                        </p:cTn>
                                        <p:tgtEl>
                                          <p:spTgt spid="18453"/>
                                        </p:tgtEl>
                                        <p:attrNameLst>
                                          <p:attrName>style.visibility</p:attrName>
                                        </p:attrNameLst>
                                      </p:cBhvr>
                                      <p:to>
                                        <p:strVal val="visible"/>
                                      </p:to>
                                    </p:set>
                                    <p:animEffect transition="in" filter="wipe(left)">
                                      <p:cBhvr>
                                        <p:cTn id="93" dur="500"/>
                                        <p:tgtEl>
                                          <p:spTgt spid="184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P spid="18436" grpId="0" animBg="1"/>
      <p:bldP spid="18437" grpId="0" animBg="1"/>
      <p:bldP spid="18438" grpId="0" animBg="1"/>
      <p:bldP spid="18439" grpId="0" animBg="1"/>
      <p:bldP spid="18440" grpId="0" animBg="1"/>
      <p:bldP spid="18441" grpId="0"/>
      <p:bldP spid="18442" grpId="0"/>
      <p:bldP spid="18443" grpId="0"/>
      <p:bldP spid="18444" grpId="0"/>
      <p:bldP spid="18445" grpId="0"/>
      <p:bldP spid="18446" grpId="0"/>
      <p:bldP spid="18447" grpId="0"/>
      <p:bldP spid="18448" grpId="0"/>
      <p:bldP spid="18449" grpId="0"/>
      <p:bldP spid="18450" grpId="0"/>
      <p:bldP spid="18451" grpId="0" animBg="1"/>
      <p:bldP spid="18452" grpId="0"/>
      <p:bldP spid="1845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Box 54"/>
          <p:cNvSpPr txBox="1">
            <a:spLocks noChangeArrowheads="1"/>
          </p:cNvSpPr>
          <p:nvPr/>
        </p:nvSpPr>
        <p:spPr bwMode="auto">
          <a:xfrm>
            <a:off x="1330325" y="44450"/>
            <a:ext cx="50419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800">
                <a:solidFill>
                  <a:schemeClr val="accent2"/>
                </a:solidFill>
                <a:latin typeface="微软雅黑" pitchFamily="34" charset="-122"/>
              </a:rPr>
              <a:t>2.3</a:t>
            </a:r>
            <a:r>
              <a:rPr lang="zh-CN" altLang="en-US" sz="2800">
                <a:solidFill>
                  <a:schemeClr val="accent2"/>
                </a:solidFill>
                <a:latin typeface="微软雅黑" pitchFamily="34" charset="-122"/>
              </a:rPr>
              <a:t>请输入您的标题</a:t>
            </a:r>
          </a:p>
        </p:txBody>
      </p:sp>
      <p:sp>
        <p:nvSpPr>
          <p:cNvPr id="2" name="TextBox 55"/>
          <p:cNvSpPr txBox="1">
            <a:spLocks noChangeArrowheads="1"/>
          </p:cNvSpPr>
          <p:nvPr/>
        </p:nvSpPr>
        <p:spPr bwMode="auto">
          <a:xfrm>
            <a:off x="139700" y="106363"/>
            <a:ext cx="10652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altLang="zh-CN" sz="2000">
                <a:solidFill>
                  <a:schemeClr val="accent2"/>
                </a:solidFill>
                <a:ea typeface="宋体" pitchFamily="2" charset="-122"/>
              </a:rPr>
              <a:t>Part</a:t>
            </a:r>
            <a:r>
              <a:rPr lang="en-US" altLang="zh-CN">
                <a:solidFill>
                  <a:schemeClr val="accent2"/>
                </a:solidFill>
                <a:ea typeface="宋体" pitchFamily="2" charset="-122"/>
              </a:rPr>
              <a:t>  2</a:t>
            </a:r>
            <a:endParaRPr lang="zh-CN" altLang="en-US">
              <a:solidFill>
                <a:schemeClr val="accent2"/>
              </a:solidFill>
              <a:ea typeface="宋体" pitchFamily="2" charset="-122"/>
            </a:endParaRPr>
          </a:p>
        </p:txBody>
      </p:sp>
      <p:sp>
        <p:nvSpPr>
          <p:cNvPr id="19460" name="矩形 3"/>
          <p:cNvSpPr>
            <a:spLocks noChangeArrowheads="1"/>
          </p:cNvSpPr>
          <p:nvPr/>
        </p:nvSpPr>
        <p:spPr bwMode="auto">
          <a:xfrm>
            <a:off x="6170613" y="981075"/>
            <a:ext cx="4679950" cy="1943100"/>
          </a:xfrm>
          <a:prstGeom prst="rect">
            <a:avLst/>
          </a:prstGeom>
          <a:solidFill>
            <a:srgbClr val="F2F2F2"/>
          </a:solidFill>
          <a:ln w="9525">
            <a:solidFill>
              <a:srgbClr val="B5B5B7"/>
            </a:solidFill>
            <a:miter lim="800000"/>
            <a:headEnd/>
            <a:tailEnd/>
          </a:ln>
        </p:spPr>
        <p:txBody>
          <a:bodyPr/>
          <a:lstStyle/>
          <a:p>
            <a:endParaRPr lang="zh-CN" altLang="en-US">
              <a:ea typeface="宋体" pitchFamily="2" charset="-122"/>
            </a:endParaRPr>
          </a:p>
        </p:txBody>
      </p:sp>
      <p:sp>
        <p:nvSpPr>
          <p:cNvPr id="19461" name="矩形 4"/>
          <p:cNvSpPr>
            <a:spLocks noChangeArrowheads="1"/>
          </p:cNvSpPr>
          <p:nvPr/>
        </p:nvSpPr>
        <p:spPr bwMode="auto">
          <a:xfrm>
            <a:off x="985838" y="981075"/>
            <a:ext cx="4679950" cy="1943100"/>
          </a:xfrm>
          <a:prstGeom prst="rect">
            <a:avLst/>
          </a:prstGeom>
          <a:solidFill>
            <a:srgbClr val="F2F2F2"/>
          </a:solidFill>
          <a:ln w="9525">
            <a:solidFill>
              <a:srgbClr val="B5B5B7"/>
            </a:solidFill>
            <a:miter lim="800000"/>
            <a:headEnd/>
            <a:tailEnd/>
          </a:ln>
        </p:spPr>
        <p:txBody>
          <a:bodyPr/>
          <a:lstStyle/>
          <a:p>
            <a:endParaRPr lang="zh-CN" altLang="en-US">
              <a:ea typeface="宋体" pitchFamily="2" charset="-122"/>
            </a:endParaRPr>
          </a:p>
        </p:txBody>
      </p:sp>
      <p:sp>
        <p:nvSpPr>
          <p:cNvPr id="19462" name="矩形 5"/>
          <p:cNvSpPr>
            <a:spLocks noChangeArrowheads="1"/>
          </p:cNvSpPr>
          <p:nvPr/>
        </p:nvSpPr>
        <p:spPr bwMode="auto">
          <a:xfrm>
            <a:off x="6170613" y="4365625"/>
            <a:ext cx="4679950" cy="1944688"/>
          </a:xfrm>
          <a:prstGeom prst="rect">
            <a:avLst/>
          </a:prstGeom>
          <a:solidFill>
            <a:srgbClr val="F2F2F2"/>
          </a:solidFill>
          <a:ln w="9525">
            <a:solidFill>
              <a:srgbClr val="B5B5B7"/>
            </a:solidFill>
            <a:miter lim="800000"/>
            <a:headEnd/>
            <a:tailEnd/>
          </a:ln>
        </p:spPr>
        <p:txBody>
          <a:bodyPr/>
          <a:lstStyle/>
          <a:p>
            <a:endParaRPr lang="zh-CN" altLang="en-US">
              <a:ea typeface="宋体" pitchFamily="2" charset="-122"/>
            </a:endParaRPr>
          </a:p>
        </p:txBody>
      </p:sp>
      <p:sp>
        <p:nvSpPr>
          <p:cNvPr id="19463" name="矩形 6"/>
          <p:cNvSpPr>
            <a:spLocks noChangeArrowheads="1"/>
          </p:cNvSpPr>
          <p:nvPr/>
        </p:nvSpPr>
        <p:spPr bwMode="auto">
          <a:xfrm>
            <a:off x="985838" y="4365625"/>
            <a:ext cx="4679950" cy="1944688"/>
          </a:xfrm>
          <a:prstGeom prst="rect">
            <a:avLst/>
          </a:prstGeom>
          <a:solidFill>
            <a:srgbClr val="F2F2F2"/>
          </a:solidFill>
          <a:ln w="9525">
            <a:solidFill>
              <a:srgbClr val="B5B5B7"/>
            </a:solidFill>
            <a:miter lim="800000"/>
            <a:headEnd/>
            <a:tailEnd/>
          </a:ln>
        </p:spPr>
        <p:txBody>
          <a:bodyPr/>
          <a:lstStyle/>
          <a:p>
            <a:endParaRPr lang="zh-CN" altLang="en-US">
              <a:ea typeface="宋体" pitchFamily="2" charset="-122"/>
            </a:endParaRPr>
          </a:p>
        </p:txBody>
      </p:sp>
      <p:sp>
        <p:nvSpPr>
          <p:cNvPr id="19464" name="Oval 12"/>
          <p:cNvSpPr>
            <a:spLocks noChangeArrowheads="1"/>
          </p:cNvSpPr>
          <p:nvPr/>
        </p:nvSpPr>
        <p:spPr bwMode="auto">
          <a:xfrm>
            <a:off x="1117600" y="1327150"/>
            <a:ext cx="1236663" cy="1238250"/>
          </a:xfrm>
          <a:prstGeom prst="ellipse">
            <a:avLst/>
          </a:prstGeom>
          <a:solidFill>
            <a:srgbClr val="DADAD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ea typeface="宋体" pitchFamily="2" charset="-122"/>
            </a:endParaRPr>
          </a:p>
        </p:txBody>
      </p:sp>
      <p:sp>
        <p:nvSpPr>
          <p:cNvPr id="19465" name="Oval 13"/>
          <p:cNvSpPr>
            <a:spLocks noChangeArrowheads="1"/>
          </p:cNvSpPr>
          <p:nvPr/>
        </p:nvSpPr>
        <p:spPr bwMode="auto">
          <a:xfrm>
            <a:off x="1230313" y="1441450"/>
            <a:ext cx="1011237" cy="1011238"/>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ea typeface="宋体" pitchFamily="2" charset="-122"/>
            </a:endParaRPr>
          </a:p>
        </p:txBody>
      </p:sp>
      <p:sp>
        <p:nvSpPr>
          <p:cNvPr id="19466" name="TextBox 9"/>
          <p:cNvSpPr txBox="1">
            <a:spLocks noChangeArrowheads="1"/>
          </p:cNvSpPr>
          <p:nvPr/>
        </p:nvSpPr>
        <p:spPr bwMode="auto">
          <a:xfrm>
            <a:off x="1282700" y="1573213"/>
            <a:ext cx="86836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4000">
                <a:solidFill>
                  <a:schemeClr val="accent2"/>
                </a:solidFill>
                <a:latin typeface="微软雅黑" pitchFamily="34" charset="-122"/>
              </a:rPr>
              <a:t>01</a:t>
            </a:r>
            <a:endParaRPr lang="zh-CN" altLang="en-US" sz="4000">
              <a:solidFill>
                <a:schemeClr val="accent2"/>
              </a:solidFill>
              <a:latin typeface="微软雅黑" pitchFamily="34" charset="-122"/>
            </a:endParaRPr>
          </a:p>
        </p:txBody>
      </p:sp>
      <p:sp>
        <p:nvSpPr>
          <p:cNvPr id="19467" name="TextBox 10"/>
          <p:cNvSpPr txBox="1">
            <a:spLocks noChangeArrowheads="1"/>
          </p:cNvSpPr>
          <p:nvPr/>
        </p:nvSpPr>
        <p:spPr bwMode="auto">
          <a:xfrm>
            <a:off x="2498725" y="1196975"/>
            <a:ext cx="17589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a:latin typeface="微软雅黑" pitchFamily="34" charset="-122"/>
              </a:rPr>
              <a:t>添加标题</a:t>
            </a:r>
            <a:endParaRPr lang="en-US" sz="2000" b="1">
              <a:latin typeface="微软雅黑" pitchFamily="34" charset="-122"/>
            </a:endParaRPr>
          </a:p>
        </p:txBody>
      </p:sp>
      <p:sp>
        <p:nvSpPr>
          <p:cNvPr id="19468" name="TextBox 11"/>
          <p:cNvSpPr txBox="1">
            <a:spLocks noChangeArrowheads="1"/>
          </p:cNvSpPr>
          <p:nvPr/>
        </p:nvSpPr>
        <p:spPr bwMode="auto">
          <a:xfrm>
            <a:off x="2513013" y="1601788"/>
            <a:ext cx="29368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chemeClr val="accent1"/>
                </a:solidFill>
                <a:latin typeface="微软雅黑" pitchFamily="34" charset="-122"/>
              </a:rPr>
              <a:t>这里可以添加主要内容这里可以添加主要内容这里可以添加主要内容这里可以添加主要内容</a:t>
            </a:r>
          </a:p>
        </p:txBody>
      </p:sp>
      <p:sp>
        <p:nvSpPr>
          <p:cNvPr id="19469" name="Oval 12"/>
          <p:cNvSpPr>
            <a:spLocks noChangeArrowheads="1"/>
          </p:cNvSpPr>
          <p:nvPr/>
        </p:nvSpPr>
        <p:spPr bwMode="auto">
          <a:xfrm>
            <a:off x="6357938" y="1327150"/>
            <a:ext cx="1236662" cy="1238250"/>
          </a:xfrm>
          <a:prstGeom prst="ellipse">
            <a:avLst/>
          </a:prstGeom>
          <a:solidFill>
            <a:srgbClr val="DADAD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ea typeface="宋体" pitchFamily="2" charset="-122"/>
            </a:endParaRPr>
          </a:p>
        </p:txBody>
      </p:sp>
      <p:sp>
        <p:nvSpPr>
          <p:cNvPr id="19470" name="Oval 13"/>
          <p:cNvSpPr>
            <a:spLocks noChangeArrowheads="1"/>
          </p:cNvSpPr>
          <p:nvPr/>
        </p:nvSpPr>
        <p:spPr bwMode="auto">
          <a:xfrm>
            <a:off x="6470650" y="1441450"/>
            <a:ext cx="1011238" cy="101123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ea typeface="宋体" pitchFamily="2" charset="-122"/>
            </a:endParaRPr>
          </a:p>
        </p:txBody>
      </p:sp>
      <p:sp>
        <p:nvSpPr>
          <p:cNvPr id="19471" name="TextBox 14"/>
          <p:cNvSpPr txBox="1">
            <a:spLocks noChangeArrowheads="1"/>
          </p:cNvSpPr>
          <p:nvPr/>
        </p:nvSpPr>
        <p:spPr bwMode="auto">
          <a:xfrm>
            <a:off x="6523038" y="1573213"/>
            <a:ext cx="86836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4000">
                <a:solidFill>
                  <a:schemeClr val="accent2"/>
                </a:solidFill>
                <a:latin typeface="微软雅黑" pitchFamily="34" charset="-122"/>
              </a:rPr>
              <a:t>02</a:t>
            </a:r>
            <a:endParaRPr lang="zh-CN" altLang="en-US" sz="4000">
              <a:solidFill>
                <a:schemeClr val="accent2"/>
              </a:solidFill>
              <a:latin typeface="微软雅黑" pitchFamily="34" charset="-122"/>
            </a:endParaRPr>
          </a:p>
        </p:txBody>
      </p:sp>
      <p:sp>
        <p:nvSpPr>
          <p:cNvPr id="19472" name="TextBox 15"/>
          <p:cNvSpPr txBox="1">
            <a:spLocks noChangeArrowheads="1"/>
          </p:cNvSpPr>
          <p:nvPr/>
        </p:nvSpPr>
        <p:spPr bwMode="auto">
          <a:xfrm>
            <a:off x="7739063" y="1196975"/>
            <a:ext cx="17605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a:latin typeface="微软雅黑" pitchFamily="34" charset="-122"/>
              </a:rPr>
              <a:t>添加标题</a:t>
            </a:r>
            <a:endParaRPr lang="en-US" sz="2000" b="1">
              <a:latin typeface="微软雅黑" pitchFamily="34" charset="-122"/>
            </a:endParaRPr>
          </a:p>
        </p:txBody>
      </p:sp>
      <p:sp>
        <p:nvSpPr>
          <p:cNvPr id="19473" name="TextBox 16"/>
          <p:cNvSpPr txBox="1">
            <a:spLocks noChangeArrowheads="1"/>
          </p:cNvSpPr>
          <p:nvPr/>
        </p:nvSpPr>
        <p:spPr bwMode="auto">
          <a:xfrm>
            <a:off x="7754938" y="1601788"/>
            <a:ext cx="29368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chemeClr val="accent1"/>
                </a:solidFill>
                <a:latin typeface="微软雅黑" pitchFamily="34" charset="-122"/>
              </a:rPr>
              <a:t>这里可以添加主要内容这里可以添加主要内容这里可以添加主要内容这里可以添加主要内容</a:t>
            </a:r>
          </a:p>
        </p:txBody>
      </p:sp>
      <p:sp>
        <p:nvSpPr>
          <p:cNvPr id="19474" name="Oval 12"/>
          <p:cNvSpPr>
            <a:spLocks noChangeArrowheads="1"/>
          </p:cNvSpPr>
          <p:nvPr/>
        </p:nvSpPr>
        <p:spPr bwMode="auto">
          <a:xfrm>
            <a:off x="1117600" y="4711700"/>
            <a:ext cx="1236663" cy="1238250"/>
          </a:xfrm>
          <a:prstGeom prst="ellipse">
            <a:avLst/>
          </a:prstGeom>
          <a:solidFill>
            <a:srgbClr val="DADAD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ea typeface="宋体" pitchFamily="2" charset="-122"/>
            </a:endParaRPr>
          </a:p>
        </p:txBody>
      </p:sp>
      <p:sp>
        <p:nvSpPr>
          <p:cNvPr id="19475" name="Oval 13"/>
          <p:cNvSpPr>
            <a:spLocks noChangeArrowheads="1"/>
          </p:cNvSpPr>
          <p:nvPr/>
        </p:nvSpPr>
        <p:spPr bwMode="auto">
          <a:xfrm>
            <a:off x="1230313" y="4826000"/>
            <a:ext cx="1011237" cy="1011238"/>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ea typeface="宋体" pitchFamily="2" charset="-122"/>
            </a:endParaRPr>
          </a:p>
        </p:txBody>
      </p:sp>
      <p:sp>
        <p:nvSpPr>
          <p:cNvPr id="19476" name="TextBox 19"/>
          <p:cNvSpPr txBox="1">
            <a:spLocks noChangeArrowheads="1"/>
          </p:cNvSpPr>
          <p:nvPr/>
        </p:nvSpPr>
        <p:spPr bwMode="auto">
          <a:xfrm>
            <a:off x="1282700" y="4957763"/>
            <a:ext cx="86836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4000">
                <a:solidFill>
                  <a:schemeClr val="accent2"/>
                </a:solidFill>
                <a:latin typeface="微软雅黑" pitchFamily="34" charset="-122"/>
              </a:rPr>
              <a:t>03</a:t>
            </a:r>
            <a:endParaRPr lang="zh-CN" altLang="en-US" sz="4000">
              <a:solidFill>
                <a:schemeClr val="accent2"/>
              </a:solidFill>
              <a:latin typeface="微软雅黑" pitchFamily="34" charset="-122"/>
            </a:endParaRPr>
          </a:p>
        </p:txBody>
      </p:sp>
      <p:sp>
        <p:nvSpPr>
          <p:cNvPr id="19477" name="TextBox 20"/>
          <p:cNvSpPr txBox="1">
            <a:spLocks noChangeArrowheads="1"/>
          </p:cNvSpPr>
          <p:nvPr/>
        </p:nvSpPr>
        <p:spPr bwMode="auto">
          <a:xfrm>
            <a:off x="2498725" y="4581525"/>
            <a:ext cx="17589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a:latin typeface="微软雅黑" pitchFamily="34" charset="-122"/>
              </a:rPr>
              <a:t>添加标题</a:t>
            </a:r>
            <a:endParaRPr lang="en-US" sz="2000" b="1">
              <a:latin typeface="微软雅黑" pitchFamily="34" charset="-122"/>
            </a:endParaRPr>
          </a:p>
        </p:txBody>
      </p:sp>
      <p:sp>
        <p:nvSpPr>
          <p:cNvPr id="19478" name="TextBox 21"/>
          <p:cNvSpPr txBox="1">
            <a:spLocks noChangeArrowheads="1"/>
          </p:cNvSpPr>
          <p:nvPr/>
        </p:nvSpPr>
        <p:spPr bwMode="auto">
          <a:xfrm>
            <a:off x="2513013" y="4986338"/>
            <a:ext cx="29368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chemeClr val="accent1"/>
                </a:solidFill>
                <a:latin typeface="微软雅黑" pitchFamily="34" charset="-122"/>
              </a:rPr>
              <a:t>这里可以添加主要内容这里可以添加主要内容这里可以添加主要内容这里可以添加主要内容</a:t>
            </a:r>
          </a:p>
        </p:txBody>
      </p:sp>
      <p:sp>
        <p:nvSpPr>
          <p:cNvPr id="19479" name="Oval 12"/>
          <p:cNvSpPr>
            <a:spLocks noChangeArrowheads="1"/>
          </p:cNvSpPr>
          <p:nvPr/>
        </p:nvSpPr>
        <p:spPr bwMode="auto">
          <a:xfrm>
            <a:off x="6357938" y="4711700"/>
            <a:ext cx="1236662" cy="1238250"/>
          </a:xfrm>
          <a:prstGeom prst="ellipse">
            <a:avLst/>
          </a:prstGeom>
          <a:solidFill>
            <a:srgbClr val="DADAD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ea typeface="宋体" pitchFamily="2" charset="-122"/>
            </a:endParaRPr>
          </a:p>
        </p:txBody>
      </p:sp>
      <p:sp>
        <p:nvSpPr>
          <p:cNvPr id="19480" name="Oval 13"/>
          <p:cNvSpPr>
            <a:spLocks noChangeArrowheads="1"/>
          </p:cNvSpPr>
          <p:nvPr/>
        </p:nvSpPr>
        <p:spPr bwMode="auto">
          <a:xfrm>
            <a:off x="6470650" y="4826000"/>
            <a:ext cx="1011238" cy="1011238"/>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ea typeface="宋体" pitchFamily="2" charset="-122"/>
            </a:endParaRPr>
          </a:p>
        </p:txBody>
      </p:sp>
      <p:sp>
        <p:nvSpPr>
          <p:cNvPr id="19481" name="TextBox 24"/>
          <p:cNvSpPr txBox="1">
            <a:spLocks noChangeArrowheads="1"/>
          </p:cNvSpPr>
          <p:nvPr/>
        </p:nvSpPr>
        <p:spPr bwMode="auto">
          <a:xfrm>
            <a:off x="6523038" y="4957763"/>
            <a:ext cx="86836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4000">
                <a:solidFill>
                  <a:schemeClr val="accent2"/>
                </a:solidFill>
                <a:latin typeface="微软雅黑" pitchFamily="34" charset="-122"/>
              </a:rPr>
              <a:t>04</a:t>
            </a:r>
            <a:endParaRPr lang="zh-CN" altLang="en-US" sz="4000">
              <a:solidFill>
                <a:schemeClr val="accent2"/>
              </a:solidFill>
              <a:latin typeface="微软雅黑" pitchFamily="34" charset="-122"/>
            </a:endParaRPr>
          </a:p>
        </p:txBody>
      </p:sp>
      <p:sp>
        <p:nvSpPr>
          <p:cNvPr id="19482" name="TextBox 25"/>
          <p:cNvSpPr txBox="1">
            <a:spLocks noChangeArrowheads="1"/>
          </p:cNvSpPr>
          <p:nvPr/>
        </p:nvSpPr>
        <p:spPr bwMode="auto">
          <a:xfrm>
            <a:off x="7739063" y="4581525"/>
            <a:ext cx="17605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a:latin typeface="微软雅黑" pitchFamily="34" charset="-122"/>
              </a:rPr>
              <a:t>添加标题</a:t>
            </a:r>
            <a:endParaRPr lang="en-US" sz="2000" b="1">
              <a:latin typeface="微软雅黑" pitchFamily="34" charset="-122"/>
            </a:endParaRPr>
          </a:p>
        </p:txBody>
      </p:sp>
      <p:sp>
        <p:nvSpPr>
          <p:cNvPr id="19483" name="TextBox 26"/>
          <p:cNvSpPr txBox="1">
            <a:spLocks noChangeArrowheads="1"/>
          </p:cNvSpPr>
          <p:nvPr/>
        </p:nvSpPr>
        <p:spPr bwMode="auto">
          <a:xfrm>
            <a:off x="7754938" y="4986338"/>
            <a:ext cx="29368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chemeClr val="accent1"/>
                </a:solidFill>
                <a:latin typeface="微软雅黑" pitchFamily="34" charset="-122"/>
              </a:rPr>
              <a:t>这里可以添加主要内容这里可以添加主要内容这里可以添加主要内容这里可以添加主要内容</a:t>
            </a:r>
          </a:p>
        </p:txBody>
      </p:sp>
      <p:sp>
        <p:nvSpPr>
          <p:cNvPr id="19484" name="矩形 27"/>
          <p:cNvSpPr>
            <a:spLocks noChangeArrowheads="1"/>
          </p:cNvSpPr>
          <p:nvPr/>
        </p:nvSpPr>
        <p:spPr bwMode="auto">
          <a:xfrm>
            <a:off x="0" y="3068638"/>
            <a:ext cx="12196763" cy="115252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ea typeface="宋体" pitchFamily="2" charset="-122"/>
            </a:endParaRPr>
          </a:p>
        </p:txBody>
      </p:sp>
      <p:sp>
        <p:nvSpPr>
          <p:cNvPr id="19485" name="TextBox 28"/>
          <p:cNvSpPr txBox="1">
            <a:spLocks noChangeArrowheads="1"/>
          </p:cNvSpPr>
          <p:nvPr/>
        </p:nvSpPr>
        <p:spPr bwMode="auto">
          <a:xfrm>
            <a:off x="3009900" y="3397250"/>
            <a:ext cx="5570538"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000">
                <a:solidFill>
                  <a:schemeClr val="accent2"/>
                </a:solidFill>
                <a:latin typeface="微软雅黑" pitchFamily="34" charset="-122"/>
              </a:rPr>
              <a:t>宏观环境利好，表现为四个方面</a:t>
            </a:r>
          </a:p>
        </p:txBody>
      </p:sp>
    </p:spTree>
  </p:cSld>
  <p:clrMapOvr>
    <a:masterClrMapping/>
  </p:clrMapOvr>
  <p:transition spd="slow" advTm="14801">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9458"/>
                                        </p:tgtEl>
                                        <p:attrNameLst>
                                          <p:attrName>style.visibility</p:attrName>
                                        </p:attrNameLst>
                                      </p:cBhvr>
                                      <p:to>
                                        <p:strVal val="visible"/>
                                      </p:to>
                                    </p:set>
                                    <p:anim calcmode="lin" valueType="num">
                                      <p:cBhvr>
                                        <p:cTn id="7" dur="400" fill="hold"/>
                                        <p:tgtEl>
                                          <p:spTgt spid="1945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9458"/>
                                        </p:tgtEl>
                                        <p:attrNameLst>
                                          <p:attrName>ppt_y</p:attrName>
                                        </p:attrNameLst>
                                      </p:cBhvr>
                                      <p:tavLst>
                                        <p:tav tm="0">
                                          <p:val>
                                            <p:strVal val="#ppt_y"/>
                                          </p:val>
                                        </p:tav>
                                        <p:tav tm="100000">
                                          <p:val>
                                            <p:strVal val="#ppt_y"/>
                                          </p:val>
                                        </p:tav>
                                      </p:tavLst>
                                    </p:anim>
                                    <p:anim calcmode="lin" valueType="num">
                                      <p:cBhvr>
                                        <p:cTn id="9" dur="400" fill="hold"/>
                                        <p:tgtEl>
                                          <p:spTgt spid="1945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945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9458"/>
                                        </p:tgtEl>
                                      </p:cBhvr>
                                    </p:animEffect>
                                  </p:childTnLst>
                                </p:cTn>
                              </p:par>
                            </p:childTnLst>
                          </p:cTn>
                        </p:par>
                        <p:par>
                          <p:cTn id="12" fill="hold" nodeType="afterGroup">
                            <p:stCondLst>
                              <p:cond delay="760"/>
                            </p:stCondLst>
                            <p:childTnLst>
                              <p:par>
                                <p:cTn id="13" presetID="22" presetClass="entr" presetSubtype="8" fill="hold" grpId="0" nodeType="afterEffect">
                                  <p:stCondLst>
                                    <p:cond delay="0"/>
                                  </p:stCondLst>
                                  <p:childTnLst>
                                    <p:set>
                                      <p:cBhvr>
                                        <p:cTn id="14" dur="1" fill="hold">
                                          <p:stCondLst>
                                            <p:cond delay="0"/>
                                          </p:stCondLst>
                                        </p:cTn>
                                        <p:tgtEl>
                                          <p:spTgt spid="19484"/>
                                        </p:tgtEl>
                                        <p:attrNameLst>
                                          <p:attrName>style.visibility</p:attrName>
                                        </p:attrNameLst>
                                      </p:cBhvr>
                                      <p:to>
                                        <p:strVal val="visible"/>
                                      </p:to>
                                    </p:set>
                                    <p:animEffect transition="in" filter="wipe(left)">
                                      <p:cBhvr>
                                        <p:cTn id="15" dur="500"/>
                                        <p:tgtEl>
                                          <p:spTgt spid="19484"/>
                                        </p:tgtEl>
                                      </p:cBhvr>
                                    </p:animEffect>
                                  </p:childTnLst>
                                </p:cTn>
                              </p:par>
                            </p:childTnLst>
                          </p:cTn>
                        </p:par>
                        <p:par>
                          <p:cTn id="16" fill="hold" nodeType="afterGroup">
                            <p:stCondLst>
                              <p:cond delay="1260"/>
                            </p:stCondLst>
                            <p:childTnLst>
                              <p:par>
                                <p:cTn id="17" presetID="31" presetClass="entr" presetSubtype="0" fill="hold" grpId="0" nodeType="afterEffect">
                                  <p:stCondLst>
                                    <p:cond delay="0"/>
                                  </p:stCondLst>
                                  <p:childTnLst>
                                    <p:set>
                                      <p:cBhvr>
                                        <p:cTn id="18" dur="1" fill="hold">
                                          <p:stCondLst>
                                            <p:cond delay="0"/>
                                          </p:stCondLst>
                                        </p:cTn>
                                        <p:tgtEl>
                                          <p:spTgt spid="19485"/>
                                        </p:tgtEl>
                                        <p:attrNameLst>
                                          <p:attrName>style.visibility</p:attrName>
                                        </p:attrNameLst>
                                      </p:cBhvr>
                                      <p:to>
                                        <p:strVal val="visible"/>
                                      </p:to>
                                    </p:set>
                                    <p:anim calcmode="lin" valueType="num">
                                      <p:cBhvr>
                                        <p:cTn id="19" dur="1000" fill="hold"/>
                                        <p:tgtEl>
                                          <p:spTgt spid="19485"/>
                                        </p:tgtEl>
                                        <p:attrNameLst>
                                          <p:attrName>ppt_w</p:attrName>
                                        </p:attrNameLst>
                                      </p:cBhvr>
                                      <p:tavLst>
                                        <p:tav tm="0">
                                          <p:val>
                                            <p:fltVal val="0"/>
                                          </p:val>
                                        </p:tav>
                                        <p:tav tm="100000">
                                          <p:val>
                                            <p:strVal val="#ppt_w"/>
                                          </p:val>
                                        </p:tav>
                                      </p:tavLst>
                                    </p:anim>
                                    <p:anim calcmode="lin" valueType="num">
                                      <p:cBhvr>
                                        <p:cTn id="20" dur="1000" fill="hold"/>
                                        <p:tgtEl>
                                          <p:spTgt spid="19485"/>
                                        </p:tgtEl>
                                        <p:attrNameLst>
                                          <p:attrName>ppt_h</p:attrName>
                                        </p:attrNameLst>
                                      </p:cBhvr>
                                      <p:tavLst>
                                        <p:tav tm="0">
                                          <p:val>
                                            <p:fltVal val="0"/>
                                          </p:val>
                                        </p:tav>
                                        <p:tav tm="100000">
                                          <p:val>
                                            <p:strVal val="#ppt_h"/>
                                          </p:val>
                                        </p:tav>
                                      </p:tavLst>
                                    </p:anim>
                                    <p:anim calcmode="lin" valueType="num">
                                      <p:cBhvr>
                                        <p:cTn id="21" dur="1000" fill="hold"/>
                                        <p:tgtEl>
                                          <p:spTgt spid="19485"/>
                                        </p:tgtEl>
                                        <p:attrNameLst>
                                          <p:attrName>style.rotation</p:attrName>
                                        </p:attrNameLst>
                                      </p:cBhvr>
                                      <p:tavLst>
                                        <p:tav tm="0">
                                          <p:val>
                                            <p:fltVal val="90"/>
                                          </p:val>
                                        </p:tav>
                                        <p:tav tm="100000">
                                          <p:val>
                                            <p:fltVal val="0"/>
                                          </p:val>
                                        </p:tav>
                                      </p:tavLst>
                                    </p:anim>
                                    <p:animEffect transition="in" filter="fade">
                                      <p:cBhvr>
                                        <p:cTn id="22" dur="1000"/>
                                        <p:tgtEl>
                                          <p:spTgt spid="19485"/>
                                        </p:tgtEl>
                                      </p:cBhvr>
                                    </p:animEffect>
                                  </p:childTnLst>
                                </p:cTn>
                              </p:par>
                            </p:childTnLst>
                          </p:cTn>
                        </p:par>
                        <p:par>
                          <p:cTn id="23" fill="hold" nodeType="afterGroup">
                            <p:stCondLst>
                              <p:cond delay="2260"/>
                            </p:stCondLst>
                            <p:childTnLst>
                              <p:par>
                                <p:cTn id="24" presetID="10" presetClass="entr" presetSubtype="0" fill="hold" grpId="0" nodeType="afterEffect">
                                  <p:stCondLst>
                                    <p:cond delay="0"/>
                                  </p:stCondLst>
                                  <p:childTnLst>
                                    <p:set>
                                      <p:cBhvr>
                                        <p:cTn id="25" dur="1" fill="hold">
                                          <p:stCondLst>
                                            <p:cond delay="0"/>
                                          </p:stCondLst>
                                        </p:cTn>
                                        <p:tgtEl>
                                          <p:spTgt spid="19461"/>
                                        </p:tgtEl>
                                        <p:attrNameLst>
                                          <p:attrName>style.visibility</p:attrName>
                                        </p:attrNameLst>
                                      </p:cBhvr>
                                      <p:to>
                                        <p:strVal val="visible"/>
                                      </p:to>
                                    </p:set>
                                    <p:anim calcmode="lin" valueType="num">
                                      <p:cBhvr>
                                        <p:cTn id="26" dur="1000" fill="hold"/>
                                        <p:tgtEl>
                                          <p:spTgt spid="19461"/>
                                        </p:tgtEl>
                                        <p:attrNameLst>
                                          <p:attrName>ppt_w</p:attrName>
                                        </p:attrNameLst>
                                      </p:cBhvr>
                                      <p:tavLst>
                                        <p:tav tm="0">
                                          <p:val>
                                            <p:fltVal val="0"/>
                                          </p:val>
                                        </p:tav>
                                        <p:tav tm="100000">
                                          <p:val>
                                            <p:strVal val="#ppt_w"/>
                                          </p:val>
                                        </p:tav>
                                      </p:tavLst>
                                    </p:anim>
                                    <p:anim calcmode="lin" valueType="num">
                                      <p:cBhvr>
                                        <p:cTn id="27" dur="1000" fill="hold"/>
                                        <p:tgtEl>
                                          <p:spTgt spid="19461"/>
                                        </p:tgtEl>
                                        <p:attrNameLst>
                                          <p:attrName>ppt_h</p:attrName>
                                        </p:attrNameLst>
                                      </p:cBhvr>
                                      <p:tavLst>
                                        <p:tav tm="0">
                                          <p:val>
                                            <p:fltVal val="0"/>
                                          </p:val>
                                        </p:tav>
                                        <p:tav tm="100000">
                                          <p:val>
                                            <p:strVal val="#ppt_h"/>
                                          </p:val>
                                        </p:tav>
                                      </p:tavLst>
                                    </p:anim>
                                    <p:animEffect transition="in" filter="fade">
                                      <p:cBhvr>
                                        <p:cTn id="28" dur="1000"/>
                                        <p:tgtEl>
                                          <p:spTgt spid="19461"/>
                                        </p:tgtEl>
                                      </p:cBhvr>
                                    </p:animEffect>
                                    <p:anim calcmode="lin" valueType="num">
                                      <p:cBhvr>
                                        <p:cTn id="29" dur="1000" fill="hold"/>
                                        <p:tgtEl>
                                          <p:spTgt spid="19461"/>
                                        </p:tgtEl>
                                        <p:attrNameLst>
                                          <p:attrName>ppt_x</p:attrName>
                                        </p:attrNameLst>
                                      </p:cBhvr>
                                      <p:tavLst>
                                        <p:tav tm="0">
                                          <p:val>
                                            <p:fltVal val="0.5"/>
                                          </p:val>
                                        </p:tav>
                                        <p:tav tm="100000">
                                          <p:val>
                                            <p:strVal val="#ppt_x"/>
                                          </p:val>
                                        </p:tav>
                                      </p:tavLst>
                                    </p:anim>
                                    <p:anim calcmode="lin" valueType="num">
                                      <p:cBhvr>
                                        <p:cTn id="30" dur="1000" fill="hold"/>
                                        <p:tgtEl>
                                          <p:spTgt spid="19461"/>
                                        </p:tgtEl>
                                        <p:attrNameLst>
                                          <p:attrName>ppt_y</p:attrName>
                                        </p:attrNameLst>
                                      </p:cBhvr>
                                      <p:tavLst>
                                        <p:tav tm="0">
                                          <p:val>
                                            <p:fltVal val="0.5"/>
                                          </p:val>
                                        </p:tav>
                                        <p:tav tm="100000">
                                          <p:val>
                                            <p:strVal val="#ppt_y"/>
                                          </p:val>
                                        </p:tav>
                                      </p:tavLst>
                                    </p:anim>
                                  </p:childTnLst>
                                </p:cTn>
                              </p:par>
                              <p:par>
                                <p:cTn id="31" presetID="10" presetClass="entr" presetSubtype="0" fill="hold" grpId="0" nodeType="withEffect">
                                  <p:stCondLst>
                                    <p:cond delay="0"/>
                                  </p:stCondLst>
                                  <p:childTnLst>
                                    <p:set>
                                      <p:cBhvr>
                                        <p:cTn id="32" dur="1" fill="hold">
                                          <p:stCondLst>
                                            <p:cond delay="0"/>
                                          </p:stCondLst>
                                        </p:cTn>
                                        <p:tgtEl>
                                          <p:spTgt spid="19460"/>
                                        </p:tgtEl>
                                        <p:attrNameLst>
                                          <p:attrName>style.visibility</p:attrName>
                                        </p:attrNameLst>
                                      </p:cBhvr>
                                      <p:to>
                                        <p:strVal val="visible"/>
                                      </p:to>
                                    </p:set>
                                    <p:anim calcmode="lin" valueType="num">
                                      <p:cBhvr>
                                        <p:cTn id="33" dur="1000" fill="hold"/>
                                        <p:tgtEl>
                                          <p:spTgt spid="19460"/>
                                        </p:tgtEl>
                                        <p:attrNameLst>
                                          <p:attrName>ppt_w</p:attrName>
                                        </p:attrNameLst>
                                      </p:cBhvr>
                                      <p:tavLst>
                                        <p:tav tm="0">
                                          <p:val>
                                            <p:fltVal val="0"/>
                                          </p:val>
                                        </p:tav>
                                        <p:tav tm="100000">
                                          <p:val>
                                            <p:strVal val="#ppt_w"/>
                                          </p:val>
                                        </p:tav>
                                      </p:tavLst>
                                    </p:anim>
                                    <p:anim calcmode="lin" valueType="num">
                                      <p:cBhvr>
                                        <p:cTn id="34" dur="1000" fill="hold"/>
                                        <p:tgtEl>
                                          <p:spTgt spid="19460"/>
                                        </p:tgtEl>
                                        <p:attrNameLst>
                                          <p:attrName>ppt_h</p:attrName>
                                        </p:attrNameLst>
                                      </p:cBhvr>
                                      <p:tavLst>
                                        <p:tav tm="0">
                                          <p:val>
                                            <p:fltVal val="0"/>
                                          </p:val>
                                        </p:tav>
                                        <p:tav tm="100000">
                                          <p:val>
                                            <p:strVal val="#ppt_h"/>
                                          </p:val>
                                        </p:tav>
                                      </p:tavLst>
                                    </p:anim>
                                    <p:animEffect transition="in" filter="fade">
                                      <p:cBhvr>
                                        <p:cTn id="35" dur="1000"/>
                                        <p:tgtEl>
                                          <p:spTgt spid="19460"/>
                                        </p:tgtEl>
                                      </p:cBhvr>
                                    </p:animEffect>
                                    <p:anim calcmode="lin" valueType="num">
                                      <p:cBhvr>
                                        <p:cTn id="36" dur="1000" fill="hold"/>
                                        <p:tgtEl>
                                          <p:spTgt spid="19460"/>
                                        </p:tgtEl>
                                        <p:attrNameLst>
                                          <p:attrName>ppt_x</p:attrName>
                                        </p:attrNameLst>
                                      </p:cBhvr>
                                      <p:tavLst>
                                        <p:tav tm="0">
                                          <p:val>
                                            <p:fltVal val="0.5"/>
                                          </p:val>
                                        </p:tav>
                                        <p:tav tm="100000">
                                          <p:val>
                                            <p:strVal val="#ppt_x"/>
                                          </p:val>
                                        </p:tav>
                                      </p:tavLst>
                                    </p:anim>
                                    <p:anim calcmode="lin" valueType="num">
                                      <p:cBhvr>
                                        <p:cTn id="37" dur="1000" fill="hold"/>
                                        <p:tgtEl>
                                          <p:spTgt spid="19460"/>
                                        </p:tgtEl>
                                        <p:attrNameLst>
                                          <p:attrName>ppt_y</p:attrName>
                                        </p:attrNameLst>
                                      </p:cBhvr>
                                      <p:tavLst>
                                        <p:tav tm="0">
                                          <p:val>
                                            <p:fltVal val="0.5"/>
                                          </p:val>
                                        </p:tav>
                                        <p:tav tm="100000">
                                          <p:val>
                                            <p:strVal val="#ppt_y"/>
                                          </p:val>
                                        </p:tav>
                                      </p:tavLst>
                                    </p:anim>
                                  </p:childTnLst>
                                </p:cTn>
                              </p:par>
                              <p:par>
                                <p:cTn id="38" presetID="10" presetClass="entr" presetSubtype="0" fill="hold" grpId="0" nodeType="withEffect">
                                  <p:stCondLst>
                                    <p:cond delay="0"/>
                                  </p:stCondLst>
                                  <p:childTnLst>
                                    <p:set>
                                      <p:cBhvr>
                                        <p:cTn id="39" dur="1" fill="hold">
                                          <p:stCondLst>
                                            <p:cond delay="0"/>
                                          </p:stCondLst>
                                        </p:cTn>
                                        <p:tgtEl>
                                          <p:spTgt spid="19463"/>
                                        </p:tgtEl>
                                        <p:attrNameLst>
                                          <p:attrName>style.visibility</p:attrName>
                                        </p:attrNameLst>
                                      </p:cBhvr>
                                      <p:to>
                                        <p:strVal val="visible"/>
                                      </p:to>
                                    </p:set>
                                    <p:anim calcmode="lin" valueType="num">
                                      <p:cBhvr>
                                        <p:cTn id="40" dur="1000" fill="hold"/>
                                        <p:tgtEl>
                                          <p:spTgt spid="19463"/>
                                        </p:tgtEl>
                                        <p:attrNameLst>
                                          <p:attrName>ppt_w</p:attrName>
                                        </p:attrNameLst>
                                      </p:cBhvr>
                                      <p:tavLst>
                                        <p:tav tm="0">
                                          <p:val>
                                            <p:fltVal val="0"/>
                                          </p:val>
                                        </p:tav>
                                        <p:tav tm="100000">
                                          <p:val>
                                            <p:strVal val="#ppt_w"/>
                                          </p:val>
                                        </p:tav>
                                      </p:tavLst>
                                    </p:anim>
                                    <p:anim calcmode="lin" valueType="num">
                                      <p:cBhvr>
                                        <p:cTn id="41" dur="1000" fill="hold"/>
                                        <p:tgtEl>
                                          <p:spTgt spid="19463"/>
                                        </p:tgtEl>
                                        <p:attrNameLst>
                                          <p:attrName>ppt_h</p:attrName>
                                        </p:attrNameLst>
                                      </p:cBhvr>
                                      <p:tavLst>
                                        <p:tav tm="0">
                                          <p:val>
                                            <p:fltVal val="0"/>
                                          </p:val>
                                        </p:tav>
                                        <p:tav tm="100000">
                                          <p:val>
                                            <p:strVal val="#ppt_h"/>
                                          </p:val>
                                        </p:tav>
                                      </p:tavLst>
                                    </p:anim>
                                    <p:animEffect transition="in" filter="fade">
                                      <p:cBhvr>
                                        <p:cTn id="42" dur="1000"/>
                                        <p:tgtEl>
                                          <p:spTgt spid="19463"/>
                                        </p:tgtEl>
                                      </p:cBhvr>
                                    </p:animEffect>
                                    <p:anim calcmode="lin" valueType="num">
                                      <p:cBhvr>
                                        <p:cTn id="43" dur="1000" fill="hold"/>
                                        <p:tgtEl>
                                          <p:spTgt spid="19463"/>
                                        </p:tgtEl>
                                        <p:attrNameLst>
                                          <p:attrName>ppt_x</p:attrName>
                                        </p:attrNameLst>
                                      </p:cBhvr>
                                      <p:tavLst>
                                        <p:tav tm="0">
                                          <p:val>
                                            <p:fltVal val="0.5"/>
                                          </p:val>
                                        </p:tav>
                                        <p:tav tm="100000">
                                          <p:val>
                                            <p:strVal val="#ppt_x"/>
                                          </p:val>
                                        </p:tav>
                                      </p:tavLst>
                                    </p:anim>
                                    <p:anim calcmode="lin" valueType="num">
                                      <p:cBhvr>
                                        <p:cTn id="44" dur="1000" fill="hold"/>
                                        <p:tgtEl>
                                          <p:spTgt spid="19463"/>
                                        </p:tgtEl>
                                        <p:attrNameLst>
                                          <p:attrName>ppt_y</p:attrName>
                                        </p:attrNameLst>
                                      </p:cBhvr>
                                      <p:tavLst>
                                        <p:tav tm="0">
                                          <p:val>
                                            <p:fltVal val="0.5"/>
                                          </p:val>
                                        </p:tav>
                                        <p:tav tm="100000">
                                          <p:val>
                                            <p:strVal val="#ppt_y"/>
                                          </p:val>
                                        </p:tav>
                                      </p:tavLst>
                                    </p:anim>
                                  </p:childTnLst>
                                </p:cTn>
                              </p:par>
                              <p:par>
                                <p:cTn id="45" presetID="10" presetClass="entr" presetSubtype="0" fill="hold" grpId="0" nodeType="withEffect">
                                  <p:stCondLst>
                                    <p:cond delay="0"/>
                                  </p:stCondLst>
                                  <p:childTnLst>
                                    <p:set>
                                      <p:cBhvr>
                                        <p:cTn id="46" dur="1" fill="hold">
                                          <p:stCondLst>
                                            <p:cond delay="0"/>
                                          </p:stCondLst>
                                        </p:cTn>
                                        <p:tgtEl>
                                          <p:spTgt spid="19462"/>
                                        </p:tgtEl>
                                        <p:attrNameLst>
                                          <p:attrName>style.visibility</p:attrName>
                                        </p:attrNameLst>
                                      </p:cBhvr>
                                      <p:to>
                                        <p:strVal val="visible"/>
                                      </p:to>
                                    </p:set>
                                    <p:anim calcmode="lin" valueType="num">
                                      <p:cBhvr>
                                        <p:cTn id="47" dur="1000" fill="hold"/>
                                        <p:tgtEl>
                                          <p:spTgt spid="19462"/>
                                        </p:tgtEl>
                                        <p:attrNameLst>
                                          <p:attrName>ppt_w</p:attrName>
                                        </p:attrNameLst>
                                      </p:cBhvr>
                                      <p:tavLst>
                                        <p:tav tm="0">
                                          <p:val>
                                            <p:fltVal val="0"/>
                                          </p:val>
                                        </p:tav>
                                        <p:tav tm="100000">
                                          <p:val>
                                            <p:strVal val="#ppt_w"/>
                                          </p:val>
                                        </p:tav>
                                      </p:tavLst>
                                    </p:anim>
                                    <p:anim calcmode="lin" valueType="num">
                                      <p:cBhvr>
                                        <p:cTn id="48" dur="1000" fill="hold"/>
                                        <p:tgtEl>
                                          <p:spTgt spid="19462"/>
                                        </p:tgtEl>
                                        <p:attrNameLst>
                                          <p:attrName>ppt_h</p:attrName>
                                        </p:attrNameLst>
                                      </p:cBhvr>
                                      <p:tavLst>
                                        <p:tav tm="0">
                                          <p:val>
                                            <p:fltVal val="0"/>
                                          </p:val>
                                        </p:tav>
                                        <p:tav tm="100000">
                                          <p:val>
                                            <p:strVal val="#ppt_h"/>
                                          </p:val>
                                        </p:tav>
                                      </p:tavLst>
                                    </p:anim>
                                    <p:animEffect transition="in" filter="fade">
                                      <p:cBhvr>
                                        <p:cTn id="49" dur="1000"/>
                                        <p:tgtEl>
                                          <p:spTgt spid="19462"/>
                                        </p:tgtEl>
                                      </p:cBhvr>
                                    </p:animEffect>
                                    <p:anim calcmode="lin" valueType="num">
                                      <p:cBhvr>
                                        <p:cTn id="50" dur="1000" fill="hold"/>
                                        <p:tgtEl>
                                          <p:spTgt spid="19462"/>
                                        </p:tgtEl>
                                        <p:attrNameLst>
                                          <p:attrName>ppt_x</p:attrName>
                                        </p:attrNameLst>
                                      </p:cBhvr>
                                      <p:tavLst>
                                        <p:tav tm="0">
                                          <p:val>
                                            <p:fltVal val="0.5"/>
                                          </p:val>
                                        </p:tav>
                                        <p:tav tm="100000">
                                          <p:val>
                                            <p:strVal val="#ppt_x"/>
                                          </p:val>
                                        </p:tav>
                                      </p:tavLst>
                                    </p:anim>
                                    <p:anim calcmode="lin" valueType="num">
                                      <p:cBhvr>
                                        <p:cTn id="51" dur="1000" fill="hold"/>
                                        <p:tgtEl>
                                          <p:spTgt spid="19462"/>
                                        </p:tgtEl>
                                        <p:attrNameLst>
                                          <p:attrName>ppt_y</p:attrName>
                                        </p:attrNameLst>
                                      </p:cBhvr>
                                      <p:tavLst>
                                        <p:tav tm="0">
                                          <p:val>
                                            <p:fltVal val="0.5"/>
                                          </p:val>
                                        </p:tav>
                                        <p:tav tm="100000">
                                          <p:val>
                                            <p:strVal val="#ppt_y"/>
                                          </p:val>
                                        </p:tav>
                                      </p:tavLst>
                                    </p:anim>
                                  </p:childTnLst>
                                </p:cTn>
                              </p:par>
                            </p:childTnLst>
                          </p:cTn>
                        </p:par>
                        <p:par>
                          <p:cTn id="52" fill="hold" nodeType="afterGroup">
                            <p:stCondLst>
                              <p:cond delay="3260"/>
                            </p:stCondLst>
                            <p:childTnLst>
                              <p:par>
                                <p:cTn id="53" presetID="2" presetClass="entr" presetSubtype="6" fill="hold" grpId="0" nodeType="afterEffect">
                                  <p:stCondLst>
                                    <p:cond delay="0"/>
                                  </p:stCondLst>
                                  <p:childTnLst>
                                    <p:set>
                                      <p:cBhvr>
                                        <p:cTn id="54" dur="1" fill="hold">
                                          <p:stCondLst>
                                            <p:cond delay="0"/>
                                          </p:stCondLst>
                                        </p:cTn>
                                        <p:tgtEl>
                                          <p:spTgt spid="19464"/>
                                        </p:tgtEl>
                                        <p:attrNameLst>
                                          <p:attrName>style.visibility</p:attrName>
                                        </p:attrNameLst>
                                      </p:cBhvr>
                                      <p:to>
                                        <p:strVal val="visible"/>
                                      </p:to>
                                    </p:set>
                                    <p:anim calcmode="lin" valueType="num">
                                      <p:cBhvr additive="base">
                                        <p:cTn id="55" dur="500" fill="hold"/>
                                        <p:tgtEl>
                                          <p:spTgt spid="19464"/>
                                        </p:tgtEl>
                                        <p:attrNameLst>
                                          <p:attrName>ppt_x</p:attrName>
                                        </p:attrNameLst>
                                      </p:cBhvr>
                                      <p:tavLst>
                                        <p:tav tm="0">
                                          <p:val>
                                            <p:strVal val="1+#ppt_w/2"/>
                                          </p:val>
                                        </p:tav>
                                        <p:tav tm="100000">
                                          <p:val>
                                            <p:strVal val="#ppt_x"/>
                                          </p:val>
                                        </p:tav>
                                      </p:tavLst>
                                    </p:anim>
                                    <p:anim calcmode="lin" valueType="num">
                                      <p:cBhvr additive="base">
                                        <p:cTn id="56" dur="500" fill="hold"/>
                                        <p:tgtEl>
                                          <p:spTgt spid="19464"/>
                                        </p:tgtEl>
                                        <p:attrNameLst>
                                          <p:attrName>ppt_y</p:attrName>
                                        </p:attrNameLst>
                                      </p:cBhvr>
                                      <p:tavLst>
                                        <p:tav tm="0">
                                          <p:val>
                                            <p:strVal val="1+#ppt_h/2"/>
                                          </p:val>
                                        </p:tav>
                                        <p:tav tm="100000">
                                          <p:val>
                                            <p:strVal val="#ppt_y"/>
                                          </p:val>
                                        </p:tav>
                                      </p:tavLst>
                                    </p:anim>
                                  </p:childTnLst>
                                </p:cTn>
                              </p:par>
                              <p:par>
                                <p:cTn id="57" presetID="2" presetClass="entr" presetSubtype="6" fill="hold" grpId="0" nodeType="withEffect">
                                  <p:stCondLst>
                                    <p:cond delay="0"/>
                                  </p:stCondLst>
                                  <p:childTnLst>
                                    <p:set>
                                      <p:cBhvr>
                                        <p:cTn id="58" dur="1" fill="hold">
                                          <p:stCondLst>
                                            <p:cond delay="0"/>
                                          </p:stCondLst>
                                        </p:cTn>
                                        <p:tgtEl>
                                          <p:spTgt spid="19465"/>
                                        </p:tgtEl>
                                        <p:attrNameLst>
                                          <p:attrName>style.visibility</p:attrName>
                                        </p:attrNameLst>
                                      </p:cBhvr>
                                      <p:to>
                                        <p:strVal val="visible"/>
                                      </p:to>
                                    </p:set>
                                    <p:anim calcmode="lin" valueType="num">
                                      <p:cBhvr additive="base">
                                        <p:cTn id="59" dur="500" fill="hold"/>
                                        <p:tgtEl>
                                          <p:spTgt spid="19465"/>
                                        </p:tgtEl>
                                        <p:attrNameLst>
                                          <p:attrName>ppt_x</p:attrName>
                                        </p:attrNameLst>
                                      </p:cBhvr>
                                      <p:tavLst>
                                        <p:tav tm="0">
                                          <p:val>
                                            <p:strVal val="1+#ppt_w/2"/>
                                          </p:val>
                                        </p:tav>
                                        <p:tav tm="100000">
                                          <p:val>
                                            <p:strVal val="#ppt_x"/>
                                          </p:val>
                                        </p:tav>
                                      </p:tavLst>
                                    </p:anim>
                                    <p:anim calcmode="lin" valueType="num">
                                      <p:cBhvr additive="base">
                                        <p:cTn id="60" dur="500" fill="hold"/>
                                        <p:tgtEl>
                                          <p:spTgt spid="19465"/>
                                        </p:tgtEl>
                                        <p:attrNameLst>
                                          <p:attrName>ppt_y</p:attrName>
                                        </p:attrNameLst>
                                      </p:cBhvr>
                                      <p:tavLst>
                                        <p:tav tm="0">
                                          <p:val>
                                            <p:strVal val="1+#ppt_h/2"/>
                                          </p:val>
                                        </p:tav>
                                        <p:tav tm="100000">
                                          <p:val>
                                            <p:strVal val="#ppt_y"/>
                                          </p:val>
                                        </p:tav>
                                      </p:tavLst>
                                    </p:anim>
                                  </p:childTnLst>
                                </p:cTn>
                              </p:par>
                              <p:par>
                                <p:cTn id="61" presetID="2" presetClass="entr" presetSubtype="6" fill="hold" grpId="0" nodeType="withEffect">
                                  <p:stCondLst>
                                    <p:cond delay="0"/>
                                  </p:stCondLst>
                                  <p:childTnLst>
                                    <p:set>
                                      <p:cBhvr>
                                        <p:cTn id="62" dur="1" fill="hold">
                                          <p:stCondLst>
                                            <p:cond delay="0"/>
                                          </p:stCondLst>
                                        </p:cTn>
                                        <p:tgtEl>
                                          <p:spTgt spid="19466"/>
                                        </p:tgtEl>
                                        <p:attrNameLst>
                                          <p:attrName>style.visibility</p:attrName>
                                        </p:attrNameLst>
                                      </p:cBhvr>
                                      <p:to>
                                        <p:strVal val="visible"/>
                                      </p:to>
                                    </p:set>
                                    <p:anim calcmode="lin" valueType="num">
                                      <p:cBhvr additive="base">
                                        <p:cTn id="63" dur="500" fill="hold"/>
                                        <p:tgtEl>
                                          <p:spTgt spid="19466"/>
                                        </p:tgtEl>
                                        <p:attrNameLst>
                                          <p:attrName>ppt_x</p:attrName>
                                        </p:attrNameLst>
                                      </p:cBhvr>
                                      <p:tavLst>
                                        <p:tav tm="0">
                                          <p:val>
                                            <p:strVal val="1+#ppt_w/2"/>
                                          </p:val>
                                        </p:tav>
                                        <p:tav tm="100000">
                                          <p:val>
                                            <p:strVal val="#ppt_x"/>
                                          </p:val>
                                        </p:tav>
                                      </p:tavLst>
                                    </p:anim>
                                    <p:anim calcmode="lin" valueType="num">
                                      <p:cBhvr additive="base">
                                        <p:cTn id="64" dur="500" fill="hold"/>
                                        <p:tgtEl>
                                          <p:spTgt spid="19466"/>
                                        </p:tgtEl>
                                        <p:attrNameLst>
                                          <p:attrName>ppt_y</p:attrName>
                                        </p:attrNameLst>
                                      </p:cBhvr>
                                      <p:tavLst>
                                        <p:tav tm="0">
                                          <p:val>
                                            <p:strVal val="1+#ppt_h/2"/>
                                          </p:val>
                                        </p:tav>
                                        <p:tav tm="100000">
                                          <p:val>
                                            <p:strVal val="#ppt_y"/>
                                          </p:val>
                                        </p:tav>
                                      </p:tavLst>
                                    </p:anim>
                                  </p:childTnLst>
                                </p:cTn>
                              </p:par>
                              <p:par>
                                <p:cTn id="65" presetID="2" presetClass="entr" presetSubtype="6" fill="hold" grpId="0" nodeType="withEffect">
                                  <p:stCondLst>
                                    <p:cond delay="0"/>
                                  </p:stCondLst>
                                  <p:childTnLst>
                                    <p:set>
                                      <p:cBhvr>
                                        <p:cTn id="66" dur="1" fill="hold">
                                          <p:stCondLst>
                                            <p:cond delay="0"/>
                                          </p:stCondLst>
                                        </p:cTn>
                                        <p:tgtEl>
                                          <p:spTgt spid="19469"/>
                                        </p:tgtEl>
                                        <p:attrNameLst>
                                          <p:attrName>style.visibility</p:attrName>
                                        </p:attrNameLst>
                                      </p:cBhvr>
                                      <p:to>
                                        <p:strVal val="visible"/>
                                      </p:to>
                                    </p:set>
                                    <p:anim calcmode="lin" valueType="num">
                                      <p:cBhvr additive="base">
                                        <p:cTn id="67" dur="500" fill="hold"/>
                                        <p:tgtEl>
                                          <p:spTgt spid="19469"/>
                                        </p:tgtEl>
                                        <p:attrNameLst>
                                          <p:attrName>ppt_x</p:attrName>
                                        </p:attrNameLst>
                                      </p:cBhvr>
                                      <p:tavLst>
                                        <p:tav tm="0">
                                          <p:val>
                                            <p:strVal val="1+#ppt_w/2"/>
                                          </p:val>
                                        </p:tav>
                                        <p:tav tm="100000">
                                          <p:val>
                                            <p:strVal val="#ppt_x"/>
                                          </p:val>
                                        </p:tav>
                                      </p:tavLst>
                                    </p:anim>
                                    <p:anim calcmode="lin" valueType="num">
                                      <p:cBhvr additive="base">
                                        <p:cTn id="68" dur="500" fill="hold"/>
                                        <p:tgtEl>
                                          <p:spTgt spid="19469"/>
                                        </p:tgtEl>
                                        <p:attrNameLst>
                                          <p:attrName>ppt_y</p:attrName>
                                        </p:attrNameLst>
                                      </p:cBhvr>
                                      <p:tavLst>
                                        <p:tav tm="0">
                                          <p:val>
                                            <p:strVal val="1+#ppt_h/2"/>
                                          </p:val>
                                        </p:tav>
                                        <p:tav tm="100000">
                                          <p:val>
                                            <p:strVal val="#ppt_y"/>
                                          </p:val>
                                        </p:tav>
                                      </p:tavLst>
                                    </p:anim>
                                  </p:childTnLst>
                                </p:cTn>
                              </p:par>
                              <p:par>
                                <p:cTn id="69" presetID="2" presetClass="entr" presetSubtype="6" fill="hold" grpId="0" nodeType="withEffect">
                                  <p:stCondLst>
                                    <p:cond delay="0"/>
                                  </p:stCondLst>
                                  <p:childTnLst>
                                    <p:set>
                                      <p:cBhvr>
                                        <p:cTn id="70" dur="1" fill="hold">
                                          <p:stCondLst>
                                            <p:cond delay="0"/>
                                          </p:stCondLst>
                                        </p:cTn>
                                        <p:tgtEl>
                                          <p:spTgt spid="19470"/>
                                        </p:tgtEl>
                                        <p:attrNameLst>
                                          <p:attrName>style.visibility</p:attrName>
                                        </p:attrNameLst>
                                      </p:cBhvr>
                                      <p:to>
                                        <p:strVal val="visible"/>
                                      </p:to>
                                    </p:set>
                                    <p:anim calcmode="lin" valueType="num">
                                      <p:cBhvr additive="base">
                                        <p:cTn id="71" dur="500" fill="hold"/>
                                        <p:tgtEl>
                                          <p:spTgt spid="19470"/>
                                        </p:tgtEl>
                                        <p:attrNameLst>
                                          <p:attrName>ppt_x</p:attrName>
                                        </p:attrNameLst>
                                      </p:cBhvr>
                                      <p:tavLst>
                                        <p:tav tm="0">
                                          <p:val>
                                            <p:strVal val="1+#ppt_w/2"/>
                                          </p:val>
                                        </p:tav>
                                        <p:tav tm="100000">
                                          <p:val>
                                            <p:strVal val="#ppt_x"/>
                                          </p:val>
                                        </p:tav>
                                      </p:tavLst>
                                    </p:anim>
                                    <p:anim calcmode="lin" valueType="num">
                                      <p:cBhvr additive="base">
                                        <p:cTn id="72" dur="500" fill="hold"/>
                                        <p:tgtEl>
                                          <p:spTgt spid="19470"/>
                                        </p:tgtEl>
                                        <p:attrNameLst>
                                          <p:attrName>ppt_y</p:attrName>
                                        </p:attrNameLst>
                                      </p:cBhvr>
                                      <p:tavLst>
                                        <p:tav tm="0">
                                          <p:val>
                                            <p:strVal val="1+#ppt_h/2"/>
                                          </p:val>
                                        </p:tav>
                                        <p:tav tm="100000">
                                          <p:val>
                                            <p:strVal val="#ppt_y"/>
                                          </p:val>
                                        </p:tav>
                                      </p:tavLst>
                                    </p:anim>
                                  </p:childTnLst>
                                </p:cTn>
                              </p:par>
                              <p:par>
                                <p:cTn id="73" presetID="2" presetClass="entr" presetSubtype="6" fill="hold" grpId="0" nodeType="withEffect">
                                  <p:stCondLst>
                                    <p:cond delay="0"/>
                                  </p:stCondLst>
                                  <p:childTnLst>
                                    <p:set>
                                      <p:cBhvr>
                                        <p:cTn id="74" dur="1" fill="hold">
                                          <p:stCondLst>
                                            <p:cond delay="0"/>
                                          </p:stCondLst>
                                        </p:cTn>
                                        <p:tgtEl>
                                          <p:spTgt spid="19471"/>
                                        </p:tgtEl>
                                        <p:attrNameLst>
                                          <p:attrName>style.visibility</p:attrName>
                                        </p:attrNameLst>
                                      </p:cBhvr>
                                      <p:to>
                                        <p:strVal val="visible"/>
                                      </p:to>
                                    </p:set>
                                    <p:anim calcmode="lin" valueType="num">
                                      <p:cBhvr additive="base">
                                        <p:cTn id="75" dur="500" fill="hold"/>
                                        <p:tgtEl>
                                          <p:spTgt spid="19471"/>
                                        </p:tgtEl>
                                        <p:attrNameLst>
                                          <p:attrName>ppt_x</p:attrName>
                                        </p:attrNameLst>
                                      </p:cBhvr>
                                      <p:tavLst>
                                        <p:tav tm="0">
                                          <p:val>
                                            <p:strVal val="1+#ppt_w/2"/>
                                          </p:val>
                                        </p:tav>
                                        <p:tav tm="100000">
                                          <p:val>
                                            <p:strVal val="#ppt_x"/>
                                          </p:val>
                                        </p:tav>
                                      </p:tavLst>
                                    </p:anim>
                                    <p:anim calcmode="lin" valueType="num">
                                      <p:cBhvr additive="base">
                                        <p:cTn id="76" dur="500" fill="hold"/>
                                        <p:tgtEl>
                                          <p:spTgt spid="19471"/>
                                        </p:tgtEl>
                                        <p:attrNameLst>
                                          <p:attrName>ppt_y</p:attrName>
                                        </p:attrNameLst>
                                      </p:cBhvr>
                                      <p:tavLst>
                                        <p:tav tm="0">
                                          <p:val>
                                            <p:strVal val="1+#ppt_h/2"/>
                                          </p:val>
                                        </p:tav>
                                        <p:tav tm="100000">
                                          <p:val>
                                            <p:strVal val="#ppt_y"/>
                                          </p:val>
                                        </p:tav>
                                      </p:tavLst>
                                    </p:anim>
                                  </p:childTnLst>
                                </p:cTn>
                              </p:par>
                              <p:par>
                                <p:cTn id="77" presetID="2" presetClass="entr" presetSubtype="6" fill="hold" grpId="0" nodeType="withEffect">
                                  <p:stCondLst>
                                    <p:cond delay="0"/>
                                  </p:stCondLst>
                                  <p:childTnLst>
                                    <p:set>
                                      <p:cBhvr>
                                        <p:cTn id="78" dur="1" fill="hold">
                                          <p:stCondLst>
                                            <p:cond delay="0"/>
                                          </p:stCondLst>
                                        </p:cTn>
                                        <p:tgtEl>
                                          <p:spTgt spid="19479"/>
                                        </p:tgtEl>
                                        <p:attrNameLst>
                                          <p:attrName>style.visibility</p:attrName>
                                        </p:attrNameLst>
                                      </p:cBhvr>
                                      <p:to>
                                        <p:strVal val="visible"/>
                                      </p:to>
                                    </p:set>
                                    <p:anim calcmode="lin" valueType="num">
                                      <p:cBhvr additive="base">
                                        <p:cTn id="79" dur="500" fill="hold"/>
                                        <p:tgtEl>
                                          <p:spTgt spid="19479"/>
                                        </p:tgtEl>
                                        <p:attrNameLst>
                                          <p:attrName>ppt_x</p:attrName>
                                        </p:attrNameLst>
                                      </p:cBhvr>
                                      <p:tavLst>
                                        <p:tav tm="0">
                                          <p:val>
                                            <p:strVal val="1+#ppt_w/2"/>
                                          </p:val>
                                        </p:tav>
                                        <p:tav tm="100000">
                                          <p:val>
                                            <p:strVal val="#ppt_x"/>
                                          </p:val>
                                        </p:tav>
                                      </p:tavLst>
                                    </p:anim>
                                    <p:anim calcmode="lin" valueType="num">
                                      <p:cBhvr additive="base">
                                        <p:cTn id="80" dur="500" fill="hold"/>
                                        <p:tgtEl>
                                          <p:spTgt spid="19479"/>
                                        </p:tgtEl>
                                        <p:attrNameLst>
                                          <p:attrName>ppt_y</p:attrName>
                                        </p:attrNameLst>
                                      </p:cBhvr>
                                      <p:tavLst>
                                        <p:tav tm="0">
                                          <p:val>
                                            <p:strVal val="1+#ppt_h/2"/>
                                          </p:val>
                                        </p:tav>
                                        <p:tav tm="100000">
                                          <p:val>
                                            <p:strVal val="#ppt_y"/>
                                          </p:val>
                                        </p:tav>
                                      </p:tavLst>
                                    </p:anim>
                                  </p:childTnLst>
                                </p:cTn>
                              </p:par>
                              <p:par>
                                <p:cTn id="81" presetID="2" presetClass="entr" presetSubtype="6" fill="hold" grpId="0" nodeType="withEffect">
                                  <p:stCondLst>
                                    <p:cond delay="0"/>
                                  </p:stCondLst>
                                  <p:childTnLst>
                                    <p:set>
                                      <p:cBhvr>
                                        <p:cTn id="82" dur="1" fill="hold">
                                          <p:stCondLst>
                                            <p:cond delay="0"/>
                                          </p:stCondLst>
                                        </p:cTn>
                                        <p:tgtEl>
                                          <p:spTgt spid="19480"/>
                                        </p:tgtEl>
                                        <p:attrNameLst>
                                          <p:attrName>style.visibility</p:attrName>
                                        </p:attrNameLst>
                                      </p:cBhvr>
                                      <p:to>
                                        <p:strVal val="visible"/>
                                      </p:to>
                                    </p:set>
                                    <p:anim calcmode="lin" valueType="num">
                                      <p:cBhvr additive="base">
                                        <p:cTn id="83" dur="500" fill="hold"/>
                                        <p:tgtEl>
                                          <p:spTgt spid="19480"/>
                                        </p:tgtEl>
                                        <p:attrNameLst>
                                          <p:attrName>ppt_x</p:attrName>
                                        </p:attrNameLst>
                                      </p:cBhvr>
                                      <p:tavLst>
                                        <p:tav tm="0">
                                          <p:val>
                                            <p:strVal val="1+#ppt_w/2"/>
                                          </p:val>
                                        </p:tav>
                                        <p:tav tm="100000">
                                          <p:val>
                                            <p:strVal val="#ppt_x"/>
                                          </p:val>
                                        </p:tav>
                                      </p:tavLst>
                                    </p:anim>
                                    <p:anim calcmode="lin" valueType="num">
                                      <p:cBhvr additive="base">
                                        <p:cTn id="84" dur="500" fill="hold"/>
                                        <p:tgtEl>
                                          <p:spTgt spid="19480"/>
                                        </p:tgtEl>
                                        <p:attrNameLst>
                                          <p:attrName>ppt_y</p:attrName>
                                        </p:attrNameLst>
                                      </p:cBhvr>
                                      <p:tavLst>
                                        <p:tav tm="0">
                                          <p:val>
                                            <p:strVal val="1+#ppt_h/2"/>
                                          </p:val>
                                        </p:tav>
                                        <p:tav tm="100000">
                                          <p:val>
                                            <p:strVal val="#ppt_y"/>
                                          </p:val>
                                        </p:tav>
                                      </p:tavLst>
                                    </p:anim>
                                  </p:childTnLst>
                                </p:cTn>
                              </p:par>
                              <p:par>
                                <p:cTn id="85" presetID="2" presetClass="entr" presetSubtype="6" fill="hold" grpId="0" nodeType="withEffect">
                                  <p:stCondLst>
                                    <p:cond delay="0"/>
                                  </p:stCondLst>
                                  <p:childTnLst>
                                    <p:set>
                                      <p:cBhvr>
                                        <p:cTn id="86" dur="1" fill="hold">
                                          <p:stCondLst>
                                            <p:cond delay="0"/>
                                          </p:stCondLst>
                                        </p:cTn>
                                        <p:tgtEl>
                                          <p:spTgt spid="19481"/>
                                        </p:tgtEl>
                                        <p:attrNameLst>
                                          <p:attrName>style.visibility</p:attrName>
                                        </p:attrNameLst>
                                      </p:cBhvr>
                                      <p:to>
                                        <p:strVal val="visible"/>
                                      </p:to>
                                    </p:set>
                                    <p:anim calcmode="lin" valueType="num">
                                      <p:cBhvr additive="base">
                                        <p:cTn id="87" dur="500" fill="hold"/>
                                        <p:tgtEl>
                                          <p:spTgt spid="19481"/>
                                        </p:tgtEl>
                                        <p:attrNameLst>
                                          <p:attrName>ppt_x</p:attrName>
                                        </p:attrNameLst>
                                      </p:cBhvr>
                                      <p:tavLst>
                                        <p:tav tm="0">
                                          <p:val>
                                            <p:strVal val="1+#ppt_w/2"/>
                                          </p:val>
                                        </p:tav>
                                        <p:tav tm="100000">
                                          <p:val>
                                            <p:strVal val="#ppt_x"/>
                                          </p:val>
                                        </p:tav>
                                      </p:tavLst>
                                    </p:anim>
                                    <p:anim calcmode="lin" valueType="num">
                                      <p:cBhvr additive="base">
                                        <p:cTn id="88" dur="500" fill="hold"/>
                                        <p:tgtEl>
                                          <p:spTgt spid="19481"/>
                                        </p:tgtEl>
                                        <p:attrNameLst>
                                          <p:attrName>ppt_y</p:attrName>
                                        </p:attrNameLst>
                                      </p:cBhvr>
                                      <p:tavLst>
                                        <p:tav tm="0">
                                          <p:val>
                                            <p:strVal val="1+#ppt_h/2"/>
                                          </p:val>
                                        </p:tav>
                                        <p:tav tm="100000">
                                          <p:val>
                                            <p:strVal val="#ppt_y"/>
                                          </p:val>
                                        </p:tav>
                                      </p:tavLst>
                                    </p:anim>
                                  </p:childTnLst>
                                </p:cTn>
                              </p:par>
                              <p:par>
                                <p:cTn id="89" presetID="2" presetClass="entr" presetSubtype="6" fill="hold" grpId="0" nodeType="withEffect">
                                  <p:stCondLst>
                                    <p:cond delay="0"/>
                                  </p:stCondLst>
                                  <p:childTnLst>
                                    <p:set>
                                      <p:cBhvr>
                                        <p:cTn id="90" dur="1" fill="hold">
                                          <p:stCondLst>
                                            <p:cond delay="0"/>
                                          </p:stCondLst>
                                        </p:cTn>
                                        <p:tgtEl>
                                          <p:spTgt spid="19474"/>
                                        </p:tgtEl>
                                        <p:attrNameLst>
                                          <p:attrName>style.visibility</p:attrName>
                                        </p:attrNameLst>
                                      </p:cBhvr>
                                      <p:to>
                                        <p:strVal val="visible"/>
                                      </p:to>
                                    </p:set>
                                    <p:anim calcmode="lin" valueType="num">
                                      <p:cBhvr additive="base">
                                        <p:cTn id="91" dur="500" fill="hold"/>
                                        <p:tgtEl>
                                          <p:spTgt spid="19474"/>
                                        </p:tgtEl>
                                        <p:attrNameLst>
                                          <p:attrName>ppt_x</p:attrName>
                                        </p:attrNameLst>
                                      </p:cBhvr>
                                      <p:tavLst>
                                        <p:tav tm="0">
                                          <p:val>
                                            <p:strVal val="1+#ppt_w/2"/>
                                          </p:val>
                                        </p:tav>
                                        <p:tav tm="100000">
                                          <p:val>
                                            <p:strVal val="#ppt_x"/>
                                          </p:val>
                                        </p:tav>
                                      </p:tavLst>
                                    </p:anim>
                                    <p:anim calcmode="lin" valueType="num">
                                      <p:cBhvr additive="base">
                                        <p:cTn id="92" dur="500" fill="hold"/>
                                        <p:tgtEl>
                                          <p:spTgt spid="19474"/>
                                        </p:tgtEl>
                                        <p:attrNameLst>
                                          <p:attrName>ppt_y</p:attrName>
                                        </p:attrNameLst>
                                      </p:cBhvr>
                                      <p:tavLst>
                                        <p:tav tm="0">
                                          <p:val>
                                            <p:strVal val="1+#ppt_h/2"/>
                                          </p:val>
                                        </p:tav>
                                        <p:tav tm="100000">
                                          <p:val>
                                            <p:strVal val="#ppt_y"/>
                                          </p:val>
                                        </p:tav>
                                      </p:tavLst>
                                    </p:anim>
                                  </p:childTnLst>
                                </p:cTn>
                              </p:par>
                              <p:par>
                                <p:cTn id="93" presetID="2" presetClass="entr" presetSubtype="6" fill="hold" grpId="0" nodeType="withEffect">
                                  <p:stCondLst>
                                    <p:cond delay="0"/>
                                  </p:stCondLst>
                                  <p:childTnLst>
                                    <p:set>
                                      <p:cBhvr>
                                        <p:cTn id="94" dur="1" fill="hold">
                                          <p:stCondLst>
                                            <p:cond delay="0"/>
                                          </p:stCondLst>
                                        </p:cTn>
                                        <p:tgtEl>
                                          <p:spTgt spid="19475"/>
                                        </p:tgtEl>
                                        <p:attrNameLst>
                                          <p:attrName>style.visibility</p:attrName>
                                        </p:attrNameLst>
                                      </p:cBhvr>
                                      <p:to>
                                        <p:strVal val="visible"/>
                                      </p:to>
                                    </p:set>
                                    <p:anim calcmode="lin" valueType="num">
                                      <p:cBhvr additive="base">
                                        <p:cTn id="95" dur="500" fill="hold"/>
                                        <p:tgtEl>
                                          <p:spTgt spid="19475"/>
                                        </p:tgtEl>
                                        <p:attrNameLst>
                                          <p:attrName>ppt_x</p:attrName>
                                        </p:attrNameLst>
                                      </p:cBhvr>
                                      <p:tavLst>
                                        <p:tav tm="0">
                                          <p:val>
                                            <p:strVal val="1+#ppt_w/2"/>
                                          </p:val>
                                        </p:tav>
                                        <p:tav tm="100000">
                                          <p:val>
                                            <p:strVal val="#ppt_x"/>
                                          </p:val>
                                        </p:tav>
                                      </p:tavLst>
                                    </p:anim>
                                    <p:anim calcmode="lin" valueType="num">
                                      <p:cBhvr additive="base">
                                        <p:cTn id="96" dur="500" fill="hold"/>
                                        <p:tgtEl>
                                          <p:spTgt spid="19475"/>
                                        </p:tgtEl>
                                        <p:attrNameLst>
                                          <p:attrName>ppt_y</p:attrName>
                                        </p:attrNameLst>
                                      </p:cBhvr>
                                      <p:tavLst>
                                        <p:tav tm="0">
                                          <p:val>
                                            <p:strVal val="1+#ppt_h/2"/>
                                          </p:val>
                                        </p:tav>
                                        <p:tav tm="100000">
                                          <p:val>
                                            <p:strVal val="#ppt_y"/>
                                          </p:val>
                                        </p:tav>
                                      </p:tavLst>
                                    </p:anim>
                                  </p:childTnLst>
                                </p:cTn>
                              </p:par>
                              <p:par>
                                <p:cTn id="97" presetID="2" presetClass="entr" presetSubtype="6" fill="hold" grpId="0" nodeType="withEffect">
                                  <p:stCondLst>
                                    <p:cond delay="0"/>
                                  </p:stCondLst>
                                  <p:childTnLst>
                                    <p:set>
                                      <p:cBhvr>
                                        <p:cTn id="98" dur="1" fill="hold">
                                          <p:stCondLst>
                                            <p:cond delay="0"/>
                                          </p:stCondLst>
                                        </p:cTn>
                                        <p:tgtEl>
                                          <p:spTgt spid="19476"/>
                                        </p:tgtEl>
                                        <p:attrNameLst>
                                          <p:attrName>style.visibility</p:attrName>
                                        </p:attrNameLst>
                                      </p:cBhvr>
                                      <p:to>
                                        <p:strVal val="visible"/>
                                      </p:to>
                                    </p:set>
                                    <p:anim calcmode="lin" valueType="num">
                                      <p:cBhvr additive="base">
                                        <p:cTn id="99" dur="500" fill="hold"/>
                                        <p:tgtEl>
                                          <p:spTgt spid="19476"/>
                                        </p:tgtEl>
                                        <p:attrNameLst>
                                          <p:attrName>ppt_x</p:attrName>
                                        </p:attrNameLst>
                                      </p:cBhvr>
                                      <p:tavLst>
                                        <p:tav tm="0">
                                          <p:val>
                                            <p:strVal val="1+#ppt_w/2"/>
                                          </p:val>
                                        </p:tav>
                                        <p:tav tm="100000">
                                          <p:val>
                                            <p:strVal val="#ppt_x"/>
                                          </p:val>
                                        </p:tav>
                                      </p:tavLst>
                                    </p:anim>
                                    <p:anim calcmode="lin" valueType="num">
                                      <p:cBhvr additive="base">
                                        <p:cTn id="100" dur="500" fill="hold"/>
                                        <p:tgtEl>
                                          <p:spTgt spid="19476"/>
                                        </p:tgtEl>
                                        <p:attrNameLst>
                                          <p:attrName>ppt_y</p:attrName>
                                        </p:attrNameLst>
                                      </p:cBhvr>
                                      <p:tavLst>
                                        <p:tav tm="0">
                                          <p:val>
                                            <p:strVal val="1+#ppt_h/2"/>
                                          </p:val>
                                        </p:tav>
                                        <p:tav tm="100000">
                                          <p:val>
                                            <p:strVal val="#ppt_y"/>
                                          </p:val>
                                        </p:tav>
                                      </p:tavLst>
                                    </p:anim>
                                  </p:childTnLst>
                                </p:cTn>
                              </p:par>
                            </p:childTnLst>
                          </p:cTn>
                        </p:par>
                        <p:par>
                          <p:cTn id="101" fill="hold" nodeType="afterGroup">
                            <p:stCondLst>
                              <p:cond delay="3760"/>
                            </p:stCondLst>
                            <p:childTnLst>
                              <p:par>
                                <p:cTn id="102" presetID="2" presetClass="entr" presetSubtype="6" fill="hold" grpId="0" nodeType="afterEffect">
                                  <p:stCondLst>
                                    <p:cond delay="0"/>
                                  </p:stCondLst>
                                  <p:childTnLst>
                                    <p:set>
                                      <p:cBhvr>
                                        <p:cTn id="103" dur="1" fill="hold">
                                          <p:stCondLst>
                                            <p:cond delay="0"/>
                                          </p:stCondLst>
                                        </p:cTn>
                                        <p:tgtEl>
                                          <p:spTgt spid="19467"/>
                                        </p:tgtEl>
                                        <p:attrNameLst>
                                          <p:attrName>style.visibility</p:attrName>
                                        </p:attrNameLst>
                                      </p:cBhvr>
                                      <p:to>
                                        <p:strVal val="visible"/>
                                      </p:to>
                                    </p:set>
                                    <p:anim calcmode="lin" valueType="num">
                                      <p:cBhvr additive="base">
                                        <p:cTn id="104" dur="500" fill="hold"/>
                                        <p:tgtEl>
                                          <p:spTgt spid="19467"/>
                                        </p:tgtEl>
                                        <p:attrNameLst>
                                          <p:attrName>ppt_x</p:attrName>
                                        </p:attrNameLst>
                                      </p:cBhvr>
                                      <p:tavLst>
                                        <p:tav tm="0">
                                          <p:val>
                                            <p:strVal val="1+#ppt_w/2"/>
                                          </p:val>
                                        </p:tav>
                                        <p:tav tm="100000">
                                          <p:val>
                                            <p:strVal val="#ppt_x"/>
                                          </p:val>
                                        </p:tav>
                                      </p:tavLst>
                                    </p:anim>
                                    <p:anim calcmode="lin" valueType="num">
                                      <p:cBhvr additive="base">
                                        <p:cTn id="105" dur="500" fill="hold"/>
                                        <p:tgtEl>
                                          <p:spTgt spid="19467"/>
                                        </p:tgtEl>
                                        <p:attrNameLst>
                                          <p:attrName>ppt_y</p:attrName>
                                        </p:attrNameLst>
                                      </p:cBhvr>
                                      <p:tavLst>
                                        <p:tav tm="0">
                                          <p:val>
                                            <p:strVal val="1+#ppt_h/2"/>
                                          </p:val>
                                        </p:tav>
                                        <p:tav tm="100000">
                                          <p:val>
                                            <p:strVal val="#ppt_y"/>
                                          </p:val>
                                        </p:tav>
                                      </p:tavLst>
                                    </p:anim>
                                  </p:childTnLst>
                                </p:cTn>
                              </p:par>
                              <p:par>
                                <p:cTn id="106" presetID="2" presetClass="entr" presetSubtype="6" fill="hold" grpId="0" nodeType="withEffect">
                                  <p:stCondLst>
                                    <p:cond delay="0"/>
                                  </p:stCondLst>
                                  <p:childTnLst>
                                    <p:set>
                                      <p:cBhvr>
                                        <p:cTn id="107" dur="1" fill="hold">
                                          <p:stCondLst>
                                            <p:cond delay="0"/>
                                          </p:stCondLst>
                                        </p:cTn>
                                        <p:tgtEl>
                                          <p:spTgt spid="19472"/>
                                        </p:tgtEl>
                                        <p:attrNameLst>
                                          <p:attrName>style.visibility</p:attrName>
                                        </p:attrNameLst>
                                      </p:cBhvr>
                                      <p:to>
                                        <p:strVal val="visible"/>
                                      </p:to>
                                    </p:set>
                                    <p:anim calcmode="lin" valueType="num">
                                      <p:cBhvr additive="base">
                                        <p:cTn id="108" dur="500" fill="hold"/>
                                        <p:tgtEl>
                                          <p:spTgt spid="19472"/>
                                        </p:tgtEl>
                                        <p:attrNameLst>
                                          <p:attrName>ppt_x</p:attrName>
                                        </p:attrNameLst>
                                      </p:cBhvr>
                                      <p:tavLst>
                                        <p:tav tm="0">
                                          <p:val>
                                            <p:strVal val="1+#ppt_w/2"/>
                                          </p:val>
                                        </p:tav>
                                        <p:tav tm="100000">
                                          <p:val>
                                            <p:strVal val="#ppt_x"/>
                                          </p:val>
                                        </p:tav>
                                      </p:tavLst>
                                    </p:anim>
                                    <p:anim calcmode="lin" valueType="num">
                                      <p:cBhvr additive="base">
                                        <p:cTn id="109" dur="500" fill="hold"/>
                                        <p:tgtEl>
                                          <p:spTgt spid="19472"/>
                                        </p:tgtEl>
                                        <p:attrNameLst>
                                          <p:attrName>ppt_y</p:attrName>
                                        </p:attrNameLst>
                                      </p:cBhvr>
                                      <p:tavLst>
                                        <p:tav tm="0">
                                          <p:val>
                                            <p:strVal val="1+#ppt_h/2"/>
                                          </p:val>
                                        </p:tav>
                                        <p:tav tm="100000">
                                          <p:val>
                                            <p:strVal val="#ppt_y"/>
                                          </p:val>
                                        </p:tav>
                                      </p:tavLst>
                                    </p:anim>
                                  </p:childTnLst>
                                </p:cTn>
                              </p:par>
                              <p:par>
                                <p:cTn id="110" presetID="2" presetClass="entr" presetSubtype="6" fill="hold" grpId="0" nodeType="withEffect">
                                  <p:stCondLst>
                                    <p:cond delay="0"/>
                                  </p:stCondLst>
                                  <p:childTnLst>
                                    <p:set>
                                      <p:cBhvr>
                                        <p:cTn id="111" dur="1" fill="hold">
                                          <p:stCondLst>
                                            <p:cond delay="0"/>
                                          </p:stCondLst>
                                        </p:cTn>
                                        <p:tgtEl>
                                          <p:spTgt spid="19477"/>
                                        </p:tgtEl>
                                        <p:attrNameLst>
                                          <p:attrName>style.visibility</p:attrName>
                                        </p:attrNameLst>
                                      </p:cBhvr>
                                      <p:to>
                                        <p:strVal val="visible"/>
                                      </p:to>
                                    </p:set>
                                    <p:anim calcmode="lin" valueType="num">
                                      <p:cBhvr additive="base">
                                        <p:cTn id="112" dur="500" fill="hold"/>
                                        <p:tgtEl>
                                          <p:spTgt spid="19477"/>
                                        </p:tgtEl>
                                        <p:attrNameLst>
                                          <p:attrName>ppt_x</p:attrName>
                                        </p:attrNameLst>
                                      </p:cBhvr>
                                      <p:tavLst>
                                        <p:tav tm="0">
                                          <p:val>
                                            <p:strVal val="1+#ppt_w/2"/>
                                          </p:val>
                                        </p:tav>
                                        <p:tav tm="100000">
                                          <p:val>
                                            <p:strVal val="#ppt_x"/>
                                          </p:val>
                                        </p:tav>
                                      </p:tavLst>
                                    </p:anim>
                                    <p:anim calcmode="lin" valueType="num">
                                      <p:cBhvr additive="base">
                                        <p:cTn id="113" dur="500" fill="hold"/>
                                        <p:tgtEl>
                                          <p:spTgt spid="19477"/>
                                        </p:tgtEl>
                                        <p:attrNameLst>
                                          <p:attrName>ppt_y</p:attrName>
                                        </p:attrNameLst>
                                      </p:cBhvr>
                                      <p:tavLst>
                                        <p:tav tm="0">
                                          <p:val>
                                            <p:strVal val="1+#ppt_h/2"/>
                                          </p:val>
                                        </p:tav>
                                        <p:tav tm="100000">
                                          <p:val>
                                            <p:strVal val="#ppt_y"/>
                                          </p:val>
                                        </p:tav>
                                      </p:tavLst>
                                    </p:anim>
                                  </p:childTnLst>
                                </p:cTn>
                              </p:par>
                              <p:par>
                                <p:cTn id="114" presetID="2" presetClass="entr" presetSubtype="6" fill="hold" grpId="0" nodeType="withEffect">
                                  <p:stCondLst>
                                    <p:cond delay="0"/>
                                  </p:stCondLst>
                                  <p:childTnLst>
                                    <p:set>
                                      <p:cBhvr>
                                        <p:cTn id="115" dur="1" fill="hold">
                                          <p:stCondLst>
                                            <p:cond delay="0"/>
                                          </p:stCondLst>
                                        </p:cTn>
                                        <p:tgtEl>
                                          <p:spTgt spid="19482"/>
                                        </p:tgtEl>
                                        <p:attrNameLst>
                                          <p:attrName>style.visibility</p:attrName>
                                        </p:attrNameLst>
                                      </p:cBhvr>
                                      <p:to>
                                        <p:strVal val="visible"/>
                                      </p:to>
                                    </p:set>
                                    <p:anim calcmode="lin" valueType="num">
                                      <p:cBhvr additive="base">
                                        <p:cTn id="116" dur="500" fill="hold"/>
                                        <p:tgtEl>
                                          <p:spTgt spid="19482"/>
                                        </p:tgtEl>
                                        <p:attrNameLst>
                                          <p:attrName>ppt_x</p:attrName>
                                        </p:attrNameLst>
                                      </p:cBhvr>
                                      <p:tavLst>
                                        <p:tav tm="0">
                                          <p:val>
                                            <p:strVal val="1+#ppt_w/2"/>
                                          </p:val>
                                        </p:tav>
                                        <p:tav tm="100000">
                                          <p:val>
                                            <p:strVal val="#ppt_x"/>
                                          </p:val>
                                        </p:tav>
                                      </p:tavLst>
                                    </p:anim>
                                    <p:anim calcmode="lin" valueType="num">
                                      <p:cBhvr additive="base">
                                        <p:cTn id="117" dur="500" fill="hold"/>
                                        <p:tgtEl>
                                          <p:spTgt spid="19482"/>
                                        </p:tgtEl>
                                        <p:attrNameLst>
                                          <p:attrName>ppt_y</p:attrName>
                                        </p:attrNameLst>
                                      </p:cBhvr>
                                      <p:tavLst>
                                        <p:tav tm="0">
                                          <p:val>
                                            <p:strVal val="1+#ppt_h/2"/>
                                          </p:val>
                                        </p:tav>
                                        <p:tav tm="100000">
                                          <p:val>
                                            <p:strVal val="#ppt_y"/>
                                          </p:val>
                                        </p:tav>
                                      </p:tavLst>
                                    </p:anim>
                                  </p:childTnLst>
                                </p:cTn>
                              </p:par>
                            </p:childTnLst>
                          </p:cTn>
                        </p:par>
                        <p:par>
                          <p:cTn id="118" fill="hold" nodeType="afterGroup">
                            <p:stCondLst>
                              <p:cond delay="4260"/>
                            </p:stCondLst>
                            <p:childTnLst>
                              <p:par>
                                <p:cTn id="119" presetID="22" presetClass="entr" presetSubtype="1" fill="hold" grpId="0" nodeType="afterEffect">
                                  <p:stCondLst>
                                    <p:cond delay="0"/>
                                  </p:stCondLst>
                                  <p:childTnLst>
                                    <p:set>
                                      <p:cBhvr>
                                        <p:cTn id="120" dur="1" fill="hold">
                                          <p:stCondLst>
                                            <p:cond delay="0"/>
                                          </p:stCondLst>
                                        </p:cTn>
                                        <p:tgtEl>
                                          <p:spTgt spid="19468"/>
                                        </p:tgtEl>
                                        <p:attrNameLst>
                                          <p:attrName>style.visibility</p:attrName>
                                        </p:attrNameLst>
                                      </p:cBhvr>
                                      <p:to>
                                        <p:strVal val="visible"/>
                                      </p:to>
                                    </p:set>
                                    <p:animEffect transition="in" filter="wipe(up)">
                                      <p:cBhvr>
                                        <p:cTn id="121" dur="500"/>
                                        <p:tgtEl>
                                          <p:spTgt spid="19468"/>
                                        </p:tgtEl>
                                      </p:cBhvr>
                                    </p:animEffect>
                                  </p:childTnLst>
                                </p:cTn>
                              </p:par>
                              <p:par>
                                <p:cTn id="122" presetID="22" presetClass="entr" presetSubtype="1" fill="hold" grpId="0" nodeType="withEffect">
                                  <p:stCondLst>
                                    <p:cond delay="0"/>
                                  </p:stCondLst>
                                  <p:childTnLst>
                                    <p:set>
                                      <p:cBhvr>
                                        <p:cTn id="123" dur="1" fill="hold">
                                          <p:stCondLst>
                                            <p:cond delay="0"/>
                                          </p:stCondLst>
                                        </p:cTn>
                                        <p:tgtEl>
                                          <p:spTgt spid="19473"/>
                                        </p:tgtEl>
                                        <p:attrNameLst>
                                          <p:attrName>style.visibility</p:attrName>
                                        </p:attrNameLst>
                                      </p:cBhvr>
                                      <p:to>
                                        <p:strVal val="visible"/>
                                      </p:to>
                                    </p:set>
                                    <p:animEffect transition="in" filter="wipe(up)">
                                      <p:cBhvr>
                                        <p:cTn id="124" dur="500"/>
                                        <p:tgtEl>
                                          <p:spTgt spid="19473"/>
                                        </p:tgtEl>
                                      </p:cBhvr>
                                    </p:animEffect>
                                  </p:childTnLst>
                                </p:cTn>
                              </p:par>
                              <p:par>
                                <p:cTn id="125" presetID="22" presetClass="entr" presetSubtype="1" fill="hold" grpId="0" nodeType="withEffect">
                                  <p:stCondLst>
                                    <p:cond delay="0"/>
                                  </p:stCondLst>
                                  <p:childTnLst>
                                    <p:set>
                                      <p:cBhvr>
                                        <p:cTn id="126" dur="1" fill="hold">
                                          <p:stCondLst>
                                            <p:cond delay="0"/>
                                          </p:stCondLst>
                                        </p:cTn>
                                        <p:tgtEl>
                                          <p:spTgt spid="19478"/>
                                        </p:tgtEl>
                                        <p:attrNameLst>
                                          <p:attrName>style.visibility</p:attrName>
                                        </p:attrNameLst>
                                      </p:cBhvr>
                                      <p:to>
                                        <p:strVal val="visible"/>
                                      </p:to>
                                    </p:set>
                                    <p:animEffect transition="in" filter="wipe(up)">
                                      <p:cBhvr>
                                        <p:cTn id="127" dur="500"/>
                                        <p:tgtEl>
                                          <p:spTgt spid="19478"/>
                                        </p:tgtEl>
                                      </p:cBhvr>
                                    </p:animEffect>
                                  </p:childTnLst>
                                </p:cTn>
                              </p:par>
                              <p:par>
                                <p:cTn id="128" presetID="22" presetClass="entr" presetSubtype="1" fill="hold" grpId="0" nodeType="withEffect">
                                  <p:stCondLst>
                                    <p:cond delay="0"/>
                                  </p:stCondLst>
                                  <p:childTnLst>
                                    <p:set>
                                      <p:cBhvr>
                                        <p:cTn id="129" dur="1" fill="hold">
                                          <p:stCondLst>
                                            <p:cond delay="0"/>
                                          </p:stCondLst>
                                        </p:cTn>
                                        <p:tgtEl>
                                          <p:spTgt spid="19483"/>
                                        </p:tgtEl>
                                        <p:attrNameLst>
                                          <p:attrName>style.visibility</p:attrName>
                                        </p:attrNameLst>
                                      </p:cBhvr>
                                      <p:to>
                                        <p:strVal val="visible"/>
                                      </p:to>
                                    </p:set>
                                    <p:animEffect transition="in" filter="wipe(up)">
                                      <p:cBhvr>
                                        <p:cTn id="130" dur="500"/>
                                        <p:tgtEl>
                                          <p:spTgt spid="194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p:bldP spid="19460" grpId="0" animBg="1"/>
      <p:bldP spid="19461" grpId="0" animBg="1"/>
      <p:bldP spid="19462" grpId="0" animBg="1"/>
      <p:bldP spid="19463" grpId="0" animBg="1"/>
      <p:bldP spid="19464" grpId="0" animBg="1"/>
      <p:bldP spid="19465" grpId="0" animBg="1"/>
      <p:bldP spid="19466" grpId="0"/>
      <p:bldP spid="19467" grpId="0"/>
      <p:bldP spid="19468" grpId="0"/>
      <p:bldP spid="19469" grpId="0" animBg="1"/>
      <p:bldP spid="19470" grpId="0" animBg="1"/>
      <p:bldP spid="19471" grpId="0"/>
      <p:bldP spid="19472" grpId="0"/>
      <p:bldP spid="19473" grpId="0"/>
      <p:bldP spid="19474" grpId="0" animBg="1"/>
      <p:bldP spid="19475" grpId="0" animBg="1"/>
      <p:bldP spid="19476" grpId="0"/>
      <p:bldP spid="19477" grpId="0"/>
      <p:bldP spid="19478" grpId="0"/>
      <p:bldP spid="19479" grpId="0" animBg="1"/>
      <p:bldP spid="19480" grpId="0" animBg="1"/>
      <p:bldP spid="19481" grpId="0"/>
      <p:bldP spid="19482" grpId="0"/>
      <p:bldP spid="19483" grpId="0"/>
      <p:bldP spid="19484" grpId="0" animBg="1"/>
      <p:bldP spid="1948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Box 54"/>
          <p:cNvSpPr txBox="1">
            <a:spLocks noChangeArrowheads="1"/>
          </p:cNvSpPr>
          <p:nvPr/>
        </p:nvSpPr>
        <p:spPr bwMode="auto">
          <a:xfrm>
            <a:off x="1330325" y="44450"/>
            <a:ext cx="50419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800">
                <a:solidFill>
                  <a:schemeClr val="accent2"/>
                </a:solidFill>
                <a:latin typeface="微软雅黑" pitchFamily="34" charset="-122"/>
              </a:rPr>
              <a:t>1.3</a:t>
            </a:r>
            <a:r>
              <a:rPr lang="zh-CN" altLang="en-US" sz="2800">
                <a:solidFill>
                  <a:schemeClr val="accent2"/>
                </a:solidFill>
                <a:latin typeface="微软雅黑" pitchFamily="34" charset="-122"/>
              </a:rPr>
              <a:t>请输入您的标题</a:t>
            </a:r>
          </a:p>
        </p:txBody>
      </p:sp>
      <p:sp>
        <p:nvSpPr>
          <p:cNvPr id="2" name="TextBox 55"/>
          <p:cNvSpPr txBox="1">
            <a:spLocks noChangeArrowheads="1"/>
          </p:cNvSpPr>
          <p:nvPr/>
        </p:nvSpPr>
        <p:spPr bwMode="auto">
          <a:xfrm>
            <a:off x="139700" y="106363"/>
            <a:ext cx="10652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altLang="zh-CN" sz="2000">
                <a:solidFill>
                  <a:schemeClr val="accent2"/>
                </a:solidFill>
                <a:ea typeface="宋体" pitchFamily="2" charset="-122"/>
              </a:rPr>
              <a:t>Part</a:t>
            </a:r>
            <a:r>
              <a:rPr lang="en-US" altLang="zh-CN">
                <a:solidFill>
                  <a:schemeClr val="accent2"/>
                </a:solidFill>
                <a:ea typeface="宋体" pitchFamily="2" charset="-122"/>
              </a:rPr>
              <a:t> 1</a:t>
            </a:r>
            <a:endParaRPr lang="zh-CN" altLang="en-US">
              <a:solidFill>
                <a:schemeClr val="accent2"/>
              </a:solidFill>
              <a:ea typeface="宋体" pitchFamily="2" charset="-122"/>
            </a:endParaRPr>
          </a:p>
        </p:txBody>
      </p:sp>
      <p:sp>
        <p:nvSpPr>
          <p:cNvPr id="20484" name="Line 2"/>
          <p:cNvSpPr>
            <a:spLocks noChangeShapeType="1"/>
          </p:cNvSpPr>
          <p:nvPr/>
        </p:nvSpPr>
        <p:spPr bwMode="auto">
          <a:xfrm flipV="1">
            <a:off x="4406900" y="4921250"/>
            <a:ext cx="5632450" cy="31750"/>
          </a:xfrm>
          <a:prstGeom prst="line">
            <a:avLst/>
          </a:prstGeom>
          <a:noFill/>
          <a:ln w="3175">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0485" name="Line 3"/>
          <p:cNvSpPr>
            <a:spLocks noChangeShapeType="1"/>
          </p:cNvSpPr>
          <p:nvPr/>
        </p:nvSpPr>
        <p:spPr bwMode="auto">
          <a:xfrm>
            <a:off x="4403725" y="4144963"/>
            <a:ext cx="5635625" cy="0"/>
          </a:xfrm>
          <a:prstGeom prst="line">
            <a:avLst/>
          </a:prstGeom>
          <a:noFill/>
          <a:ln w="3175">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0486" name="Line 4"/>
          <p:cNvSpPr>
            <a:spLocks noChangeShapeType="1"/>
          </p:cNvSpPr>
          <p:nvPr/>
        </p:nvSpPr>
        <p:spPr bwMode="auto">
          <a:xfrm>
            <a:off x="4403725" y="3333750"/>
            <a:ext cx="5635625" cy="0"/>
          </a:xfrm>
          <a:prstGeom prst="line">
            <a:avLst/>
          </a:prstGeom>
          <a:noFill/>
          <a:ln w="3175">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0487" name="Line 5"/>
          <p:cNvSpPr>
            <a:spLocks noChangeShapeType="1"/>
          </p:cNvSpPr>
          <p:nvPr/>
        </p:nvSpPr>
        <p:spPr bwMode="auto">
          <a:xfrm>
            <a:off x="4403725" y="2522538"/>
            <a:ext cx="5635625" cy="0"/>
          </a:xfrm>
          <a:prstGeom prst="line">
            <a:avLst/>
          </a:prstGeom>
          <a:noFill/>
          <a:ln w="3175">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0488" name="Rectangle 11"/>
          <p:cNvSpPr>
            <a:spLocks noChangeArrowheads="1"/>
          </p:cNvSpPr>
          <p:nvPr/>
        </p:nvSpPr>
        <p:spPr bwMode="auto">
          <a:xfrm>
            <a:off x="4638675" y="4662488"/>
            <a:ext cx="441325" cy="949325"/>
          </a:xfrm>
          <a:prstGeom prst="rect">
            <a:avLst/>
          </a:prstGeom>
          <a:solidFill>
            <a:srgbClr val="99CC3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solidFill>
                <a:schemeClr val="accent1"/>
              </a:solidFill>
              <a:ea typeface="宋体" pitchFamily="2" charset="-122"/>
            </a:endParaRPr>
          </a:p>
        </p:txBody>
      </p:sp>
      <p:sp>
        <p:nvSpPr>
          <p:cNvPr id="20489" name="Rectangle 12"/>
          <p:cNvSpPr>
            <a:spLocks noChangeArrowheads="1"/>
          </p:cNvSpPr>
          <p:nvPr/>
        </p:nvSpPr>
        <p:spPr bwMode="auto">
          <a:xfrm>
            <a:off x="5934075" y="4429125"/>
            <a:ext cx="441325" cy="1181100"/>
          </a:xfrm>
          <a:prstGeom prst="rect">
            <a:avLst/>
          </a:prstGeom>
          <a:solidFill>
            <a:srgbClr val="99CC3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solidFill>
                <a:schemeClr val="accent1"/>
              </a:solidFill>
              <a:ea typeface="宋体" pitchFamily="2" charset="-122"/>
            </a:endParaRPr>
          </a:p>
        </p:txBody>
      </p:sp>
      <p:sp>
        <p:nvSpPr>
          <p:cNvPr id="20490" name="Rectangle 13"/>
          <p:cNvSpPr>
            <a:spLocks noChangeArrowheads="1"/>
          </p:cNvSpPr>
          <p:nvPr/>
        </p:nvSpPr>
        <p:spPr bwMode="auto">
          <a:xfrm>
            <a:off x="7231063" y="4662488"/>
            <a:ext cx="441325" cy="949325"/>
          </a:xfrm>
          <a:prstGeom prst="rect">
            <a:avLst/>
          </a:prstGeom>
          <a:solidFill>
            <a:srgbClr val="99CC3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solidFill>
                <a:schemeClr val="accent1"/>
              </a:solidFill>
              <a:ea typeface="宋体" pitchFamily="2" charset="-122"/>
            </a:endParaRPr>
          </a:p>
        </p:txBody>
      </p:sp>
      <p:sp>
        <p:nvSpPr>
          <p:cNvPr id="20491" name="Rectangle 14"/>
          <p:cNvSpPr>
            <a:spLocks noChangeArrowheads="1"/>
          </p:cNvSpPr>
          <p:nvPr/>
        </p:nvSpPr>
        <p:spPr bwMode="auto">
          <a:xfrm>
            <a:off x="8526463" y="3946525"/>
            <a:ext cx="439737" cy="1668463"/>
          </a:xfrm>
          <a:prstGeom prst="rect">
            <a:avLst/>
          </a:prstGeom>
          <a:solidFill>
            <a:srgbClr val="99CC3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solidFill>
                <a:schemeClr val="accent1"/>
              </a:solidFill>
              <a:ea typeface="宋体" pitchFamily="2" charset="-122"/>
            </a:endParaRPr>
          </a:p>
        </p:txBody>
      </p:sp>
      <p:sp>
        <p:nvSpPr>
          <p:cNvPr id="20492" name="Line 15"/>
          <p:cNvSpPr>
            <a:spLocks noChangeShapeType="1"/>
          </p:cNvSpPr>
          <p:nvPr/>
        </p:nvSpPr>
        <p:spPr bwMode="auto">
          <a:xfrm flipV="1">
            <a:off x="4408488" y="5610225"/>
            <a:ext cx="5630862" cy="4763"/>
          </a:xfrm>
          <a:prstGeom prst="line">
            <a:avLst/>
          </a:prstGeom>
          <a:noFill/>
          <a:ln w="9525">
            <a:solidFill>
              <a:schemeClr val="accent1"/>
            </a:solidFill>
            <a:round/>
            <a:headEnd/>
            <a:tailEnd type="arrow" w="med" len="med"/>
          </a:ln>
          <a:extLst>
            <a:ext uri="{909E8E84-426E-40DD-AFC4-6F175D3DCCD1}">
              <a14:hiddenFill xmlns:a14="http://schemas.microsoft.com/office/drawing/2010/main">
                <a:noFill/>
              </a14:hiddenFill>
            </a:ext>
          </a:extLst>
        </p:spPr>
        <p:txBody>
          <a:bodyPr/>
          <a:lstStyle/>
          <a:p>
            <a:endParaRPr lang="zh-CN" altLang="en-US"/>
          </a:p>
        </p:txBody>
      </p:sp>
      <p:sp>
        <p:nvSpPr>
          <p:cNvPr id="20493" name="Line 16"/>
          <p:cNvSpPr>
            <a:spLocks noChangeShapeType="1"/>
          </p:cNvSpPr>
          <p:nvPr/>
        </p:nvSpPr>
        <p:spPr bwMode="auto">
          <a:xfrm>
            <a:off x="4406900" y="2098675"/>
            <a:ext cx="1588" cy="3516313"/>
          </a:xfrm>
          <a:prstGeom prst="line">
            <a:avLst/>
          </a:prstGeom>
          <a:noFill/>
          <a:ln w="9525">
            <a:solidFill>
              <a:schemeClr val="accent1"/>
            </a:solidFill>
            <a:round/>
            <a:headEnd type="arrow"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20494" name="Text Box 17"/>
          <p:cNvSpPr txBox="1">
            <a:spLocks noChangeArrowheads="1"/>
          </p:cNvSpPr>
          <p:nvPr/>
        </p:nvSpPr>
        <p:spPr bwMode="auto">
          <a:xfrm>
            <a:off x="3735388" y="4729163"/>
            <a:ext cx="6683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chemeClr val="accent1"/>
                </a:solidFill>
                <a:latin typeface="微软雅黑" pitchFamily="34" charset="-122"/>
              </a:rPr>
              <a:t>20</a:t>
            </a:r>
          </a:p>
        </p:txBody>
      </p:sp>
      <p:sp>
        <p:nvSpPr>
          <p:cNvPr id="20495" name="Text Box 18"/>
          <p:cNvSpPr txBox="1">
            <a:spLocks noChangeArrowheads="1"/>
          </p:cNvSpPr>
          <p:nvPr/>
        </p:nvSpPr>
        <p:spPr bwMode="auto">
          <a:xfrm>
            <a:off x="3735388" y="3946525"/>
            <a:ext cx="6683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chemeClr val="accent1"/>
                </a:solidFill>
                <a:latin typeface="微软雅黑" pitchFamily="34" charset="-122"/>
              </a:rPr>
              <a:t>40</a:t>
            </a:r>
          </a:p>
        </p:txBody>
      </p:sp>
      <p:sp>
        <p:nvSpPr>
          <p:cNvPr id="20496" name="Text Box 19"/>
          <p:cNvSpPr txBox="1">
            <a:spLocks noChangeArrowheads="1"/>
          </p:cNvSpPr>
          <p:nvPr/>
        </p:nvSpPr>
        <p:spPr bwMode="auto">
          <a:xfrm>
            <a:off x="3735388" y="3067050"/>
            <a:ext cx="6683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chemeClr val="accent1"/>
                </a:solidFill>
                <a:latin typeface="微软雅黑" pitchFamily="34" charset="-122"/>
              </a:rPr>
              <a:t>60</a:t>
            </a:r>
          </a:p>
        </p:txBody>
      </p:sp>
      <p:sp>
        <p:nvSpPr>
          <p:cNvPr id="20497" name="Text Box 20"/>
          <p:cNvSpPr txBox="1">
            <a:spLocks noChangeArrowheads="1"/>
          </p:cNvSpPr>
          <p:nvPr/>
        </p:nvSpPr>
        <p:spPr bwMode="auto">
          <a:xfrm>
            <a:off x="3735388" y="2286000"/>
            <a:ext cx="6683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chemeClr val="accent1"/>
                </a:solidFill>
                <a:latin typeface="微软雅黑" pitchFamily="34" charset="-122"/>
              </a:rPr>
              <a:t>80</a:t>
            </a:r>
          </a:p>
        </p:txBody>
      </p:sp>
      <p:sp>
        <p:nvSpPr>
          <p:cNvPr id="20498" name="Rectangle 21"/>
          <p:cNvSpPr>
            <a:spLocks noChangeArrowheads="1"/>
          </p:cNvSpPr>
          <p:nvPr/>
        </p:nvSpPr>
        <p:spPr bwMode="auto">
          <a:xfrm>
            <a:off x="5162550" y="4208463"/>
            <a:ext cx="441325" cy="140335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solidFill>
                <a:schemeClr val="accent1"/>
              </a:solidFill>
              <a:ea typeface="宋体" pitchFamily="2" charset="-122"/>
            </a:endParaRPr>
          </a:p>
        </p:txBody>
      </p:sp>
      <p:sp>
        <p:nvSpPr>
          <p:cNvPr id="20499" name="Rectangle 22"/>
          <p:cNvSpPr>
            <a:spLocks noChangeArrowheads="1"/>
          </p:cNvSpPr>
          <p:nvPr/>
        </p:nvSpPr>
        <p:spPr bwMode="auto">
          <a:xfrm>
            <a:off x="6443663" y="3946525"/>
            <a:ext cx="441325" cy="166370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solidFill>
                <a:schemeClr val="accent1"/>
              </a:solidFill>
              <a:ea typeface="宋体" pitchFamily="2" charset="-122"/>
            </a:endParaRPr>
          </a:p>
        </p:txBody>
      </p:sp>
      <p:sp>
        <p:nvSpPr>
          <p:cNvPr id="20500" name="Rectangle 23"/>
          <p:cNvSpPr>
            <a:spLocks noChangeArrowheads="1"/>
          </p:cNvSpPr>
          <p:nvPr/>
        </p:nvSpPr>
        <p:spPr bwMode="auto">
          <a:xfrm>
            <a:off x="7751763" y="3149600"/>
            <a:ext cx="441325" cy="2465388"/>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solidFill>
                <a:schemeClr val="accent1"/>
              </a:solidFill>
              <a:ea typeface="宋体" pitchFamily="2" charset="-122"/>
            </a:endParaRPr>
          </a:p>
        </p:txBody>
      </p:sp>
      <p:sp>
        <p:nvSpPr>
          <p:cNvPr id="20501" name="Rectangle 24"/>
          <p:cNvSpPr>
            <a:spLocks noChangeArrowheads="1"/>
          </p:cNvSpPr>
          <p:nvPr/>
        </p:nvSpPr>
        <p:spPr bwMode="auto">
          <a:xfrm>
            <a:off x="9050338" y="3333750"/>
            <a:ext cx="439737" cy="2281238"/>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solidFill>
                <a:schemeClr val="accent1"/>
              </a:solidFill>
              <a:ea typeface="宋体" pitchFamily="2" charset="-122"/>
            </a:endParaRPr>
          </a:p>
        </p:txBody>
      </p:sp>
      <p:sp>
        <p:nvSpPr>
          <p:cNvPr id="20502" name="Text Box 25"/>
          <p:cNvSpPr txBox="1">
            <a:spLocks noChangeArrowheads="1"/>
          </p:cNvSpPr>
          <p:nvPr/>
        </p:nvSpPr>
        <p:spPr bwMode="auto">
          <a:xfrm>
            <a:off x="5075238" y="3751263"/>
            <a:ext cx="6683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a:solidFill>
                  <a:schemeClr val="accent1"/>
                </a:solidFill>
                <a:latin typeface="微软雅黑" pitchFamily="34" charset="-122"/>
              </a:rPr>
              <a:t>38%</a:t>
            </a:r>
          </a:p>
        </p:txBody>
      </p:sp>
      <p:sp>
        <p:nvSpPr>
          <p:cNvPr id="20503" name="Text Box 26"/>
          <p:cNvSpPr txBox="1">
            <a:spLocks noChangeArrowheads="1"/>
          </p:cNvSpPr>
          <p:nvPr/>
        </p:nvSpPr>
        <p:spPr bwMode="auto">
          <a:xfrm>
            <a:off x="6372225" y="3578225"/>
            <a:ext cx="6683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a:solidFill>
                  <a:schemeClr val="accent1"/>
                </a:solidFill>
                <a:latin typeface="微软雅黑" pitchFamily="34" charset="-122"/>
              </a:rPr>
              <a:t>49%</a:t>
            </a:r>
          </a:p>
        </p:txBody>
      </p:sp>
      <p:sp>
        <p:nvSpPr>
          <p:cNvPr id="20504" name="Text Box 27"/>
          <p:cNvSpPr txBox="1">
            <a:spLocks noChangeArrowheads="1"/>
          </p:cNvSpPr>
          <p:nvPr/>
        </p:nvSpPr>
        <p:spPr bwMode="auto">
          <a:xfrm>
            <a:off x="7640638" y="2809875"/>
            <a:ext cx="6683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a:solidFill>
                  <a:schemeClr val="accent1"/>
                </a:solidFill>
                <a:latin typeface="微软雅黑" pitchFamily="34" charset="-122"/>
              </a:rPr>
              <a:t>67%</a:t>
            </a:r>
          </a:p>
        </p:txBody>
      </p:sp>
      <p:sp>
        <p:nvSpPr>
          <p:cNvPr id="20505" name="Text Box 28"/>
          <p:cNvSpPr txBox="1">
            <a:spLocks noChangeArrowheads="1"/>
          </p:cNvSpPr>
          <p:nvPr/>
        </p:nvSpPr>
        <p:spPr bwMode="auto">
          <a:xfrm>
            <a:off x="8929688" y="2809875"/>
            <a:ext cx="6683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a:solidFill>
                  <a:schemeClr val="accent1"/>
                </a:solidFill>
                <a:latin typeface="微软雅黑" pitchFamily="34" charset="-122"/>
              </a:rPr>
              <a:t>60%</a:t>
            </a:r>
          </a:p>
        </p:txBody>
      </p:sp>
      <p:sp>
        <p:nvSpPr>
          <p:cNvPr id="20506" name="Rectangle 29"/>
          <p:cNvSpPr>
            <a:spLocks noChangeArrowheads="1"/>
          </p:cNvSpPr>
          <p:nvPr/>
        </p:nvSpPr>
        <p:spPr bwMode="auto">
          <a:xfrm>
            <a:off x="4435475" y="6142038"/>
            <a:ext cx="323850" cy="163512"/>
          </a:xfrm>
          <a:prstGeom prst="rect">
            <a:avLst/>
          </a:prstGeom>
          <a:solidFill>
            <a:srgbClr val="99CC3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sz="1400">
              <a:solidFill>
                <a:schemeClr val="accent1"/>
              </a:solidFill>
              <a:latin typeface="微软雅黑" pitchFamily="34" charset="-122"/>
            </a:endParaRPr>
          </a:p>
        </p:txBody>
      </p:sp>
      <p:sp>
        <p:nvSpPr>
          <p:cNvPr id="20507" name="Rectangle 30"/>
          <p:cNvSpPr>
            <a:spLocks noChangeArrowheads="1"/>
          </p:cNvSpPr>
          <p:nvPr/>
        </p:nvSpPr>
        <p:spPr bwMode="auto">
          <a:xfrm>
            <a:off x="6356350" y="6142038"/>
            <a:ext cx="307975" cy="163512"/>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sz="1400">
              <a:solidFill>
                <a:schemeClr val="accent1"/>
              </a:solidFill>
              <a:latin typeface="微软雅黑" pitchFamily="34" charset="-122"/>
            </a:endParaRPr>
          </a:p>
        </p:txBody>
      </p:sp>
      <p:sp>
        <p:nvSpPr>
          <p:cNvPr id="20508" name="Text Box 31"/>
          <p:cNvSpPr txBox="1">
            <a:spLocks noChangeArrowheads="1"/>
          </p:cNvSpPr>
          <p:nvPr/>
        </p:nvSpPr>
        <p:spPr bwMode="auto">
          <a:xfrm>
            <a:off x="4767263" y="6059488"/>
            <a:ext cx="17287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a:solidFill>
                  <a:schemeClr val="accent1"/>
                </a:solidFill>
                <a:latin typeface="微软雅黑" pitchFamily="34" charset="-122"/>
              </a:rPr>
              <a:t>计划数</a:t>
            </a:r>
          </a:p>
        </p:txBody>
      </p:sp>
      <p:sp>
        <p:nvSpPr>
          <p:cNvPr id="20509" name="Text Box 32"/>
          <p:cNvSpPr txBox="1">
            <a:spLocks noChangeArrowheads="1"/>
          </p:cNvSpPr>
          <p:nvPr/>
        </p:nvSpPr>
        <p:spPr bwMode="auto">
          <a:xfrm>
            <a:off x="6775450" y="6054725"/>
            <a:ext cx="17287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a:solidFill>
                  <a:schemeClr val="accent1"/>
                </a:solidFill>
                <a:latin typeface="微软雅黑" pitchFamily="34" charset="-122"/>
              </a:rPr>
              <a:t>实际数</a:t>
            </a:r>
          </a:p>
        </p:txBody>
      </p:sp>
      <p:sp>
        <p:nvSpPr>
          <p:cNvPr id="20510" name="Text Box 33"/>
          <p:cNvSpPr txBox="1">
            <a:spLocks noChangeArrowheads="1"/>
          </p:cNvSpPr>
          <p:nvPr/>
        </p:nvSpPr>
        <p:spPr bwMode="auto">
          <a:xfrm>
            <a:off x="4746625" y="5668963"/>
            <a:ext cx="10842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chemeClr val="accent1"/>
                </a:solidFill>
                <a:latin typeface="微软雅黑" pitchFamily="34" charset="-122"/>
              </a:rPr>
              <a:t>业务一</a:t>
            </a:r>
          </a:p>
        </p:txBody>
      </p:sp>
      <p:sp>
        <p:nvSpPr>
          <p:cNvPr id="20511" name="Text Box 34"/>
          <p:cNvSpPr txBox="1">
            <a:spLocks noChangeArrowheads="1"/>
          </p:cNvSpPr>
          <p:nvPr/>
        </p:nvSpPr>
        <p:spPr bwMode="auto">
          <a:xfrm>
            <a:off x="5991225" y="5668963"/>
            <a:ext cx="10842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chemeClr val="accent1"/>
                </a:solidFill>
                <a:latin typeface="微软雅黑" pitchFamily="34" charset="-122"/>
              </a:rPr>
              <a:t>业务二</a:t>
            </a:r>
          </a:p>
        </p:txBody>
      </p:sp>
      <p:sp>
        <p:nvSpPr>
          <p:cNvPr id="20512" name="Text Box 35"/>
          <p:cNvSpPr txBox="1">
            <a:spLocks noChangeArrowheads="1"/>
          </p:cNvSpPr>
          <p:nvPr/>
        </p:nvSpPr>
        <p:spPr bwMode="auto">
          <a:xfrm>
            <a:off x="7312025" y="5668963"/>
            <a:ext cx="10842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chemeClr val="accent1"/>
                </a:solidFill>
                <a:latin typeface="微软雅黑" pitchFamily="34" charset="-122"/>
              </a:rPr>
              <a:t>业务三</a:t>
            </a:r>
          </a:p>
        </p:txBody>
      </p:sp>
      <p:sp>
        <p:nvSpPr>
          <p:cNvPr id="20513" name="Text Box 36"/>
          <p:cNvSpPr txBox="1">
            <a:spLocks noChangeArrowheads="1"/>
          </p:cNvSpPr>
          <p:nvPr/>
        </p:nvSpPr>
        <p:spPr bwMode="auto">
          <a:xfrm>
            <a:off x="8599488" y="5668963"/>
            <a:ext cx="10842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chemeClr val="accent1"/>
                </a:solidFill>
                <a:latin typeface="微软雅黑" pitchFamily="34" charset="-122"/>
              </a:rPr>
              <a:t>业务四</a:t>
            </a:r>
          </a:p>
        </p:txBody>
      </p:sp>
      <p:sp>
        <p:nvSpPr>
          <p:cNvPr id="20514" name="矩形 186"/>
          <p:cNvSpPr>
            <a:spLocks noChangeArrowheads="1"/>
          </p:cNvSpPr>
          <p:nvPr/>
        </p:nvSpPr>
        <p:spPr bwMode="auto">
          <a:xfrm>
            <a:off x="412750" y="906463"/>
            <a:ext cx="2663825" cy="1784350"/>
          </a:xfrm>
          <a:prstGeom prst="rect">
            <a:avLst/>
          </a:prstGeom>
          <a:blipFill dpi="0" rotWithShape="1">
            <a:blip r:embed="rId3"/>
            <a:srcRect/>
            <a:stretch>
              <a:fillRect/>
            </a:stretch>
          </a:blipFill>
          <a:ln w="9525">
            <a:solidFill>
              <a:schemeClr val="accent1"/>
            </a:solidFill>
            <a:miter lim="800000"/>
            <a:headEnd/>
            <a:tailEnd/>
          </a:ln>
        </p:spPr>
        <p:txBody>
          <a:bodyPr/>
          <a:lstStyle/>
          <a:p>
            <a:endParaRPr lang="zh-CN" altLang="en-US">
              <a:solidFill>
                <a:schemeClr val="accent1"/>
              </a:solidFill>
              <a:ea typeface="宋体" pitchFamily="2" charset="-122"/>
            </a:endParaRPr>
          </a:p>
        </p:txBody>
      </p:sp>
      <p:sp>
        <p:nvSpPr>
          <p:cNvPr id="20515" name="矩形 187"/>
          <p:cNvSpPr>
            <a:spLocks noChangeArrowheads="1"/>
          </p:cNvSpPr>
          <p:nvPr/>
        </p:nvSpPr>
        <p:spPr bwMode="auto">
          <a:xfrm>
            <a:off x="412750" y="2859088"/>
            <a:ext cx="2663825" cy="1784350"/>
          </a:xfrm>
          <a:prstGeom prst="rect">
            <a:avLst/>
          </a:prstGeom>
          <a:blipFill dpi="0" rotWithShape="1">
            <a:blip r:embed="rId4"/>
            <a:srcRect/>
            <a:stretch>
              <a:fillRect/>
            </a:stretch>
          </a:blipFill>
          <a:ln w="9525">
            <a:solidFill>
              <a:schemeClr val="accent1"/>
            </a:solidFill>
            <a:miter lim="800000"/>
            <a:headEnd/>
            <a:tailEnd/>
          </a:ln>
        </p:spPr>
        <p:txBody>
          <a:bodyPr/>
          <a:lstStyle/>
          <a:p>
            <a:endParaRPr lang="zh-CN" altLang="en-US">
              <a:solidFill>
                <a:schemeClr val="accent1"/>
              </a:solidFill>
              <a:ea typeface="宋体" pitchFamily="2" charset="-122"/>
            </a:endParaRPr>
          </a:p>
        </p:txBody>
      </p:sp>
      <p:sp>
        <p:nvSpPr>
          <p:cNvPr id="20516" name="矩形 188"/>
          <p:cNvSpPr>
            <a:spLocks noChangeArrowheads="1"/>
          </p:cNvSpPr>
          <p:nvPr/>
        </p:nvSpPr>
        <p:spPr bwMode="auto">
          <a:xfrm>
            <a:off x="412750" y="4810125"/>
            <a:ext cx="2663825" cy="1784350"/>
          </a:xfrm>
          <a:prstGeom prst="rect">
            <a:avLst/>
          </a:prstGeom>
          <a:blipFill dpi="0" rotWithShape="1">
            <a:blip r:embed="rId5"/>
            <a:srcRect/>
            <a:stretch>
              <a:fillRect/>
            </a:stretch>
          </a:blipFill>
          <a:ln w="9525">
            <a:solidFill>
              <a:schemeClr val="accent1"/>
            </a:solidFill>
            <a:miter lim="800000"/>
            <a:headEnd/>
            <a:tailEnd/>
          </a:ln>
        </p:spPr>
        <p:txBody>
          <a:bodyPr/>
          <a:lstStyle/>
          <a:p>
            <a:endParaRPr lang="zh-CN" altLang="en-US">
              <a:solidFill>
                <a:schemeClr val="accent1"/>
              </a:solidFill>
              <a:ea typeface="宋体" pitchFamily="2" charset="-122"/>
            </a:endParaRPr>
          </a:p>
        </p:txBody>
      </p:sp>
      <p:sp>
        <p:nvSpPr>
          <p:cNvPr id="20517" name="Freeform 5"/>
          <p:cNvSpPr>
            <a:spLocks noChangeArrowheads="1"/>
          </p:cNvSpPr>
          <p:nvPr/>
        </p:nvSpPr>
        <p:spPr bwMode="auto">
          <a:xfrm>
            <a:off x="3584575" y="938213"/>
            <a:ext cx="300038" cy="301625"/>
          </a:xfrm>
          <a:custGeom>
            <a:avLst/>
            <a:gdLst>
              <a:gd name="T0" fmla="*/ 348 w 407"/>
              <a:gd name="T1" fmla="*/ 0 h 407"/>
              <a:gd name="T2" fmla="*/ 407 w 407"/>
              <a:gd name="T3" fmla="*/ 0 h 407"/>
              <a:gd name="T4" fmla="*/ 407 w 407"/>
              <a:gd name="T5" fmla="*/ 407 h 407"/>
              <a:gd name="T6" fmla="*/ 0 w 407"/>
              <a:gd name="T7" fmla="*/ 407 h 407"/>
              <a:gd name="T8" fmla="*/ 0 w 407"/>
              <a:gd name="T9" fmla="*/ 354 h 407"/>
              <a:gd name="T10" fmla="*/ 307 w 407"/>
              <a:gd name="T11" fmla="*/ 354 h 407"/>
              <a:gd name="T12" fmla="*/ 1 w 407"/>
              <a:gd name="T13" fmla="*/ 47 h 407"/>
              <a:gd name="T14" fmla="*/ 43 w 407"/>
              <a:gd name="T15" fmla="*/ 5 h 407"/>
              <a:gd name="T16" fmla="*/ 348 w 407"/>
              <a:gd name="T17" fmla="*/ 310 h 407"/>
              <a:gd name="T18" fmla="*/ 348 w 407"/>
              <a:gd name="T19"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7" h="407">
                <a:moveTo>
                  <a:pt x="348" y="0"/>
                </a:moveTo>
                <a:lnTo>
                  <a:pt x="407" y="0"/>
                </a:lnTo>
                <a:lnTo>
                  <a:pt x="407" y="407"/>
                </a:lnTo>
                <a:lnTo>
                  <a:pt x="0" y="407"/>
                </a:lnTo>
                <a:lnTo>
                  <a:pt x="0" y="354"/>
                </a:lnTo>
                <a:lnTo>
                  <a:pt x="307" y="354"/>
                </a:lnTo>
                <a:lnTo>
                  <a:pt x="1" y="47"/>
                </a:lnTo>
                <a:lnTo>
                  <a:pt x="43" y="5"/>
                </a:lnTo>
                <a:lnTo>
                  <a:pt x="348" y="310"/>
                </a:lnTo>
                <a:lnTo>
                  <a:pt x="348"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518" name="TextBox 190"/>
          <p:cNvSpPr txBox="1">
            <a:spLocks noChangeArrowheads="1"/>
          </p:cNvSpPr>
          <p:nvPr/>
        </p:nvSpPr>
        <p:spPr bwMode="auto">
          <a:xfrm>
            <a:off x="3859213" y="909638"/>
            <a:ext cx="288925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200">
                <a:solidFill>
                  <a:schemeClr val="accent1"/>
                </a:solidFill>
                <a:latin typeface="微软雅黑" pitchFamily="34" charset="-122"/>
              </a:rPr>
              <a:t>1</a:t>
            </a:r>
            <a:r>
              <a:rPr lang="en-US" sz="2200">
                <a:solidFill>
                  <a:schemeClr val="accent1"/>
                </a:solidFill>
                <a:latin typeface="微软雅黑" pitchFamily="34" charset="-122"/>
              </a:rPr>
              <a:t>、</a:t>
            </a:r>
            <a:r>
              <a:rPr lang="zh-CN" altLang="en-US" sz="2200">
                <a:solidFill>
                  <a:schemeClr val="accent1"/>
                </a:solidFill>
                <a:latin typeface="微软雅黑" pitchFamily="34" charset="-122"/>
              </a:rPr>
              <a:t>各项业务完成概况</a:t>
            </a:r>
          </a:p>
        </p:txBody>
      </p:sp>
      <p:sp>
        <p:nvSpPr>
          <p:cNvPr id="20519" name="Freeform 42"/>
          <p:cNvSpPr>
            <a:spLocks noChangeArrowheads="1"/>
          </p:cNvSpPr>
          <p:nvPr/>
        </p:nvSpPr>
        <p:spPr bwMode="auto">
          <a:xfrm>
            <a:off x="7980363" y="1679575"/>
            <a:ext cx="698500" cy="1609725"/>
          </a:xfrm>
          <a:custGeom>
            <a:avLst/>
            <a:gdLst>
              <a:gd name="T0" fmla="*/ 0 w 4673"/>
              <a:gd name="T1" fmla="*/ 1547 h 1547"/>
              <a:gd name="T2" fmla="*/ 0 w 4673"/>
              <a:gd name="T3" fmla="*/ 0 h 1547"/>
              <a:gd name="T4" fmla="*/ 4673 w 4673"/>
              <a:gd name="T5" fmla="*/ 0 h 1547"/>
            </a:gdLst>
            <a:ahLst/>
            <a:cxnLst>
              <a:cxn ang="0">
                <a:pos x="T0" y="T1"/>
              </a:cxn>
              <a:cxn ang="0">
                <a:pos x="T2" y="T3"/>
              </a:cxn>
              <a:cxn ang="0">
                <a:pos x="T4" y="T5"/>
              </a:cxn>
            </a:cxnLst>
            <a:rect l="0" t="0" r="r" b="b"/>
            <a:pathLst>
              <a:path w="4673" h="1547">
                <a:moveTo>
                  <a:pt x="0" y="1547"/>
                </a:moveTo>
                <a:lnTo>
                  <a:pt x="0" y="0"/>
                </a:lnTo>
                <a:lnTo>
                  <a:pt x="4673" y="0"/>
                </a:lnTo>
              </a:path>
            </a:pathLst>
          </a:custGeom>
          <a:noFill/>
          <a:ln w="9525">
            <a:solidFill>
              <a:schemeClr val="accent1"/>
            </a:solidFill>
            <a:round/>
            <a:headEnd type="oval" w="med" len="med"/>
            <a:tailEnd type="oval"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0520" name="TextBox 192"/>
          <p:cNvSpPr txBox="1">
            <a:spLocks noChangeArrowheads="1"/>
          </p:cNvSpPr>
          <p:nvPr/>
        </p:nvSpPr>
        <p:spPr bwMode="auto">
          <a:xfrm>
            <a:off x="8747125" y="1268413"/>
            <a:ext cx="2351088"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600">
                <a:solidFill>
                  <a:schemeClr val="accent1"/>
                </a:solidFill>
                <a:latin typeface="微软雅黑" pitchFamily="34" charset="-122"/>
              </a:rPr>
              <a:t>这里可以添加主要内容这里可以添加主要内容这里可以添加主要内容</a:t>
            </a:r>
          </a:p>
        </p:txBody>
      </p:sp>
    </p:spTree>
  </p:cSld>
  <p:clrMapOvr>
    <a:masterClrMapping/>
  </p:clrMapOvr>
  <p:transition spd="slow" advTm="8338">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0482"/>
                                        </p:tgtEl>
                                        <p:attrNameLst>
                                          <p:attrName>style.visibility</p:attrName>
                                        </p:attrNameLst>
                                      </p:cBhvr>
                                      <p:to>
                                        <p:strVal val="visible"/>
                                      </p:to>
                                    </p:set>
                                    <p:anim calcmode="lin" valueType="num">
                                      <p:cBhvr>
                                        <p:cTn id="7" dur="400" fill="hold"/>
                                        <p:tgtEl>
                                          <p:spTgt spid="20482"/>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0482"/>
                                        </p:tgtEl>
                                        <p:attrNameLst>
                                          <p:attrName>ppt_y</p:attrName>
                                        </p:attrNameLst>
                                      </p:cBhvr>
                                      <p:tavLst>
                                        <p:tav tm="0">
                                          <p:val>
                                            <p:strVal val="#ppt_y"/>
                                          </p:val>
                                        </p:tav>
                                        <p:tav tm="100000">
                                          <p:val>
                                            <p:strVal val="#ppt_y"/>
                                          </p:val>
                                        </p:tav>
                                      </p:tavLst>
                                    </p:anim>
                                    <p:anim calcmode="lin" valueType="num">
                                      <p:cBhvr>
                                        <p:cTn id="9" dur="400" fill="hold"/>
                                        <p:tgtEl>
                                          <p:spTgt spid="20482"/>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048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0482"/>
                                        </p:tgtEl>
                                      </p:cBhvr>
                                    </p:animEffect>
                                  </p:childTnLst>
                                </p:cTn>
                              </p:par>
                            </p:childTnLst>
                          </p:cTn>
                        </p:par>
                        <p:par>
                          <p:cTn id="12" fill="hold" nodeType="afterGroup">
                            <p:stCondLst>
                              <p:cond delay="760"/>
                            </p:stCondLst>
                            <p:childTnLst>
                              <p:par>
                                <p:cTn id="13" presetID="22" presetClass="entr" presetSubtype="2" fill="hold" grpId="0" nodeType="afterEffect">
                                  <p:stCondLst>
                                    <p:cond delay="0"/>
                                  </p:stCondLst>
                                  <p:childTnLst>
                                    <p:set>
                                      <p:cBhvr>
                                        <p:cTn id="14" dur="1" fill="hold">
                                          <p:stCondLst>
                                            <p:cond delay="0"/>
                                          </p:stCondLst>
                                        </p:cTn>
                                        <p:tgtEl>
                                          <p:spTgt spid="20514"/>
                                        </p:tgtEl>
                                        <p:attrNameLst>
                                          <p:attrName>style.visibility</p:attrName>
                                        </p:attrNameLst>
                                      </p:cBhvr>
                                      <p:to>
                                        <p:strVal val="visible"/>
                                      </p:to>
                                    </p:set>
                                    <p:animEffect transition="in" filter="wipe(right)">
                                      <p:cBhvr>
                                        <p:cTn id="15" dur="300"/>
                                        <p:tgtEl>
                                          <p:spTgt spid="20514"/>
                                        </p:tgtEl>
                                      </p:cBhvr>
                                    </p:animEffect>
                                  </p:childTnLst>
                                </p:cTn>
                              </p:par>
                              <p:par>
                                <p:cTn id="16" presetID="22" presetClass="entr" presetSubtype="2" fill="hold" grpId="0" nodeType="withEffect">
                                  <p:stCondLst>
                                    <p:cond delay="200"/>
                                  </p:stCondLst>
                                  <p:childTnLst>
                                    <p:set>
                                      <p:cBhvr>
                                        <p:cTn id="17" dur="1" fill="hold">
                                          <p:stCondLst>
                                            <p:cond delay="0"/>
                                          </p:stCondLst>
                                        </p:cTn>
                                        <p:tgtEl>
                                          <p:spTgt spid="20515"/>
                                        </p:tgtEl>
                                        <p:attrNameLst>
                                          <p:attrName>style.visibility</p:attrName>
                                        </p:attrNameLst>
                                      </p:cBhvr>
                                      <p:to>
                                        <p:strVal val="visible"/>
                                      </p:to>
                                    </p:set>
                                    <p:animEffect transition="in" filter="wipe(right)">
                                      <p:cBhvr>
                                        <p:cTn id="18" dur="300"/>
                                        <p:tgtEl>
                                          <p:spTgt spid="20515"/>
                                        </p:tgtEl>
                                      </p:cBhvr>
                                    </p:animEffect>
                                  </p:childTnLst>
                                </p:cTn>
                              </p:par>
                              <p:par>
                                <p:cTn id="19" presetID="22" presetClass="entr" presetSubtype="2" fill="hold" grpId="0" nodeType="withEffect">
                                  <p:stCondLst>
                                    <p:cond delay="400"/>
                                  </p:stCondLst>
                                  <p:childTnLst>
                                    <p:set>
                                      <p:cBhvr>
                                        <p:cTn id="20" dur="1" fill="hold">
                                          <p:stCondLst>
                                            <p:cond delay="0"/>
                                          </p:stCondLst>
                                        </p:cTn>
                                        <p:tgtEl>
                                          <p:spTgt spid="20516"/>
                                        </p:tgtEl>
                                        <p:attrNameLst>
                                          <p:attrName>style.visibility</p:attrName>
                                        </p:attrNameLst>
                                      </p:cBhvr>
                                      <p:to>
                                        <p:strVal val="visible"/>
                                      </p:to>
                                    </p:set>
                                    <p:animEffect transition="in" filter="wipe(right)">
                                      <p:cBhvr>
                                        <p:cTn id="21" dur="300"/>
                                        <p:tgtEl>
                                          <p:spTgt spid="20516"/>
                                        </p:tgtEl>
                                      </p:cBhvr>
                                    </p:animEffect>
                                  </p:childTnLst>
                                </p:cTn>
                              </p:par>
                            </p:childTnLst>
                          </p:cTn>
                        </p:par>
                        <p:par>
                          <p:cTn id="22" fill="hold" nodeType="afterGroup">
                            <p:stCondLst>
                              <p:cond delay="1460"/>
                            </p:stCondLst>
                            <p:childTnLst>
                              <p:par>
                                <p:cTn id="23" presetID="2" presetClass="entr" presetSubtype="1" fill="hold" nodeType="afterEffect">
                                  <p:stCondLst>
                                    <p:cond delay="0"/>
                                  </p:stCondLst>
                                  <p:childTnLst>
                                    <p:set>
                                      <p:cBhvr>
                                        <p:cTn id="24" dur="1" fill="hold">
                                          <p:stCondLst>
                                            <p:cond delay="0"/>
                                          </p:stCondLst>
                                        </p:cTn>
                                        <p:tgtEl>
                                          <p:spTgt spid="20517"/>
                                        </p:tgtEl>
                                        <p:attrNameLst>
                                          <p:attrName>style.visibility</p:attrName>
                                        </p:attrNameLst>
                                      </p:cBhvr>
                                      <p:to>
                                        <p:strVal val="visible"/>
                                      </p:to>
                                    </p:set>
                                    <p:anim calcmode="lin" valueType="num">
                                      <p:cBhvr additive="base">
                                        <p:cTn id="25" dur="300" fill="hold"/>
                                        <p:tgtEl>
                                          <p:spTgt spid="20517"/>
                                        </p:tgtEl>
                                        <p:attrNameLst>
                                          <p:attrName>ppt_x</p:attrName>
                                        </p:attrNameLst>
                                      </p:cBhvr>
                                      <p:tavLst>
                                        <p:tav tm="0">
                                          <p:val>
                                            <p:strVal val="#ppt_x"/>
                                          </p:val>
                                        </p:tav>
                                        <p:tav tm="100000">
                                          <p:val>
                                            <p:strVal val="#ppt_x"/>
                                          </p:val>
                                        </p:tav>
                                      </p:tavLst>
                                    </p:anim>
                                    <p:anim calcmode="lin" valueType="num">
                                      <p:cBhvr additive="base">
                                        <p:cTn id="26" dur="300" fill="hold"/>
                                        <p:tgtEl>
                                          <p:spTgt spid="20517"/>
                                        </p:tgtEl>
                                        <p:attrNameLst>
                                          <p:attrName>ppt_y</p:attrName>
                                        </p:attrNameLst>
                                      </p:cBhvr>
                                      <p:tavLst>
                                        <p:tav tm="0">
                                          <p:val>
                                            <p:strVal val="0-#ppt_h/2"/>
                                          </p:val>
                                        </p:tav>
                                        <p:tav tm="100000">
                                          <p:val>
                                            <p:strVal val="#ppt_y"/>
                                          </p:val>
                                        </p:tav>
                                      </p:tavLst>
                                    </p:anim>
                                  </p:childTnLst>
                                </p:cTn>
                              </p:par>
                            </p:childTnLst>
                          </p:cTn>
                        </p:par>
                        <p:par>
                          <p:cTn id="27" fill="hold" nodeType="afterGroup">
                            <p:stCondLst>
                              <p:cond delay="1760"/>
                            </p:stCondLst>
                            <p:childTnLst>
                              <p:par>
                                <p:cTn id="28" presetID="56" presetClass="entr" presetSubtype="0" fill="hold" grpId="0" nodeType="afterEffect">
                                  <p:stCondLst>
                                    <p:cond delay="0"/>
                                  </p:stCondLst>
                                  <p:iterate type="lt">
                                    <p:tmPct val="10000"/>
                                  </p:iterate>
                                  <p:childTnLst>
                                    <p:set>
                                      <p:cBhvr>
                                        <p:cTn id="29" dur="1" fill="hold">
                                          <p:stCondLst>
                                            <p:cond delay="0"/>
                                          </p:stCondLst>
                                        </p:cTn>
                                        <p:tgtEl>
                                          <p:spTgt spid="20518"/>
                                        </p:tgtEl>
                                        <p:attrNameLst>
                                          <p:attrName>style.visibility</p:attrName>
                                        </p:attrNameLst>
                                      </p:cBhvr>
                                      <p:to>
                                        <p:strVal val="visible"/>
                                      </p:to>
                                    </p:set>
                                    <p:anim by="(-#ppt_w*2)" calcmode="lin" valueType="num">
                                      <p:cBhvr rctx="PPT">
                                        <p:cTn id="30" dur="250" autoRev="1" fill="hold">
                                          <p:stCondLst>
                                            <p:cond delay="0"/>
                                          </p:stCondLst>
                                        </p:cTn>
                                        <p:tgtEl>
                                          <p:spTgt spid="20518"/>
                                        </p:tgtEl>
                                        <p:attrNameLst>
                                          <p:attrName>ppt_w</p:attrName>
                                        </p:attrNameLst>
                                      </p:cBhvr>
                                    </p:anim>
                                    <p:anim by="(#ppt_w*0.50)" calcmode="lin" valueType="num">
                                      <p:cBhvr>
                                        <p:cTn id="31" dur="250" decel="50000" autoRev="1" fill="hold">
                                          <p:stCondLst>
                                            <p:cond delay="0"/>
                                          </p:stCondLst>
                                        </p:cTn>
                                        <p:tgtEl>
                                          <p:spTgt spid="20518"/>
                                        </p:tgtEl>
                                        <p:attrNameLst>
                                          <p:attrName>ppt_x</p:attrName>
                                        </p:attrNameLst>
                                      </p:cBhvr>
                                    </p:anim>
                                    <p:anim from="(-#ppt_h/2)" to="(#ppt_y)" calcmode="lin" valueType="num">
                                      <p:cBhvr>
                                        <p:cTn id="32" dur="500" fill="hold">
                                          <p:stCondLst>
                                            <p:cond delay="0"/>
                                          </p:stCondLst>
                                        </p:cTn>
                                        <p:tgtEl>
                                          <p:spTgt spid="20518"/>
                                        </p:tgtEl>
                                        <p:attrNameLst>
                                          <p:attrName>ppt_y</p:attrName>
                                        </p:attrNameLst>
                                      </p:cBhvr>
                                    </p:anim>
                                    <p:animRot by="21600000">
                                      <p:cBhvr>
                                        <p:cTn id="33" dur="500" fill="hold">
                                          <p:stCondLst>
                                            <p:cond delay="0"/>
                                          </p:stCondLst>
                                        </p:cTn>
                                        <p:tgtEl>
                                          <p:spTgt spid="20518"/>
                                        </p:tgtEl>
                                        <p:attrNameLst>
                                          <p:attrName>r</p:attrName>
                                        </p:attrNameLst>
                                      </p:cBhvr>
                                    </p:animRot>
                                  </p:childTnLst>
                                </p:cTn>
                              </p:par>
                            </p:childTnLst>
                          </p:cTn>
                        </p:par>
                        <p:par>
                          <p:cTn id="34" fill="hold" nodeType="afterGroup">
                            <p:stCondLst>
                              <p:cond delay="2710"/>
                            </p:stCondLst>
                            <p:childTnLst>
                              <p:par>
                                <p:cTn id="35" presetID="22" presetClass="entr" presetSubtype="4" fill="hold" nodeType="afterEffect">
                                  <p:stCondLst>
                                    <p:cond delay="0"/>
                                  </p:stCondLst>
                                  <p:childTnLst>
                                    <p:set>
                                      <p:cBhvr>
                                        <p:cTn id="36" dur="1" fill="hold">
                                          <p:stCondLst>
                                            <p:cond delay="0"/>
                                          </p:stCondLst>
                                        </p:cTn>
                                        <p:tgtEl>
                                          <p:spTgt spid="20493"/>
                                        </p:tgtEl>
                                        <p:attrNameLst>
                                          <p:attrName>style.visibility</p:attrName>
                                        </p:attrNameLst>
                                      </p:cBhvr>
                                      <p:to>
                                        <p:strVal val="visible"/>
                                      </p:to>
                                    </p:set>
                                    <p:animEffect transition="in" filter="wipe(down)">
                                      <p:cBhvr>
                                        <p:cTn id="37" dur="500"/>
                                        <p:tgtEl>
                                          <p:spTgt spid="20493"/>
                                        </p:tgtEl>
                                      </p:cBhvr>
                                    </p:animEffect>
                                  </p:childTnLst>
                                </p:cTn>
                              </p:par>
                              <p:par>
                                <p:cTn id="38" presetID="22" presetClass="entr" presetSubtype="8" fill="hold" nodeType="withEffect">
                                  <p:stCondLst>
                                    <p:cond delay="0"/>
                                  </p:stCondLst>
                                  <p:childTnLst>
                                    <p:set>
                                      <p:cBhvr>
                                        <p:cTn id="39" dur="1" fill="hold">
                                          <p:stCondLst>
                                            <p:cond delay="0"/>
                                          </p:stCondLst>
                                        </p:cTn>
                                        <p:tgtEl>
                                          <p:spTgt spid="20492"/>
                                        </p:tgtEl>
                                        <p:attrNameLst>
                                          <p:attrName>style.visibility</p:attrName>
                                        </p:attrNameLst>
                                      </p:cBhvr>
                                      <p:to>
                                        <p:strVal val="visible"/>
                                      </p:to>
                                    </p:set>
                                    <p:animEffect transition="in" filter="wipe(left)">
                                      <p:cBhvr>
                                        <p:cTn id="40" dur="500"/>
                                        <p:tgtEl>
                                          <p:spTgt spid="20492"/>
                                        </p:tgtEl>
                                      </p:cBhvr>
                                    </p:animEffect>
                                  </p:childTnLst>
                                </p:cTn>
                              </p:par>
                            </p:childTnLst>
                          </p:cTn>
                        </p:par>
                        <p:par>
                          <p:cTn id="41" fill="hold" nodeType="afterGroup">
                            <p:stCondLst>
                              <p:cond delay="3210"/>
                            </p:stCondLst>
                            <p:childTnLst>
                              <p:par>
                                <p:cTn id="42" presetID="22" presetClass="entr" presetSubtype="8" fill="hold" nodeType="afterEffect">
                                  <p:stCondLst>
                                    <p:cond delay="0"/>
                                  </p:stCondLst>
                                  <p:childTnLst>
                                    <p:set>
                                      <p:cBhvr>
                                        <p:cTn id="43" dur="1" fill="hold">
                                          <p:stCondLst>
                                            <p:cond delay="0"/>
                                          </p:stCondLst>
                                        </p:cTn>
                                        <p:tgtEl>
                                          <p:spTgt spid="20487"/>
                                        </p:tgtEl>
                                        <p:attrNameLst>
                                          <p:attrName>style.visibility</p:attrName>
                                        </p:attrNameLst>
                                      </p:cBhvr>
                                      <p:to>
                                        <p:strVal val="visible"/>
                                      </p:to>
                                    </p:set>
                                    <p:animEffect transition="in" filter="wipe(left)">
                                      <p:cBhvr>
                                        <p:cTn id="44" dur="500"/>
                                        <p:tgtEl>
                                          <p:spTgt spid="20487"/>
                                        </p:tgtEl>
                                      </p:cBhvr>
                                    </p:animEffect>
                                  </p:childTnLst>
                                </p:cTn>
                              </p:par>
                              <p:par>
                                <p:cTn id="45" presetID="22" presetClass="entr" presetSubtype="8" fill="hold" nodeType="withEffect">
                                  <p:stCondLst>
                                    <p:cond delay="0"/>
                                  </p:stCondLst>
                                  <p:childTnLst>
                                    <p:set>
                                      <p:cBhvr>
                                        <p:cTn id="46" dur="1" fill="hold">
                                          <p:stCondLst>
                                            <p:cond delay="0"/>
                                          </p:stCondLst>
                                        </p:cTn>
                                        <p:tgtEl>
                                          <p:spTgt spid="20486"/>
                                        </p:tgtEl>
                                        <p:attrNameLst>
                                          <p:attrName>style.visibility</p:attrName>
                                        </p:attrNameLst>
                                      </p:cBhvr>
                                      <p:to>
                                        <p:strVal val="visible"/>
                                      </p:to>
                                    </p:set>
                                    <p:animEffect transition="in" filter="wipe(left)">
                                      <p:cBhvr>
                                        <p:cTn id="47" dur="500"/>
                                        <p:tgtEl>
                                          <p:spTgt spid="20486"/>
                                        </p:tgtEl>
                                      </p:cBhvr>
                                    </p:animEffect>
                                  </p:childTnLst>
                                </p:cTn>
                              </p:par>
                              <p:par>
                                <p:cTn id="48" presetID="22" presetClass="entr" presetSubtype="8" fill="hold" nodeType="withEffect">
                                  <p:stCondLst>
                                    <p:cond delay="0"/>
                                  </p:stCondLst>
                                  <p:childTnLst>
                                    <p:set>
                                      <p:cBhvr>
                                        <p:cTn id="49" dur="1" fill="hold">
                                          <p:stCondLst>
                                            <p:cond delay="0"/>
                                          </p:stCondLst>
                                        </p:cTn>
                                        <p:tgtEl>
                                          <p:spTgt spid="20485"/>
                                        </p:tgtEl>
                                        <p:attrNameLst>
                                          <p:attrName>style.visibility</p:attrName>
                                        </p:attrNameLst>
                                      </p:cBhvr>
                                      <p:to>
                                        <p:strVal val="visible"/>
                                      </p:to>
                                    </p:set>
                                    <p:animEffect transition="in" filter="wipe(left)">
                                      <p:cBhvr>
                                        <p:cTn id="50" dur="500"/>
                                        <p:tgtEl>
                                          <p:spTgt spid="20485"/>
                                        </p:tgtEl>
                                      </p:cBhvr>
                                    </p:animEffect>
                                  </p:childTnLst>
                                </p:cTn>
                              </p:par>
                              <p:par>
                                <p:cTn id="51" presetID="22" presetClass="entr" presetSubtype="8" fill="hold" nodeType="withEffect">
                                  <p:stCondLst>
                                    <p:cond delay="0"/>
                                  </p:stCondLst>
                                  <p:childTnLst>
                                    <p:set>
                                      <p:cBhvr>
                                        <p:cTn id="52" dur="1" fill="hold">
                                          <p:stCondLst>
                                            <p:cond delay="0"/>
                                          </p:stCondLst>
                                        </p:cTn>
                                        <p:tgtEl>
                                          <p:spTgt spid="20484"/>
                                        </p:tgtEl>
                                        <p:attrNameLst>
                                          <p:attrName>style.visibility</p:attrName>
                                        </p:attrNameLst>
                                      </p:cBhvr>
                                      <p:to>
                                        <p:strVal val="visible"/>
                                      </p:to>
                                    </p:set>
                                    <p:animEffect transition="in" filter="wipe(left)">
                                      <p:cBhvr>
                                        <p:cTn id="53" dur="500"/>
                                        <p:tgtEl>
                                          <p:spTgt spid="20484"/>
                                        </p:tgtEl>
                                      </p:cBhvr>
                                    </p:animEffect>
                                  </p:childTnLst>
                                </p:cTn>
                              </p:par>
                            </p:childTnLst>
                          </p:cTn>
                        </p:par>
                        <p:par>
                          <p:cTn id="54" fill="hold" nodeType="afterGroup">
                            <p:stCondLst>
                              <p:cond delay="3710"/>
                            </p:stCondLst>
                            <p:childTnLst>
                              <p:par>
                                <p:cTn id="55" presetID="1" presetClass="entr" presetSubtype="0" fill="hold" grpId="0" nodeType="afterEffect">
                                  <p:stCondLst>
                                    <p:cond delay="0"/>
                                  </p:stCondLst>
                                  <p:childTnLst>
                                    <p:set>
                                      <p:cBhvr>
                                        <p:cTn id="56" dur="1" fill="hold">
                                          <p:stCondLst>
                                            <p:cond delay="0"/>
                                          </p:stCondLst>
                                        </p:cTn>
                                        <p:tgtEl>
                                          <p:spTgt spid="20494"/>
                                        </p:tgtEl>
                                        <p:attrNameLst>
                                          <p:attrName>style.visibility</p:attrName>
                                        </p:attrNameLst>
                                      </p:cBhvr>
                                      <p:to>
                                        <p:strVal val="visible"/>
                                      </p:to>
                                    </p:set>
                                  </p:childTnLst>
                                </p:cTn>
                              </p:par>
                              <p:par>
                                <p:cTn id="57" presetID="64" presetClass="path" presetSubtype="0" accel="50000" fill="hold" grpId="1" nodeType="withEffect">
                                  <p:stCondLst>
                                    <p:cond delay="0"/>
                                  </p:stCondLst>
                                  <p:childTnLst>
                                    <p:animMotion origin="layout" path="M 0.02472 0.10393 L -1.27098E-6 2.22222E-6 " pathEditMode="relative" rAng="0" ptsTypes="AA">
                                      <p:cBhvr>
                                        <p:cTn id="58" dur="500" fill="hold"/>
                                        <p:tgtEl>
                                          <p:spTgt spid="20494"/>
                                        </p:tgtEl>
                                        <p:attrNameLst>
                                          <p:attrName>ppt_x,ppt_y</p:attrName>
                                        </p:attrNameLst>
                                      </p:cBhvr>
                                      <p:rCtr x="-900" y="-4900"/>
                                    </p:animMotion>
                                  </p:childTnLst>
                                </p:cTn>
                              </p:par>
                              <p:par>
                                <p:cTn id="59" presetID="1" presetClass="entr" presetSubtype="0" fill="hold" grpId="0" nodeType="withEffect">
                                  <p:stCondLst>
                                    <p:cond delay="0"/>
                                  </p:stCondLst>
                                  <p:childTnLst>
                                    <p:set>
                                      <p:cBhvr>
                                        <p:cTn id="60" dur="1" fill="hold">
                                          <p:stCondLst>
                                            <p:cond delay="0"/>
                                          </p:stCondLst>
                                        </p:cTn>
                                        <p:tgtEl>
                                          <p:spTgt spid="20495"/>
                                        </p:tgtEl>
                                        <p:attrNameLst>
                                          <p:attrName>style.visibility</p:attrName>
                                        </p:attrNameLst>
                                      </p:cBhvr>
                                      <p:to>
                                        <p:strVal val="visible"/>
                                      </p:to>
                                    </p:set>
                                  </p:childTnLst>
                                </p:cTn>
                              </p:par>
                              <p:par>
                                <p:cTn id="61" presetID="64" presetClass="path" presetSubtype="0" accel="50000" fill="hold" grpId="1" nodeType="withEffect">
                                  <p:stCondLst>
                                    <p:cond delay="0"/>
                                  </p:stCondLst>
                                  <p:childTnLst>
                                    <p:animMotion origin="layout" path="M 0.02472 0.10393 L -1.27098E-6 2.22222E-6 " pathEditMode="relative" rAng="0" ptsTypes="AA">
                                      <p:cBhvr>
                                        <p:cTn id="62" dur="500" fill="hold"/>
                                        <p:tgtEl>
                                          <p:spTgt spid="20495"/>
                                        </p:tgtEl>
                                        <p:attrNameLst>
                                          <p:attrName>ppt_x,ppt_y</p:attrName>
                                        </p:attrNameLst>
                                      </p:cBhvr>
                                      <p:rCtr x="-900" y="-4900"/>
                                    </p:animMotion>
                                  </p:childTnLst>
                                </p:cTn>
                              </p:par>
                              <p:par>
                                <p:cTn id="63" presetID="1" presetClass="entr" presetSubtype="0" fill="hold" grpId="0" nodeType="withEffect">
                                  <p:stCondLst>
                                    <p:cond delay="0"/>
                                  </p:stCondLst>
                                  <p:childTnLst>
                                    <p:set>
                                      <p:cBhvr>
                                        <p:cTn id="64" dur="1" fill="hold">
                                          <p:stCondLst>
                                            <p:cond delay="0"/>
                                          </p:stCondLst>
                                        </p:cTn>
                                        <p:tgtEl>
                                          <p:spTgt spid="20496"/>
                                        </p:tgtEl>
                                        <p:attrNameLst>
                                          <p:attrName>style.visibility</p:attrName>
                                        </p:attrNameLst>
                                      </p:cBhvr>
                                      <p:to>
                                        <p:strVal val="visible"/>
                                      </p:to>
                                    </p:set>
                                  </p:childTnLst>
                                </p:cTn>
                              </p:par>
                              <p:par>
                                <p:cTn id="65" presetID="64" presetClass="path" presetSubtype="0" accel="50000" fill="hold" grpId="1" nodeType="withEffect">
                                  <p:stCondLst>
                                    <p:cond delay="0"/>
                                  </p:stCondLst>
                                  <p:childTnLst>
                                    <p:animMotion origin="layout" path="M 0.02472 0.10393 L -1.27098E-6 2.22222E-6 " pathEditMode="relative" rAng="0" ptsTypes="AA">
                                      <p:cBhvr>
                                        <p:cTn id="66" dur="500" fill="hold"/>
                                        <p:tgtEl>
                                          <p:spTgt spid="20496"/>
                                        </p:tgtEl>
                                        <p:attrNameLst>
                                          <p:attrName>ppt_x,ppt_y</p:attrName>
                                        </p:attrNameLst>
                                      </p:cBhvr>
                                      <p:rCtr x="-900" y="-4900"/>
                                    </p:animMotion>
                                  </p:childTnLst>
                                </p:cTn>
                              </p:par>
                              <p:par>
                                <p:cTn id="67" presetID="1" presetClass="entr" presetSubtype="0" fill="hold" grpId="0" nodeType="withEffect">
                                  <p:stCondLst>
                                    <p:cond delay="0"/>
                                  </p:stCondLst>
                                  <p:childTnLst>
                                    <p:set>
                                      <p:cBhvr>
                                        <p:cTn id="68" dur="1" fill="hold">
                                          <p:stCondLst>
                                            <p:cond delay="0"/>
                                          </p:stCondLst>
                                        </p:cTn>
                                        <p:tgtEl>
                                          <p:spTgt spid="20497"/>
                                        </p:tgtEl>
                                        <p:attrNameLst>
                                          <p:attrName>style.visibility</p:attrName>
                                        </p:attrNameLst>
                                      </p:cBhvr>
                                      <p:to>
                                        <p:strVal val="visible"/>
                                      </p:to>
                                    </p:set>
                                  </p:childTnLst>
                                </p:cTn>
                              </p:par>
                              <p:par>
                                <p:cTn id="69" presetID="64" presetClass="path" presetSubtype="0" accel="50000" fill="hold" grpId="1" nodeType="withEffect">
                                  <p:stCondLst>
                                    <p:cond delay="0"/>
                                  </p:stCondLst>
                                  <p:childTnLst>
                                    <p:animMotion origin="layout" path="M 0.02472 0.10393 L -1.27098E-6 2.22222E-6 " pathEditMode="relative" rAng="0" ptsTypes="AA">
                                      <p:cBhvr>
                                        <p:cTn id="70" dur="500" fill="hold"/>
                                        <p:tgtEl>
                                          <p:spTgt spid="20497"/>
                                        </p:tgtEl>
                                        <p:attrNameLst>
                                          <p:attrName>ppt_x,ppt_y</p:attrName>
                                        </p:attrNameLst>
                                      </p:cBhvr>
                                      <p:rCtr x="-900" y="-4900"/>
                                    </p:animMotion>
                                  </p:childTnLst>
                                </p:cTn>
                              </p:par>
                            </p:childTnLst>
                          </p:cTn>
                        </p:par>
                        <p:par>
                          <p:cTn id="71" fill="hold" nodeType="afterGroup">
                            <p:stCondLst>
                              <p:cond delay="4210"/>
                            </p:stCondLst>
                            <p:childTnLst>
                              <p:par>
                                <p:cTn id="72" presetID="42" presetClass="entr" presetSubtype="0" fill="hold" grpId="0" nodeType="afterEffect">
                                  <p:stCondLst>
                                    <p:cond delay="0"/>
                                  </p:stCondLst>
                                  <p:childTnLst>
                                    <p:set>
                                      <p:cBhvr>
                                        <p:cTn id="73" dur="1" fill="hold">
                                          <p:stCondLst>
                                            <p:cond delay="0"/>
                                          </p:stCondLst>
                                        </p:cTn>
                                        <p:tgtEl>
                                          <p:spTgt spid="20510"/>
                                        </p:tgtEl>
                                        <p:attrNameLst>
                                          <p:attrName>style.visibility</p:attrName>
                                        </p:attrNameLst>
                                      </p:cBhvr>
                                      <p:to>
                                        <p:strVal val="visible"/>
                                      </p:to>
                                    </p:set>
                                    <p:animEffect transition="in" filter="fade">
                                      <p:cBhvr>
                                        <p:cTn id="74" dur="300"/>
                                        <p:tgtEl>
                                          <p:spTgt spid="20510"/>
                                        </p:tgtEl>
                                      </p:cBhvr>
                                    </p:animEffect>
                                    <p:anim calcmode="lin" valueType="num">
                                      <p:cBhvr>
                                        <p:cTn id="75" dur="300" fill="hold"/>
                                        <p:tgtEl>
                                          <p:spTgt spid="20510"/>
                                        </p:tgtEl>
                                        <p:attrNameLst>
                                          <p:attrName>ppt_x</p:attrName>
                                        </p:attrNameLst>
                                      </p:cBhvr>
                                      <p:tavLst>
                                        <p:tav tm="0">
                                          <p:val>
                                            <p:strVal val="#ppt_x"/>
                                          </p:val>
                                        </p:tav>
                                        <p:tav tm="100000">
                                          <p:val>
                                            <p:strVal val="#ppt_x"/>
                                          </p:val>
                                        </p:tav>
                                      </p:tavLst>
                                    </p:anim>
                                    <p:anim calcmode="lin" valueType="num">
                                      <p:cBhvr>
                                        <p:cTn id="76" dur="300" fill="hold"/>
                                        <p:tgtEl>
                                          <p:spTgt spid="20510"/>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20511"/>
                                        </p:tgtEl>
                                        <p:attrNameLst>
                                          <p:attrName>style.visibility</p:attrName>
                                        </p:attrNameLst>
                                      </p:cBhvr>
                                      <p:to>
                                        <p:strVal val="visible"/>
                                      </p:to>
                                    </p:set>
                                    <p:animEffect transition="in" filter="fade">
                                      <p:cBhvr>
                                        <p:cTn id="79" dur="300"/>
                                        <p:tgtEl>
                                          <p:spTgt spid="20511"/>
                                        </p:tgtEl>
                                      </p:cBhvr>
                                    </p:animEffect>
                                    <p:anim calcmode="lin" valueType="num">
                                      <p:cBhvr>
                                        <p:cTn id="80" dur="300" fill="hold"/>
                                        <p:tgtEl>
                                          <p:spTgt spid="20511"/>
                                        </p:tgtEl>
                                        <p:attrNameLst>
                                          <p:attrName>ppt_x</p:attrName>
                                        </p:attrNameLst>
                                      </p:cBhvr>
                                      <p:tavLst>
                                        <p:tav tm="0">
                                          <p:val>
                                            <p:strVal val="#ppt_x"/>
                                          </p:val>
                                        </p:tav>
                                        <p:tav tm="100000">
                                          <p:val>
                                            <p:strVal val="#ppt_x"/>
                                          </p:val>
                                        </p:tav>
                                      </p:tavLst>
                                    </p:anim>
                                    <p:anim calcmode="lin" valueType="num">
                                      <p:cBhvr>
                                        <p:cTn id="81" dur="300" fill="hold"/>
                                        <p:tgtEl>
                                          <p:spTgt spid="20511"/>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20512"/>
                                        </p:tgtEl>
                                        <p:attrNameLst>
                                          <p:attrName>style.visibility</p:attrName>
                                        </p:attrNameLst>
                                      </p:cBhvr>
                                      <p:to>
                                        <p:strVal val="visible"/>
                                      </p:to>
                                    </p:set>
                                    <p:animEffect transition="in" filter="fade">
                                      <p:cBhvr>
                                        <p:cTn id="84" dur="300"/>
                                        <p:tgtEl>
                                          <p:spTgt spid="20512"/>
                                        </p:tgtEl>
                                      </p:cBhvr>
                                    </p:animEffect>
                                    <p:anim calcmode="lin" valueType="num">
                                      <p:cBhvr>
                                        <p:cTn id="85" dur="300" fill="hold"/>
                                        <p:tgtEl>
                                          <p:spTgt spid="20512"/>
                                        </p:tgtEl>
                                        <p:attrNameLst>
                                          <p:attrName>ppt_x</p:attrName>
                                        </p:attrNameLst>
                                      </p:cBhvr>
                                      <p:tavLst>
                                        <p:tav tm="0">
                                          <p:val>
                                            <p:strVal val="#ppt_x"/>
                                          </p:val>
                                        </p:tav>
                                        <p:tav tm="100000">
                                          <p:val>
                                            <p:strVal val="#ppt_x"/>
                                          </p:val>
                                        </p:tav>
                                      </p:tavLst>
                                    </p:anim>
                                    <p:anim calcmode="lin" valueType="num">
                                      <p:cBhvr>
                                        <p:cTn id="86" dur="300" fill="hold"/>
                                        <p:tgtEl>
                                          <p:spTgt spid="20512"/>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20513"/>
                                        </p:tgtEl>
                                        <p:attrNameLst>
                                          <p:attrName>style.visibility</p:attrName>
                                        </p:attrNameLst>
                                      </p:cBhvr>
                                      <p:to>
                                        <p:strVal val="visible"/>
                                      </p:to>
                                    </p:set>
                                    <p:animEffect transition="in" filter="fade">
                                      <p:cBhvr>
                                        <p:cTn id="89" dur="300"/>
                                        <p:tgtEl>
                                          <p:spTgt spid="20513"/>
                                        </p:tgtEl>
                                      </p:cBhvr>
                                    </p:animEffect>
                                    <p:anim calcmode="lin" valueType="num">
                                      <p:cBhvr>
                                        <p:cTn id="90" dur="300" fill="hold"/>
                                        <p:tgtEl>
                                          <p:spTgt spid="20513"/>
                                        </p:tgtEl>
                                        <p:attrNameLst>
                                          <p:attrName>ppt_x</p:attrName>
                                        </p:attrNameLst>
                                      </p:cBhvr>
                                      <p:tavLst>
                                        <p:tav tm="0">
                                          <p:val>
                                            <p:strVal val="#ppt_x"/>
                                          </p:val>
                                        </p:tav>
                                        <p:tav tm="100000">
                                          <p:val>
                                            <p:strVal val="#ppt_x"/>
                                          </p:val>
                                        </p:tav>
                                      </p:tavLst>
                                    </p:anim>
                                    <p:anim calcmode="lin" valueType="num">
                                      <p:cBhvr>
                                        <p:cTn id="91" dur="300" fill="hold"/>
                                        <p:tgtEl>
                                          <p:spTgt spid="20513"/>
                                        </p:tgtEl>
                                        <p:attrNameLst>
                                          <p:attrName>ppt_y</p:attrName>
                                        </p:attrNameLst>
                                      </p:cBhvr>
                                      <p:tavLst>
                                        <p:tav tm="0">
                                          <p:val>
                                            <p:strVal val="#ppt_y+.1"/>
                                          </p:val>
                                        </p:tav>
                                        <p:tav tm="100000">
                                          <p:val>
                                            <p:strVal val="#ppt_y"/>
                                          </p:val>
                                        </p:tav>
                                      </p:tavLst>
                                    </p:anim>
                                  </p:childTnLst>
                                </p:cTn>
                              </p:par>
                            </p:childTnLst>
                          </p:cTn>
                        </p:par>
                        <p:par>
                          <p:cTn id="92" fill="hold" nodeType="afterGroup">
                            <p:stCondLst>
                              <p:cond delay="4510"/>
                            </p:stCondLst>
                            <p:childTnLst>
                              <p:par>
                                <p:cTn id="93" presetID="22" presetClass="entr" presetSubtype="4" fill="hold" grpId="0" nodeType="afterEffect">
                                  <p:stCondLst>
                                    <p:cond delay="0"/>
                                  </p:stCondLst>
                                  <p:childTnLst>
                                    <p:set>
                                      <p:cBhvr>
                                        <p:cTn id="94" dur="1" fill="hold">
                                          <p:stCondLst>
                                            <p:cond delay="0"/>
                                          </p:stCondLst>
                                        </p:cTn>
                                        <p:tgtEl>
                                          <p:spTgt spid="20488"/>
                                        </p:tgtEl>
                                        <p:attrNameLst>
                                          <p:attrName>style.visibility</p:attrName>
                                        </p:attrNameLst>
                                      </p:cBhvr>
                                      <p:to>
                                        <p:strVal val="visible"/>
                                      </p:to>
                                    </p:set>
                                    <p:animEffect transition="in" filter="wipe(down)">
                                      <p:cBhvr>
                                        <p:cTn id="95" dur="500"/>
                                        <p:tgtEl>
                                          <p:spTgt spid="20488"/>
                                        </p:tgtEl>
                                      </p:cBhvr>
                                    </p:animEffect>
                                  </p:childTnLst>
                                </p:cTn>
                              </p:par>
                              <p:par>
                                <p:cTn id="96" presetID="22" presetClass="entr" presetSubtype="4" fill="hold" grpId="0" nodeType="withEffect">
                                  <p:stCondLst>
                                    <p:cond delay="0"/>
                                  </p:stCondLst>
                                  <p:childTnLst>
                                    <p:set>
                                      <p:cBhvr>
                                        <p:cTn id="97" dur="1" fill="hold">
                                          <p:stCondLst>
                                            <p:cond delay="0"/>
                                          </p:stCondLst>
                                        </p:cTn>
                                        <p:tgtEl>
                                          <p:spTgt spid="20489"/>
                                        </p:tgtEl>
                                        <p:attrNameLst>
                                          <p:attrName>style.visibility</p:attrName>
                                        </p:attrNameLst>
                                      </p:cBhvr>
                                      <p:to>
                                        <p:strVal val="visible"/>
                                      </p:to>
                                    </p:set>
                                    <p:animEffect transition="in" filter="wipe(down)">
                                      <p:cBhvr>
                                        <p:cTn id="98" dur="500"/>
                                        <p:tgtEl>
                                          <p:spTgt spid="20489"/>
                                        </p:tgtEl>
                                      </p:cBhvr>
                                    </p:animEffect>
                                  </p:childTnLst>
                                </p:cTn>
                              </p:par>
                              <p:par>
                                <p:cTn id="99" presetID="22" presetClass="entr" presetSubtype="4" fill="hold" grpId="0" nodeType="withEffect">
                                  <p:stCondLst>
                                    <p:cond delay="0"/>
                                  </p:stCondLst>
                                  <p:childTnLst>
                                    <p:set>
                                      <p:cBhvr>
                                        <p:cTn id="100" dur="1" fill="hold">
                                          <p:stCondLst>
                                            <p:cond delay="0"/>
                                          </p:stCondLst>
                                        </p:cTn>
                                        <p:tgtEl>
                                          <p:spTgt spid="20490"/>
                                        </p:tgtEl>
                                        <p:attrNameLst>
                                          <p:attrName>style.visibility</p:attrName>
                                        </p:attrNameLst>
                                      </p:cBhvr>
                                      <p:to>
                                        <p:strVal val="visible"/>
                                      </p:to>
                                    </p:set>
                                    <p:animEffect transition="in" filter="wipe(down)">
                                      <p:cBhvr>
                                        <p:cTn id="101" dur="500"/>
                                        <p:tgtEl>
                                          <p:spTgt spid="20490"/>
                                        </p:tgtEl>
                                      </p:cBhvr>
                                    </p:animEffect>
                                  </p:childTnLst>
                                </p:cTn>
                              </p:par>
                              <p:par>
                                <p:cTn id="102" presetID="22" presetClass="entr" presetSubtype="4" fill="hold" grpId="0" nodeType="withEffect">
                                  <p:stCondLst>
                                    <p:cond delay="0"/>
                                  </p:stCondLst>
                                  <p:childTnLst>
                                    <p:set>
                                      <p:cBhvr>
                                        <p:cTn id="103" dur="1" fill="hold">
                                          <p:stCondLst>
                                            <p:cond delay="0"/>
                                          </p:stCondLst>
                                        </p:cTn>
                                        <p:tgtEl>
                                          <p:spTgt spid="20491"/>
                                        </p:tgtEl>
                                        <p:attrNameLst>
                                          <p:attrName>style.visibility</p:attrName>
                                        </p:attrNameLst>
                                      </p:cBhvr>
                                      <p:to>
                                        <p:strVal val="visible"/>
                                      </p:to>
                                    </p:set>
                                    <p:animEffect transition="in" filter="wipe(down)">
                                      <p:cBhvr>
                                        <p:cTn id="104" dur="500"/>
                                        <p:tgtEl>
                                          <p:spTgt spid="20491"/>
                                        </p:tgtEl>
                                      </p:cBhvr>
                                    </p:animEffect>
                                  </p:childTnLst>
                                </p:cTn>
                              </p:par>
                            </p:childTnLst>
                          </p:cTn>
                        </p:par>
                        <p:par>
                          <p:cTn id="105" fill="hold" nodeType="afterGroup">
                            <p:stCondLst>
                              <p:cond delay="5010"/>
                            </p:stCondLst>
                            <p:childTnLst>
                              <p:par>
                                <p:cTn id="106" presetID="22" presetClass="entr" presetSubtype="4" fill="hold" grpId="0" nodeType="afterEffect">
                                  <p:stCondLst>
                                    <p:cond delay="0"/>
                                  </p:stCondLst>
                                  <p:childTnLst>
                                    <p:set>
                                      <p:cBhvr>
                                        <p:cTn id="107" dur="1" fill="hold">
                                          <p:stCondLst>
                                            <p:cond delay="0"/>
                                          </p:stCondLst>
                                        </p:cTn>
                                        <p:tgtEl>
                                          <p:spTgt spid="20498"/>
                                        </p:tgtEl>
                                        <p:attrNameLst>
                                          <p:attrName>style.visibility</p:attrName>
                                        </p:attrNameLst>
                                      </p:cBhvr>
                                      <p:to>
                                        <p:strVal val="visible"/>
                                      </p:to>
                                    </p:set>
                                    <p:animEffect transition="in" filter="wipe(down)">
                                      <p:cBhvr>
                                        <p:cTn id="108" dur="500"/>
                                        <p:tgtEl>
                                          <p:spTgt spid="20498"/>
                                        </p:tgtEl>
                                      </p:cBhvr>
                                    </p:animEffect>
                                  </p:childTnLst>
                                </p:cTn>
                              </p:par>
                              <p:par>
                                <p:cTn id="109" presetID="22" presetClass="entr" presetSubtype="4" fill="hold" grpId="0" nodeType="withEffect">
                                  <p:stCondLst>
                                    <p:cond delay="0"/>
                                  </p:stCondLst>
                                  <p:childTnLst>
                                    <p:set>
                                      <p:cBhvr>
                                        <p:cTn id="110" dur="1" fill="hold">
                                          <p:stCondLst>
                                            <p:cond delay="0"/>
                                          </p:stCondLst>
                                        </p:cTn>
                                        <p:tgtEl>
                                          <p:spTgt spid="20499"/>
                                        </p:tgtEl>
                                        <p:attrNameLst>
                                          <p:attrName>style.visibility</p:attrName>
                                        </p:attrNameLst>
                                      </p:cBhvr>
                                      <p:to>
                                        <p:strVal val="visible"/>
                                      </p:to>
                                    </p:set>
                                    <p:animEffect transition="in" filter="wipe(down)">
                                      <p:cBhvr>
                                        <p:cTn id="111" dur="500"/>
                                        <p:tgtEl>
                                          <p:spTgt spid="20499"/>
                                        </p:tgtEl>
                                      </p:cBhvr>
                                    </p:animEffect>
                                  </p:childTnLst>
                                </p:cTn>
                              </p:par>
                              <p:par>
                                <p:cTn id="112" presetID="22" presetClass="entr" presetSubtype="4" fill="hold" grpId="0" nodeType="withEffect">
                                  <p:stCondLst>
                                    <p:cond delay="0"/>
                                  </p:stCondLst>
                                  <p:childTnLst>
                                    <p:set>
                                      <p:cBhvr>
                                        <p:cTn id="113" dur="1" fill="hold">
                                          <p:stCondLst>
                                            <p:cond delay="0"/>
                                          </p:stCondLst>
                                        </p:cTn>
                                        <p:tgtEl>
                                          <p:spTgt spid="20500"/>
                                        </p:tgtEl>
                                        <p:attrNameLst>
                                          <p:attrName>style.visibility</p:attrName>
                                        </p:attrNameLst>
                                      </p:cBhvr>
                                      <p:to>
                                        <p:strVal val="visible"/>
                                      </p:to>
                                    </p:set>
                                    <p:animEffect transition="in" filter="wipe(down)">
                                      <p:cBhvr>
                                        <p:cTn id="114" dur="500"/>
                                        <p:tgtEl>
                                          <p:spTgt spid="20500"/>
                                        </p:tgtEl>
                                      </p:cBhvr>
                                    </p:animEffect>
                                  </p:childTnLst>
                                </p:cTn>
                              </p:par>
                              <p:par>
                                <p:cTn id="115" presetID="22" presetClass="entr" presetSubtype="4" fill="hold" grpId="0" nodeType="withEffect">
                                  <p:stCondLst>
                                    <p:cond delay="0"/>
                                  </p:stCondLst>
                                  <p:childTnLst>
                                    <p:set>
                                      <p:cBhvr>
                                        <p:cTn id="116" dur="1" fill="hold">
                                          <p:stCondLst>
                                            <p:cond delay="0"/>
                                          </p:stCondLst>
                                        </p:cTn>
                                        <p:tgtEl>
                                          <p:spTgt spid="20501"/>
                                        </p:tgtEl>
                                        <p:attrNameLst>
                                          <p:attrName>style.visibility</p:attrName>
                                        </p:attrNameLst>
                                      </p:cBhvr>
                                      <p:to>
                                        <p:strVal val="visible"/>
                                      </p:to>
                                    </p:set>
                                    <p:animEffect transition="in" filter="wipe(down)">
                                      <p:cBhvr>
                                        <p:cTn id="117" dur="500"/>
                                        <p:tgtEl>
                                          <p:spTgt spid="20501"/>
                                        </p:tgtEl>
                                      </p:cBhvr>
                                    </p:animEffect>
                                  </p:childTnLst>
                                </p:cTn>
                              </p:par>
                            </p:childTnLst>
                          </p:cTn>
                        </p:par>
                        <p:par>
                          <p:cTn id="118" fill="hold" nodeType="afterGroup">
                            <p:stCondLst>
                              <p:cond delay="5510"/>
                            </p:stCondLst>
                            <p:childTnLst>
                              <p:par>
                                <p:cTn id="119" presetID="56" presetClass="entr" presetSubtype="0" fill="hold" grpId="0" nodeType="afterEffect">
                                  <p:stCondLst>
                                    <p:cond delay="0"/>
                                  </p:stCondLst>
                                  <p:iterate type="lt">
                                    <p:tmPct val="10000"/>
                                  </p:iterate>
                                  <p:childTnLst>
                                    <p:set>
                                      <p:cBhvr>
                                        <p:cTn id="120" dur="1" fill="hold">
                                          <p:stCondLst>
                                            <p:cond delay="0"/>
                                          </p:stCondLst>
                                        </p:cTn>
                                        <p:tgtEl>
                                          <p:spTgt spid="20502"/>
                                        </p:tgtEl>
                                        <p:attrNameLst>
                                          <p:attrName>style.visibility</p:attrName>
                                        </p:attrNameLst>
                                      </p:cBhvr>
                                      <p:to>
                                        <p:strVal val="visible"/>
                                      </p:to>
                                    </p:set>
                                    <p:anim by="(-#ppt_w*2)" calcmode="lin" valueType="num">
                                      <p:cBhvr rctx="PPT">
                                        <p:cTn id="121" dur="150" autoRev="1" fill="hold">
                                          <p:stCondLst>
                                            <p:cond delay="0"/>
                                          </p:stCondLst>
                                        </p:cTn>
                                        <p:tgtEl>
                                          <p:spTgt spid="20502"/>
                                        </p:tgtEl>
                                        <p:attrNameLst>
                                          <p:attrName>ppt_w</p:attrName>
                                        </p:attrNameLst>
                                      </p:cBhvr>
                                    </p:anim>
                                    <p:anim by="(#ppt_w*0.50)" calcmode="lin" valueType="num">
                                      <p:cBhvr>
                                        <p:cTn id="122" dur="150" decel="50000" autoRev="1" fill="hold">
                                          <p:stCondLst>
                                            <p:cond delay="0"/>
                                          </p:stCondLst>
                                        </p:cTn>
                                        <p:tgtEl>
                                          <p:spTgt spid="20502"/>
                                        </p:tgtEl>
                                        <p:attrNameLst>
                                          <p:attrName>ppt_x</p:attrName>
                                        </p:attrNameLst>
                                      </p:cBhvr>
                                    </p:anim>
                                    <p:anim from="(-#ppt_h/2)" to="(#ppt_y)" calcmode="lin" valueType="num">
                                      <p:cBhvr>
                                        <p:cTn id="123" dur="300" fill="hold">
                                          <p:stCondLst>
                                            <p:cond delay="0"/>
                                          </p:stCondLst>
                                        </p:cTn>
                                        <p:tgtEl>
                                          <p:spTgt spid="20502"/>
                                        </p:tgtEl>
                                        <p:attrNameLst>
                                          <p:attrName>ppt_y</p:attrName>
                                        </p:attrNameLst>
                                      </p:cBhvr>
                                    </p:anim>
                                    <p:animRot by="21600000">
                                      <p:cBhvr>
                                        <p:cTn id="124" dur="300" fill="hold">
                                          <p:stCondLst>
                                            <p:cond delay="0"/>
                                          </p:stCondLst>
                                        </p:cTn>
                                        <p:tgtEl>
                                          <p:spTgt spid="20502"/>
                                        </p:tgtEl>
                                        <p:attrNameLst>
                                          <p:attrName>r</p:attrName>
                                        </p:attrNameLst>
                                      </p:cBhvr>
                                    </p:animRot>
                                  </p:childTnLst>
                                </p:cTn>
                              </p:par>
                              <p:par>
                                <p:cTn id="125" presetID="56" presetClass="entr" presetSubtype="0" fill="hold" grpId="0" nodeType="withEffect">
                                  <p:stCondLst>
                                    <p:cond delay="0"/>
                                  </p:stCondLst>
                                  <p:iterate type="lt">
                                    <p:tmPct val="10000"/>
                                  </p:iterate>
                                  <p:childTnLst>
                                    <p:set>
                                      <p:cBhvr>
                                        <p:cTn id="126" dur="1" fill="hold">
                                          <p:stCondLst>
                                            <p:cond delay="0"/>
                                          </p:stCondLst>
                                        </p:cTn>
                                        <p:tgtEl>
                                          <p:spTgt spid="20503"/>
                                        </p:tgtEl>
                                        <p:attrNameLst>
                                          <p:attrName>style.visibility</p:attrName>
                                        </p:attrNameLst>
                                      </p:cBhvr>
                                      <p:to>
                                        <p:strVal val="visible"/>
                                      </p:to>
                                    </p:set>
                                    <p:anim by="(-#ppt_w*2)" calcmode="lin" valueType="num">
                                      <p:cBhvr rctx="PPT">
                                        <p:cTn id="127" dur="150" autoRev="1" fill="hold">
                                          <p:stCondLst>
                                            <p:cond delay="0"/>
                                          </p:stCondLst>
                                        </p:cTn>
                                        <p:tgtEl>
                                          <p:spTgt spid="20503"/>
                                        </p:tgtEl>
                                        <p:attrNameLst>
                                          <p:attrName>ppt_w</p:attrName>
                                        </p:attrNameLst>
                                      </p:cBhvr>
                                    </p:anim>
                                    <p:anim by="(#ppt_w*0.50)" calcmode="lin" valueType="num">
                                      <p:cBhvr>
                                        <p:cTn id="128" dur="150" decel="50000" autoRev="1" fill="hold">
                                          <p:stCondLst>
                                            <p:cond delay="0"/>
                                          </p:stCondLst>
                                        </p:cTn>
                                        <p:tgtEl>
                                          <p:spTgt spid="20503"/>
                                        </p:tgtEl>
                                        <p:attrNameLst>
                                          <p:attrName>ppt_x</p:attrName>
                                        </p:attrNameLst>
                                      </p:cBhvr>
                                    </p:anim>
                                    <p:anim from="(-#ppt_h/2)" to="(#ppt_y)" calcmode="lin" valueType="num">
                                      <p:cBhvr>
                                        <p:cTn id="129" dur="300" fill="hold">
                                          <p:stCondLst>
                                            <p:cond delay="0"/>
                                          </p:stCondLst>
                                        </p:cTn>
                                        <p:tgtEl>
                                          <p:spTgt spid="20503"/>
                                        </p:tgtEl>
                                        <p:attrNameLst>
                                          <p:attrName>ppt_y</p:attrName>
                                        </p:attrNameLst>
                                      </p:cBhvr>
                                    </p:anim>
                                    <p:animRot by="21600000">
                                      <p:cBhvr>
                                        <p:cTn id="130" dur="300" fill="hold">
                                          <p:stCondLst>
                                            <p:cond delay="0"/>
                                          </p:stCondLst>
                                        </p:cTn>
                                        <p:tgtEl>
                                          <p:spTgt spid="20503"/>
                                        </p:tgtEl>
                                        <p:attrNameLst>
                                          <p:attrName>r</p:attrName>
                                        </p:attrNameLst>
                                      </p:cBhvr>
                                    </p:animRot>
                                  </p:childTnLst>
                                </p:cTn>
                              </p:par>
                              <p:par>
                                <p:cTn id="131" presetID="56" presetClass="entr" presetSubtype="0" fill="hold" grpId="0" nodeType="withEffect">
                                  <p:stCondLst>
                                    <p:cond delay="0"/>
                                  </p:stCondLst>
                                  <p:iterate type="lt">
                                    <p:tmPct val="10000"/>
                                  </p:iterate>
                                  <p:childTnLst>
                                    <p:set>
                                      <p:cBhvr>
                                        <p:cTn id="132" dur="1" fill="hold">
                                          <p:stCondLst>
                                            <p:cond delay="0"/>
                                          </p:stCondLst>
                                        </p:cTn>
                                        <p:tgtEl>
                                          <p:spTgt spid="20504"/>
                                        </p:tgtEl>
                                        <p:attrNameLst>
                                          <p:attrName>style.visibility</p:attrName>
                                        </p:attrNameLst>
                                      </p:cBhvr>
                                      <p:to>
                                        <p:strVal val="visible"/>
                                      </p:to>
                                    </p:set>
                                    <p:anim by="(-#ppt_w*2)" calcmode="lin" valueType="num">
                                      <p:cBhvr rctx="PPT">
                                        <p:cTn id="133" dur="150" autoRev="1" fill="hold">
                                          <p:stCondLst>
                                            <p:cond delay="0"/>
                                          </p:stCondLst>
                                        </p:cTn>
                                        <p:tgtEl>
                                          <p:spTgt spid="20504"/>
                                        </p:tgtEl>
                                        <p:attrNameLst>
                                          <p:attrName>ppt_w</p:attrName>
                                        </p:attrNameLst>
                                      </p:cBhvr>
                                    </p:anim>
                                    <p:anim by="(#ppt_w*0.50)" calcmode="lin" valueType="num">
                                      <p:cBhvr>
                                        <p:cTn id="134" dur="150" decel="50000" autoRev="1" fill="hold">
                                          <p:stCondLst>
                                            <p:cond delay="0"/>
                                          </p:stCondLst>
                                        </p:cTn>
                                        <p:tgtEl>
                                          <p:spTgt spid="20504"/>
                                        </p:tgtEl>
                                        <p:attrNameLst>
                                          <p:attrName>ppt_x</p:attrName>
                                        </p:attrNameLst>
                                      </p:cBhvr>
                                    </p:anim>
                                    <p:anim from="(-#ppt_h/2)" to="(#ppt_y)" calcmode="lin" valueType="num">
                                      <p:cBhvr>
                                        <p:cTn id="135" dur="300" fill="hold">
                                          <p:stCondLst>
                                            <p:cond delay="0"/>
                                          </p:stCondLst>
                                        </p:cTn>
                                        <p:tgtEl>
                                          <p:spTgt spid="20504"/>
                                        </p:tgtEl>
                                        <p:attrNameLst>
                                          <p:attrName>ppt_y</p:attrName>
                                        </p:attrNameLst>
                                      </p:cBhvr>
                                    </p:anim>
                                    <p:animRot by="21600000">
                                      <p:cBhvr>
                                        <p:cTn id="136" dur="300" fill="hold">
                                          <p:stCondLst>
                                            <p:cond delay="0"/>
                                          </p:stCondLst>
                                        </p:cTn>
                                        <p:tgtEl>
                                          <p:spTgt spid="20504"/>
                                        </p:tgtEl>
                                        <p:attrNameLst>
                                          <p:attrName>r</p:attrName>
                                        </p:attrNameLst>
                                      </p:cBhvr>
                                    </p:animRot>
                                  </p:childTnLst>
                                </p:cTn>
                              </p:par>
                              <p:par>
                                <p:cTn id="137" presetID="56" presetClass="entr" presetSubtype="0" fill="hold" grpId="0" nodeType="withEffect">
                                  <p:stCondLst>
                                    <p:cond delay="0"/>
                                  </p:stCondLst>
                                  <p:iterate type="lt">
                                    <p:tmPct val="10000"/>
                                  </p:iterate>
                                  <p:childTnLst>
                                    <p:set>
                                      <p:cBhvr>
                                        <p:cTn id="138" dur="1" fill="hold">
                                          <p:stCondLst>
                                            <p:cond delay="0"/>
                                          </p:stCondLst>
                                        </p:cTn>
                                        <p:tgtEl>
                                          <p:spTgt spid="20505"/>
                                        </p:tgtEl>
                                        <p:attrNameLst>
                                          <p:attrName>style.visibility</p:attrName>
                                        </p:attrNameLst>
                                      </p:cBhvr>
                                      <p:to>
                                        <p:strVal val="visible"/>
                                      </p:to>
                                    </p:set>
                                    <p:anim by="(-#ppt_w*2)" calcmode="lin" valueType="num">
                                      <p:cBhvr rctx="PPT">
                                        <p:cTn id="139" dur="150" autoRev="1" fill="hold">
                                          <p:stCondLst>
                                            <p:cond delay="0"/>
                                          </p:stCondLst>
                                        </p:cTn>
                                        <p:tgtEl>
                                          <p:spTgt spid="20505"/>
                                        </p:tgtEl>
                                        <p:attrNameLst>
                                          <p:attrName>ppt_w</p:attrName>
                                        </p:attrNameLst>
                                      </p:cBhvr>
                                    </p:anim>
                                    <p:anim by="(#ppt_w*0.50)" calcmode="lin" valueType="num">
                                      <p:cBhvr>
                                        <p:cTn id="140" dur="150" decel="50000" autoRev="1" fill="hold">
                                          <p:stCondLst>
                                            <p:cond delay="0"/>
                                          </p:stCondLst>
                                        </p:cTn>
                                        <p:tgtEl>
                                          <p:spTgt spid="20505"/>
                                        </p:tgtEl>
                                        <p:attrNameLst>
                                          <p:attrName>ppt_x</p:attrName>
                                        </p:attrNameLst>
                                      </p:cBhvr>
                                    </p:anim>
                                    <p:anim from="(-#ppt_h/2)" to="(#ppt_y)" calcmode="lin" valueType="num">
                                      <p:cBhvr>
                                        <p:cTn id="141" dur="300" fill="hold">
                                          <p:stCondLst>
                                            <p:cond delay="0"/>
                                          </p:stCondLst>
                                        </p:cTn>
                                        <p:tgtEl>
                                          <p:spTgt spid="20505"/>
                                        </p:tgtEl>
                                        <p:attrNameLst>
                                          <p:attrName>ppt_y</p:attrName>
                                        </p:attrNameLst>
                                      </p:cBhvr>
                                    </p:anim>
                                    <p:animRot by="21600000">
                                      <p:cBhvr>
                                        <p:cTn id="142" dur="300" fill="hold">
                                          <p:stCondLst>
                                            <p:cond delay="0"/>
                                          </p:stCondLst>
                                        </p:cTn>
                                        <p:tgtEl>
                                          <p:spTgt spid="20505"/>
                                        </p:tgtEl>
                                        <p:attrNameLst>
                                          <p:attrName>r</p:attrName>
                                        </p:attrNameLst>
                                      </p:cBhvr>
                                    </p:animRot>
                                  </p:childTnLst>
                                </p:cTn>
                              </p:par>
                            </p:childTnLst>
                          </p:cTn>
                        </p:par>
                        <p:par>
                          <p:cTn id="143" fill="hold" nodeType="afterGroup">
                            <p:stCondLst>
                              <p:cond delay="5870"/>
                            </p:stCondLst>
                            <p:childTnLst>
                              <p:par>
                                <p:cTn id="144" presetID="31" presetClass="entr" presetSubtype="0" fill="hold" grpId="0" nodeType="afterEffect">
                                  <p:stCondLst>
                                    <p:cond delay="0"/>
                                  </p:stCondLst>
                                  <p:childTnLst>
                                    <p:set>
                                      <p:cBhvr>
                                        <p:cTn id="145" dur="1" fill="hold">
                                          <p:stCondLst>
                                            <p:cond delay="0"/>
                                          </p:stCondLst>
                                        </p:cTn>
                                        <p:tgtEl>
                                          <p:spTgt spid="20506"/>
                                        </p:tgtEl>
                                        <p:attrNameLst>
                                          <p:attrName>style.visibility</p:attrName>
                                        </p:attrNameLst>
                                      </p:cBhvr>
                                      <p:to>
                                        <p:strVal val="visible"/>
                                      </p:to>
                                    </p:set>
                                    <p:anim calcmode="lin" valueType="num">
                                      <p:cBhvr>
                                        <p:cTn id="146" dur="500" fill="hold"/>
                                        <p:tgtEl>
                                          <p:spTgt spid="20506"/>
                                        </p:tgtEl>
                                        <p:attrNameLst>
                                          <p:attrName>ppt_w</p:attrName>
                                        </p:attrNameLst>
                                      </p:cBhvr>
                                      <p:tavLst>
                                        <p:tav tm="0">
                                          <p:val>
                                            <p:fltVal val="0"/>
                                          </p:val>
                                        </p:tav>
                                        <p:tav tm="100000">
                                          <p:val>
                                            <p:strVal val="#ppt_w"/>
                                          </p:val>
                                        </p:tav>
                                      </p:tavLst>
                                    </p:anim>
                                    <p:anim calcmode="lin" valueType="num">
                                      <p:cBhvr>
                                        <p:cTn id="147" dur="500" fill="hold"/>
                                        <p:tgtEl>
                                          <p:spTgt spid="20506"/>
                                        </p:tgtEl>
                                        <p:attrNameLst>
                                          <p:attrName>ppt_h</p:attrName>
                                        </p:attrNameLst>
                                      </p:cBhvr>
                                      <p:tavLst>
                                        <p:tav tm="0">
                                          <p:val>
                                            <p:fltVal val="0"/>
                                          </p:val>
                                        </p:tav>
                                        <p:tav tm="100000">
                                          <p:val>
                                            <p:strVal val="#ppt_h"/>
                                          </p:val>
                                        </p:tav>
                                      </p:tavLst>
                                    </p:anim>
                                    <p:anim calcmode="lin" valueType="num">
                                      <p:cBhvr>
                                        <p:cTn id="148" dur="500" fill="hold"/>
                                        <p:tgtEl>
                                          <p:spTgt spid="20506"/>
                                        </p:tgtEl>
                                        <p:attrNameLst>
                                          <p:attrName>style.rotation</p:attrName>
                                        </p:attrNameLst>
                                      </p:cBhvr>
                                      <p:tavLst>
                                        <p:tav tm="0">
                                          <p:val>
                                            <p:fltVal val="90"/>
                                          </p:val>
                                        </p:tav>
                                        <p:tav tm="100000">
                                          <p:val>
                                            <p:fltVal val="0"/>
                                          </p:val>
                                        </p:tav>
                                      </p:tavLst>
                                    </p:anim>
                                    <p:animEffect transition="in" filter="fade">
                                      <p:cBhvr>
                                        <p:cTn id="149" dur="500"/>
                                        <p:tgtEl>
                                          <p:spTgt spid="20506"/>
                                        </p:tgtEl>
                                      </p:cBhvr>
                                    </p:animEffect>
                                  </p:childTnLst>
                                </p:cTn>
                              </p:par>
                              <p:par>
                                <p:cTn id="150" presetID="31" presetClass="entr" presetSubtype="0" fill="hold" grpId="0" nodeType="withEffect">
                                  <p:stCondLst>
                                    <p:cond delay="0"/>
                                  </p:stCondLst>
                                  <p:childTnLst>
                                    <p:set>
                                      <p:cBhvr>
                                        <p:cTn id="151" dur="1" fill="hold">
                                          <p:stCondLst>
                                            <p:cond delay="0"/>
                                          </p:stCondLst>
                                        </p:cTn>
                                        <p:tgtEl>
                                          <p:spTgt spid="20507"/>
                                        </p:tgtEl>
                                        <p:attrNameLst>
                                          <p:attrName>style.visibility</p:attrName>
                                        </p:attrNameLst>
                                      </p:cBhvr>
                                      <p:to>
                                        <p:strVal val="visible"/>
                                      </p:to>
                                    </p:set>
                                    <p:anim calcmode="lin" valueType="num">
                                      <p:cBhvr>
                                        <p:cTn id="152" dur="500" fill="hold"/>
                                        <p:tgtEl>
                                          <p:spTgt spid="20507"/>
                                        </p:tgtEl>
                                        <p:attrNameLst>
                                          <p:attrName>ppt_w</p:attrName>
                                        </p:attrNameLst>
                                      </p:cBhvr>
                                      <p:tavLst>
                                        <p:tav tm="0">
                                          <p:val>
                                            <p:fltVal val="0"/>
                                          </p:val>
                                        </p:tav>
                                        <p:tav tm="100000">
                                          <p:val>
                                            <p:strVal val="#ppt_w"/>
                                          </p:val>
                                        </p:tav>
                                      </p:tavLst>
                                    </p:anim>
                                    <p:anim calcmode="lin" valueType="num">
                                      <p:cBhvr>
                                        <p:cTn id="153" dur="500" fill="hold"/>
                                        <p:tgtEl>
                                          <p:spTgt spid="20507"/>
                                        </p:tgtEl>
                                        <p:attrNameLst>
                                          <p:attrName>ppt_h</p:attrName>
                                        </p:attrNameLst>
                                      </p:cBhvr>
                                      <p:tavLst>
                                        <p:tav tm="0">
                                          <p:val>
                                            <p:fltVal val="0"/>
                                          </p:val>
                                        </p:tav>
                                        <p:tav tm="100000">
                                          <p:val>
                                            <p:strVal val="#ppt_h"/>
                                          </p:val>
                                        </p:tav>
                                      </p:tavLst>
                                    </p:anim>
                                    <p:anim calcmode="lin" valueType="num">
                                      <p:cBhvr>
                                        <p:cTn id="154" dur="500" fill="hold"/>
                                        <p:tgtEl>
                                          <p:spTgt spid="20507"/>
                                        </p:tgtEl>
                                        <p:attrNameLst>
                                          <p:attrName>style.rotation</p:attrName>
                                        </p:attrNameLst>
                                      </p:cBhvr>
                                      <p:tavLst>
                                        <p:tav tm="0">
                                          <p:val>
                                            <p:fltVal val="90"/>
                                          </p:val>
                                        </p:tav>
                                        <p:tav tm="100000">
                                          <p:val>
                                            <p:fltVal val="0"/>
                                          </p:val>
                                        </p:tav>
                                      </p:tavLst>
                                    </p:anim>
                                    <p:animEffect transition="in" filter="fade">
                                      <p:cBhvr>
                                        <p:cTn id="155" dur="500"/>
                                        <p:tgtEl>
                                          <p:spTgt spid="20507"/>
                                        </p:tgtEl>
                                      </p:cBhvr>
                                    </p:animEffect>
                                  </p:childTnLst>
                                </p:cTn>
                              </p:par>
                              <p:par>
                                <p:cTn id="156" presetID="31" presetClass="entr" presetSubtype="0" fill="hold" grpId="0" nodeType="withEffect">
                                  <p:stCondLst>
                                    <p:cond delay="0"/>
                                  </p:stCondLst>
                                  <p:childTnLst>
                                    <p:set>
                                      <p:cBhvr>
                                        <p:cTn id="157" dur="1" fill="hold">
                                          <p:stCondLst>
                                            <p:cond delay="0"/>
                                          </p:stCondLst>
                                        </p:cTn>
                                        <p:tgtEl>
                                          <p:spTgt spid="20508"/>
                                        </p:tgtEl>
                                        <p:attrNameLst>
                                          <p:attrName>style.visibility</p:attrName>
                                        </p:attrNameLst>
                                      </p:cBhvr>
                                      <p:to>
                                        <p:strVal val="visible"/>
                                      </p:to>
                                    </p:set>
                                    <p:anim calcmode="lin" valueType="num">
                                      <p:cBhvr>
                                        <p:cTn id="158" dur="500" fill="hold"/>
                                        <p:tgtEl>
                                          <p:spTgt spid="20508"/>
                                        </p:tgtEl>
                                        <p:attrNameLst>
                                          <p:attrName>ppt_w</p:attrName>
                                        </p:attrNameLst>
                                      </p:cBhvr>
                                      <p:tavLst>
                                        <p:tav tm="0">
                                          <p:val>
                                            <p:fltVal val="0"/>
                                          </p:val>
                                        </p:tav>
                                        <p:tav tm="100000">
                                          <p:val>
                                            <p:strVal val="#ppt_w"/>
                                          </p:val>
                                        </p:tav>
                                      </p:tavLst>
                                    </p:anim>
                                    <p:anim calcmode="lin" valueType="num">
                                      <p:cBhvr>
                                        <p:cTn id="159" dur="500" fill="hold"/>
                                        <p:tgtEl>
                                          <p:spTgt spid="20508"/>
                                        </p:tgtEl>
                                        <p:attrNameLst>
                                          <p:attrName>ppt_h</p:attrName>
                                        </p:attrNameLst>
                                      </p:cBhvr>
                                      <p:tavLst>
                                        <p:tav tm="0">
                                          <p:val>
                                            <p:fltVal val="0"/>
                                          </p:val>
                                        </p:tav>
                                        <p:tav tm="100000">
                                          <p:val>
                                            <p:strVal val="#ppt_h"/>
                                          </p:val>
                                        </p:tav>
                                      </p:tavLst>
                                    </p:anim>
                                    <p:anim calcmode="lin" valueType="num">
                                      <p:cBhvr>
                                        <p:cTn id="160" dur="500" fill="hold"/>
                                        <p:tgtEl>
                                          <p:spTgt spid="20508"/>
                                        </p:tgtEl>
                                        <p:attrNameLst>
                                          <p:attrName>style.rotation</p:attrName>
                                        </p:attrNameLst>
                                      </p:cBhvr>
                                      <p:tavLst>
                                        <p:tav tm="0">
                                          <p:val>
                                            <p:fltVal val="90"/>
                                          </p:val>
                                        </p:tav>
                                        <p:tav tm="100000">
                                          <p:val>
                                            <p:fltVal val="0"/>
                                          </p:val>
                                        </p:tav>
                                      </p:tavLst>
                                    </p:anim>
                                    <p:animEffect transition="in" filter="fade">
                                      <p:cBhvr>
                                        <p:cTn id="161" dur="500"/>
                                        <p:tgtEl>
                                          <p:spTgt spid="20508"/>
                                        </p:tgtEl>
                                      </p:cBhvr>
                                    </p:animEffect>
                                  </p:childTnLst>
                                </p:cTn>
                              </p:par>
                              <p:par>
                                <p:cTn id="162" presetID="31" presetClass="entr" presetSubtype="0" fill="hold" grpId="0" nodeType="withEffect">
                                  <p:stCondLst>
                                    <p:cond delay="0"/>
                                  </p:stCondLst>
                                  <p:childTnLst>
                                    <p:set>
                                      <p:cBhvr>
                                        <p:cTn id="163" dur="1" fill="hold">
                                          <p:stCondLst>
                                            <p:cond delay="0"/>
                                          </p:stCondLst>
                                        </p:cTn>
                                        <p:tgtEl>
                                          <p:spTgt spid="20509"/>
                                        </p:tgtEl>
                                        <p:attrNameLst>
                                          <p:attrName>style.visibility</p:attrName>
                                        </p:attrNameLst>
                                      </p:cBhvr>
                                      <p:to>
                                        <p:strVal val="visible"/>
                                      </p:to>
                                    </p:set>
                                    <p:anim calcmode="lin" valueType="num">
                                      <p:cBhvr>
                                        <p:cTn id="164" dur="500" fill="hold"/>
                                        <p:tgtEl>
                                          <p:spTgt spid="20509"/>
                                        </p:tgtEl>
                                        <p:attrNameLst>
                                          <p:attrName>ppt_w</p:attrName>
                                        </p:attrNameLst>
                                      </p:cBhvr>
                                      <p:tavLst>
                                        <p:tav tm="0">
                                          <p:val>
                                            <p:fltVal val="0"/>
                                          </p:val>
                                        </p:tav>
                                        <p:tav tm="100000">
                                          <p:val>
                                            <p:strVal val="#ppt_w"/>
                                          </p:val>
                                        </p:tav>
                                      </p:tavLst>
                                    </p:anim>
                                    <p:anim calcmode="lin" valueType="num">
                                      <p:cBhvr>
                                        <p:cTn id="165" dur="500" fill="hold"/>
                                        <p:tgtEl>
                                          <p:spTgt spid="20509"/>
                                        </p:tgtEl>
                                        <p:attrNameLst>
                                          <p:attrName>ppt_h</p:attrName>
                                        </p:attrNameLst>
                                      </p:cBhvr>
                                      <p:tavLst>
                                        <p:tav tm="0">
                                          <p:val>
                                            <p:fltVal val="0"/>
                                          </p:val>
                                        </p:tav>
                                        <p:tav tm="100000">
                                          <p:val>
                                            <p:strVal val="#ppt_h"/>
                                          </p:val>
                                        </p:tav>
                                      </p:tavLst>
                                    </p:anim>
                                    <p:anim calcmode="lin" valueType="num">
                                      <p:cBhvr>
                                        <p:cTn id="166" dur="500" fill="hold"/>
                                        <p:tgtEl>
                                          <p:spTgt spid="20509"/>
                                        </p:tgtEl>
                                        <p:attrNameLst>
                                          <p:attrName>style.rotation</p:attrName>
                                        </p:attrNameLst>
                                      </p:cBhvr>
                                      <p:tavLst>
                                        <p:tav tm="0">
                                          <p:val>
                                            <p:fltVal val="90"/>
                                          </p:val>
                                        </p:tav>
                                        <p:tav tm="100000">
                                          <p:val>
                                            <p:fltVal val="0"/>
                                          </p:val>
                                        </p:tav>
                                      </p:tavLst>
                                    </p:anim>
                                    <p:animEffect transition="in" filter="fade">
                                      <p:cBhvr>
                                        <p:cTn id="167" dur="500"/>
                                        <p:tgtEl>
                                          <p:spTgt spid="20509"/>
                                        </p:tgtEl>
                                      </p:cBhvr>
                                    </p:animEffect>
                                  </p:childTnLst>
                                </p:cTn>
                              </p:par>
                            </p:childTnLst>
                          </p:cTn>
                        </p:par>
                        <p:par>
                          <p:cTn id="168" fill="hold" nodeType="afterGroup">
                            <p:stCondLst>
                              <p:cond delay="6370"/>
                            </p:stCondLst>
                            <p:childTnLst>
                              <p:par>
                                <p:cTn id="169" presetID="22" presetClass="entr" presetSubtype="8" fill="hold" nodeType="afterEffect">
                                  <p:stCondLst>
                                    <p:cond delay="0"/>
                                  </p:stCondLst>
                                  <p:childTnLst>
                                    <p:set>
                                      <p:cBhvr>
                                        <p:cTn id="170" dur="1" fill="hold">
                                          <p:stCondLst>
                                            <p:cond delay="0"/>
                                          </p:stCondLst>
                                        </p:cTn>
                                        <p:tgtEl>
                                          <p:spTgt spid="20519"/>
                                        </p:tgtEl>
                                        <p:attrNameLst>
                                          <p:attrName>style.visibility</p:attrName>
                                        </p:attrNameLst>
                                      </p:cBhvr>
                                      <p:to>
                                        <p:strVal val="visible"/>
                                      </p:to>
                                    </p:set>
                                    <p:animEffect transition="in" filter="wipe(left)">
                                      <p:cBhvr>
                                        <p:cTn id="171" dur="500"/>
                                        <p:tgtEl>
                                          <p:spTgt spid="20519"/>
                                        </p:tgtEl>
                                      </p:cBhvr>
                                    </p:animEffect>
                                  </p:childTnLst>
                                </p:cTn>
                              </p:par>
                              <p:par>
                                <p:cTn id="172" presetID="22" presetClass="entr" presetSubtype="4" fill="hold" grpId="0" nodeType="withEffect">
                                  <p:stCondLst>
                                    <p:cond delay="0"/>
                                  </p:stCondLst>
                                  <p:childTnLst>
                                    <p:set>
                                      <p:cBhvr>
                                        <p:cTn id="173" dur="1" fill="hold">
                                          <p:stCondLst>
                                            <p:cond delay="0"/>
                                          </p:stCondLst>
                                        </p:cTn>
                                        <p:tgtEl>
                                          <p:spTgt spid="20520"/>
                                        </p:tgtEl>
                                        <p:attrNameLst>
                                          <p:attrName>style.visibility</p:attrName>
                                        </p:attrNameLst>
                                      </p:cBhvr>
                                      <p:to>
                                        <p:strVal val="visible"/>
                                      </p:to>
                                    </p:set>
                                    <p:animEffect transition="in" filter="wipe(down)">
                                      <p:cBhvr>
                                        <p:cTn id="174" dur="500"/>
                                        <p:tgtEl>
                                          <p:spTgt spid="205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p:bldP spid="20488" grpId="0" animBg="1"/>
      <p:bldP spid="20489" grpId="0" animBg="1"/>
      <p:bldP spid="20490" grpId="0" animBg="1"/>
      <p:bldP spid="20491" grpId="0" animBg="1"/>
      <p:bldP spid="20494" grpId="0"/>
      <p:bldP spid="20494" grpId="1"/>
      <p:bldP spid="20495" grpId="0"/>
      <p:bldP spid="20495" grpId="1"/>
      <p:bldP spid="20496" grpId="0"/>
      <p:bldP spid="20496" grpId="1"/>
      <p:bldP spid="20497" grpId="0"/>
      <p:bldP spid="20497" grpId="1"/>
      <p:bldP spid="20498" grpId="0" animBg="1"/>
      <p:bldP spid="20499" grpId="0" animBg="1"/>
      <p:bldP spid="20500" grpId="0" animBg="1"/>
      <p:bldP spid="20501" grpId="0" animBg="1"/>
      <p:bldP spid="20502" grpId="0"/>
      <p:bldP spid="20503" grpId="0"/>
      <p:bldP spid="20504" grpId="0"/>
      <p:bldP spid="20505" grpId="0"/>
      <p:bldP spid="20506" grpId="0" animBg="1"/>
      <p:bldP spid="20507" grpId="0" animBg="1"/>
      <p:bldP spid="20508" grpId="0"/>
      <p:bldP spid="20509" grpId="0"/>
      <p:bldP spid="20510" grpId="0"/>
      <p:bldP spid="20511" grpId="0"/>
      <p:bldP spid="20512" grpId="0"/>
      <p:bldP spid="20513" grpId="0"/>
      <p:bldP spid="20514" grpId="0" animBg="1"/>
      <p:bldP spid="20515" grpId="0" animBg="1"/>
      <p:bldP spid="20516" grpId="0" animBg="1"/>
      <p:bldP spid="20518" grpId="0"/>
      <p:bldP spid="2052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Box 54"/>
          <p:cNvSpPr txBox="1">
            <a:spLocks noChangeArrowheads="1"/>
          </p:cNvSpPr>
          <p:nvPr/>
        </p:nvSpPr>
        <p:spPr bwMode="auto">
          <a:xfrm>
            <a:off x="1330325" y="44450"/>
            <a:ext cx="50419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800">
                <a:solidFill>
                  <a:schemeClr val="accent2"/>
                </a:solidFill>
                <a:latin typeface="微软雅黑" pitchFamily="34" charset="-122"/>
              </a:rPr>
              <a:t>2.2</a:t>
            </a:r>
            <a:r>
              <a:rPr lang="zh-CN" altLang="en-US" sz="2800">
                <a:solidFill>
                  <a:schemeClr val="accent2"/>
                </a:solidFill>
                <a:latin typeface="微软雅黑" pitchFamily="34" charset="-122"/>
              </a:rPr>
              <a:t>请输入您的标题</a:t>
            </a:r>
          </a:p>
        </p:txBody>
      </p:sp>
      <p:sp>
        <p:nvSpPr>
          <p:cNvPr id="2" name="TextBox 55"/>
          <p:cNvSpPr txBox="1">
            <a:spLocks noChangeArrowheads="1"/>
          </p:cNvSpPr>
          <p:nvPr/>
        </p:nvSpPr>
        <p:spPr bwMode="auto">
          <a:xfrm>
            <a:off x="139700" y="106363"/>
            <a:ext cx="10652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altLang="zh-CN" sz="2000">
                <a:solidFill>
                  <a:schemeClr val="accent2"/>
                </a:solidFill>
                <a:ea typeface="宋体" pitchFamily="2" charset="-122"/>
              </a:rPr>
              <a:t>Part</a:t>
            </a:r>
            <a:r>
              <a:rPr lang="en-US" altLang="zh-CN">
                <a:solidFill>
                  <a:schemeClr val="accent2"/>
                </a:solidFill>
                <a:ea typeface="宋体" pitchFamily="2" charset="-122"/>
              </a:rPr>
              <a:t>  2</a:t>
            </a:r>
            <a:endParaRPr lang="zh-CN" altLang="en-US">
              <a:solidFill>
                <a:schemeClr val="accent2"/>
              </a:solidFill>
              <a:ea typeface="宋体" pitchFamily="2" charset="-122"/>
            </a:endParaRPr>
          </a:p>
        </p:txBody>
      </p:sp>
      <p:sp>
        <p:nvSpPr>
          <p:cNvPr id="21508" name="Freeform 11"/>
          <p:cNvSpPr>
            <a:spLocks noChangeArrowheads="1"/>
          </p:cNvSpPr>
          <p:nvPr/>
        </p:nvSpPr>
        <p:spPr bwMode="auto">
          <a:xfrm>
            <a:off x="5376863" y="1730375"/>
            <a:ext cx="995362" cy="4243388"/>
          </a:xfrm>
          <a:custGeom>
            <a:avLst/>
            <a:gdLst>
              <a:gd name="T0" fmla="*/ 0 w 1412"/>
              <a:gd name="T1" fmla="*/ 82 h 6009"/>
              <a:gd name="T2" fmla="*/ 0 w 1412"/>
              <a:gd name="T3" fmla="*/ 0 h 6009"/>
              <a:gd name="T4" fmla="*/ 283 w 1412"/>
              <a:gd name="T5" fmla="*/ 71 h 6009"/>
              <a:gd name="T6" fmla="*/ 518 w 1412"/>
              <a:gd name="T7" fmla="*/ 182 h 6009"/>
              <a:gd name="T8" fmla="*/ 723 w 1412"/>
              <a:gd name="T9" fmla="*/ 367 h 6009"/>
              <a:gd name="T10" fmla="*/ 863 w 1412"/>
              <a:gd name="T11" fmla="*/ 597 h 6009"/>
              <a:gd name="T12" fmla="*/ 935 w 1412"/>
              <a:gd name="T13" fmla="*/ 848 h 6009"/>
              <a:gd name="T14" fmla="*/ 966 w 1412"/>
              <a:gd name="T15" fmla="*/ 1141 h 6009"/>
              <a:gd name="T16" fmla="*/ 931 w 1412"/>
              <a:gd name="T17" fmla="*/ 1500 h 6009"/>
              <a:gd name="T18" fmla="*/ 856 w 1412"/>
              <a:gd name="T19" fmla="*/ 1831 h 6009"/>
              <a:gd name="T20" fmla="*/ 828 w 1412"/>
              <a:gd name="T21" fmla="*/ 2176 h 6009"/>
              <a:gd name="T22" fmla="*/ 869 w 1412"/>
              <a:gd name="T23" fmla="*/ 2502 h 6009"/>
              <a:gd name="T24" fmla="*/ 961 w 1412"/>
              <a:gd name="T25" fmla="*/ 2687 h 6009"/>
              <a:gd name="T26" fmla="*/ 1110 w 1412"/>
              <a:gd name="T27" fmla="*/ 2815 h 6009"/>
              <a:gd name="T28" fmla="*/ 1244 w 1412"/>
              <a:gd name="T29" fmla="*/ 2889 h 6009"/>
              <a:gd name="T30" fmla="*/ 1412 w 1412"/>
              <a:gd name="T31" fmla="*/ 2920 h 6009"/>
              <a:gd name="T32" fmla="*/ 1412 w 1412"/>
              <a:gd name="T33" fmla="*/ 3079 h 6009"/>
              <a:gd name="T34" fmla="*/ 1156 w 1412"/>
              <a:gd name="T35" fmla="*/ 3164 h 6009"/>
              <a:gd name="T36" fmla="*/ 999 w 1412"/>
              <a:gd name="T37" fmla="*/ 3291 h 6009"/>
              <a:gd name="T38" fmla="*/ 880 w 1412"/>
              <a:gd name="T39" fmla="*/ 3508 h 6009"/>
              <a:gd name="T40" fmla="*/ 826 w 1412"/>
              <a:gd name="T41" fmla="*/ 3804 h 6009"/>
              <a:gd name="T42" fmla="*/ 850 w 1412"/>
              <a:gd name="T43" fmla="*/ 4193 h 6009"/>
              <a:gd name="T44" fmla="*/ 884 w 1412"/>
              <a:gd name="T45" fmla="*/ 4452 h 6009"/>
              <a:gd name="T46" fmla="*/ 935 w 1412"/>
              <a:gd name="T47" fmla="*/ 4752 h 6009"/>
              <a:gd name="T48" fmla="*/ 944 w 1412"/>
              <a:gd name="T49" fmla="*/ 5046 h 6009"/>
              <a:gd name="T50" fmla="*/ 893 w 1412"/>
              <a:gd name="T51" fmla="*/ 5331 h 6009"/>
              <a:gd name="T52" fmla="*/ 792 w 1412"/>
              <a:gd name="T53" fmla="*/ 5553 h 6009"/>
              <a:gd name="T54" fmla="*/ 639 w 1412"/>
              <a:gd name="T55" fmla="*/ 5737 h 6009"/>
              <a:gd name="T56" fmla="*/ 458 w 1412"/>
              <a:gd name="T57" fmla="*/ 5879 h 6009"/>
              <a:gd name="T58" fmla="*/ 310 w 1412"/>
              <a:gd name="T59" fmla="*/ 5967 h 6009"/>
              <a:gd name="T60" fmla="*/ 212 w 1412"/>
              <a:gd name="T61" fmla="*/ 6005 h 6009"/>
              <a:gd name="T62" fmla="*/ 171 w 1412"/>
              <a:gd name="T63" fmla="*/ 5973 h 6009"/>
              <a:gd name="T64" fmla="*/ 208 w 1412"/>
              <a:gd name="T65" fmla="*/ 5905 h 6009"/>
              <a:gd name="T66" fmla="*/ 300 w 1412"/>
              <a:gd name="T67" fmla="*/ 5840 h 6009"/>
              <a:gd name="T68" fmla="*/ 445 w 1412"/>
              <a:gd name="T69" fmla="*/ 5705 h 6009"/>
              <a:gd name="T70" fmla="*/ 564 w 1412"/>
              <a:gd name="T71" fmla="*/ 5512 h 6009"/>
              <a:gd name="T72" fmla="*/ 625 w 1412"/>
              <a:gd name="T73" fmla="*/ 5315 h 6009"/>
              <a:gd name="T74" fmla="*/ 638 w 1412"/>
              <a:gd name="T75" fmla="*/ 5121 h 6009"/>
              <a:gd name="T76" fmla="*/ 618 w 1412"/>
              <a:gd name="T77" fmla="*/ 4825 h 6009"/>
              <a:gd name="T78" fmla="*/ 584 w 1412"/>
              <a:gd name="T79" fmla="*/ 4415 h 6009"/>
              <a:gd name="T80" fmla="*/ 578 w 1412"/>
              <a:gd name="T81" fmla="*/ 4048 h 6009"/>
              <a:gd name="T82" fmla="*/ 632 w 1412"/>
              <a:gd name="T83" fmla="*/ 3704 h 6009"/>
              <a:gd name="T84" fmla="*/ 772 w 1412"/>
              <a:gd name="T85" fmla="*/ 3412 h 6009"/>
              <a:gd name="T86" fmla="*/ 941 w 1412"/>
              <a:gd name="T87" fmla="*/ 3215 h 6009"/>
              <a:gd name="T88" fmla="*/ 1273 w 1412"/>
              <a:gd name="T89" fmla="*/ 3012 h 6009"/>
              <a:gd name="T90" fmla="*/ 1034 w 1412"/>
              <a:gd name="T91" fmla="*/ 2880 h 6009"/>
              <a:gd name="T92" fmla="*/ 884 w 1412"/>
              <a:gd name="T93" fmla="*/ 2767 h 6009"/>
              <a:gd name="T94" fmla="*/ 739 w 1412"/>
              <a:gd name="T95" fmla="*/ 2564 h 6009"/>
              <a:gd name="T96" fmla="*/ 611 w 1412"/>
              <a:gd name="T97" fmla="*/ 2279 h 6009"/>
              <a:gd name="T98" fmla="*/ 558 w 1412"/>
              <a:gd name="T99" fmla="*/ 1973 h 6009"/>
              <a:gd name="T100" fmla="*/ 562 w 1412"/>
              <a:gd name="T101" fmla="*/ 1648 h 6009"/>
              <a:gd name="T102" fmla="*/ 605 w 1412"/>
              <a:gd name="T103" fmla="*/ 1308 h 6009"/>
              <a:gd name="T104" fmla="*/ 646 w 1412"/>
              <a:gd name="T105" fmla="*/ 904 h 6009"/>
              <a:gd name="T106" fmla="*/ 619 w 1412"/>
              <a:gd name="T107" fmla="*/ 644 h 6009"/>
              <a:gd name="T108" fmla="*/ 520 w 1412"/>
              <a:gd name="T109" fmla="*/ 441 h 6009"/>
              <a:gd name="T110" fmla="*/ 341 w 1412"/>
              <a:gd name="T111" fmla="*/ 240 h 6009"/>
              <a:gd name="T112" fmla="*/ 152 w 1412"/>
              <a:gd name="T113" fmla="*/ 132 h 6009"/>
              <a:gd name="T114" fmla="*/ 0 w 1412"/>
              <a:gd name="T115" fmla="*/ 82 h 6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12" h="6009">
                <a:moveTo>
                  <a:pt x="0" y="82"/>
                </a:moveTo>
                <a:lnTo>
                  <a:pt x="0" y="0"/>
                </a:lnTo>
                <a:cubicBezTo>
                  <a:pt x="108" y="24"/>
                  <a:pt x="202" y="47"/>
                  <a:pt x="283" y="71"/>
                </a:cubicBezTo>
                <a:cubicBezTo>
                  <a:pt x="364" y="95"/>
                  <a:pt x="442" y="132"/>
                  <a:pt x="518" y="182"/>
                </a:cubicBezTo>
                <a:cubicBezTo>
                  <a:pt x="594" y="231"/>
                  <a:pt x="662" y="293"/>
                  <a:pt x="723" y="367"/>
                </a:cubicBezTo>
                <a:cubicBezTo>
                  <a:pt x="784" y="443"/>
                  <a:pt x="830" y="519"/>
                  <a:pt x="863" y="597"/>
                </a:cubicBezTo>
                <a:cubicBezTo>
                  <a:pt x="894" y="675"/>
                  <a:pt x="917" y="759"/>
                  <a:pt x="935" y="848"/>
                </a:cubicBezTo>
                <a:cubicBezTo>
                  <a:pt x="952" y="937"/>
                  <a:pt x="963" y="1036"/>
                  <a:pt x="966" y="1141"/>
                </a:cubicBezTo>
                <a:cubicBezTo>
                  <a:pt x="970" y="1248"/>
                  <a:pt x="959" y="1368"/>
                  <a:pt x="931" y="1500"/>
                </a:cubicBezTo>
                <a:lnTo>
                  <a:pt x="856" y="1831"/>
                </a:lnTo>
                <a:cubicBezTo>
                  <a:pt x="834" y="1941"/>
                  <a:pt x="826" y="2055"/>
                  <a:pt x="828" y="2176"/>
                </a:cubicBezTo>
                <a:cubicBezTo>
                  <a:pt x="828" y="2308"/>
                  <a:pt x="841" y="2417"/>
                  <a:pt x="869" y="2502"/>
                </a:cubicBezTo>
                <a:cubicBezTo>
                  <a:pt x="896" y="2587"/>
                  <a:pt x="926" y="2649"/>
                  <a:pt x="961" y="2687"/>
                </a:cubicBezTo>
                <a:cubicBezTo>
                  <a:pt x="994" y="2724"/>
                  <a:pt x="1044" y="2767"/>
                  <a:pt x="1110" y="2815"/>
                </a:cubicBezTo>
                <a:cubicBezTo>
                  <a:pt x="1176" y="2862"/>
                  <a:pt x="1221" y="2887"/>
                  <a:pt x="1244" y="2889"/>
                </a:cubicBezTo>
                <a:lnTo>
                  <a:pt x="1412" y="2920"/>
                </a:lnTo>
                <a:lnTo>
                  <a:pt x="1412" y="3079"/>
                </a:lnTo>
                <a:cubicBezTo>
                  <a:pt x="1298" y="3106"/>
                  <a:pt x="1213" y="3134"/>
                  <a:pt x="1156" y="3164"/>
                </a:cubicBezTo>
                <a:cubicBezTo>
                  <a:pt x="1099" y="3193"/>
                  <a:pt x="1047" y="3236"/>
                  <a:pt x="999" y="3291"/>
                </a:cubicBezTo>
                <a:cubicBezTo>
                  <a:pt x="952" y="3347"/>
                  <a:pt x="912" y="3419"/>
                  <a:pt x="880" y="3508"/>
                </a:cubicBezTo>
                <a:cubicBezTo>
                  <a:pt x="847" y="3596"/>
                  <a:pt x="829" y="3695"/>
                  <a:pt x="826" y="3804"/>
                </a:cubicBezTo>
                <a:cubicBezTo>
                  <a:pt x="823" y="3914"/>
                  <a:pt x="830" y="4043"/>
                  <a:pt x="850" y="4193"/>
                </a:cubicBezTo>
                <a:cubicBezTo>
                  <a:pt x="860" y="4296"/>
                  <a:pt x="872" y="4383"/>
                  <a:pt x="884" y="4452"/>
                </a:cubicBezTo>
                <a:lnTo>
                  <a:pt x="935" y="4752"/>
                </a:lnTo>
                <a:cubicBezTo>
                  <a:pt x="948" y="4855"/>
                  <a:pt x="951" y="4953"/>
                  <a:pt x="944" y="5046"/>
                </a:cubicBezTo>
                <a:cubicBezTo>
                  <a:pt x="936" y="5150"/>
                  <a:pt x="919" y="5246"/>
                  <a:pt x="893" y="5331"/>
                </a:cubicBezTo>
                <a:cubicBezTo>
                  <a:pt x="866" y="5416"/>
                  <a:pt x="832" y="5491"/>
                  <a:pt x="792" y="5553"/>
                </a:cubicBezTo>
                <a:cubicBezTo>
                  <a:pt x="753" y="5617"/>
                  <a:pt x="702" y="5678"/>
                  <a:pt x="639" y="5737"/>
                </a:cubicBezTo>
                <a:cubicBezTo>
                  <a:pt x="578" y="5796"/>
                  <a:pt x="517" y="5843"/>
                  <a:pt x="458" y="5879"/>
                </a:cubicBezTo>
                <a:lnTo>
                  <a:pt x="310" y="5967"/>
                </a:lnTo>
                <a:cubicBezTo>
                  <a:pt x="268" y="5997"/>
                  <a:pt x="235" y="6009"/>
                  <a:pt x="212" y="6005"/>
                </a:cubicBezTo>
                <a:cubicBezTo>
                  <a:pt x="189" y="6001"/>
                  <a:pt x="175" y="5990"/>
                  <a:pt x="171" y="5973"/>
                </a:cubicBezTo>
                <a:cubicBezTo>
                  <a:pt x="166" y="5954"/>
                  <a:pt x="179" y="5932"/>
                  <a:pt x="208" y="5905"/>
                </a:cubicBezTo>
                <a:cubicBezTo>
                  <a:pt x="219" y="5896"/>
                  <a:pt x="249" y="5874"/>
                  <a:pt x="300" y="5840"/>
                </a:cubicBezTo>
                <a:cubicBezTo>
                  <a:pt x="351" y="5804"/>
                  <a:pt x="399" y="5760"/>
                  <a:pt x="445" y="5705"/>
                </a:cubicBezTo>
                <a:cubicBezTo>
                  <a:pt x="492" y="5650"/>
                  <a:pt x="532" y="5587"/>
                  <a:pt x="564" y="5512"/>
                </a:cubicBezTo>
                <a:cubicBezTo>
                  <a:pt x="596" y="5439"/>
                  <a:pt x="617" y="5373"/>
                  <a:pt x="625" y="5315"/>
                </a:cubicBezTo>
                <a:cubicBezTo>
                  <a:pt x="634" y="5258"/>
                  <a:pt x="638" y="5192"/>
                  <a:pt x="638" y="5121"/>
                </a:cubicBezTo>
                <a:cubicBezTo>
                  <a:pt x="636" y="5058"/>
                  <a:pt x="629" y="4960"/>
                  <a:pt x="618" y="4825"/>
                </a:cubicBezTo>
                <a:cubicBezTo>
                  <a:pt x="606" y="4690"/>
                  <a:pt x="595" y="4553"/>
                  <a:pt x="584" y="4415"/>
                </a:cubicBezTo>
                <a:cubicBezTo>
                  <a:pt x="574" y="4277"/>
                  <a:pt x="572" y="4156"/>
                  <a:pt x="578" y="4048"/>
                </a:cubicBezTo>
                <a:cubicBezTo>
                  <a:pt x="584" y="3907"/>
                  <a:pt x="603" y="3792"/>
                  <a:pt x="632" y="3704"/>
                </a:cubicBezTo>
                <a:cubicBezTo>
                  <a:pt x="661" y="3616"/>
                  <a:pt x="708" y="3518"/>
                  <a:pt x="772" y="3412"/>
                </a:cubicBezTo>
                <a:cubicBezTo>
                  <a:pt x="837" y="3305"/>
                  <a:pt x="893" y="3239"/>
                  <a:pt x="941" y="3215"/>
                </a:cubicBezTo>
                <a:lnTo>
                  <a:pt x="1273" y="3012"/>
                </a:lnTo>
                <a:cubicBezTo>
                  <a:pt x="1174" y="2959"/>
                  <a:pt x="1094" y="2915"/>
                  <a:pt x="1034" y="2880"/>
                </a:cubicBezTo>
                <a:cubicBezTo>
                  <a:pt x="975" y="2844"/>
                  <a:pt x="924" y="2806"/>
                  <a:pt x="884" y="2767"/>
                </a:cubicBezTo>
                <a:cubicBezTo>
                  <a:pt x="844" y="2729"/>
                  <a:pt x="796" y="2661"/>
                  <a:pt x="739" y="2564"/>
                </a:cubicBezTo>
                <a:cubicBezTo>
                  <a:pt x="683" y="2467"/>
                  <a:pt x="639" y="2372"/>
                  <a:pt x="611" y="2279"/>
                </a:cubicBezTo>
                <a:cubicBezTo>
                  <a:pt x="582" y="2187"/>
                  <a:pt x="565" y="2085"/>
                  <a:pt x="558" y="1973"/>
                </a:cubicBezTo>
                <a:cubicBezTo>
                  <a:pt x="550" y="1862"/>
                  <a:pt x="552" y="1753"/>
                  <a:pt x="562" y="1648"/>
                </a:cubicBezTo>
                <a:cubicBezTo>
                  <a:pt x="566" y="1592"/>
                  <a:pt x="580" y="1478"/>
                  <a:pt x="605" y="1308"/>
                </a:cubicBezTo>
                <a:cubicBezTo>
                  <a:pt x="629" y="1139"/>
                  <a:pt x="643" y="1004"/>
                  <a:pt x="646" y="904"/>
                </a:cubicBezTo>
                <a:cubicBezTo>
                  <a:pt x="649" y="805"/>
                  <a:pt x="641" y="718"/>
                  <a:pt x="619" y="644"/>
                </a:cubicBezTo>
                <a:cubicBezTo>
                  <a:pt x="603" y="589"/>
                  <a:pt x="569" y="522"/>
                  <a:pt x="520" y="441"/>
                </a:cubicBezTo>
                <a:cubicBezTo>
                  <a:pt x="470" y="360"/>
                  <a:pt x="411" y="293"/>
                  <a:pt x="341" y="240"/>
                </a:cubicBezTo>
                <a:cubicBezTo>
                  <a:pt x="272" y="187"/>
                  <a:pt x="208" y="152"/>
                  <a:pt x="152" y="132"/>
                </a:cubicBezTo>
                <a:lnTo>
                  <a:pt x="0" y="8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21509" name="组合 26"/>
          <p:cNvGrpSpPr>
            <a:grpSpLocks/>
          </p:cNvGrpSpPr>
          <p:nvPr/>
        </p:nvGrpSpPr>
        <p:grpSpPr bwMode="auto">
          <a:xfrm>
            <a:off x="2043113" y="1354138"/>
            <a:ext cx="3233737" cy="696912"/>
            <a:chOff x="0" y="0"/>
            <a:chExt cx="3233739" cy="696912"/>
          </a:xfrm>
        </p:grpSpPr>
        <p:sp>
          <p:nvSpPr>
            <p:cNvPr id="4" name="Freeform 5"/>
            <p:cNvSpPr>
              <a:spLocks noChangeArrowheads="1"/>
            </p:cNvSpPr>
            <p:nvPr/>
          </p:nvSpPr>
          <p:spPr bwMode="auto">
            <a:xfrm>
              <a:off x="0" y="0"/>
              <a:ext cx="3233738" cy="696912"/>
            </a:xfrm>
            <a:custGeom>
              <a:avLst/>
              <a:gdLst>
                <a:gd name="T0" fmla="*/ 156 w 4587"/>
                <a:gd name="T1" fmla="*/ 0 h 986"/>
                <a:gd name="T2" fmla="*/ 4432 w 4587"/>
                <a:gd name="T3" fmla="*/ 0 h 986"/>
                <a:gd name="T4" fmla="*/ 4587 w 4587"/>
                <a:gd name="T5" fmla="*/ 156 h 986"/>
                <a:gd name="T6" fmla="*/ 4587 w 4587"/>
                <a:gd name="T7" fmla="*/ 830 h 986"/>
                <a:gd name="T8" fmla="*/ 4432 w 4587"/>
                <a:gd name="T9" fmla="*/ 986 h 986"/>
                <a:gd name="T10" fmla="*/ 156 w 4587"/>
                <a:gd name="T11" fmla="*/ 986 h 986"/>
                <a:gd name="T12" fmla="*/ 0 w 4587"/>
                <a:gd name="T13" fmla="*/ 830 h 986"/>
                <a:gd name="T14" fmla="*/ 0 w 4587"/>
                <a:gd name="T15" fmla="*/ 156 h 986"/>
                <a:gd name="T16" fmla="*/ 156 w 4587"/>
                <a:gd name="T17" fmla="*/ 0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87" h="986">
                  <a:moveTo>
                    <a:pt x="156" y="0"/>
                  </a:moveTo>
                  <a:lnTo>
                    <a:pt x="4432" y="0"/>
                  </a:lnTo>
                  <a:cubicBezTo>
                    <a:pt x="4517" y="0"/>
                    <a:pt x="4587" y="70"/>
                    <a:pt x="4587" y="156"/>
                  </a:cubicBezTo>
                  <a:lnTo>
                    <a:pt x="4587" y="830"/>
                  </a:lnTo>
                  <a:cubicBezTo>
                    <a:pt x="4587" y="916"/>
                    <a:pt x="4517" y="986"/>
                    <a:pt x="4432" y="986"/>
                  </a:cubicBezTo>
                  <a:lnTo>
                    <a:pt x="156" y="986"/>
                  </a:lnTo>
                  <a:cubicBezTo>
                    <a:pt x="70" y="986"/>
                    <a:pt x="0" y="916"/>
                    <a:pt x="0" y="830"/>
                  </a:cubicBezTo>
                  <a:lnTo>
                    <a:pt x="0" y="156"/>
                  </a:lnTo>
                  <a:cubicBezTo>
                    <a:pt x="0" y="70"/>
                    <a:pt x="70" y="0"/>
                    <a:pt x="156" y="0"/>
                  </a:cubicBezTo>
                  <a:close/>
                </a:path>
              </a:pathLst>
            </a:custGeom>
            <a:solidFill>
              <a:srgbClr val="FFFFFF"/>
            </a:solidFill>
            <a:ln w="10">
              <a:solidFill>
                <a:srgbClr val="919192"/>
              </a:solidFill>
              <a:round/>
              <a:headEnd/>
              <a:tailEnd/>
            </a:ln>
          </p:spPr>
          <p:txBody>
            <a:bodyPr/>
            <a:lstStyle/>
            <a:p>
              <a:endParaRPr lang="zh-CN" altLang="en-US"/>
            </a:p>
          </p:txBody>
        </p:sp>
        <p:sp>
          <p:nvSpPr>
            <p:cNvPr id="21510" name="TextBox 28"/>
            <p:cNvSpPr txBox="1">
              <a:spLocks noChangeArrowheads="1"/>
            </p:cNvSpPr>
            <p:nvPr/>
          </p:nvSpPr>
          <p:spPr bwMode="auto">
            <a:xfrm>
              <a:off x="11879" y="166372"/>
              <a:ext cx="32218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400" b="1">
                  <a:solidFill>
                    <a:schemeClr val="accent1"/>
                  </a:solidFill>
                  <a:latin typeface="微软雅黑" pitchFamily="34" charset="-122"/>
                </a:rPr>
                <a:t>找政府办事难问题</a:t>
              </a:r>
            </a:p>
          </p:txBody>
        </p:sp>
      </p:grpSp>
      <p:grpSp>
        <p:nvGrpSpPr>
          <p:cNvPr id="21512" name="组合 29"/>
          <p:cNvGrpSpPr>
            <a:grpSpLocks/>
          </p:cNvGrpSpPr>
          <p:nvPr/>
        </p:nvGrpSpPr>
        <p:grpSpPr bwMode="auto">
          <a:xfrm>
            <a:off x="2043113" y="2187575"/>
            <a:ext cx="3233737" cy="695325"/>
            <a:chOff x="0" y="0"/>
            <a:chExt cx="3233739" cy="695325"/>
          </a:xfrm>
        </p:grpSpPr>
        <p:sp>
          <p:nvSpPr>
            <p:cNvPr id="6" name="Freeform 6"/>
            <p:cNvSpPr>
              <a:spLocks noChangeArrowheads="1"/>
            </p:cNvSpPr>
            <p:nvPr/>
          </p:nvSpPr>
          <p:spPr bwMode="auto">
            <a:xfrm>
              <a:off x="0" y="0"/>
              <a:ext cx="3233738" cy="695325"/>
            </a:xfrm>
            <a:custGeom>
              <a:avLst/>
              <a:gdLst>
                <a:gd name="T0" fmla="*/ 156 w 4587"/>
                <a:gd name="T1" fmla="*/ 0 h 986"/>
                <a:gd name="T2" fmla="*/ 4432 w 4587"/>
                <a:gd name="T3" fmla="*/ 0 h 986"/>
                <a:gd name="T4" fmla="*/ 4587 w 4587"/>
                <a:gd name="T5" fmla="*/ 156 h 986"/>
                <a:gd name="T6" fmla="*/ 4587 w 4587"/>
                <a:gd name="T7" fmla="*/ 830 h 986"/>
                <a:gd name="T8" fmla="*/ 4432 w 4587"/>
                <a:gd name="T9" fmla="*/ 986 h 986"/>
                <a:gd name="T10" fmla="*/ 156 w 4587"/>
                <a:gd name="T11" fmla="*/ 986 h 986"/>
                <a:gd name="T12" fmla="*/ 0 w 4587"/>
                <a:gd name="T13" fmla="*/ 830 h 986"/>
                <a:gd name="T14" fmla="*/ 0 w 4587"/>
                <a:gd name="T15" fmla="*/ 156 h 986"/>
                <a:gd name="T16" fmla="*/ 156 w 4587"/>
                <a:gd name="T17" fmla="*/ 0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87" h="986">
                  <a:moveTo>
                    <a:pt x="156" y="0"/>
                  </a:moveTo>
                  <a:lnTo>
                    <a:pt x="4432" y="0"/>
                  </a:lnTo>
                  <a:cubicBezTo>
                    <a:pt x="4517" y="0"/>
                    <a:pt x="4587" y="70"/>
                    <a:pt x="4587" y="156"/>
                  </a:cubicBezTo>
                  <a:lnTo>
                    <a:pt x="4587" y="830"/>
                  </a:lnTo>
                  <a:cubicBezTo>
                    <a:pt x="4587" y="916"/>
                    <a:pt x="4517" y="986"/>
                    <a:pt x="4432" y="986"/>
                  </a:cubicBezTo>
                  <a:lnTo>
                    <a:pt x="156" y="986"/>
                  </a:lnTo>
                  <a:cubicBezTo>
                    <a:pt x="70" y="986"/>
                    <a:pt x="0" y="916"/>
                    <a:pt x="0" y="830"/>
                  </a:cubicBezTo>
                  <a:lnTo>
                    <a:pt x="0" y="156"/>
                  </a:lnTo>
                  <a:cubicBezTo>
                    <a:pt x="0" y="70"/>
                    <a:pt x="70" y="0"/>
                    <a:pt x="156" y="0"/>
                  </a:cubicBezTo>
                  <a:close/>
                </a:path>
              </a:pathLst>
            </a:custGeom>
            <a:solidFill>
              <a:srgbClr val="FFFFFF"/>
            </a:solidFill>
            <a:ln w="10">
              <a:solidFill>
                <a:srgbClr val="919192"/>
              </a:solidFill>
              <a:round/>
              <a:headEnd/>
              <a:tailEnd/>
            </a:ln>
          </p:spPr>
          <p:txBody>
            <a:bodyPr/>
            <a:lstStyle/>
            <a:p>
              <a:endParaRPr lang="zh-CN" altLang="en-US"/>
            </a:p>
          </p:txBody>
        </p:sp>
        <p:sp>
          <p:nvSpPr>
            <p:cNvPr id="21513" name="TextBox 31"/>
            <p:cNvSpPr txBox="1">
              <a:spLocks noChangeArrowheads="1"/>
            </p:cNvSpPr>
            <p:nvPr/>
          </p:nvSpPr>
          <p:spPr bwMode="auto">
            <a:xfrm>
              <a:off x="11879" y="116829"/>
              <a:ext cx="32218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400" b="1">
                  <a:solidFill>
                    <a:schemeClr val="accent1"/>
                  </a:solidFill>
                  <a:latin typeface="微软雅黑" pitchFamily="34" charset="-122"/>
                </a:rPr>
                <a:t>食品安全问题</a:t>
              </a:r>
            </a:p>
          </p:txBody>
        </p:sp>
      </p:grpSp>
      <p:grpSp>
        <p:nvGrpSpPr>
          <p:cNvPr id="21515" name="组合 32"/>
          <p:cNvGrpSpPr>
            <a:grpSpLocks/>
          </p:cNvGrpSpPr>
          <p:nvPr/>
        </p:nvGrpSpPr>
        <p:grpSpPr bwMode="auto">
          <a:xfrm>
            <a:off x="2043113" y="3019425"/>
            <a:ext cx="3233737" cy="696913"/>
            <a:chOff x="0" y="0"/>
            <a:chExt cx="3233739" cy="696912"/>
          </a:xfrm>
        </p:grpSpPr>
        <p:sp>
          <p:nvSpPr>
            <p:cNvPr id="7" name="Freeform 7"/>
            <p:cNvSpPr>
              <a:spLocks noChangeArrowheads="1"/>
            </p:cNvSpPr>
            <p:nvPr/>
          </p:nvSpPr>
          <p:spPr bwMode="auto">
            <a:xfrm>
              <a:off x="0" y="0"/>
              <a:ext cx="3233738" cy="696912"/>
            </a:xfrm>
            <a:custGeom>
              <a:avLst/>
              <a:gdLst>
                <a:gd name="T0" fmla="*/ 156 w 4587"/>
                <a:gd name="T1" fmla="*/ 0 h 986"/>
                <a:gd name="T2" fmla="*/ 4432 w 4587"/>
                <a:gd name="T3" fmla="*/ 0 h 986"/>
                <a:gd name="T4" fmla="*/ 4587 w 4587"/>
                <a:gd name="T5" fmla="*/ 156 h 986"/>
                <a:gd name="T6" fmla="*/ 4587 w 4587"/>
                <a:gd name="T7" fmla="*/ 830 h 986"/>
                <a:gd name="T8" fmla="*/ 4432 w 4587"/>
                <a:gd name="T9" fmla="*/ 986 h 986"/>
                <a:gd name="T10" fmla="*/ 156 w 4587"/>
                <a:gd name="T11" fmla="*/ 986 h 986"/>
                <a:gd name="T12" fmla="*/ 0 w 4587"/>
                <a:gd name="T13" fmla="*/ 830 h 986"/>
                <a:gd name="T14" fmla="*/ 0 w 4587"/>
                <a:gd name="T15" fmla="*/ 156 h 986"/>
                <a:gd name="T16" fmla="*/ 156 w 4587"/>
                <a:gd name="T17" fmla="*/ 0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87" h="986">
                  <a:moveTo>
                    <a:pt x="156" y="0"/>
                  </a:moveTo>
                  <a:lnTo>
                    <a:pt x="4432" y="0"/>
                  </a:lnTo>
                  <a:cubicBezTo>
                    <a:pt x="4517" y="0"/>
                    <a:pt x="4587" y="70"/>
                    <a:pt x="4587" y="156"/>
                  </a:cubicBezTo>
                  <a:lnTo>
                    <a:pt x="4587" y="830"/>
                  </a:lnTo>
                  <a:cubicBezTo>
                    <a:pt x="4587" y="916"/>
                    <a:pt x="4517" y="986"/>
                    <a:pt x="4432" y="986"/>
                  </a:cubicBezTo>
                  <a:lnTo>
                    <a:pt x="156" y="986"/>
                  </a:lnTo>
                  <a:cubicBezTo>
                    <a:pt x="70" y="986"/>
                    <a:pt x="0" y="916"/>
                    <a:pt x="0" y="830"/>
                  </a:cubicBezTo>
                  <a:lnTo>
                    <a:pt x="0" y="156"/>
                  </a:lnTo>
                  <a:cubicBezTo>
                    <a:pt x="0" y="70"/>
                    <a:pt x="70" y="0"/>
                    <a:pt x="156" y="0"/>
                  </a:cubicBezTo>
                  <a:close/>
                </a:path>
              </a:pathLst>
            </a:custGeom>
            <a:solidFill>
              <a:srgbClr val="FFFFFF"/>
            </a:solidFill>
            <a:ln w="10">
              <a:solidFill>
                <a:srgbClr val="919192"/>
              </a:solidFill>
              <a:round/>
              <a:headEnd/>
              <a:tailEnd/>
            </a:ln>
          </p:spPr>
          <p:txBody>
            <a:bodyPr/>
            <a:lstStyle/>
            <a:p>
              <a:endParaRPr lang="zh-CN" altLang="en-US"/>
            </a:p>
          </p:txBody>
        </p:sp>
        <p:sp>
          <p:nvSpPr>
            <p:cNvPr id="21516" name="TextBox 34"/>
            <p:cNvSpPr txBox="1">
              <a:spLocks noChangeArrowheads="1"/>
            </p:cNvSpPr>
            <p:nvPr/>
          </p:nvSpPr>
          <p:spPr bwMode="auto">
            <a:xfrm>
              <a:off x="11879" y="117623"/>
              <a:ext cx="32218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400" b="1">
                  <a:solidFill>
                    <a:schemeClr val="accent1"/>
                  </a:solidFill>
                  <a:latin typeface="微软雅黑" pitchFamily="34" charset="-122"/>
                </a:rPr>
                <a:t>电商诚信问题</a:t>
              </a:r>
            </a:p>
          </p:txBody>
        </p:sp>
      </p:grpSp>
      <p:grpSp>
        <p:nvGrpSpPr>
          <p:cNvPr id="21518" name="组合 35"/>
          <p:cNvGrpSpPr>
            <a:grpSpLocks/>
          </p:cNvGrpSpPr>
          <p:nvPr/>
        </p:nvGrpSpPr>
        <p:grpSpPr bwMode="auto">
          <a:xfrm>
            <a:off x="2043113" y="3852863"/>
            <a:ext cx="3233737" cy="695325"/>
            <a:chOff x="0" y="0"/>
            <a:chExt cx="3233739" cy="695325"/>
          </a:xfrm>
        </p:grpSpPr>
        <p:sp>
          <p:nvSpPr>
            <p:cNvPr id="8" name="Freeform 8"/>
            <p:cNvSpPr>
              <a:spLocks noChangeArrowheads="1"/>
            </p:cNvSpPr>
            <p:nvPr/>
          </p:nvSpPr>
          <p:spPr bwMode="auto">
            <a:xfrm>
              <a:off x="0" y="0"/>
              <a:ext cx="3233738" cy="695325"/>
            </a:xfrm>
            <a:custGeom>
              <a:avLst/>
              <a:gdLst>
                <a:gd name="T0" fmla="*/ 156 w 4587"/>
                <a:gd name="T1" fmla="*/ 0 h 985"/>
                <a:gd name="T2" fmla="*/ 4432 w 4587"/>
                <a:gd name="T3" fmla="*/ 0 h 985"/>
                <a:gd name="T4" fmla="*/ 4587 w 4587"/>
                <a:gd name="T5" fmla="*/ 155 h 985"/>
                <a:gd name="T6" fmla="*/ 4587 w 4587"/>
                <a:gd name="T7" fmla="*/ 830 h 985"/>
                <a:gd name="T8" fmla="*/ 4432 w 4587"/>
                <a:gd name="T9" fmla="*/ 985 h 985"/>
                <a:gd name="T10" fmla="*/ 156 w 4587"/>
                <a:gd name="T11" fmla="*/ 985 h 985"/>
                <a:gd name="T12" fmla="*/ 0 w 4587"/>
                <a:gd name="T13" fmla="*/ 830 h 985"/>
                <a:gd name="T14" fmla="*/ 0 w 4587"/>
                <a:gd name="T15" fmla="*/ 155 h 985"/>
                <a:gd name="T16" fmla="*/ 156 w 4587"/>
                <a:gd name="T17" fmla="*/ 0 h 9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87" h="985">
                  <a:moveTo>
                    <a:pt x="156" y="0"/>
                  </a:moveTo>
                  <a:lnTo>
                    <a:pt x="4432" y="0"/>
                  </a:lnTo>
                  <a:cubicBezTo>
                    <a:pt x="4517" y="0"/>
                    <a:pt x="4587" y="70"/>
                    <a:pt x="4587" y="155"/>
                  </a:cubicBezTo>
                  <a:lnTo>
                    <a:pt x="4587" y="830"/>
                  </a:lnTo>
                  <a:cubicBezTo>
                    <a:pt x="4587" y="915"/>
                    <a:pt x="4517" y="985"/>
                    <a:pt x="4432" y="985"/>
                  </a:cubicBezTo>
                  <a:lnTo>
                    <a:pt x="156" y="985"/>
                  </a:lnTo>
                  <a:cubicBezTo>
                    <a:pt x="70" y="985"/>
                    <a:pt x="0" y="915"/>
                    <a:pt x="0" y="830"/>
                  </a:cubicBezTo>
                  <a:lnTo>
                    <a:pt x="0" y="155"/>
                  </a:lnTo>
                  <a:cubicBezTo>
                    <a:pt x="0" y="70"/>
                    <a:pt x="70" y="0"/>
                    <a:pt x="156" y="0"/>
                  </a:cubicBezTo>
                  <a:close/>
                </a:path>
              </a:pathLst>
            </a:custGeom>
            <a:solidFill>
              <a:srgbClr val="FFFFFF"/>
            </a:solidFill>
            <a:ln w="10">
              <a:solidFill>
                <a:srgbClr val="919192"/>
              </a:solidFill>
              <a:round/>
              <a:headEnd/>
              <a:tailEnd/>
            </a:ln>
          </p:spPr>
          <p:txBody>
            <a:bodyPr/>
            <a:lstStyle/>
            <a:p>
              <a:endParaRPr lang="zh-CN" altLang="en-US"/>
            </a:p>
          </p:txBody>
        </p:sp>
        <p:sp>
          <p:nvSpPr>
            <p:cNvPr id="21519" name="TextBox 37"/>
            <p:cNvSpPr txBox="1">
              <a:spLocks noChangeArrowheads="1"/>
            </p:cNvSpPr>
            <p:nvPr/>
          </p:nvSpPr>
          <p:spPr bwMode="auto">
            <a:xfrm>
              <a:off x="11879" y="116829"/>
              <a:ext cx="32218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400" b="1">
                  <a:solidFill>
                    <a:schemeClr val="accent1"/>
                  </a:solidFill>
                  <a:latin typeface="微软雅黑" pitchFamily="34" charset="-122"/>
                </a:rPr>
                <a:t>店大欺客问题</a:t>
              </a:r>
            </a:p>
          </p:txBody>
        </p:sp>
      </p:grpSp>
      <p:grpSp>
        <p:nvGrpSpPr>
          <p:cNvPr id="21521" name="组合 38"/>
          <p:cNvGrpSpPr>
            <a:grpSpLocks/>
          </p:cNvGrpSpPr>
          <p:nvPr/>
        </p:nvGrpSpPr>
        <p:grpSpPr bwMode="auto">
          <a:xfrm>
            <a:off x="2043113" y="4686300"/>
            <a:ext cx="3233737" cy="695325"/>
            <a:chOff x="0" y="0"/>
            <a:chExt cx="3233738" cy="695325"/>
          </a:xfrm>
        </p:grpSpPr>
        <p:sp>
          <p:nvSpPr>
            <p:cNvPr id="9" name="Freeform 9"/>
            <p:cNvSpPr>
              <a:spLocks noChangeArrowheads="1"/>
            </p:cNvSpPr>
            <p:nvPr/>
          </p:nvSpPr>
          <p:spPr bwMode="auto">
            <a:xfrm>
              <a:off x="0" y="0"/>
              <a:ext cx="3233738" cy="695325"/>
            </a:xfrm>
            <a:custGeom>
              <a:avLst/>
              <a:gdLst>
                <a:gd name="T0" fmla="*/ 156 w 4587"/>
                <a:gd name="T1" fmla="*/ 0 h 985"/>
                <a:gd name="T2" fmla="*/ 4432 w 4587"/>
                <a:gd name="T3" fmla="*/ 0 h 985"/>
                <a:gd name="T4" fmla="*/ 4587 w 4587"/>
                <a:gd name="T5" fmla="*/ 155 h 985"/>
                <a:gd name="T6" fmla="*/ 4587 w 4587"/>
                <a:gd name="T7" fmla="*/ 830 h 985"/>
                <a:gd name="T8" fmla="*/ 4432 w 4587"/>
                <a:gd name="T9" fmla="*/ 985 h 985"/>
                <a:gd name="T10" fmla="*/ 156 w 4587"/>
                <a:gd name="T11" fmla="*/ 985 h 985"/>
                <a:gd name="T12" fmla="*/ 0 w 4587"/>
                <a:gd name="T13" fmla="*/ 830 h 985"/>
                <a:gd name="T14" fmla="*/ 0 w 4587"/>
                <a:gd name="T15" fmla="*/ 155 h 985"/>
                <a:gd name="T16" fmla="*/ 156 w 4587"/>
                <a:gd name="T17" fmla="*/ 0 h 9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87" h="985">
                  <a:moveTo>
                    <a:pt x="156" y="0"/>
                  </a:moveTo>
                  <a:lnTo>
                    <a:pt x="4432" y="0"/>
                  </a:lnTo>
                  <a:cubicBezTo>
                    <a:pt x="4517" y="0"/>
                    <a:pt x="4587" y="70"/>
                    <a:pt x="4587" y="155"/>
                  </a:cubicBezTo>
                  <a:lnTo>
                    <a:pt x="4587" y="830"/>
                  </a:lnTo>
                  <a:cubicBezTo>
                    <a:pt x="4587" y="915"/>
                    <a:pt x="4517" y="985"/>
                    <a:pt x="4432" y="985"/>
                  </a:cubicBezTo>
                  <a:lnTo>
                    <a:pt x="156" y="985"/>
                  </a:lnTo>
                  <a:cubicBezTo>
                    <a:pt x="70" y="985"/>
                    <a:pt x="0" y="915"/>
                    <a:pt x="0" y="830"/>
                  </a:cubicBezTo>
                  <a:lnTo>
                    <a:pt x="0" y="155"/>
                  </a:lnTo>
                  <a:cubicBezTo>
                    <a:pt x="0" y="70"/>
                    <a:pt x="70" y="0"/>
                    <a:pt x="156" y="0"/>
                  </a:cubicBezTo>
                  <a:close/>
                </a:path>
              </a:pathLst>
            </a:custGeom>
            <a:solidFill>
              <a:srgbClr val="FFFFFF"/>
            </a:solidFill>
            <a:ln w="10">
              <a:solidFill>
                <a:srgbClr val="919192"/>
              </a:solidFill>
              <a:round/>
              <a:headEnd/>
              <a:tailEnd/>
            </a:ln>
          </p:spPr>
          <p:txBody>
            <a:bodyPr/>
            <a:lstStyle/>
            <a:p>
              <a:endParaRPr lang="zh-CN" altLang="en-US"/>
            </a:p>
          </p:txBody>
        </p:sp>
        <p:sp>
          <p:nvSpPr>
            <p:cNvPr id="21522" name="TextBox 40"/>
            <p:cNvSpPr txBox="1">
              <a:spLocks noChangeArrowheads="1"/>
            </p:cNvSpPr>
            <p:nvPr/>
          </p:nvSpPr>
          <p:spPr bwMode="auto">
            <a:xfrm>
              <a:off x="11878" y="116829"/>
              <a:ext cx="32218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400" b="1">
                  <a:solidFill>
                    <a:schemeClr val="accent1"/>
                  </a:solidFill>
                  <a:latin typeface="微软雅黑" pitchFamily="34" charset="-122"/>
                </a:rPr>
                <a:t>物业服务水平问题</a:t>
              </a:r>
            </a:p>
          </p:txBody>
        </p:sp>
      </p:grpSp>
      <p:grpSp>
        <p:nvGrpSpPr>
          <p:cNvPr id="3" name="组合 41"/>
          <p:cNvGrpSpPr>
            <a:grpSpLocks/>
          </p:cNvGrpSpPr>
          <p:nvPr/>
        </p:nvGrpSpPr>
        <p:grpSpPr bwMode="auto">
          <a:xfrm>
            <a:off x="2043113" y="5518150"/>
            <a:ext cx="3233737" cy="696913"/>
            <a:chOff x="0" y="0"/>
            <a:chExt cx="3233738" cy="696912"/>
          </a:xfrm>
        </p:grpSpPr>
        <p:sp>
          <p:nvSpPr>
            <p:cNvPr id="21524" name="Freeform 10"/>
            <p:cNvSpPr>
              <a:spLocks noChangeArrowheads="1"/>
            </p:cNvSpPr>
            <p:nvPr/>
          </p:nvSpPr>
          <p:spPr bwMode="auto">
            <a:xfrm>
              <a:off x="0" y="0"/>
              <a:ext cx="3233738" cy="696912"/>
            </a:xfrm>
            <a:custGeom>
              <a:avLst/>
              <a:gdLst>
                <a:gd name="T0" fmla="*/ 156 w 4587"/>
                <a:gd name="T1" fmla="*/ 0 h 986"/>
                <a:gd name="T2" fmla="*/ 4432 w 4587"/>
                <a:gd name="T3" fmla="*/ 0 h 986"/>
                <a:gd name="T4" fmla="*/ 4587 w 4587"/>
                <a:gd name="T5" fmla="*/ 156 h 986"/>
                <a:gd name="T6" fmla="*/ 4587 w 4587"/>
                <a:gd name="T7" fmla="*/ 830 h 986"/>
                <a:gd name="T8" fmla="*/ 4432 w 4587"/>
                <a:gd name="T9" fmla="*/ 986 h 986"/>
                <a:gd name="T10" fmla="*/ 156 w 4587"/>
                <a:gd name="T11" fmla="*/ 986 h 986"/>
                <a:gd name="T12" fmla="*/ 0 w 4587"/>
                <a:gd name="T13" fmla="*/ 830 h 986"/>
                <a:gd name="T14" fmla="*/ 0 w 4587"/>
                <a:gd name="T15" fmla="*/ 156 h 986"/>
                <a:gd name="T16" fmla="*/ 156 w 4587"/>
                <a:gd name="T17" fmla="*/ 0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87" h="986">
                  <a:moveTo>
                    <a:pt x="156" y="0"/>
                  </a:moveTo>
                  <a:lnTo>
                    <a:pt x="4432" y="0"/>
                  </a:lnTo>
                  <a:cubicBezTo>
                    <a:pt x="4517" y="0"/>
                    <a:pt x="4587" y="70"/>
                    <a:pt x="4587" y="156"/>
                  </a:cubicBezTo>
                  <a:lnTo>
                    <a:pt x="4587" y="830"/>
                  </a:lnTo>
                  <a:cubicBezTo>
                    <a:pt x="4587" y="916"/>
                    <a:pt x="4517" y="986"/>
                    <a:pt x="4432" y="986"/>
                  </a:cubicBezTo>
                  <a:lnTo>
                    <a:pt x="156" y="986"/>
                  </a:lnTo>
                  <a:cubicBezTo>
                    <a:pt x="70" y="986"/>
                    <a:pt x="0" y="916"/>
                    <a:pt x="0" y="830"/>
                  </a:cubicBezTo>
                  <a:lnTo>
                    <a:pt x="0" y="156"/>
                  </a:lnTo>
                  <a:cubicBezTo>
                    <a:pt x="0" y="70"/>
                    <a:pt x="70" y="0"/>
                    <a:pt x="156" y="0"/>
                  </a:cubicBezTo>
                  <a:close/>
                </a:path>
              </a:pathLst>
            </a:custGeom>
            <a:solidFill>
              <a:srgbClr val="FFFFFF"/>
            </a:solidFill>
            <a:ln w="10">
              <a:solidFill>
                <a:srgbClr val="919192"/>
              </a:solidFill>
              <a:round/>
              <a:headEnd/>
              <a:tailEnd/>
            </a:ln>
          </p:spPr>
          <p:txBody>
            <a:bodyPr/>
            <a:lstStyle/>
            <a:p>
              <a:endParaRPr lang="zh-CN" altLang="en-US"/>
            </a:p>
          </p:txBody>
        </p:sp>
        <p:sp>
          <p:nvSpPr>
            <p:cNvPr id="21525" name="TextBox 43"/>
            <p:cNvSpPr txBox="1">
              <a:spLocks noChangeArrowheads="1"/>
            </p:cNvSpPr>
            <p:nvPr/>
          </p:nvSpPr>
          <p:spPr bwMode="auto">
            <a:xfrm>
              <a:off x="12851" y="0"/>
              <a:ext cx="32208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2800" b="1">
                  <a:solidFill>
                    <a:schemeClr val="accent1"/>
                  </a:solidFill>
                  <a:latin typeface="微软雅黑" pitchFamily="34" charset="-122"/>
                </a:rPr>
                <a:t>……</a:t>
              </a:r>
              <a:endParaRPr lang="zh-CN" altLang="en-US" sz="2800" b="1">
                <a:solidFill>
                  <a:schemeClr val="accent1"/>
                </a:solidFill>
                <a:latin typeface="微软雅黑" pitchFamily="34" charset="-122"/>
              </a:endParaRPr>
            </a:p>
          </p:txBody>
        </p:sp>
      </p:grpSp>
      <p:grpSp>
        <p:nvGrpSpPr>
          <p:cNvPr id="5" name="组合 44"/>
          <p:cNvGrpSpPr>
            <a:grpSpLocks/>
          </p:cNvGrpSpPr>
          <p:nvPr/>
        </p:nvGrpSpPr>
        <p:grpSpPr bwMode="auto">
          <a:xfrm>
            <a:off x="6629400" y="2208213"/>
            <a:ext cx="3105150" cy="3109912"/>
            <a:chOff x="0" y="0"/>
            <a:chExt cx="3105388" cy="3109278"/>
          </a:xfrm>
        </p:grpSpPr>
        <p:sp>
          <p:nvSpPr>
            <p:cNvPr id="21527" name="Oval 15"/>
            <p:cNvSpPr>
              <a:spLocks noChangeArrowheads="1"/>
            </p:cNvSpPr>
            <p:nvPr/>
          </p:nvSpPr>
          <p:spPr bwMode="auto">
            <a:xfrm>
              <a:off x="0" y="0"/>
              <a:ext cx="3105388" cy="3109278"/>
            </a:xfrm>
            <a:prstGeom prst="ellipse">
              <a:avLst/>
            </a:prstGeom>
            <a:solidFill>
              <a:schemeClr val="bg2"/>
            </a:solidFill>
            <a:ln w="10">
              <a:solidFill>
                <a:schemeClr val="accent2"/>
              </a:solidFill>
              <a:round/>
              <a:headEnd/>
              <a:tailEnd/>
            </a:ln>
          </p:spPr>
          <p:txBody>
            <a:bodyPr/>
            <a:lstStyle/>
            <a:p>
              <a:endParaRPr lang="zh-CN" altLang="en-US">
                <a:ea typeface="宋体" pitchFamily="2" charset="-122"/>
              </a:endParaRPr>
            </a:p>
          </p:txBody>
        </p:sp>
        <p:sp>
          <p:nvSpPr>
            <p:cNvPr id="21528" name="TextBox 46"/>
            <p:cNvSpPr txBox="1">
              <a:spLocks noChangeArrowheads="1"/>
            </p:cNvSpPr>
            <p:nvPr/>
          </p:nvSpPr>
          <p:spPr bwMode="auto">
            <a:xfrm>
              <a:off x="504056" y="366987"/>
              <a:ext cx="2446876"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8000" b="1">
                  <a:solidFill>
                    <a:schemeClr val="accent2"/>
                  </a:solidFill>
                  <a:latin typeface="微软雅黑" pitchFamily="34" charset="-122"/>
                </a:rPr>
                <a:t>现实需求</a:t>
              </a:r>
            </a:p>
          </p:txBody>
        </p:sp>
      </p:grpSp>
    </p:spTree>
  </p:cSld>
  <p:clrMapOvr>
    <a:masterClrMapping/>
  </p:clrMapOvr>
  <p:transition spd="slow" advTm="4798">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1506"/>
                                        </p:tgtEl>
                                        <p:attrNameLst>
                                          <p:attrName>style.visibility</p:attrName>
                                        </p:attrNameLst>
                                      </p:cBhvr>
                                      <p:to>
                                        <p:strVal val="visible"/>
                                      </p:to>
                                    </p:set>
                                    <p:anim calcmode="lin" valueType="num">
                                      <p:cBhvr>
                                        <p:cTn id="7" dur="400" fill="hold"/>
                                        <p:tgtEl>
                                          <p:spTgt spid="21506"/>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1506"/>
                                        </p:tgtEl>
                                        <p:attrNameLst>
                                          <p:attrName>ppt_y</p:attrName>
                                        </p:attrNameLst>
                                      </p:cBhvr>
                                      <p:tavLst>
                                        <p:tav tm="0">
                                          <p:val>
                                            <p:strVal val="#ppt_y"/>
                                          </p:val>
                                        </p:tav>
                                        <p:tav tm="100000">
                                          <p:val>
                                            <p:strVal val="#ppt_y"/>
                                          </p:val>
                                        </p:tav>
                                      </p:tavLst>
                                    </p:anim>
                                    <p:anim calcmode="lin" valueType="num">
                                      <p:cBhvr>
                                        <p:cTn id="9" dur="400" fill="hold"/>
                                        <p:tgtEl>
                                          <p:spTgt spid="21506"/>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150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1506"/>
                                        </p:tgtEl>
                                      </p:cBhvr>
                                    </p:animEffect>
                                  </p:childTnLst>
                                </p:cTn>
                              </p:par>
                            </p:childTnLst>
                          </p:cTn>
                        </p:par>
                        <p:par>
                          <p:cTn id="12" fill="hold" nodeType="afterGroup">
                            <p:stCondLst>
                              <p:cond delay="760"/>
                            </p:stCondLst>
                            <p:childTnLst>
                              <p:par>
                                <p:cTn id="13" presetID="2" presetClass="entr" presetSubtype="12" fill="hold" nodeType="afterEffect">
                                  <p:stCondLst>
                                    <p:cond delay="0"/>
                                  </p:stCondLst>
                                  <p:childTnLst>
                                    <p:set>
                                      <p:cBhvr>
                                        <p:cTn id="14" dur="1" fill="hold">
                                          <p:stCondLst>
                                            <p:cond delay="0"/>
                                          </p:stCondLst>
                                        </p:cTn>
                                        <p:tgtEl>
                                          <p:spTgt spid="21509"/>
                                        </p:tgtEl>
                                        <p:attrNameLst>
                                          <p:attrName>style.visibility</p:attrName>
                                        </p:attrNameLst>
                                      </p:cBhvr>
                                      <p:to>
                                        <p:strVal val="visible"/>
                                      </p:to>
                                    </p:set>
                                    <p:anim calcmode="lin" valueType="num">
                                      <p:cBhvr additive="base">
                                        <p:cTn id="15" dur="500" fill="hold"/>
                                        <p:tgtEl>
                                          <p:spTgt spid="21509"/>
                                        </p:tgtEl>
                                        <p:attrNameLst>
                                          <p:attrName>ppt_x</p:attrName>
                                        </p:attrNameLst>
                                      </p:cBhvr>
                                      <p:tavLst>
                                        <p:tav tm="0">
                                          <p:val>
                                            <p:strVal val="0-#ppt_w/2"/>
                                          </p:val>
                                        </p:tav>
                                        <p:tav tm="100000">
                                          <p:val>
                                            <p:strVal val="#ppt_x"/>
                                          </p:val>
                                        </p:tav>
                                      </p:tavLst>
                                    </p:anim>
                                    <p:anim calcmode="lin" valueType="num">
                                      <p:cBhvr additive="base">
                                        <p:cTn id="16" dur="500" fill="hold"/>
                                        <p:tgtEl>
                                          <p:spTgt spid="21509"/>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100"/>
                                  </p:stCondLst>
                                  <p:childTnLst>
                                    <p:set>
                                      <p:cBhvr>
                                        <p:cTn id="18" dur="1" fill="hold">
                                          <p:stCondLst>
                                            <p:cond delay="0"/>
                                          </p:stCondLst>
                                        </p:cTn>
                                        <p:tgtEl>
                                          <p:spTgt spid="21512"/>
                                        </p:tgtEl>
                                        <p:attrNameLst>
                                          <p:attrName>style.visibility</p:attrName>
                                        </p:attrNameLst>
                                      </p:cBhvr>
                                      <p:to>
                                        <p:strVal val="visible"/>
                                      </p:to>
                                    </p:set>
                                    <p:anim calcmode="lin" valueType="num">
                                      <p:cBhvr additive="base">
                                        <p:cTn id="19" dur="500" fill="hold"/>
                                        <p:tgtEl>
                                          <p:spTgt spid="21512"/>
                                        </p:tgtEl>
                                        <p:attrNameLst>
                                          <p:attrName>ppt_x</p:attrName>
                                        </p:attrNameLst>
                                      </p:cBhvr>
                                      <p:tavLst>
                                        <p:tav tm="0">
                                          <p:val>
                                            <p:strVal val="0-#ppt_w/2"/>
                                          </p:val>
                                        </p:tav>
                                        <p:tav tm="100000">
                                          <p:val>
                                            <p:strVal val="#ppt_x"/>
                                          </p:val>
                                        </p:tav>
                                      </p:tavLst>
                                    </p:anim>
                                    <p:anim calcmode="lin" valueType="num">
                                      <p:cBhvr additive="base">
                                        <p:cTn id="20" dur="500" fill="hold"/>
                                        <p:tgtEl>
                                          <p:spTgt spid="21512"/>
                                        </p:tgtEl>
                                        <p:attrNameLst>
                                          <p:attrName>ppt_y</p:attrName>
                                        </p:attrNameLst>
                                      </p:cBhvr>
                                      <p:tavLst>
                                        <p:tav tm="0">
                                          <p:val>
                                            <p:strVal val="1+#ppt_h/2"/>
                                          </p:val>
                                        </p:tav>
                                        <p:tav tm="100000">
                                          <p:val>
                                            <p:strVal val="#ppt_y"/>
                                          </p:val>
                                        </p:tav>
                                      </p:tavLst>
                                    </p:anim>
                                  </p:childTnLst>
                                </p:cTn>
                              </p:par>
                              <p:par>
                                <p:cTn id="21" presetID="2" presetClass="entr" presetSubtype="12" fill="hold" nodeType="withEffect">
                                  <p:stCondLst>
                                    <p:cond delay="200"/>
                                  </p:stCondLst>
                                  <p:childTnLst>
                                    <p:set>
                                      <p:cBhvr>
                                        <p:cTn id="22" dur="1" fill="hold">
                                          <p:stCondLst>
                                            <p:cond delay="0"/>
                                          </p:stCondLst>
                                        </p:cTn>
                                        <p:tgtEl>
                                          <p:spTgt spid="21515"/>
                                        </p:tgtEl>
                                        <p:attrNameLst>
                                          <p:attrName>style.visibility</p:attrName>
                                        </p:attrNameLst>
                                      </p:cBhvr>
                                      <p:to>
                                        <p:strVal val="visible"/>
                                      </p:to>
                                    </p:set>
                                    <p:anim calcmode="lin" valueType="num">
                                      <p:cBhvr additive="base">
                                        <p:cTn id="23" dur="500" fill="hold"/>
                                        <p:tgtEl>
                                          <p:spTgt spid="21515"/>
                                        </p:tgtEl>
                                        <p:attrNameLst>
                                          <p:attrName>ppt_x</p:attrName>
                                        </p:attrNameLst>
                                      </p:cBhvr>
                                      <p:tavLst>
                                        <p:tav tm="0">
                                          <p:val>
                                            <p:strVal val="0-#ppt_w/2"/>
                                          </p:val>
                                        </p:tav>
                                        <p:tav tm="100000">
                                          <p:val>
                                            <p:strVal val="#ppt_x"/>
                                          </p:val>
                                        </p:tav>
                                      </p:tavLst>
                                    </p:anim>
                                    <p:anim calcmode="lin" valueType="num">
                                      <p:cBhvr additive="base">
                                        <p:cTn id="24" dur="500" fill="hold"/>
                                        <p:tgtEl>
                                          <p:spTgt spid="21515"/>
                                        </p:tgtEl>
                                        <p:attrNameLst>
                                          <p:attrName>ppt_y</p:attrName>
                                        </p:attrNameLst>
                                      </p:cBhvr>
                                      <p:tavLst>
                                        <p:tav tm="0">
                                          <p:val>
                                            <p:strVal val="1+#ppt_h/2"/>
                                          </p:val>
                                        </p:tav>
                                        <p:tav tm="100000">
                                          <p:val>
                                            <p:strVal val="#ppt_y"/>
                                          </p:val>
                                        </p:tav>
                                      </p:tavLst>
                                    </p:anim>
                                  </p:childTnLst>
                                </p:cTn>
                              </p:par>
                              <p:par>
                                <p:cTn id="25" presetID="2" presetClass="entr" presetSubtype="12" fill="hold" nodeType="withEffect">
                                  <p:stCondLst>
                                    <p:cond delay="300"/>
                                  </p:stCondLst>
                                  <p:childTnLst>
                                    <p:set>
                                      <p:cBhvr>
                                        <p:cTn id="26" dur="1" fill="hold">
                                          <p:stCondLst>
                                            <p:cond delay="0"/>
                                          </p:stCondLst>
                                        </p:cTn>
                                        <p:tgtEl>
                                          <p:spTgt spid="21518"/>
                                        </p:tgtEl>
                                        <p:attrNameLst>
                                          <p:attrName>style.visibility</p:attrName>
                                        </p:attrNameLst>
                                      </p:cBhvr>
                                      <p:to>
                                        <p:strVal val="visible"/>
                                      </p:to>
                                    </p:set>
                                    <p:anim calcmode="lin" valueType="num">
                                      <p:cBhvr additive="base">
                                        <p:cTn id="27" dur="500" fill="hold"/>
                                        <p:tgtEl>
                                          <p:spTgt spid="21518"/>
                                        </p:tgtEl>
                                        <p:attrNameLst>
                                          <p:attrName>ppt_x</p:attrName>
                                        </p:attrNameLst>
                                      </p:cBhvr>
                                      <p:tavLst>
                                        <p:tav tm="0">
                                          <p:val>
                                            <p:strVal val="0-#ppt_w/2"/>
                                          </p:val>
                                        </p:tav>
                                        <p:tav tm="100000">
                                          <p:val>
                                            <p:strVal val="#ppt_x"/>
                                          </p:val>
                                        </p:tav>
                                      </p:tavLst>
                                    </p:anim>
                                    <p:anim calcmode="lin" valueType="num">
                                      <p:cBhvr additive="base">
                                        <p:cTn id="28" dur="500" fill="hold"/>
                                        <p:tgtEl>
                                          <p:spTgt spid="21518"/>
                                        </p:tgtEl>
                                        <p:attrNameLst>
                                          <p:attrName>ppt_y</p:attrName>
                                        </p:attrNameLst>
                                      </p:cBhvr>
                                      <p:tavLst>
                                        <p:tav tm="0">
                                          <p:val>
                                            <p:strVal val="1+#ppt_h/2"/>
                                          </p:val>
                                        </p:tav>
                                        <p:tav tm="100000">
                                          <p:val>
                                            <p:strVal val="#ppt_y"/>
                                          </p:val>
                                        </p:tav>
                                      </p:tavLst>
                                    </p:anim>
                                  </p:childTnLst>
                                </p:cTn>
                              </p:par>
                              <p:par>
                                <p:cTn id="29" presetID="2" presetClass="entr" presetSubtype="12" fill="hold" nodeType="withEffect">
                                  <p:stCondLst>
                                    <p:cond delay="400"/>
                                  </p:stCondLst>
                                  <p:childTnLst>
                                    <p:set>
                                      <p:cBhvr>
                                        <p:cTn id="30" dur="1" fill="hold">
                                          <p:stCondLst>
                                            <p:cond delay="0"/>
                                          </p:stCondLst>
                                        </p:cTn>
                                        <p:tgtEl>
                                          <p:spTgt spid="21521"/>
                                        </p:tgtEl>
                                        <p:attrNameLst>
                                          <p:attrName>style.visibility</p:attrName>
                                        </p:attrNameLst>
                                      </p:cBhvr>
                                      <p:to>
                                        <p:strVal val="visible"/>
                                      </p:to>
                                    </p:set>
                                    <p:anim calcmode="lin" valueType="num">
                                      <p:cBhvr additive="base">
                                        <p:cTn id="31" dur="500" fill="hold"/>
                                        <p:tgtEl>
                                          <p:spTgt spid="21521"/>
                                        </p:tgtEl>
                                        <p:attrNameLst>
                                          <p:attrName>ppt_x</p:attrName>
                                        </p:attrNameLst>
                                      </p:cBhvr>
                                      <p:tavLst>
                                        <p:tav tm="0">
                                          <p:val>
                                            <p:strVal val="0-#ppt_w/2"/>
                                          </p:val>
                                        </p:tav>
                                        <p:tav tm="100000">
                                          <p:val>
                                            <p:strVal val="#ppt_x"/>
                                          </p:val>
                                        </p:tav>
                                      </p:tavLst>
                                    </p:anim>
                                    <p:anim calcmode="lin" valueType="num">
                                      <p:cBhvr additive="base">
                                        <p:cTn id="32" dur="500" fill="hold"/>
                                        <p:tgtEl>
                                          <p:spTgt spid="21521"/>
                                        </p:tgtEl>
                                        <p:attrNameLst>
                                          <p:attrName>ppt_y</p:attrName>
                                        </p:attrNameLst>
                                      </p:cBhvr>
                                      <p:tavLst>
                                        <p:tav tm="0">
                                          <p:val>
                                            <p:strVal val="1+#ppt_h/2"/>
                                          </p:val>
                                        </p:tav>
                                        <p:tav tm="100000">
                                          <p:val>
                                            <p:strVal val="#ppt_y"/>
                                          </p:val>
                                        </p:tav>
                                      </p:tavLst>
                                    </p:anim>
                                  </p:childTnLst>
                                </p:cTn>
                              </p:par>
                              <p:par>
                                <p:cTn id="33" presetID="2" presetClass="entr" presetSubtype="12" fill="hold" nodeType="withEffect">
                                  <p:stCondLst>
                                    <p:cond delay="500"/>
                                  </p:stCondLst>
                                  <p:childTnLst>
                                    <p:set>
                                      <p:cBhvr>
                                        <p:cTn id="34" dur="1" fill="hold">
                                          <p:stCondLst>
                                            <p:cond delay="0"/>
                                          </p:stCondLst>
                                        </p:cTn>
                                        <p:tgtEl>
                                          <p:spTgt spid="3"/>
                                        </p:tgtEl>
                                        <p:attrNameLst>
                                          <p:attrName>style.visibility</p:attrName>
                                        </p:attrNameLst>
                                      </p:cBhvr>
                                      <p:to>
                                        <p:strVal val="visible"/>
                                      </p:to>
                                    </p:set>
                                    <p:anim calcmode="lin" valueType="num">
                                      <p:cBhvr additive="base">
                                        <p:cTn id="35" dur="500" fill="hold"/>
                                        <p:tgtEl>
                                          <p:spTgt spid="3"/>
                                        </p:tgtEl>
                                        <p:attrNameLst>
                                          <p:attrName>ppt_x</p:attrName>
                                        </p:attrNameLst>
                                      </p:cBhvr>
                                      <p:tavLst>
                                        <p:tav tm="0">
                                          <p:val>
                                            <p:strVal val="0-#ppt_w/2"/>
                                          </p:val>
                                        </p:tav>
                                        <p:tav tm="100000">
                                          <p:val>
                                            <p:strVal val="#ppt_x"/>
                                          </p:val>
                                        </p:tav>
                                      </p:tavLst>
                                    </p:anim>
                                    <p:anim calcmode="lin" valueType="num">
                                      <p:cBhvr additive="base">
                                        <p:cTn id="36" dur="500" fill="hold"/>
                                        <p:tgtEl>
                                          <p:spTgt spid="3"/>
                                        </p:tgtEl>
                                        <p:attrNameLst>
                                          <p:attrName>ppt_y</p:attrName>
                                        </p:attrNameLst>
                                      </p:cBhvr>
                                      <p:tavLst>
                                        <p:tav tm="0">
                                          <p:val>
                                            <p:strVal val="1+#ppt_h/2"/>
                                          </p:val>
                                        </p:tav>
                                        <p:tav tm="100000">
                                          <p:val>
                                            <p:strVal val="#ppt_y"/>
                                          </p:val>
                                        </p:tav>
                                      </p:tavLst>
                                    </p:anim>
                                  </p:childTnLst>
                                </p:cTn>
                              </p:par>
                            </p:childTnLst>
                          </p:cTn>
                        </p:par>
                        <p:par>
                          <p:cTn id="37" fill="hold" nodeType="afterGroup">
                            <p:stCondLst>
                              <p:cond delay="1760"/>
                            </p:stCondLst>
                            <p:childTnLst>
                              <p:par>
                                <p:cTn id="38" presetID="16" presetClass="entr" presetSubtype="26" fill="hold" nodeType="afterEffect">
                                  <p:stCondLst>
                                    <p:cond delay="0"/>
                                  </p:stCondLst>
                                  <p:childTnLst>
                                    <p:set>
                                      <p:cBhvr>
                                        <p:cTn id="39" dur="1" fill="hold">
                                          <p:stCondLst>
                                            <p:cond delay="0"/>
                                          </p:stCondLst>
                                        </p:cTn>
                                        <p:tgtEl>
                                          <p:spTgt spid="21508"/>
                                        </p:tgtEl>
                                        <p:attrNameLst>
                                          <p:attrName>style.visibility</p:attrName>
                                        </p:attrNameLst>
                                      </p:cBhvr>
                                      <p:to>
                                        <p:strVal val="visible"/>
                                      </p:to>
                                    </p:set>
                                    <p:animEffect transition="in" filter="barn(inHorizontal)">
                                      <p:cBhvr>
                                        <p:cTn id="40" dur="500"/>
                                        <p:tgtEl>
                                          <p:spTgt spid="21508"/>
                                        </p:tgtEl>
                                      </p:cBhvr>
                                    </p:animEffect>
                                  </p:childTnLst>
                                </p:cTn>
                              </p:par>
                            </p:childTnLst>
                          </p:cTn>
                        </p:par>
                        <p:par>
                          <p:cTn id="41" fill="hold" nodeType="afterGroup">
                            <p:stCondLst>
                              <p:cond delay="2260"/>
                            </p:stCondLst>
                            <p:childTnLst>
                              <p:par>
                                <p:cTn id="42" presetID="42" presetClass="entr" presetSubtype="0" fill="hold" nodeType="afterEffect">
                                  <p:stCondLst>
                                    <p:cond delay="0"/>
                                  </p:stCondLst>
                                  <p:childTnLst>
                                    <p:set>
                                      <p:cBhvr>
                                        <p:cTn id="43" dur="1" fill="hold">
                                          <p:stCondLst>
                                            <p:cond delay="0"/>
                                          </p:stCondLst>
                                        </p:cTn>
                                        <p:tgtEl>
                                          <p:spTgt spid="5"/>
                                        </p:tgtEl>
                                        <p:attrNameLst>
                                          <p:attrName>style.visibility</p:attrName>
                                        </p:attrNameLst>
                                      </p:cBhvr>
                                      <p:to>
                                        <p:strVal val="visible"/>
                                      </p:to>
                                    </p:set>
                                    <p:animEffect transition="in" filter="fade">
                                      <p:cBhvr>
                                        <p:cTn id="44" dur="1000"/>
                                        <p:tgtEl>
                                          <p:spTgt spid="5"/>
                                        </p:tgtEl>
                                      </p:cBhvr>
                                    </p:animEffect>
                                    <p:anim calcmode="lin" valueType="num">
                                      <p:cBhvr>
                                        <p:cTn id="45" dur="1000" fill="hold"/>
                                        <p:tgtEl>
                                          <p:spTgt spid="5"/>
                                        </p:tgtEl>
                                        <p:attrNameLst>
                                          <p:attrName>ppt_x</p:attrName>
                                        </p:attrNameLst>
                                      </p:cBhvr>
                                      <p:tavLst>
                                        <p:tav tm="0">
                                          <p:val>
                                            <p:strVal val="#ppt_x"/>
                                          </p:val>
                                        </p:tav>
                                        <p:tav tm="100000">
                                          <p:val>
                                            <p:strVal val="#ppt_x"/>
                                          </p:val>
                                        </p:tav>
                                      </p:tavLst>
                                    </p:anim>
                                    <p:anim calcmode="lin" valueType="num">
                                      <p:cBhvr>
                                        <p:cTn id="4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Box 54"/>
          <p:cNvSpPr txBox="1">
            <a:spLocks noChangeArrowheads="1"/>
          </p:cNvSpPr>
          <p:nvPr/>
        </p:nvSpPr>
        <p:spPr bwMode="auto">
          <a:xfrm>
            <a:off x="1330325" y="44450"/>
            <a:ext cx="50419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800">
                <a:solidFill>
                  <a:schemeClr val="accent2"/>
                </a:solidFill>
                <a:latin typeface="微软雅黑" pitchFamily="34" charset="-122"/>
              </a:rPr>
              <a:t>2.4</a:t>
            </a:r>
            <a:r>
              <a:rPr lang="zh-CN" altLang="en-US" sz="2800">
                <a:solidFill>
                  <a:schemeClr val="accent2"/>
                </a:solidFill>
                <a:latin typeface="微软雅黑" pitchFamily="34" charset="-122"/>
              </a:rPr>
              <a:t>请输入您的标题</a:t>
            </a:r>
          </a:p>
        </p:txBody>
      </p:sp>
      <p:sp>
        <p:nvSpPr>
          <p:cNvPr id="4" name="TextBox 55"/>
          <p:cNvSpPr txBox="1">
            <a:spLocks noChangeArrowheads="1"/>
          </p:cNvSpPr>
          <p:nvPr/>
        </p:nvSpPr>
        <p:spPr bwMode="auto">
          <a:xfrm>
            <a:off x="139700" y="106363"/>
            <a:ext cx="10652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altLang="zh-CN" sz="2000">
                <a:solidFill>
                  <a:schemeClr val="accent2"/>
                </a:solidFill>
                <a:ea typeface="宋体" pitchFamily="2" charset="-122"/>
              </a:rPr>
              <a:t>Part</a:t>
            </a:r>
            <a:r>
              <a:rPr lang="en-US" altLang="zh-CN">
                <a:solidFill>
                  <a:schemeClr val="accent2"/>
                </a:solidFill>
                <a:ea typeface="宋体" pitchFamily="2" charset="-122"/>
              </a:rPr>
              <a:t>  2</a:t>
            </a:r>
            <a:endParaRPr lang="zh-CN" altLang="en-US">
              <a:solidFill>
                <a:schemeClr val="accent2"/>
              </a:solidFill>
              <a:ea typeface="宋体" pitchFamily="2" charset="-122"/>
            </a:endParaRPr>
          </a:p>
        </p:txBody>
      </p:sp>
      <p:sp>
        <p:nvSpPr>
          <p:cNvPr id="22532" name="Rectangle 5"/>
          <p:cNvSpPr>
            <a:spLocks noChangeArrowheads="1"/>
          </p:cNvSpPr>
          <p:nvPr/>
        </p:nvSpPr>
        <p:spPr bwMode="auto">
          <a:xfrm>
            <a:off x="361950" y="2173288"/>
            <a:ext cx="11493500" cy="2584450"/>
          </a:xfrm>
          <a:prstGeom prst="rect">
            <a:avLst/>
          </a:prstGeom>
          <a:solidFill>
            <a:srgbClr val="91919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rgbClr val="C4261D"/>
              </a:solidFill>
              <a:ea typeface="宋体" pitchFamily="2" charset="-122"/>
            </a:endParaRPr>
          </a:p>
        </p:txBody>
      </p:sp>
      <p:sp>
        <p:nvSpPr>
          <p:cNvPr id="22533" name="Rectangle 8"/>
          <p:cNvSpPr>
            <a:spLocks noChangeArrowheads="1"/>
          </p:cNvSpPr>
          <p:nvPr/>
        </p:nvSpPr>
        <p:spPr bwMode="auto">
          <a:xfrm>
            <a:off x="0" y="2173288"/>
            <a:ext cx="252413" cy="258445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rgbClr val="C4261D"/>
              </a:solidFill>
              <a:ea typeface="宋体" pitchFamily="2" charset="-122"/>
            </a:endParaRPr>
          </a:p>
        </p:txBody>
      </p:sp>
      <p:pic>
        <p:nvPicPr>
          <p:cNvPr id="22534" name="Picture 57"/>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a:off x="698500" y="6453188"/>
            <a:ext cx="4117975"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5" name="圆角矩形 59"/>
          <p:cNvSpPr>
            <a:spLocks noChangeArrowheads="1"/>
          </p:cNvSpPr>
          <p:nvPr/>
        </p:nvSpPr>
        <p:spPr bwMode="auto">
          <a:xfrm>
            <a:off x="1127125" y="2420938"/>
            <a:ext cx="3095625" cy="4032250"/>
          </a:xfrm>
          <a:prstGeom prst="roundRect">
            <a:avLst>
              <a:gd name="adj" fmla="val 4324"/>
            </a:avLst>
          </a:prstGeom>
          <a:solidFill>
            <a:srgbClr val="F2F2F2"/>
          </a:solidFill>
          <a:ln w="9525">
            <a:solidFill>
              <a:srgbClr val="B5B5B7"/>
            </a:solidFill>
            <a:round/>
            <a:headEnd/>
            <a:tailEnd/>
          </a:ln>
        </p:spPr>
        <p:txBody>
          <a:bodyPr/>
          <a:lstStyle/>
          <a:p>
            <a:endParaRPr lang="zh-CN" altLang="en-US">
              <a:solidFill>
                <a:srgbClr val="C4261D"/>
              </a:solidFill>
              <a:ea typeface="宋体" pitchFamily="2" charset="-122"/>
            </a:endParaRPr>
          </a:p>
        </p:txBody>
      </p:sp>
      <p:sp>
        <p:nvSpPr>
          <p:cNvPr id="22536" name="TextBox 60"/>
          <p:cNvSpPr txBox="1">
            <a:spLocks noChangeArrowheads="1"/>
          </p:cNvSpPr>
          <p:nvPr/>
        </p:nvSpPr>
        <p:spPr bwMode="auto">
          <a:xfrm>
            <a:off x="1377950" y="3357563"/>
            <a:ext cx="2592388"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zh-CN" altLang="en-US" sz="1600">
                <a:solidFill>
                  <a:schemeClr val="accent1"/>
                </a:solidFill>
                <a:latin typeface="微软雅黑" pitchFamily="34" charset="-122"/>
              </a:rPr>
              <a:t>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a:t>
            </a:r>
          </a:p>
        </p:txBody>
      </p:sp>
      <p:sp>
        <p:nvSpPr>
          <p:cNvPr id="22537" name="圆角矩形 61"/>
          <p:cNvSpPr>
            <a:spLocks noChangeArrowheads="1"/>
          </p:cNvSpPr>
          <p:nvPr/>
        </p:nvSpPr>
        <p:spPr bwMode="auto">
          <a:xfrm>
            <a:off x="4538663" y="2420938"/>
            <a:ext cx="3097212" cy="4032250"/>
          </a:xfrm>
          <a:prstGeom prst="roundRect">
            <a:avLst>
              <a:gd name="adj" fmla="val 4324"/>
            </a:avLst>
          </a:prstGeom>
          <a:solidFill>
            <a:srgbClr val="F2F2F2"/>
          </a:solidFill>
          <a:ln w="9525">
            <a:solidFill>
              <a:srgbClr val="B5B5B7"/>
            </a:solidFill>
            <a:round/>
            <a:headEnd/>
            <a:tailEnd/>
          </a:ln>
        </p:spPr>
        <p:txBody>
          <a:bodyPr/>
          <a:lstStyle/>
          <a:p>
            <a:endParaRPr lang="zh-CN" altLang="en-US">
              <a:solidFill>
                <a:srgbClr val="C4261D"/>
              </a:solidFill>
              <a:ea typeface="宋体" pitchFamily="2" charset="-122"/>
            </a:endParaRPr>
          </a:p>
        </p:txBody>
      </p:sp>
      <p:sp>
        <p:nvSpPr>
          <p:cNvPr id="22538" name="TextBox 62"/>
          <p:cNvSpPr txBox="1">
            <a:spLocks noChangeArrowheads="1"/>
          </p:cNvSpPr>
          <p:nvPr/>
        </p:nvSpPr>
        <p:spPr bwMode="auto">
          <a:xfrm>
            <a:off x="4789488" y="3357563"/>
            <a:ext cx="2592387"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zh-CN" altLang="en-US" sz="1600">
                <a:solidFill>
                  <a:schemeClr val="accent1"/>
                </a:solidFill>
                <a:latin typeface="微软雅黑" pitchFamily="34" charset="-122"/>
              </a:rPr>
              <a:t>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a:t>
            </a:r>
          </a:p>
        </p:txBody>
      </p:sp>
      <p:sp>
        <p:nvSpPr>
          <p:cNvPr id="22539" name="圆角矩形 63"/>
          <p:cNvSpPr>
            <a:spLocks noChangeArrowheads="1"/>
          </p:cNvSpPr>
          <p:nvPr/>
        </p:nvSpPr>
        <p:spPr bwMode="auto">
          <a:xfrm>
            <a:off x="7950200" y="2420938"/>
            <a:ext cx="3097213" cy="4032250"/>
          </a:xfrm>
          <a:prstGeom prst="roundRect">
            <a:avLst>
              <a:gd name="adj" fmla="val 4324"/>
            </a:avLst>
          </a:prstGeom>
          <a:solidFill>
            <a:srgbClr val="F2F2F2"/>
          </a:solidFill>
          <a:ln w="9525">
            <a:solidFill>
              <a:srgbClr val="B5B5B7"/>
            </a:solidFill>
            <a:round/>
            <a:headEnd/>
            <a:tailEnd/>
          </a:ln>
        </p:spPr>
        <p:txBody>
          <a:bodyPr/>
          <a:lstStyle/>
          <a:p>
            <a:endParaRPr lang="zh-CN" altLang="en-US">
              <a:solidFill>
                <a:srgbClr val="C4261D"/>
              </a:solidFill>
              <a:ea typeface="宋体" pitchFamily="2" charset="-122"/>
            </a:endParaRPr>
          </a:p>
        </p:txBody>
      </p:sp>
      <p:sp>
        <p:nvSpPr>
          <p:cNvPr id="22540" name="TextBox 64"/>
          <p:cNvSpPr txBox="1">
            <a:spLocks noChangeArrowheads="1"/>
          </p:cNvSpPr>
          <p:nvPr/>
        </p:nvSpPr>
        <p:spPr bwMode="auto">
          <a:xfrm>
            <a:off x="8201025" y="3357563"/>
            <a:ext cx="2592388"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zh-CN" altLang="en-US" sz="1600">
                <a:solidFill>
                  <a:schemeClr val="accent1"/>
                </a:solidFill>
                <a:latin typeface="微软雅黑" pitchFamily="34" charset="-122"/>
              </a:rPr>
              <a:t>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a:t>
            </a:r>
          </a:p>
        </p:txBody>
      </p:sp>
      <p:pic>
        <p:nvPicPr>
          <p:cNvPr id="22541" name="Picture 57"/>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a:off x="3990975" y="6453188"/>
            <a:ext cx="4119563"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42" name="Picture 57"/>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a:off x="7439025" y="6453188"/>
            <a:ext cx="4119563"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43" name="Rectangle 8"/>
          <p:cNvSpPr>
            <a:spLocks noChangeArrowheads="1"/>
          </p:cNvSpPr>
          <p:nvPr/>
        </p:nvSpPr>
        <p:spPr bwMode="auto">
          <a:xfrm>
            <a:off x="11944350" y="2173288"/>
            <a:ext cx="252413" cy="258445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rgbClr val="C4261D"/>
              </a:solidFill>
              <a:ea typeface="宋体" pitchFamily="2" charset="-122"/>
            </a:endParaRPr>
          </a:p>
        </p:txBody>
      </p:sp>
      <p:sp>
        <p:nvSpPr>
          <p:cNvPr id="22544" name="椭圆 68"/>
          <p:cNvSpPr>
            <a:spLocks noChangeArrowheads="1"/>
          </p:cNvSpPr>
          <p:nvPr/>
        </p:nvSpPr>
        <p:spPr bwMode="auto">
          <a:xfrm>
            <a:off x="1811338" y="1435100"/>
            <a:ext cx="1724025" cy="1724025"/>
          </a:xfrm>
          <a:prstGeom prst="ellipse">
            <a:avLst/>
          </a:prstGeom>
          <a:solidFill>
            <a:schemeClr val="tx1"/>
          </a:solidFill>
          <a:ln w="9525">
            <a:solidFill>
              <a:schemeClr val="accent2"/>
            </a:solidFill>
            <a:round/>
            <a:headEnd/>
            <a:tailEnd/>
          </a:ln>
        </p:spPr>
        <p:txBody>
          <a:bodyPr/>
          <a:lstStyle/>
          <a:p>
            <a:endParaRPr lang="zh-CN" altLang="en-US">
              <a:solidFill>
                <a:srgbClr val="C4261D"/>
              </a:solidFill>
              <a:ea typeface="宋体" pitchFamily="2" charset="-122"/>
            </a:endParaRPr>
          </a:p>
        </p:txBody>
      </p:sp>
      <p:sp>
        <p:nvSpPr>
          <p:cNvPr id="22545" name="TextBox 69"/>
          <p:cNvSpPr txBox="1">
            <a:spLocks noChangeArrowheads="1"/>
          </p:cNvSpPr>
          <p:nvPr/>
        </p:nvSpPr>
        <p:spPr bwMode="auto">
          <a:xfrm>
            <a:off x="1993900" y="2065338"/>
            <a:ext cx="14160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a:solidFill>
                  <a:srgbClr val="F8F8F8"/>
                </a:solidFill>
                <a:latin typeface="微软雅黑" pitchFamily="34" charset="-122"/>
              </a:rPr>
              <a:t>发展趋势</a:t>
            </a:r>
          </a:p>
        </p:txBody>
      </p:sp>
      <p:grpSp>
        <p:nvGrpSpPr>
          <p:cNvPr id="22546" name="组合 70"/>
          <p:cNvGrpSpPr>
            <a:grpSpLocks/>
          </p:cNvGrpSpPr>
          <p:nvPr/>
        </p:nvGrpSpPr>
        <p:grpSpPr bwMode="auto">
          <a:xfrm>
            <a:off x="1808163" y="1520825"/>
            <a:ext cx="515937" cy="517525"/>
            <a:chOff x="0" y="0"/>
            <a:chExt cx="517088" cy="517088"/>
          </a:xfrm>
        </p:grpSpPr>
        <p:sp>
          <p:nvSpPr>
            <p:cNvPr id="5" name="椭圆 71"/>
            <p:cNvSpPr>
              <a:spLocks noChangeArrowheads="1"/>
            </p:cNvSpPr>
            <p:nvPr/>
          </p:nvSpPr>
          <p:spPr bwMode="auto">
            <a:xfrm>
              <a:off x="0" y="0"/>
              <a:ext cx="517088" cy="517088"/>
            </a:xfrm>
            <a:prstGeom prst="ellipse">
              <a:avLst/>
            </a:prstGeom>
            <a:solidFill>
              <a:schemeClr val="bg2"/>
            </a:solidFill>
            <a:ln w="9525">
              <a:solidFill>
                <a:srgbClr val="F8F8F8"/>
              </a:solidFill>
              <a:round/>
              <a:headEnd/>
              <a:tailEnd/>
            </a:ln>
          </p:spPr>
          <p:txBody>
            <a:bodyPr/>
            <a:lstStyle/>
            <a:p>
              <a:endParaRPr lang="zh-CN" altLang="en-US">
                <a:solidFill>
                  <a:schemeClr val="accent2"/>
                </a:solidFill>
                <a:ea typeface="宋体" pitchFamily="2" charset="-122"/>
              </a:endParaRPr>
            </a:p>
          </p:txBody>
        </p:sp>
        <p:sp>
          <p:nvSpPr>
            <p:cNvPr id="22547" name="TextBox 72"/>
            <p:cNvSpPr txBox="1">
              <a:spLocks noChangeArrowheads="1"/>
            </p:cNvSpPr>
            <p:nvPr/>
          </p:nvSpPr>
          <p:spPr bwMode="auto">
            <a:xfrm>
              <a:off x="75641" y="27711"/>
              <a:ext cx="3658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a:solidFill>
                    <a:schemeClr val="accent2"/>
                  </a:solidFill>
                  <a:latin typeface="微软雅黑" pitchFamily="34" charset="-122"/>
                </a:rPr>
                <a:t>1</a:t>
              </a:r>
              <a:endParaRPr lang="zh-CN" altLang="en-US" sz="2400">
                <a:solidFill>
                  <a:schemeClr val="accent2"/>
                </a:solidFill>
                <a:latin typeface="微软雅黑" pitchFamily="34" charset="-122"/>
              </a:endParaRPr>
            </a:p>
          </p:txBody>
        </p:sp>
      </p:grpSp>
      <p:sp>
        <p:nvSpPr>
          <p:cNvPr id="22549" name="椭圆 73"/>
          <p:cNvSpPr>
            <a:spLocks noChangeArrowheads="1"/>
          </p:cNvSpPr>
          <p:nvPr/>
        </p:nvSpPr>
        <p:spPr bwMode="auto">
          <a:xfrm>
            <a:off x="5238750" y="1341438"/>
            <a:ext cx="1724025" cy="1722437"/>
          </a:xfrm>
          <a:prstGeom prst="ellipse">
            <a:avLst/>
          </a:prstGeom>
          <a:solidFill>
            <a:schemeClr val="tx2"/>
          </a:solidFill>
          <a:ln w="9525">
            <a:solidFill>
              <a:schemeClr val="accent2"/>
            </a:solidFill>
            <a:round/>
            <a:headEnd/>
            <a:tailEnd/>
          </a:ln>
        </p:spPr>
        <p:txBody>
          <a:bodyPr/>
          <a:lstStyle/>
          <a:p>
            <a:endParaRPr lang="zh-CN" altLang="en-US">
              <a:solidFill>
                <a:srgbClr val="C4261D"/>
              </a:solidFill>
              <a:ea typeface="宋体" pitchFamily="2" charset="-122"/>
            </a:endParaRPr>
          </a:p>
        </p:txBody>
      </p:sp>
      <p:sp>
        <p:nvSpPr>
          <p:cNvPr id="22550" name="TextBox 74"/>
          <p:cNvSpPr txBox="1">
            <a:spLocks noChangeArrowheads="1"/>
          </p:cNvSpPr>
          <p:nvPr/>
        </p:nvSpPr>
        <p:spPr bwMode="auto">
          <a:xfrm>
            <a:off x="5453063" y="1971675"/>
            <a:ext cx="1416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a:solidFill>
                  <a:schemeClr val="accent1"/>
                </a:solidFill>
                <a:latin typeface="微软雅黑" pitchFamily="34" charset="-122"/>
              </a:rPr>
              <a:t>消费习惯</a:t>
            </a:r>
          </a:p>
        </p:txBody>
      </p:sp>
      <p:grpSp>
        <p:nvGrpSpPr>
          <p:cNvPr id="22551" name="组合 75"/>
          <p:cNvGrpSpPr>
            <a:grpSpLocks/>
          </p:cNvGrpSpPr>
          <p:nvPr/>
        </p:nvGrpSpPr>
        <p:grpSpPr bwMode="auto">
          <a:xfrm>
            <a:off x="5233988" y="1427163"/>
            <a:ext cx="517525" cy="517525"/>
            <a:chOff x="0" y="0"/>
            <a:chExt cx="517088" cy="517088"/>
          </a:xfrm>
        </p:grpSpPr>
        <p:sp>
          <p:nvSpPr>
            <p:cNvPr id="6" name="椭圆 76"/>
            <p:cNvSpPr>
              <a:spLocks noChangeArrowheads="1"/>
            </p:cNvSpPr>
            <p:nvPr/>
          </p:nvSpPr>
          <p:spPr bwMode="auto">
            <a:xfrm>
              <a:off x="0" y="0"/>
              <a:ext cx="517088" cy="517088"/>
            </a:xfrm>
            <a:prstGeom prst="ellipse">
              <a:avLst/>
            </a:prstGeom>
            <a:solidFill>
              <a:schemeClr val="bg2"/>
            </a:solidFill>
            <a:ln w="9525">
              <a:solidFill>
                <a:srgbClr val="F8F8F8"/>
              </a:solidFill>
              <a:round/>
              <a:headEnd/>
              <a:tailEnd/>
            </a:ln>
          </p:spPr>
          <p:txBody>
            <a:bodyPr/>
            <a:lstStyle/>
            <a:p>
              <a:endParaRPr lang="zh-CN" altLang="en-US">
                <a:solidFill>
                  <a:schemeClr val="accent2"/>
                </a:solidFill>
                <a:ea typeface="宋体" pitchFamily="2" charset="-122"/>
              </a:endParaRPr>
            </a:p>
          </p:txBody>
        </p:sp>
        <p:sp>
          <p:nvSpPr>
            <p:cNvPr id="22552" name="TextBox 77"/>
            <p:cNvSpPr txBox="1">
              <a:spLocks noChangeArrowheads="1"/>
            </p:cNvSpPr>
            <p:nvPr/>
          </p:nvSpPr>
          <p:spPr bwMode="auto">
            <a:xfrm>
              <a:off x="75641" y="27711"/>
              <a:ext cx="3658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a:solidFill>
                    <a:schemeClr val="accent2"/>
                  </a:solidFill>
                  <a:latin typeface="微软雅黑" pitchFamily="34" charset="-122"/>
                </a:rPr>
                <a:t>2</a:t>
              </a:r>
              <a:endParaRPr lang="zh-CN" altLang="en-US" sz="2400">
                <a:solidFill>
                  <a:schemeClr val="accent2"/>
                </a:solidFill>
                <a:latin typeface="微软雅黑" pitchFamily="34" charset="-122"/>
              </a:endParaRPr>
            </a:p>
          </p:txBody>
        </p:sp>
      </p:grpSp>
      <p:sp>
        <p:nvSpPr>
          <p:cNvPr id="22554" name="椭圆 78"/>
          <p:cNvSpPr>
            <a:spLocks noChangeArrowheads="1"/>
          </p:cNvSpPr>
          <p:nvPr/>
        </p:nvSpPr>
        <p:spPr bwMode="auto">
          <a:xfrm>
            <a:off x="8623300" y="1268413"/>
            <a:ext cx="1724025" cy="1724025"/>
          </a:xfrm>
          <a:prstGeom prst="ellipse">
            <a:avLst/>
          </a:prstGeom>
          <a:solidFill>
            <a:schemeClr val="bg1"/>
          </a:solidFill>
          <a:ln w="9525">
            <a:solidFill>
              <a:schemeClr val="accent2"/>
            </a:solidFill>
            <a:round/>
            <a:headEnd/>
            <a:tailEnd/>
          </a:ln>
        </p:spPr>
        <p:txBody>
          <a:bodyPr/>
          <a:lstStyle/>
          <a:p>
            <a:endParaRPr lang="zh-CN" altLang="en-US">
              <a:solidFill>
                <a:srgbClr val="C4261D"/>
              </a:solidFill>
              <a:ea typeface="宋体" pitchFamily="2" charset="-122"/>
            </a:endParaRPr>
          </a:p>
        </p:txBody>
      </p:sp>
      <p:sp>
        <p:nvSpPr>
          <p:cNvPr id="2" name="TextBox 79"/>
          <p:cNvSpPr txBox="1">
            <a:spLocks noChangeArrowheads="1"/>
          </p:cNvSpPr>
          <p:nvPr/>
        </p:nvSpPr>
        <p:spPr bwMode="auto">
          <a:xfrm>
            <a:off x="8791575" y="1900238"/>
            <a:ext cx="14160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a:solidFill>
                  <a:srgbClr val="F8F8F8"/>
                </a:solidFill>
                <a:latin typeface="微软雅黑" pitchFamily="34" charset="-122"/>
              </a:rPr>
              <a:t>政策扶持</a:t>
            </a:r>
          </a:p>
        </p:txBody>
      </p:sp>
      <p:grpSp>
        <p:nvGrpSpPr>
          <p:cNvPr id="3" name="组合 80"/>
          <p:cNvGrpSpPr>
            <a:grpSpLocks/>
          </p:cNvGrpSpPr>
          <p:nvPr/>
        </p:nvGrpSpPr>
        <p:grpSpPr bwMode="auto">
          <a:xfrm>
            <a:off x="8618538" y="1355725"/>
            <a:ext cx="517525" cy="515938"/>
            <a:chOff x="0" y="0"/>
            <a:chExt cx="517088" cy="517088"/>
          </a:xfrm>
        </p:grpSpPr>
        <p:sp>
          <p:nvSpPr>
            <p:cNvPr id="22556" name="椭圆 81"/>
            <p:cNvSpPr>
              <a:spLocks noChangeArrowheads="1"/>
            </p:cNvSpPr>
            <p:nvPr/>
          </p:nvSpPr>
          <p:spPr bwMode="auto">
            <a:xfrm>
              <a:off x="0" y="0"/>
              <a:ext cx="517088" cy="517088"/>
            </a:xfrm>
            <a:prstGeom prst="ellipse">
              <a:avLst/>
            </a:prstGeom>
            <a:solidFill>
              <a:schemeClr val="bg2"/>
            </a:solidFill>
            <a:ln w="9525">
              <a:solidFill>
                <a:srgbClr val="F8F8F8"/>
              </a:solidFill>
              <a:round/>
              <a:headEnd/>
              <a:tailEnd/>
            </a:ln>
          </p:spPr>
          <p:txBody>
            <a:bodyPr/>
            <a:lstStyle/>
            <a:p>
              <a:endParaRPr lang="zh-CN" altLang="en-US">
                <a:solidFill>
                  <a:schemeClr val="accent2"/>
                </a:solidFill>
                <a:ea typeface="宋体" pitchFamily="2" charset="-122"/>
              </a:endParaRPr>
            </a:p>
          </p:txBody>
        </p:sp>
        <p:sp>
          <p:nvSpPr>
            <p:cNvPr id="22557" name="TextBox 82"/>
            <p:cNvSpPr txBox="1">
              <a:spLocks noChangeArrowheads="1"/>
            </p:cNvSpPr>
            <p:nvPr/>
          </p:nvSpPr>
          <p:spPr bwMode="auto">
            <a:xfrm>
              <a:off x="75641" y="27711"/>
              <a:ext cx="3658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a:solidFill>
                    <a:schemeClr val="accent2"/>
                  </a:solidFill>
                  <a:latin typeface="微软雅黑" pitchFamily="34" charset="-122"/>
                </a:rPr>
                <a:t>3</a:t>
              </a:r>
              <a:endParaRPr lang="zh-CN" altLang="en-US" sz="2400">
                <a:solidFill>
                  <a:schemeClr val="accent2"/>
                </a:solidFill>
                <a:latin typeface="微软雅黑" pitchFamily="34" charset="-122"/>
              </a:endParaRPr>
            </a:p>
          </p:txBody>
        </p:sp>
      </p:grpSp>
    </p:spTree>
  </p:cSld>
  <p:clrMapOvr>
    <a:masterClrMapping/>
  </p:clrMapOvr>
  <p:transition spd="slow" advTm="85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2530"/>
                                        </p:tgtEl>
                                        <p:attrNameLst>
                                          <p:attrName>style.visibility</p:attrName>
                                        </p:attrNameLst>
                                      </p:cBhvr>
                                      <p:to>
                                        <p:strVal val="visible"/>
                                      </p:to>
                                    </p:set>
                                    <p:anim calcmode="lin" valueType="num">
                                      <p:cBhvr>
                                        <p:cTn id="7" dur="400" fill="hold"/>
                                        <p:tgtEl>
                                          <p:spTgt spid="22530"/>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2530"/>
                                        </p:tgtEl>
                                        <p:attrNameLst>
                                          <p:attrName>ppt_y</p:attrName>
                                        </p:attrNameLst>
                                      </p:cBhvr>
                                      <p:tavLst>
                                        <p:tav tm="0">
                                          <p:val>
                                            <p:strVal val="#ppt_y"/>
                                          </p:val>
                                        </p:tav>
                                        <p:tav tm="100000">
                                          <p:val>
                                            <p:strVal val="#ppt_y"/>
                                          </p:val>
                                        </p:tav>
                                      </p:tavLst>
                                    </p:anim>
                                    <p:anim calcmode="lin" valueType="num">
                                      <p:cBhvr>
                                        <p:cTn id="9" dur="400" fill="hold"/>
                                        <p:tgtEl>
                                          <p:spTgt spid="22530"/>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253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2530"/>
                                        </p:tgtEl>
                                      </p:cBhvr>
                                    </p:animEffect>
                                  </p:childTnLst>
                                </p:cTn>
                              </p:par>
                            </p:childTnLst>
                          </p:cTn>
                        </p:par>
                        <p:par>
                          <p:cTn id="12" fill="hold" nodeType="afterGroup">
                            <p:stCondLst>
                              <p:cond delay="760"/>
                            </p:stCondLst>
                            <p:childTnLst>
                              <p:par>
                                <p:cTn id="13" presetID="22" presetClass="entr" presetSubtype="8" fill="hold" grpId="0" nodeType="afterEffect">
                                  <p:stCondLst>
                                    <p:cond delay="0"/>
                                  </p:stCondLst>
                                  <p:childTnLst>
                                    <p:set>
                                      <p:cBhvr>
                                        <p:cTn id="14" dur="1" fill="hold">
                                          <p:stCondLst>
                                            <p:cond delay="0"/>
                                          </p:stCondLst>
                                        </p:cTn>
                                        <p:tgtEl>
                                          <p:spTgt spid="22533"/>
                                        </p:tgtEl>
                                        <p:attrNameLst>
                                          <p:attrName>style.visibility</p:attrName>
                                        </p:attrNameLst>
                                      </p:cBhvr>
                                      <p:to>
                                        <p:strVal val="visible"/>
                                      </p:to>
                                    </p:set>
                                    <p:animEffect transition="in" filter="wipe(left)">
                                      <p:cBhvr>
                                        <p:cTn id="15" dur="300"/>
                                        <p:tgtEl>
                                          <p:spTgt spid="22533"/>
                                        </p:tgtEl>
                                      </p:cBhvr>
                                    </p:animEffect>
                                  </p:childTnLst>
                                </p:cTn>
                              </p:par>
                            </p:childTnLst>
                          </p:cTn>
                        </p:par>
                        <p:par>
                          <p:cTn id="16" fill="hold" nodeType="afterGroup">
                            <p:stCondLst>
                              <p:cond delay="1060"/>
                            </p:stCondLst>
                            <p:childTnLst>
                              <p:par>
                                <p:cTn id="17" presetID="22" presetClass="entr" presetSubtype="8" fill="hold" grpId="0" nodeType="afterEffect">
                                  <p:stCondLst>
                                    <p:cond delay="0"/>
                                  </p:stCondLst>
                                  <p:childTnLst>
                                    <p:set>
                                      <p:cBhvr>
                                        <p:cTn id="18" dur="1" fill="hold">
                                          <p:stCondLst>
                                            <p:cond delay="0"/>
                                          </p:stCondLst>
                                        </p:cTn>
                                        <p:tgtEl>
                                          <p:spTgt spid="22532"/>
                                        </p:tgtEl>
                                        <p:attrNameLst>
                                          <p:attrName>style.visibility</p:attrName>
                                        </p:attrNameLst>
                                      </p:cBhvr>
                                      <p:to>
                                        <p:strVal val="visible"/>
                                      </p:to>
                                    </p:set>
                                    <p:animEffect transition="in" filter="wipe(left)">
                                      <p:cBhvr>
                                        <p:cTn id="19" dur="500"/>
                                        <p:tgtEl>
                                          <p:spTgt spid="22532"/>
                                        </p:tgtEl>
                                      </p:cBhvr>
                                    </p:animEffect>
                                  </p:childTnLst>
                                </p:cTn>
                              </p:par>
                            </p:childTnLst>
                          </p:cTn>
                        </p:par>
                        <p:par>
                          <p:cTn id="20" fill="hold" nodeType="afterGroup">
                            <p:stCondLst>
                              <p:cond delay="1560"/>
                            </p:stCondLst>
                            <p:childTnLst>
                              <p:par>
                                <p:cTn id="21" presetID="22" presetClass="entr" presetSubtype="8" fill="hold" grpId="0" nodeType="afterEffect">
                                  <p:stCondLst>
                                    <p:cond delay="0"/>
                                  </p:stCondLst>
                                  <p:childTnLst>
                                    <p:set>
                                      <p:cBhvr>
                                        <p:cTn id="22" dur="1" fill="hold">
                                          <p:stCondLst>
                                            <p:cond delay="0"/>
                                          </p:stCondLst>
                                        </p:cTn>
                                        <p:tgtEl>
                                          <p:spTgt spid="22543"/>
                                        </p:tgtEl>
                                        <p:attrNameLst>
                                          <p:attrName>style.visibility</p:attrName>
                                        </p:attrNameLst>
                                      </p:cBhvr>
                                      <p:to>
                                        <p:strVal val="visible"/>
                                      </p:to>
                                    </p:set>
                                    <p:animEffect transition="in" filter="wipe(left)">
                                      <p:cBhvr>
                                        <p:cTn id="23" dur="500"/>
                                        <p:tgtEl>
                                          <p:spTgt spid="22543"/>
                                        </p:tgtEl>
                                      </p:cBhvr>
                                    </p:animEffect>
                                  </p:childTnLst>
                                </p:cTn>
                              </p:par>
                            </p:childTnLst>
                          </p:cTn>
                        </p:par>
                        <p:par>
                          <p:cTn id="24" fill="hold" nodeType="afterGroup">
                            <p:stCondLst>
                              <p:cond delay="2060"/>
                            </p:stCondLst>
                            <p:childTnLst>
                              <p:par>
                                <p:cTn id="25" presetID="2" presetClass="entr" presetSubtype="4" fill="hold" grpId="0" nodeType="afterEffect">
                                  <p:stCondLst>
                                    <p:cond delay="0"/>
                                  </p:stCondLst>
                                  <p:childTnLst>
                                    <p:set>
                                      <p:cBhvr>
                                        <p:cTn id="26" dur="1" fill="hold">
                                          <p:stCondLst>
                                            <p:cond delay="0"/>
                                          </p:stCondLst>
                                        </p:cTn>
                                        <p:tgtEl>
                                          <p:spTgt spid="22536"/>
                                        </p:tgtEl>
                                        <p:attrNameLst>
                                          <p:attrName>style.visibility</p:attrName>
                                        </p:attrNameLst>
                                      </p:cBhvr>
                                      <p:to>
                                        <p:strVal val="visible"/>
                                      </p:to>
                                    </p:set>
                                    <p:anim calcmode="lin" valueType="num">
                                      <p:cBhvr additive="base">
                                        <p:cTn id="27" dur="500" fill="hold"/>
                                        <p:tgtEl>
                                          <p:spTgt spid="22536"/>
                                        </p:tgtEl>
                                        <p:attrNameLst>
                                          <p:attrName>ppt_x</p:attrName>
                                        </p:attrNameLst>
                                      </p:cBhvr>
                                      <p:tavLst>
                                        <p:tav tm="0">
                                          <p:val>
                                            <p:strVal val="#ppt_x"/>
                                          </p:val>
                                        </p:tav>
                                        <p:tav tm="100000">
                                          <p:val>
                                            <p:strVal val="#ppt_x"/>
                                          </p:val>
                                        </p:tav>
                                      </p:tavLst>
                                    </p:anim>
                                    <p:anim calcmode="lin" valueType="num">
                                      <p:cBhvr additive="base">
                                        <p:cTn id="28" dur="500" fill="hold"/>
                                        <p:tgtEl>
                                          <p:spTgt spid="22536"/>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2535"/>
                                        </p:tgtEl>
                                        <p:attrNameLst>
                                          <p:attrName>style.visibility</p:attrName>
                                        </p:attrNameLst>
                                      </p:cBhvr>
                                      <p:to>
                                        <p:strVal val="visible"/>
                                      </p:to>
                                    </p:set>
                                    <p:anim calcmode="lin" valueType="num">
                                      <p:cBhvr additive="base">
                                        <p:cTn id="31" dur="500" fill="hold"/>
                                        <p:tgtEl>
                                          <p:spTgt spid="22535"/>
                                        </p:tgtEl>
                                        <p:attrNameLst>
                                          <p:attrName>ppt_x</p:attrName>
                                        </p:attrNameLst>
                                      </p:cBhvr>
                                      <p:tavLst>
                                        <p:tav tm="0">
                                          <p:val>
                                            <p:strVal val="#ppt_x"/>
                                          </p:val>
                                        </p:tav>
                                        <p:tav tm="100000">
                                          <p:val>
                                            <p:strVal val="#ppt_x"/>
                                          </p:val>
                                        </p:tav>
                                      </p:tavLst>
                                    </p:anim>
                                    <p:anim calcmode="lin" valueType="num">
                                      <p:cBhvr additive="base">
                                        <p:cTn id="32" dur="500" fill="hold"/>
                                        <p:tgtEl>
                                          <p:spTgt spid="22535"/>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2534"/>
                                        </p:tgtEl>
                                        <p:attrNameLst>
                                          <p:attrName>style.visibility</p:attrName>
                                        </p:attrNameLst>
                                      </p:cBhvr>
                                      <p:to>
                                        <p:strVal val="visible"/>
                                      </p:to>
                                    </p:set>
                                    <p:anim calcmode="lin" valueType="num">
                                      <p:cBhvr additive="base">
                                        <p:cTn id="35" dur="500" fill="hold"/>
                                        <p:tgtEl>
                                          <p:spTgt spid="22534"/>
                                        </p:tgtEl>
                                        <p:attrNameLst>
                                          <p:attrName>ppt_x</p:attrName>
                                        </p:attrNameLst>
                                      </p:cBhvr>
                                      <p:tavLst>
                                        <p:tav tm="0">
                                          <p:val>
                                            <p:strVal val="#ppt_x"/>
                                          </p:val>
                                        </p:tav>
                                        <p:tav tm="100000">
                                          <p:val>
                                            <p:strVal val="#ppt_x"/>
                                          </p:val>
                                        </p:tav>
                                      </p:tavLst>
                                    </p:anim>
                                    <p:anim calcmode="lin" valueType="num">
                                      <p:cBhvr additive="base">
                                        <p:cTn id="36" dur="500" fill="hold"/>
                                        <p:tgtEl>
                                          <p:spTgt spid="22534"/>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22542"/>
                                        </p:tgtEl>
                                        <p:attrNameLst>
                                          <p:attrName>style.visibility</p:attrName>
                                        </p:attrNameLst>
                                      </p:cBhvr>
                                      <p:to>
                                        <p:strVal val="visible"/>
                                      </p:to>
                                    </p:set>
                                    <p:anim calcmode="lin" valueType="num">
                                      <p:cBhvr additive="base">
                                        <p:cTn id="39" dur="500" fill="hold"/>
                                        <p:tgtEl>
                                          <p:spTgt spid="22542"/>
                                        </p:tgtEl>
                                        <p:attrNameLst>
                                          <p:attrName>ppt_x</p:attrName>
                                        </p:attrNameLst>
                                      </p:cBhvr>
                                      <p:tavLst>
                                        <p:tav tm="0">
                                          <p:val>
                                            <p:strVal val="#ppt_x"/>
                                          </p:val>
                                        </p:tav>
                                        <p:tav tm="100000">
                                          <p:val>
                                            <p:strVal val="#ppt_x"/>
                                          </p:val>
                                        </p:tav>
                                      </p:tavLst>
                                    </p:anim>
                                    <p:anim calcmode="lin" valueType="num">
                                      <p:cBhvr additive="base">
                                        <p:cTn id="40" dur="500" fill="hold"/>
                                        <p:tgtEl>
                                          <p:spTgt spid="22542"/>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2540"/>
                                        </p:tgtEl>
                                        <p:attrNameLst>
                                          <p:attrName>style.visibility</p:attrName>
                                        </p:attrNameLst>
                                      </p:cBhvr>
                                      <p:to>
                                        <p:strVal val="visible"/>
                                      </p:to>
                                    </p:set>
                                    <p:anim calcmode="lin" valueType="num">
                                      <p:cBhvr additive="base">
                                        <p:cTn id="43" dur="500" fill="hold"/>
                                        <p:tgtEl>
                                          <p:spTgt spid="22540"/>
                                        </p:tgtEl>
                                        <p:attrNameLst>
                                          <p:attrName>ppt_x</p:attrName>
                                        </p:attrNameLst>
                                      </p:cBhvr>
                                      <p:tavLst>
                                        <p:tav tm="0">
                                          <p:val>
                                            <p:strVal val="#ppt_x"/>
                                          </p:val>
                                        </p:tav>
                                        <p:tav tm="100000">
                                          <p:val>
                                            <p:strVal val="#ppt_x"/>
                                          </p:val>
                                        </p:tav>
                                      </p:tavLst>
                                    </p:anim>
                                    <p:anim calcmode="lin" valueType="num">
                                      <p:cBhvr additive="base">
                                        <p:cTn id="44" dur="500" fill="hold"/>
                                        <p:tgtEl>
                                          <p:spTgt spid="22540"/>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2539"/>
                                        </p:tgtEl>
                                        <p:attrNameLst>
                                          <p:attrName>style.visibility</p:attrName>
                                        </p:attrNameLst>
                                      </p:cBhvr>
                                      <p:to>
                                        <p:strVal val="visible"/>
                                      </p:to>
                                    </p:set>
                                    <p:anim calcmode="lin" valueType="num">
                                      <p:cBhvr additive="base">
                                        <p:cTn id="47" dur="500" fill="hold"/>
                                        <p:tgtEl>
                                          <p:spTgt spid="22539"/>
                                        </p:tgtEl>
                                        <p:attrNameLst>
                                          <p:attrName>ppt_x</p:attrName>
                                        </p:attrNameLst>
                                      </p:cBhvr>
                                      <p:tavLst>
                                        <p:tav tm="0">
                                          <p:val>
                                            <p:strVal val="#ppt_x"/>
                                          </p:val>
                                        </p:tav>
                                        <p:tav tm="100000">
                                          <p:val>
                                            <p:strVal val="#ppt_x"/>
                                          </p:val>
                                        </p:tav>
                                      </p:tavLst>
                                    </p:anim>
                                    <p:anim calcmode="lin" valueType="num">
                                      <p:cBhvr additive="base">
                                        <p:cTn id="48" dur="500" fill="hold"/>
                                        <p:tgtEl>
                                          <p:spTgt spid="22539"/>
                                        </p:tgtEl>
                                        <p:attrNameLst>
                                          <p:attrName>ppt_y</p:attrName>
                                        </p:attrNameLst>
                                      </p:cBhvr>
                                      <p:tavLst>
                                        <p:tav tm="0">
                                          <p:val>
                                            <p:strVal val="1+#ppt_h/2"/>
                                          </p:val>
                                        </p:tav>
                                        <p:tav tm="100000">
                                          <p:val>
                                            <p:strVal val="#ppt_y"/>
                                          </p:val>
                                        </p:tav>
                                      </p:tavLst>
                                    </p:anim>
                                  </p:childTnLst>
                                </p:cTn>
                              </p:par>
                              <p:par>
                                <p:cTn id="49" presetID="2" presetClass="entr" presetSubtype="1" fill="hold" grpId="0" nodeType="withEffect">
                                  <p:stCondLst>
                                    <p:cond delay="0"/>
                                  </p:stCondLst>
                                  <p:childTnLst>
                                    <p:set>
                                      <p:cBhvr>
                                        <p:cTn id="50" dur="1" fill="hold">
                                          <p:stCondLst>
                                            <p:cond delay="0"/>
                                          </p:stCondLst>
                                        </p:cTn>
                                        <p:tgtEl>
                                          <p:spTgt spid="22537"/>
                                        </p:tgtEl>
                                        <p:attrNameLst>
                                          <p:attrName>style.visibility</p:attrName>
                                        </p:attrNameLst>
                                      </p:cBhvr>
                                      <p:to>
                                        <p:strVal val="visible"/>
                                      </p:to>
                                    </p:set>
                                    <p:anim calcmode="lin" valueType="num">
                                      <p:cBhvr additive="base">
                                        <p:cTn id="51" dur="500" fill="hold"/>
                                        <p:tgtEl>
                                          <p:spTgt spid="22537"/>
                                        </p:tgtEl>
                                        <p:attrNameLst>
                                          <p:attrName>ppt_x</p:attrName>
                                        </p:attrNameLst>
                                      </p:cBhvr>
                                      <p:tavLst>
                                        <p:tav tm="0">
                                          <p:val>
                                            <p:strVal val="#ppt_x"/>
                                          </p:val>
                                        </p:tav>
                                        <p:tav tm="100000">
                                          <p:val>
                                            <p:strVal val="#ppt_x"/>
                                          </p:val>
                                        </p:tav>
                                      </p:tavLst>
                                    </p:anim>
                                    <p:anim calcmode="lin" valueType="num">
                                      <p:cBhvr additive="base">
                                        <p:cTn id="52" dur="500" fill="hold"/>
                                        <p:tgtEl>
                                          <p:spTgt spid="22537"/>
                                        </p:tgtEl>
                                        <p:attrNameLst>
                                          <p:attrName>ppt_y</p:attrName>
                                        </p:attrNameLst>
                                      </p:cBhvr>
                                      <p:tavLst>
                                        <p:tav tm="0">
                                          <p:val>
                                            <p:strVal val="0-#ppt_h/2"/>
                                          </p:val>
                                        </p:tav>
                                        <p:tav tm="100000">
                                          <p:val>
                                            <p:strVal val="#ppt_y"/>
                                          </p:val>
                                        </p:tav>
                                      </p:tavLst>
                                    </p:anim>
                                  </p:childTnLst>
                                </p:cTn>
                              </p:par>
                              <p:par>
                                <p:cTn id="53" presetID="2" presetClass="entr" presetSubtype="1" fill="hold" grpId="0" nodeType="withEffect">
                                  <p:stCondLst>
                                    <p:cond delay="0"/>
                                  </p:stCondLst>
                                  <p:childTnLst>
                                    <p:set>
                                      <p:cBhvr>
                                        <p:cTn id="54" dur="1" fill="hold">
                                          <p:stCondLst>
                                            <p:cond delay="0"/>
                                          </p:stCondLst>
                                        </p:cTn>
                                        <p:tgtEl>
                                          <p:spTgt spid="22538"/>
                                        </p:tgtEl>
                                        <p:attrNameLst>
                                          <p:attrName>style.visibility</p:attrName>
                                        </p:attrNameLst>
                                      </p:cBhvr>
                                      <p:to>
                                        <p:strVal val="visible"/>
                                      </p:to>
                                    </p:set>
                                    <p:anim calcmode="lin" valueType="num">
                                      <p:cBhvr additive="base">
                                        <p:cTn id="55" dur="500" fill="hold"/>
                                        <p:tgtEl>
                                          <p:spTgt spid="22538"/>
                                        </p:tgtEl>
                                        <p:attrNameLst>
                                          <p:attrName>ppt_x</p:attrName>
                                        </p:attrNameLst>
                                      </p:cBhvr>
                                      <p:tavLst>
                                        <p:tav tm="0">
                                          <p:val>
                                            <p:strVal val="#ppt_x"/>
                                          </p:val>
                                        </p:tav>
                                        <p:tav tm="100000">
                                          <p:val>
                                            <p:strVal val="#ppt_x"/>
                                          </p:val>
                                        </p:tav>
                                      </p:tavLst>
                                    </p:anim>
                                    <p:anim calcmode="lin" valueType="num">
                                      <p:cBhvr additive="base">
                                        <p:cTn id="56" dur="500" fill="hold"/>
                                        <p:tgtEl>
                                          <p:spTgt spid="22538"/>
                                        </p:tgtEl>
                                        <p:attrNameLst>
                                          <p:attrName>ppt_y</p:attrName>
                                        </p:attrNameLst>
                                      </p:cBhvr>
                                      <p:tavLst>
                                        <p:tav tm="0">
                                          <p:val>
                                            <p:strVal val="0-#ppt_h/2"/>
                                          </p:val>
                                        </p:tav>
                                        <p:tav tm="100000">
                                          <p:val>
                                            <p:strVal val="#ppt_y"/>
                                          </p:val>
                                        </p:tav>
                                      </p:tavLst>
                                    </p:anim>
                                  </p:childTnLst>
                                </p:cTn>
                              </p:par>
                              <p:par>
                                <p:cTn id="57" presetID="2" presetClass="entr" presetSubtype="1" fill="hold" nodeType="withEffect">
                                  <p:stCondLst>
                                    <p:cond delay="0"/>
                                  </p:stCondLst>
                                  <p:childTnLst>
                                    <p:set>
                                      <p:cBhvr>
                                        <p:cTn id="58" dur="1" fill="hold">
                                          <p:stCondLst>
                                            <p:cond delay="0"/>
                                          </p:stCondLst>
                                        </p:cTn>
                                        <p:tgtEl>
                                          <p:spTgt spid="22541"/>
                                        </p:tgtEl>
                                        <p:attrNameLst>
                                          <p:attrName>style.visibility</p:attrName>
                                        </p:attrNameLst>
                                      </p:cBhvr>
                                      <p:to>
                                        <p:strVal val="visible"/>
                                      </p:to>
                                    </p:set>
                                    <p:anim calcmode="lin" valueType="num">
                                      <p:cBhvr additive="base">
                                        <p:cTn id="59" dur="500" fill="hold"/>
                                        <p:tgtEl>
                                          <p:spTgt spid="22541"/>
                                        </p:tgtEl>
                                        <p:attrNameLst>
                                          <p:attrName>ppt_x</p:attrName>
                                        </p:attrNameLst>
                                      </p:cBhvr>
                                      <p:tavLst>
                                        <p:tav tm="0">
                                          <p:val>
                                            <p:strVal val="#ppt_x"/>
                                          </p:val>
                                        </p:tav>
                                        <p:tav tm="100000">
                                          <p:val>
                                            <p:strVal val="#ppt_x"/>
                                          </p:val>
                                        </p:tav>
                                      </p:tavLst>
                                    </p:anim>
                                    <p:anim calcmode="lin" valueType="num">
                                      <p:cBhvr additive="base">
                                        <p:cTn id="60" dur="500" fill="hold"/>
                                        <p:tgtEl>
                                          <p:spTgt spid="22541"/>
                                        </p:tgtEl>
                                        <p:attrNameLst>
                                          <p:attrName>ppt_y</p:attrName>
                                        </p:attrNameLst>
                                      </p:cBhvr>
                                      <p:tavLst>
                                        <p:tav tm="0">
                                          <p:val>
                                            <p:strVal val="0-#ppt_h/2"/>
                                          </p:val>
                                        </p:tav>
                                        <p:tav tm="100000">
                                          <p:val>
                                            <p:strVal val="#ppt_y"/>
                                          </p:val>
                                        </p:tav>
                                      </p:tavLst>
                                    </p:anim>
                                  </p:childTnLst>
                                </p:cTn>
                              </p:par>
                            </p:childTnLst>
                          </p:cTn>
                        </p:par>
                        <p:par>
                          <p:cTn id="61" fill="hold" nodeType="afterGroup">
                            <p:stCondLst>
                              <p:cond delay="2560"/>
                            </p:stCondLst>
                            <p:childTnLst>
                              <p:par>
                                <p:cTn id="62" presetID="10" presetClass="entr" presetSubtype="0" fill="hold" nodeType="afterEffect">
                                  <p:stCondLst>
                                    <p:cond delay="0"/>
                                  </p:stCondLst>
                                  <p:childTnLst>
                                    <p:set>
                                      <p:cBhvr>
                                        <p:cTn id="63" dur="1" fill="hold">
                                          <p:stCondLst>
                                            <p:cond delay="0"/>
                                          </p:stCondLst>
                                        </p:cTn>
                                        <p:tgtEl>
                                          <p:spTgt spid="22546"/>
                                        </p:tgtEl>
                                        <p:attrNameLst>
                                          <p:attrName>style.visibility</p:attrName>
                                        </p:attrNameLst>
                                      </p:cBhvr>
                                      <p:to>
                                        <p:strVal val="visible"/>
                                      </p:to>
                                    </p:set>
                                    <p:animEffect transition="in" filter="fade">
                                      <p:cBhvr>
                                        <p:cTn id="64" dur="600"/>
                                        <p:tgtEl>
                                          <p:spTgt spid="22546"/>
                                        </p:tgtEl>
                                      </p:cBhvr>
                                    </p:animEffect>
                                  </p:childTnLst>
                                </p:cTn>
                              </p:par>
                              <p:par>
                                <p:cTn id="65"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cBhvr>
                                        <p:cTn id="66" dur="1000" fill="hold"/>
                                        <p:tgtEl>
                                          <p:spTgt spid="22546"/>
                                        </p:tgtEl>
                                        <p:attrNameLst>
                                          <p:attrName>ppt_x,ppt_y</p:attrName>
                                        </p:attrNameLst>
                                      </p:cBhvr>
                                      <p:rCtr x="5000" y="8900"/>
                                    </p:animMotion>
                                  </p:childTnLst>
                                </p:cTn>
                              </p:par>
                              <p:par>
                                <p:cTn id="67" presetID="21" presetClass="entr" presetSubtype="1" fill="hold" grpId="0" nodeType="withEffect">
                                  <p:stCondLst>
                                    <p:cond delay="200"/>
                                  </p:stCondLst>
                                  <p:childTnLst>
                                    <p:set>
                                      <p:cBhvr>
                                        <p:cTn id="68" dur="1" fill="hold">
                                          <p:stCondLst>
                                            <p:cond delay="0"/>
                                          </p:stCondLst>
                                        </p:cTn>
                                        <p:tgtEl>
                                          <p:spTgt spid="22544"/>
                                        </p:tgtEl>
                                        <p:attrNameLst>
                                          <p:attrName>style.visibility</p:attrName>
                                        </p:attrNameLst>
                                      </p:cBhvr>
                                      <p:to>
                                        <p:strVal val="visible"/>
                                      </p:to>
                                    </p:set>
                                    <p:animEffect transition="in" filter="wheel(1)">
                                      <p:cBhvr>
                                        <p:cTn id="69" dur="1000"/>
                                        <p:tgtEl>
                                          <p:spTgt spid="22544"/>
                                        </p:tgtEl>
                                      </p:cBhvr>
                                    </p:animEffect>
                                  </p:childTnLst>
                                </p:cTn>
                              </p:par>
                            </p:childTnLst>
                          </p:cTn>
                        </p:par>
                        <p:par>
                          <p:cTn id="70" fill="hold" nodeType="afterGroup">
                            <p:stCondLst>
                              <p:cond delay="3760"/>
                            </p:stCondLst>
                            <p:childTnLst>
                              <p:par>
                                <p:cTn id="71" presetID="31" presetClass="entr" presetSubtype="0" fill="hold" grpId="0" nodeType="afterEffect">
                                  <p:stCondLst>
                                    <p:cond delay="0"/>
                                  </p:stCondLst>
                                  <p:childTnLst>
                                    <p:set>
                                      <p:cBhvr>
                                        <p:cTn id="72" dur="1" fill="hold">
                                          <p:stCondLst>
                                            <p:cond delay="0"/>
                                          </p:stCondLst>
                                        </p:cTn>
                                        <p:tgtEl>
                                          <p:spTgt spid="22545"/>
                                        </p:tgtEl>
                                        <p:attrNameLst>
                                          <p:attrName>style.visibility</p:attrName>
                                        </p:attrNameLst>
                                      </p:cBhvr>
                                      <p:to>
                                        <p:strVal val="visible"/>
                                      </p:to>
                                    </p:set>
                                    <p:anim calcmode="lin" valueType="num">
                                      <p:cBhvr>
                                        <p:cTn id="73" dur="500" fill="hold"/>
                                        <p:tgtEl>
                                          <p:spTgt spid="22545"/>
                                        </p:tgtEl>
                                        <p:attrNameLst>
                                          <p:attrName>ppt_w</p:attrName>
                                        </p:attrNameLst>
                                      </p:cBhvr>
                                      <p:tavLst>
                                        <p:tav tm="0">
                                          <p:val>
                                            <p:fltVal val="0"/>
                                          </p:val>
                                        </p:tav>
                                        <p:tav tm="100000">
                                          <p:val>
                                            <p:strVal val="#ppt_w"/>
                                          </p:val>
                                        </p:tav>
                                      </p:tavLst>
                                    </p:anim>
                                    <p:anim calcmode="lin" valueType="num">
                                      <p:cBhvr>
                                        <p:cTn id="74" dur="500" fill="hold"/>
                                        <p:tgtEl>
                                          <p:spTgt spid="22545"/>
                                        </p:tgtEl>
                                        <p:attrNameLst>
                                          <p:attrName>ppt_h</p:attrName>
                                        </p:attrNameLst>
                                      </p:cBhvr>
                                      <p:tavLst>
                                        <p:tav tm="0">
                                          <p:val>
                                            <p:fltVal val="0"/>
                                          </p:val>
                                        </p:tav>
                                        <p:tav tm="100000">
                                          <p:val>
                                            <p:strVal val="#ppt_h"/>
                                          </p:val>
                                        </p:tav>
                                      </p:tavLst>
                                    </p:anim>
                                    <p:anim calcmode="lin" valueType="num">
                                      <p:cBhvr>
                                        <p:cTn id="75" dur="500" fill="hold"/>
                                        <p:tgtEl>
                                          <p:spTgt spid="22545"/>
                                        </p:tgtEl>
                                        <p:attrNameLst>
                                          <p:attrName>style.rotation</p:attrName>
                                        </p:attrNameLst>
                                      </p:cBhvr>
                                      <p:tavLst>
                                        <p:tav tm="0">
                                          <p:val>
                                            <p:fltVal val="90"/>
                                          </p:val>
                                        </p:tav>
                                        <p:tav tm="100000">
                                          <p:val>
                                            <p:fltVal val="0"/>
                                          </p:val>
                                        </p:tav>
                                      </p:tavLst>
                                    </p:anim>
                                    <p:animEffect transition="in" filter="fade">
                                      <p:cBhvr>
                                        <p:cTn id="76" dur="500"/>
                                        <p:tgtEl>
                                          <p:spTgt spid="22545"/>
                                        </p:tgtEl>
                                      </p:cBhvr>
                                    </p:animEffect>
                                  </p:childTnLst>
                                </p:cTn>
                              </p:par>
                            </p:childTnLst>
                          </p:cTn>
                        </p:par>
                        <p:par>
                          <p:cTn id="77" fill="hold" nodeType="afterGroup">
                            <p:stCondLst>
                              <p:cond delay="4260"/>
                            </p:stCondLst>
                            <p:childTnLst>
                              <p:par>
                                <p:cTn id="78" presetID="10" presetClass="entr" presetSubtype="0" fill="hold" nodeType="afterEffect">
                                  <p:stCondLst>
                                    <p:cond delay="0"/>
                                  </p:stCondLst>
                                  <p:childTnLst>
                                    <p:set>
                                      <p:cBhvr>
                                        <p:cTn id="79" dur="1" fill="hold">
                                          <p:stCondLst>
                                            <p:cond delay="0"/>
                                          </p:stCondLst>
                                        </p:cTn>
                                        <p:tgtEl>
                                          <p:spTgt spid="22551"/>
                                        </p:tgtEl>
                                        <p:attrNameLst>
                                          <p:attrName>style.visibility</p:attrName>
                                        </p:attrNameLst>
                                      </p:cBhvr>
                                      <p:to>
                                        <p:strVal val="visible"/>
                                      </p:to>
                                    </p:set>
                                    <p:animEffect transition="in" filter="fade">
                                      <p:cBhvr>
                                        <p:cTn id="80" dur="600"/>
                                        <p:tgtEl>
                                          <p:spTgt spid="22551"/>
                                        </p:tgtEl>
                                      </p:cBhvr>
                                    </p:animEffect>
                                  </p:childTnLst>
                                </p:cTn>
                              </p:par>
                              <p:par>
                                <p:cTn id="81"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cBhvr>
                                        <p:cTn id="82" dur="1000" fill="hold"/>
                                        <p:tgtEl>
                                          <p:spTgt spid="22551"/>
                                        </p:tgtEl>
                                        <p:attrNameLst>
                                          <p:attrName>ppt_x,ppt_y</p:attrName>
                                        </p:attrNameLst>
                                      </p:cBhvr>
                                      <p:rCtr x="5000" y="8900"/>
                                    </p:animMotion>
                                  </p:childTnLst>
                                </p:cTn>
                              </p:par>
                              <p:par>
                                <p:cTn id="83" presetID="21" presetClass="entr" presetSubtype="1" fill="hold" grpId="0" nodeType="withEffect">
                                  <p:stCondLst>
                                    <p:cond delay="200"/>
                                  </p:stCondLst>
                                  <p:childTnLst>
                                    <p:set>
                                      <p:cBhvr>
                                        <p:cTn id="84" dur="1" fill="hold">
                                          <p:stCondLst>
                                            <p:cond delay="0"/>
                                          </p:stCondLst>
                                        </p:cTn>
                                        <p:tgtEl>
                                          <p:spTgt spid="22549"/>
                                        </p:tgtEl>
                                        <p:attrNameLst>
                                          <p:attrName>style.visibility</p:attrName>
                                        </p:attrNameLst>
                                      </p:cBhvr>
                                      <p:to>
                                        <p:strVal val="visible"/>
                                      </p:to>
                                    </p:set>
                                    <p:animEffect transition="in" filter="wheel(1)">
                                      <p:cBhvr>
                                        <p:cTn id="85" dur="1000"/>
                                        <p:tgtEl>
                                          <p:spTgt spid="22549"/>
                                        </p:tgtEl>
                                      </p:cBhvr>
                                    </p:animEffect>
                                  </p:childTnLst>
                                </p:cTn>
                              </p:par>
                            </p:childTnLst>
                          </p:cTn>
                        </p:par>
                        <p:par>
                          <p:cTn id="86" fill="hold" nodeType="afterGroup">
                            <p:stCondLst>
                              <p:cond delay="5460"/>
                            </p:stCondLst>
                            <p:childTnLst>
                              <p:par>
                                <p:cTn id="87" presetID="31" presetClass="entr" presetSubtype="0" fill="hold" grpId="0" nodeType="afterEffect">
                                  <p:stCondLst>
                                    <p:cond delay="0"/>
                                  </p:stCondLst>
                                  <p:childTnLst>
                                    <p:set>
                                      <p:cBhvr>
                                        <p:cTn id="88" dur="1" fill="hold">
                                          <p:stCondLst>
                                            <p:cond delay="0"/>
                                          </p:stCondLst>
                                        </p:cTn>
                                        <p:tgtEl>
                                          <p:spTgt spid="22550"/>
                                        </p:tgtEl>
                                        <p:attrNameLst>
                                          <p:attrName>style.visibility</p:attrName>
                                        </p:attrNameLst>
                                      </p:cBhvr>
                                      <p:to>
                                        <p:strVal val="visible"/>
                                      </p:to>
                                    </p:set>
                                    <p:anim calcmode="lin" valueType="num">
                                      <p:cBhvr>
                                        <p:cTn id="89" dur="500" fill="hold"/>
                                        <p:tgtEl>
                                          <p:spTgt spid="22550"/>
                                        </p:tgtEl>
                                        <p:attrNameLst>
                                          <p:attrName>ppt_w</p:attrName>
                                        </p:attrNameLst>
                                      </p:cBhvr>
                                      <p:tavLst>
                                        <p:tav tm="0">
                                          <p:val>
                                            <p:fltVal val="0"/>
                                          </p:val>
                                        </p:tav>
                                        <p:tav tm="100000">
                                          <p:val>
                                            <p:strVal val="#ppt_w"/>
                                          </p:val>
                                        </p:tav>
                                      </p:tavLst>
                                    </p:anim>
                                    <p:anim calcmode="lin" valueType="num">
                                      <p:cBhvr>
                                        <p:cTn id="90" dur="500" fill="hold"/>
                                        <p:tgtEl>
                                          <p:spTgt spid="22550"/>
                                        </p:tgtEl>
                                        <p:attrNameLst>
                                          <p:attrName>ppt_h</p:attrName>
                                        </p:attrNameLst>
                                      </p:cBhvr>
                                      <p:tavLst>
                                        <p:tav tm="0">
                                          <p:val>
                                            <p:fltVal val="0"/>
                                          </p:val>
                                        </p:tav>
                                        <p:tav tm="100000">
                                          <p:val>
                                            <p:strVal val="#ppt_h"/>
                                          </p:val>
                                        </p:tav>
                                      </p:tavLst>
                                    </p:anim>
                                    <p:anim calcmode="lin" valueType="num">
                                      <p:cBhvr>
                                        <p:cTn id="91" dur="500" fill="hold"/>
                                        <p:tgtEl>
                                          <p:spTgt spid="22550"/>
                                        </p:tgtEl>
                                        <p:attrNameLst>
                                          <p:attrName>style.rotation</p:attrName>
                                        </p:attrNameLst>
                                      </p:cBhvr>
                                      <p:tavLst>
                                        <p:tav tm="0">
                                          <p:val>
                                            <p:fltVal val="90"/>
                                          </p:val>
                                        </p:tav>
                                        <p:tav tm="100000">
                                          <p:val>
                                            <p:fltVal val="0"/>
                                          </p:val>
                                        </p:tav>
                                      </p:tavLst>
                                    </p:anim>
                                    <p:animEffect transition="in" filter="fade">
                                      <p:cBhvr>
                                        <p:cTn id="92" dur="500"/>
                                        <p:tgtEl>
                                          <p:spTgt spid="22550"/>
                                        </p:tgtEl>
                                      </p:cBhvr>
                                    </p:animEffect>
                                  </p:childTnLst>
                                </p:cTn>
                              </p:par>
                            </p:childTnLst>
                          </p:cTn>
                        </p:par>
                        <p:par>
                          <p:cTn id="93" fill="hold" nodeType="afterGroup">
                            <p:stCondLst>
                              <p:cond delay="5960"/>
                            </p:stCondLst>
                            <p:childTnLst>
                              <p:par>
                                <p:cTn id="94" presetID="10" presetClass="entr" presetSubtype="0" fill="hold" nodeType="afterEffect">
                                  <p:stCondLst>
                                    <p:cond delay="0"/>
                                  </p:stCondLst>
                                  <p:childTnLst>
                                    <p:set>
                                      <p:cBhvr>
                                        <p:cTn id="95" dur="1" fill="hold">
                                          <p:stCondLst>
                                            <p:cond delay="0"/>
                                          </p:stCondLst>
                                        </p:cTn>
                                        <p:tgtEl>
                                          <p:spTgt spid="3"/>
                                        </p:tgtEl>
                                        <p:attrNameLst>
                                          <p:attrName>style.visibility</p:attrName>
                                        </p:attrNameLst>
                                      </p:cBhvr>
                                      <p:to>
                                        <p:strVal val="visible"/>
                                      </p:to>
                                    </p:set>
                                    <p:animEffect transition="in" filter="fade">
                                      <p:cBhvr>
                                        <p:cTn id="96" dur="600"/>
                                        <p:tgtEl>
                                          <p:spTgt spid="3"/>
                                        </p:tgtEl>
                                      </p:cBhvr>
                                    </p:animEffect>
                                  </p:childTnLst>
                                </p:cTn>
                              </p:par>
                              <p:par>
                                <p:cTn id="97"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cBhvr>
                                        <p:cTn id="98" dur="1000" fill="hold"/>
                                        <p:tgtEl>
                                          <p:spTgt spid="3"/>
                                        </p:tgtEl>
                                        <p:attrNameLst>
                                          <p:attrName>ppt_x,ppt_y</p:attrName>
                                        </p:attrNameLst>
                                      </p:cBhvr>
                                      <p:rCtr x="5000" y="8900"/>
                                    </p:animMotion>
                                  </p:childTnLst>
                                </p:cTn>
                              </p:par>
                              <p:par>
                                <p:cTn id="99" presetID="21" presetClass="entr" presetSubtype="1" fill="hold" grpId="0" nodeType="withEffect">
                                  <p:stCondLst>
                                    <p:cond delay="200"/>
                                  </p:stCondLst>
                                  <p:childTnLst>
                                    <p:set>
                                      <p:cBhvr>
                                        <p:cTn id="100" dur="1" fill="hold">
                                          <p:stCondLst>
                                            <p:cond delay="0"/>
                                          </p:stCondLst>
                                        </p:cTn>
                                        <p:tgtEl>
                                          <p:spTgt spid="22554"/>
                                        </p:tgtEl>
                                        <p:attrNameLst>
                                          <p:attrName>style.visibility</p:attrName>
                                        </p:attrNameLst>
                                      </p:cBhvr>
                                      <p:to>
                                        <p:strVal val="visible"/>
                                      </p:to>
                                    </p:set>
                                    <p:animEffect transition="in" filter="wheel(1)">
                                      <p:cBhvr>
                                        <p:cTn id="101" dur="1000"/>
                                        <p:tgtEl>
                                          <p:spTgt spid="22554"/>
                                        </p:tgtEl>
                                      </p:cBhvr>
                                    </p:animEffect>
                                  </p:childTnLst>
                                </p:cTn>
                              </p:par>
                            </p:childTnLst>
                          </p:cTn>
                        </p:par>
                        <p:par>
                          <p:cTn id="102" fill="hold" nodeType="afterGroup">
                            <p:stCondLst>
                              <p:cond delay="7160"/>
                            </p:stCondLst>
                            <p:childTnLst>
                              <p:par>
                                <p:cTn id="103" presetID="31" presetClass="entr" presetSubtype="0" fill="hold" grpId="0" nodeType="afterEffect">
                                  <p:stCondLst>
                                    <p:cond delay="0"/>
                                  </p:stCondLst>
                                  <p:childTnLst>
                                    <p:set>
                                      <p:cBhvr>
                                        <p:cTn id="104" dur="1" fill="hold">
                                          <p:stCondLst>
                                            <p:cond delay="0"/>
                                          </p:stCondLst>
                                        </p:cTn>
                                        <p:tgtEl>
                                          <p:spTgt spid="2"/>
                                        </p:tgtEl>
                                        <p:attrNameLst>
                                          <p:attrName>style.visibility</p:attrName>
                                        </p:attrNameLst>
                                      </p:cBhvr>
                                      <p:to>
                                        <p:strVal val="visible"/>
                                      </p:to>
                                    </p:set>
                                    <p:anim calcmode="lin" valueType="num">
                                      <p:cBhvr>
                                        <p:cTn id="105" dur="500" fill="hold"/>
                                        <p:tgtEl>
                                          <p:spTgt spid="2"/>
                                        </p:tgtEl>
                                        <p:attrNameLst>
                                          <p:attrName>ppt_w</p:attrName>
                                        </p:attrNameLst>
                                      </p:cBhvr>
                                      <p:tavLst>
                                        <p:tav tm="0">
                                          <p:val>
                                            <p:fltVal val="0"/>
                                          </p:val>
                                        </p:tav>
                                        <p:tav tm="100000">
                                          <p:val>
                                            <p:strVal val="#ppt_w"/>
                                          </p:val>
                                        </p:tav>
                                      </p:tavLst>
                                    </p:anim>
                                    <p:anim calcmode="lin" valueType="num">
                                      <p:cBhvr>
                                        <p:cTn id="106" dur="500" fill="hold"/>
                                        <p:tgtEl>
                                          <p:spTgt spid="2"/>
                                        </p:tgtEl>
                                        <p:attrNameLst>
                                          <p:attrName>ppt_h</p:attrName>
                                        </p:attrNameLst>
                                      </p:cBhvr>
                                      <p:tavLst>
                                        <p:tav tm="0">
                                          <p:val>
                                            <p:fltVal val="0"/>
                                          </p:val>
                                        </p:tav>
                                        <p:tav tm="100000">
                                          <p:val>
                                            <p:strVal val="#ppt_h"/>
                                          </p:val>
                                        </p:tav>
                                      </p:tavLst>
                                    </p:anim>
                                    <p:anim calcmode="lin" valueType="num">
                                      <p:cBhvr>
                                        <p:cTn id="107" dur="500" fill="hold"/>
                                        <p:tgtEl>
                                          <p:spTgt spid="2"/>
                                        </p:tgtEl>
                                        <p:attrNameLst>
                                          <p:attrName>style.rotation</p:attrName>
                                        </p:attrNameLst>
                                      </p:cBhvr>
                                      <p:tavLst>
                                        <p:tav tm="0">
                                          <p:val>
                                            <p:fltVal val="90"/>
                                          </p:val>
                                        </p:tav>
                                        <p:tav tm="100000">
                                          <p:val>
                                            <p:fltVal val="0"/>
                                          </p:val>
                                        </p:tav>
                                      </p:tavLst>
                                    </p:anim>
                                    <p:animEffect transition="in" filter="fade">
                                      <p:cBhvr>
                                        <p:cTn id="10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p:bldP spid="22532" grpId="0" animBg="1"/>
      <p:bldP spid="22533" grpId="0" animBg="1"/>
      <p:bldP spid="22535" grpId="0" animBg="1"/>
      <p:bldP spid="22536" grpId="0"/>
      <p:bldP spid="22537" grpId="0" animBg="1"/>
      <p:bldP spid="22538" grpId="0"/>
      <p:bldP spid="22539" grpId="0" animBg="1"/>
      <p:bldP spid="22540" grpId="0"/>
      <p:bldP spid="22543" grpId="0" animBg="1"/>
      <p:bldP spid="22544" grpId="0" animBg="1"/>
      <p:bldP spid="22545" grpId="0"/>
      <p:bldP spid="22549" grpId="0" animBg="1"/>
      <p:bldP spid="22550" grpId="0"/>
      <p:bldP spid="22554" grpId="0" animBg="1"/>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Box 54"/>
          <p:cNvSpPr txBox="1">
            <a:spLocks noChangeArrowheads="1"/>
          </p:cNvSpPr>
          <p:nvPr/>
        </p:nvSpPr>
        <p:spPr bwMode="auto">
          <a:xfrm>
            <a:off x="1330325" y="44450"/>
            <a:ext cx="50419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800">
                <a:solidFill>
                  <a:schemeClr val="accent2"/>
                </a:solidFill>
                <a:latin typeface="微软雅黑" pitchFamily="34" charset="-122"/>
              </a:rPr>
              <a:t>2.5</a:t>
            </a:r>
            <a:r>
              <a:rPr lang="zh-CN" altLang="en-US" sz="2800">
                <a:solidFill>
                  <a:schemeClr val="accent2"/>
                </a:solidFill>
                <a:latin typeface="微软雅黑" pitchFamily="34" charset="-122"/>
              </a:rPr>
              <a:t>请输入您的标题</a:t>
            </a:r>
          </a:p>
        </p:txBody>
      </p:sp>
      <p:sp>
        <p:nvSpPr>
          <p:cNvPr id="2" name="TextBox 55"/>
          <p:cNvSpPr txBox="1">
            <a:spLocks noChangeArrowheads="1"/>
          </p:cNvSpPr>
          <p:nvPr/>
        </p:nvSpPr>
        <p:spPr bwMode="auto">
          <a:xfrm>
            <a:off x="139700" y="106363"/>
            <a:ext cx="10652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altLang="zh-CN" sz="2000">
                <a:solidFill>
                  <a:schemeClr val="accent2"/>
                </a:solidFill>
                <a:ea typeface="宋体" pitchFamily="2" charset="-122"/>
              </a:rPr>
              <a:t>Part</a:t>
            </a:r>
            <a:r>
              <a:rPr lang="en-US" altLang="zh-CN">
                <a:solidFill>
                  <a:schemeClr val="accent2"/>
                </a:solidFill>
                <a:ea typeface="宋体" pitchFamily="2" charset="-122"/>
              </a:rPr>
              <a:t>  2</a:t>
            </a:r>
            <a:endParaRPr lang="zh-CN" altLang="en-US">
              <a:solidFill>
                <a:schemeClr val="accent2"/>
              </a:solidFill>
              <a:ea typeface="宋体" pitchFamily="2" charset="-122"/>
            </a:endParaRPr>
          </a:p>
        </p:txBody>
      </p:sp>
      <p:sp>
        <p:nvSpPr>
          <p:cNvPr id="23556" name="Freeform 6"/>
          <p:cNvSpPr>
            <a:spLocks noChangeArrowheads="1"/>
          </p:cNvSpPr>
          <p:nvPr/>
        </p:nvSpPr>
        <p:spPr bwMode="auto">
          <a:xfrm>
            <a:off x="5953125" y="2174875"/>
            <a:ext cx="1590675" cy="4683125"/>
          </a:xfrm>
          <a:custGeom>
            <a:avLst/>
            <a:gdLst>
              <a:gd name="T0" fmla="*/ 469 w 2278"/>
              <a:gd name="T1" fmla="*/ 132 h 6709"/>
              <a:gd name="T2" fmla="*/ 1800 w 2278"/>
              <a:gd name="T3" fmla="*/ 132 h 6709"/>
              <a:gd name="T4" fmla="*/ 1800 w 2278"/>
              <a:gd name="T5" fmla="*/ 0 h 6709"/>
              <a:gd name="T6" fmla="*/ 2039 w 2278"/>
              <a:gd name="T7" fmla="*/ 190 h 6709"/>
              <a:gd name="T8" fmla="*/ 2278 w 2278"/>
              <a:gd name="T9" fmla="*/ 379 h 6709"/>
              <a:gd name="T10" fmla="*/ 2039 w 2278"/>
              <a:gd name="T11" fmla="*/ 569 h 6709"/>
              <a:gd name="T12" fmla="*/ 1800 w 2278"/>
              <a:gd name="T13" fmla="*/ 758 h 6709"/>
              <a:gd name="T14" fmla="*/ 1800 w 2278"/>
              <a:gd name="T15" fmla="*/ 621 h 6709"/>
              <a:gd name="T16" fmla="*/ 797 w 2278"/>
              <a:gd name="T17" fmla="*/ 621 h 6709"/>
              <a:gd name="T18" fmla="*/ 489 w 2278"/>
              <a:gd name="T19" fmla="*/ 868 h 6709"/>
              <a:gd name="T20" fmla="*/ 489 w 2278"/>
              <a:gd name="T21" fmla="*/ 6709 h 6709"/>
              <a:gd name="T22" fmla="*/ 0 w 2278"/>
              <a:gd name="T23" fmla="*/ 6709 h 6709"/>
              <a:gd name="T24" fmla="*/ 0 w 2278"/>
              <a:gd name="T25" fmla="*/ 601 h 6709"/>
              <a:gd name="T26" fmla="*/ 469 w 2278"/>
              <a:gd name="T27" fmla="*/ 132 h 6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78" h="6709">
                <a:moveTo>
                  <a:pt x="469" y="132"/>
                </a:moveTo>
                <a:lnTo>
                  <a:pt x="1800" y="132"/>
                </a:lnTo>
                <a:lnTo>
                  <a:pt x="1800" y="0"/>
                </a:lnTo>
                <a:lnTo>
                  <a:pt x="2039" y="190"/>
                </a:lnTo>
                <a:lnTo>
                  <a:pt x="2278" y="379"/>
                </a:lnTo>
                <a:lnTo>
                  <a:pt x="2039" y="569"/>
                </a:lnTo>
                <a:lnTo>
                  <a:pt x="1800" y="758"/>
                </a:lnTo>
                <a:lnTo>
                  <a:pt x="1800" y="621"/>
                </a:lnTo>
                <a:lnTo>
                  <a:pt x="797" y="621"/>
                </a:lnTo>
                <a:cubicBezTo>
                  <a:pt x="600" y="621"/>
                  <a:pt x="489" y="670"/>
                  <a:pt x="489" y="868"/>
                </a:cubicBezTo>
                <a:lnTo>
                  <a:pt x="489" y="6709"/>
                </a:lnTo>
                <a:lnTo>
                  <a:pt x="0" y="6709"/>
                </a:lnTo>
                <a:lnTo>
                  <a:pt x="0" y="601"/>
                </a:lnTo>
                <a:cubicBezTo>
                  <a:pt x="0" y="343"/>
                  <a:pt x="211" y="132"/>
                  <a:pt x="469" y="132"/>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57" name="Freeform 7"/>
          <p:cNvSpPr>
            <a:spLocks noChangeArrowheads="1"/>
          </p:cNvSpPr>
          <p:nvPr/>
        </p:nvSpPr>
        <p:spPr bwMode="auto">
          <a:xfrm>
            <a:off x="6402388" y="3581400"/>
            <a:ext cx="1120775" cy="3276600"/>
          </a:xfrm>
          <a:custGeom>
            <a:avLst/>
            <a:gdLst>
              <a:gd name="T0" fmla="*/ 468 w 1605"/>
              <a:gd name="T1" fmla="*/ 132 h 4693"/>
              <a:gd name="T2" fmla="*/ 1127 w 1605"/>
              <a:gd name="T3" fmla="*/ 132 h 4693"/>
              <a:gd name="T4" fmla="*/ 1127 w 1605"/>
              <a:gd name="T5" fmla="*/ 0 h 4693"/>
              <a:gd name="T6" fmla="*/ 1366 w 1605"/>
              <a:gd name="T7" fmla="*/ 189 h 4693"/>
              <a:gd name="T8" fmla="*/ 1605 w 1605"/>
              <a:gd name="T9" fmla="*/ 379 h 4693"/>
              <a:gd name="T10" fmla="*/ 1366 w 1605"/>
              <a:gd name="T11" fmla="*/ 568 h 4693"/>
              <a:gd name="T12" fmla="*/ 1127 w 1605"/>
              <a:gd name="T13" fmla="*/ 758 h 4693"/>
              <a:gd name="T14" fmla="*/ 1127 w 1605"/>
              <a:gd name="T15" fmla="*/ 620 h 4693"/>
              <a:gd name="T16" fmla="*/ 796 w 1605"/>
              <a:gd name="T17" fmla="*/ 620 h 4693"/>
              <a:gd name="T18" fmla="*/ 488 w 1605"/>
              <a:gd name="T19" fmla="*/ 867 h 4693"/>
              <a:gd name="T20" fmla="*/ 488 w 1605"/>
              <a:gd name="T21" fmla="*/ 4693 h 4693"/>
              <a:gd name="T22" fmla="*/ 0 w 1605"/>
              <a:gd name="T23" fmla="*/ 4693 h 4693"/>
              <a:gd name="T24" fmla="*/ 0 w 1605"/>
              <a:gd name="T25" fmla="*/ 600 h 4693"/>
              <a:gd name="T26" fmla="*/ 468 w 1605"/>
              <a:gd name="T27" fmla="*/ 132 h 4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05" h="4693">
                <a:moveTo>
                  <a:pt x="468" y="132"/>
                </a:moveTo>
                <a:lnTo>
                  <a:pt x="1127" y="132"/>
                </a:lnTo>
                <a:lnTo>
                  <a:pt x="1127" y="0"/>
                </a:lnTo>
                <a:lnTo>
                  <a:pt x="1366" y="189"/>
                </a:lnTo>
                <a:lnTo>
                  <a:pt x="1605" y="379"/>
                </a:lnTo>
                <a:lnTo>
                  <a:pt x="1366" y="568"/>
                </a:lnTo>
                <a:lnTo>
                  <a:pt x="1127" y="758"/>
                </a:lnTo>
                <a:lnTo>
                  <a:pt x="1127" y="620"/>
                </a:lnTo>
                <a:lnTo>
                  <a:pt x="796" y="620"/>
                </a:lnTo>
                <a:cubicBezTo>
                  <a:pt x="599" y="620"/>
                  <a:pt x="488" y="670"/>
                  <a:pt x="488" y="867"/>
                </a:cubicBezTo>
                <a:lnTo>
                  <a:pt x="488" y="4693"/>
                </a:lnTo>
                <a:lnTo>
                  <a:pt x="0" y="4693"/>
                </a:lnTo>
                <a:lnTo>
                  <a:pt x="0" y="600"/>
                </a:lnTo>
                <a:cubicBezTo>
                  <a:pt x="0" y="343"/>
                  <a:pt x="210" y="132"/>
                  <a:pt x="468" y="13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58" name="Freeform 8"/>
          <p:cNvSpPr>
            <a:spLocks noChangeArrowheads="1"/>
          </p:cNvSpPr>
          <p:nvPr/>
        </p:nvSpPr>
        <p:spPr bwMode="auto">
          <a:xfrm>
            <a:off x="4240213" y="3127375"/>
            <a:ext cx="1590675" cy="3730625"/>
          </a:xfrm>
          <a:custGeom>
            <a:avLst/>
            <a:gdLst>
              <a:gd name="T0" fmla="*/ 1809 w 2278"/>
              <a:gd name="T1" fmla="*/ 132 h 5345"/>
              <a:gd name="T2" fmla="*/ 478 w 2278"/>
              <a:gd name="T3" fmla="*/ 132 h 5345"/>
              <a:gd name="T4" fmla="*/ 478 w 2278"/>
              <a:gd name="T5" fmla="*/ 0 h 5345"/>
              <a:gd name="T6" fmla="*/ 239 w 2278"/>
              <a:gd name="T7" fmla="*/ 190 h 5345"/>
              <a:gd name="T8" fmla="*/ 0 w 2278"/>
              <a:gd name="T9" fmla="*/ 379 h 5345"/>
              <a:gd name="T10" fmla="*/ 239 w 2278"/>
              <a:gd name="T11" fmla="*/ 569 h 5345"/>
              <a:gd name="T12" fmla="*/ 478 w 2278"/>
              <a:gd name="T13" fmla="*/ 758 h 5345"/>
              <a:gd name="T14" fmla="*/ 478 w 2278"/>
              <a:gd name="T15" fmla="*/ 621 h 5345"/>
              <a:gd name="T16" fmla="*/ 1481 w 2278"/>
              <a:gd name="T17" fmla="*/ 621 h 5345"/>
              <a:gd name="T18" fmla="*/ 1789 w 2278"/>
              <a:gd name="T19" fmla="*/ 868 h 5345"/>
              <a:gd name="T20" fmla="*/ 1789 w 2278"/>
              <a:gd name="T21" fmla="*/ 5345 h 5345"/>
              <a:gd name="T22" fmla="*/ 2278 w 2278"/>
              <a:gd name="T23" fmla="*/ 5345 h 5345"/>
              <a:gd name="T24" fmla="*/ 2278 w 2278"/>
              <a:gd name="T25" fmla="*/ 601 h 5345"/>
              <a:gd name="T26" fmla="*/ 1809 w 2278"/>
              <a:gd name="T27" fmla="*/ 132 h 5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78" h="5345">
                <a:moveTo>
                  <a:pt x="1809" y="132"/>
                </a:moveTo>
                <a:lnTo>
                  <a:pt x="478" y="132"/>
                </a:lnTo>
                <a:lnTo>
                  <a:pt x="478" y="0"/>
                </a:lnTo>
                <a:lnTo>
                  <a:pt x="239" y="190"/>
                </a:lnTo>
                <a:lnTo>
                  <a:pt x="0" y="379"/>
                </a:lnTo>
                <a:lnTo>
                  <a:pt x="239" y="569"/>
                </a:lnTo>
                <a:lnTo>
                  <a:pt x="478" y="758"/>
                </a:lnTo>
                <a:lnTo>
                  <a:pt x="478" y="621"/>
                </a:lnTo>
                <a:lnTo>
                  <a:pt x="1481" y="621"/>
                </a:lnTo>
                <a:cubicBezTo>
                  <a:pt x="1678" y="621"/>
                  <a:pt x="1789" y="670"/>
                  <a:pt x="1789" y="868"/>
                </a:cubicBezTo>
                <a:lnTo>
                  <a:pt x="1789" y="5345"/>
                </a:lnTo>
                <a:lnTo>
                  <a:pt x="2278" y="5345"/>
                </a:lnTo>
                <a:lnTo>
                  <a:pt x="2278" y="601"/>
                </a:lnTo>
                <a:cubicBezTo>
                  <a:pt x="2278" y="343"/>
                  <a:pt x="2067" y="132"/>
                  <a:pt x="1809" y="13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59" name="Freeform 9"/>
          <p:cNvSpPr>
            <a:spLocks noChangeArrowheads="1"/>
          </p:cNvSpPr>
          <p:nvPr/>
        </p:nvSpPr>
        <p:spPr bwMode="auto">
          <a:xfrm>
            <a:off x="4262438" y="4505325"/>
            <a:ext cx="1120775" cy="2352675"/>
          </a:xfrm>
          <a:custGeom>
            <a:avLst/>
            <a:gdLst>
              <a:gd name="T0" fmla="*/ 1137 w 1605"/>
              <a:gd name="T1" fmla="*/ 132 h 3370"/>
              <a:gd name="T2" fmla="*/ 478 w 1605"/>
              <a:gd name="T3" fmla="*/ 132 h 3370"/>
              <a:gd name="T4" fmla="*/ 478 w 1605"/>
              <a:gd name="T5" fmla="*/ 0 h 3370"/>
              <a:gd name="T6" fmla="*/ 239 w 1605"/>
              <a:gd name="T7" fmla="*/ 190 h 3370"/>
              <a:gd name="T8" fmla="*/ 0 w 1605"/>
              <a:gd name="T9" fmla="*/ 379 h 3370"/>
              <a:gd name="T10" fmla="*/ 239 w 1605"/>
              <a:gd name="T11" fmla="*/ 569 h 3370"/>
              <a:gd name="T12" fmla="*/ 478 w 1605"/>
              <a:gd name="T13" fmla="*/ 758 h 3370"/>
              <a:gd name="T14" fmla="*/ 478 w 1605"/>
              <a:gd name="T15" fmla="*/ 621 h 3370"/>
              <a:gd name="T16" fmla="*/ 809 w 1605"/>
              <a:gd name="T17" fmla="*/ 621 h 3370"/>
              <a:gd name="T18" fmla="*/ 1117 w 1605"/>
              <a:gd name="T19" fmla="*/ 868 h 3370"/>
              <a:gd name="T20" fmla="*/ 1117 w 1605"/>
              <a:gd name="T21" fmla="*/ 3370 h 3370"/>
              <a:gd name="T22" fmla="*/ 1605 w 1605"/>
              <a:gd name="T23" fmla="*/ 3370 h 3370"/>
              <a:gd name="T24" fmla="*/ 1605 w 1605"/>
              <a:gd name="T25" fmla="*/ 601 h 3370"/>
              <a:gd name="T26" fmla="*/ 1137 w 1605"/>
              <a:gd name="T27" fmla="*/ 132 h 3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05" h="3370">
                <a:moveTo>
                  <a:pt x="1137" y="132"/>
                </a:moveTo>
                <a:lnTo>
                  <a:pt x="478" y="132"/>
                </a:lnTo>
                <a:lnTo>
                  <a:pt x="478" y="0"/>
                </a:lnTo>
                <a:lnTo>
                  <a:pt x="239" y="190"/>
                </a:lnTo>
                <a:lnTo>
                  <a:pt x="0" y="379"/>
                </a:lnTo>
                <a:lnTo>
                  <a:pt x="239" y="569"/>
                </a:lnTo>
                <a:lnTo>
                  <a:pt x="478" y="758"/>
                </a:lnTo>
                <a:lnTo>
                  <a:pt x="478" y="621"/>
                </a:lnTo>
                <a:lnTo>
                  <a:pt x="809" y="621"/>
                </a:lnTo>
                <a:cubicBezTo>
                  <a:pt x="1006" y="621"/>
                  <a:pt x="1117" y="670"/>
                  <a:pt x="1117" y="868"/>
                </a:cubicBezTo>
                <a:lnTo>
                  <a:pt x="1117" y="3370"/>
                </a:lnTo>
                <a:lnTo>
                  <a:pt x="1605" y="3370"/>
                </a:lnTo>
                <a:lnTo>
                  <a:pt x="1605" y="601"/>
                </a:lnTo>
                <a:cubicBezTo>
                  <a:pt x="1605" y="343"/>
                  <a:pt x="1395" y="132"/>
                  <a:pt x="1137" y="13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60" name="TextBox 7"/>
          <p:cNvSpPr txBox="1">
            <a:spLocks noChangeArrowheads="1"/>
          </p:cNvSpPr>
          <p:nvPr/>
        </p:nvSpPr>
        <p:spPr bwMode="auto">
          <a:xfrm>
            <a:off x="7820025" y="3267075"/>
            <a:ext cx="19970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a:solidFill>
                  <a:schemeClr val="accent1"/>
                </a:solidFill>
                <a:latin typeface="微软雅黑" pitchFamily="34" charset="-122"/>
              </a:rPr>
              <a:t>市场认识较低</a:t>
            </a:r>
          </a:p>
        </p:txBody>
      </p:sp>
      <p:sp>
        <p:nvSpPr>
          <p:cNvPr id="23561" name="TextBox 8"/>
          <p:cNvSpPr txBox="1">
            <a:spLocks noChangeArrowheads="1"/>
          </p:cNvSpPr>
          <p:nvPr/>
        </p:nvSpPr>
        <p:spPr bwMode="auto">
          <a:xfrm>
            <a:off x="7802563" y="3660775"/>
            <a:ext cx="34083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chemeClr val="accent1"/>
                </a:solidFill>
                <a:latin typeface="微软雅黑" pitchFamily="34" charset="-122"/>
              </a:rPr>
              <a:t>请在这里输入段落文本内容请在这里输入段落文本内容</a:t>
            </a:r>
          </a:p>
        </p:txBody>
      </p:sp>
      <p:sp>
        <p:nvSpPr>
          <p:cNvPr id="23562" name="TextBox 9"/>
          <p:cNvSpPr txBox="1">
            <a:spLocks noChangeArrowheads="1"/>
          </p:cNvSpPr>
          <p:nvPr/>
        </p:nvSpPr>
        <p:spPr bwMode="auto">
          <a:xfrm>
            <a:off x="7820025" y="1895475"/>
            <a:ext cx="19970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a:solidFill>
                  <a:schemeClr val="accent1"/>
                </a:solidFill>
                <a:latin typeface="微软雅黑" pitchFamily="34" charset="-122"/>
              </a:rPr>
              <a:t>市场占有率低</a:t>
            </a:r>
          </a:p>
        </p:txBody>
      </p:sp>
      <p:sp>
        <p:nvSpPr>
          <p:cNvPr id="23563" name="TextBox 10"/>
          <p:cNvSpPr txBox="1">
            <a:spLocks noChangeArrowheads="1"/>
          </p:cNvSpPr>
          <p:nvPr/>
        </p:nvSpPr>
        <p:spPr bwMode="auto">
          <a:xfrm>
            <a:off x="7802563" y="2289175"/>
            <a:ext cx="34083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chemeClr val="accent1"/>
                </a:solidFill>
                <a:latin typeface="微软雅黑" pitchFamily="34" charset="-122"/>
              </a:rPr>
              <a:t>请在这里输入段落文本内容请在这里输入段落文本内容</a:t>
            </a:r>
          </a:p>
        </p:txBody>
      </p:sp>
      <p:sp>
        <p:nvSpPr>
          <p:cNvPr id="23564" name="TextBox 11"/>
          <p:cNvSpPr txBox="1">
            <a:spLocks noChangeArrowheads="1"/>
          </p:cNvSpPr>
          <p:nvPr/>
        </p:nvSpPr>
        <p:spPr bwMode="auto">
          <a:xfrm>
            <a:off x="2219325" y="2733675"/>
            <a:ext cx="19970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zh-CN" altLang="en-US" sz="2000" b="1">
                <a:solidFill>
                  <a:schemeClr val="accent1"/>
                </a:solidFill>
                <a:latin typeface="微软雅黑" pitchFamily="34" charset="-122"/>
              </a:rPr>
              <a:t>处于起步阶段</a:t>
            </a:r>
          </a:p>
        </p:txBody>
      </p:sp>
      <p:sp>
        <p:nvSpPr>
          <p:cNvPr id="23565" name="TextBox 12"/>
          <p:cNvSpPr txBox="1">
            <a:spLocks noChangeArrowheads="1"/>
          </p:cNvSpPr>
          <p:nvPr/>
        </p:nvSpPr>
        <p:spPr bwMode="auto">
          <a:xfrm>
            <a:off x="808038" y="3127375"/>
            <a:ext cx="34083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zh-CN" altLang="en-US">
                <a:solidFill>
                  <a:schemeClr val="accent1"/>
                </a:solidFill>
                <a:latin typeface="微软雅黑" pitchFamily="34" charset="-122"/>
              </a:rPr>
              <a:t>请在这里输入段落文本内容请在这里输入段落文本内容</a:t>
            </a:r>
          </a:p>
        </p:txBody>
      </p:sp>
      <p:sp>
        <p:nvSpPr>
          <p:cNvPr id="23566" name="TextBox 13"/>
          <p:cNvSpPr txBox="1">
            <a:spLocks noChangeArrowheads="1"/>
          </p:cNvSpPr>
          <p:nvPr/>
        </p:nvSpPr>
        <p:spPr bwMode="auto">
          <a:xfrm>
            <a:off x="2219325" y="4341813"/>
            <a:ext cx="19970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zh-CN" altLang="en-US" sz="2000" b="1">
                <a:solidFill>
                  <a:schemeClr val="accent1"/>
                </a:solidFill>
                <a:latin typeface="微软雅黑" pitchFamily="34" charset="-122"/>
              </a:rPr>
              <a:t>整体规模小</a:t>
            </a:r>
          </a:p>
        </p:txBody>
      </p:sp>
      <p:sp>
        <p:nvSpPr>
          <p:cNvPr id="23567" name="TextBox 14"/>
          <p:cNvSpPr txBox="1">
            <a:spLocks noChangeArrowheads="1"/>
          </p:cNvSpPr>
          <p:nvPr/>
        </p:nvSpPr>
        <p:spPr bwMode="auto">
          <a:xfrm>
            <a:off x="808038" y="4735513"/>
            <a:ext cx="34083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zh-CN" altLang="en-US">
                <a:solidFill>
                  <a:schemeClr val="accent1"/>
                </a:solidFill>
                <a:latin typeface="微软雅黑" pitchFamily="34" charset="-122"/>
              </a:rPr>
              <a:t>请在这里输入段落文本内容请在这里输入段落文本内容</a:t>
            </a:r>
          </a:p>
        </p:txBody>
      </p:sp>
    </p:spTree>
  </p:cSld>
  <p:clrMapOvr>
    <a:masterClrMapping/>
  </p:clrMapOvr>
  <p:transition spd="slow" advTm="7207">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3554"/>
                                        </p:tgtEl>
                                        <p:attrNameLst>
                                          <p:attrName>style.visibility</p:attrName>
                                        </p:attrNameLst>
                                      </p:cBhvr>
                                      <p:to>
                                        <p:strVal val="visible"/>
                                      </p:to>
                                    </p:set>
                                    <p:anim calcmode="lin" valueType="num">
                                      <p:cBhvr>
                                        <p:cTn id="7" dur="400" fill="hold"/>
                                        <p:tgtEl>
                                          <p:spTgt spid="23554"/>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3554"/>
                                        </p:tgtEl>
                                        <p:attrNameLst>
                                          <p:attrName>ppt_y</p:attrName>
                                        </p:attrNameLst>
                                      </p:cBhvr>
                                      <p:tavLst>
                                        <p:tav tm="0">
                                          <p:val>
                                            <p:strVal val="#ppt_y"/>
                                          </p:val>
                                        </p:tav>
                                        <p:tav tm="100000">
                                          <p:val>
                                            <p:strVal val="#ppt_y"/>
                                          </p:val>
                                        </p:tav>
                                      </p:tavLst>
                                    </p:anim>
                                    <p:anim calcmode="lin" valueType="num">
                                      <p:cBhvr>
                                        <p:cTn id="9" dur="400" fill="hold"/>
                                        <p:tgtEl>
                                          <p:spTgt spid="23554"/>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355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3554"/>
                                        </p:tgtEl>
                                      </p:cBhvr>
                                    </p:animEffect>
                                  </p:childTnLst>
                                </p:cTn>
                              </p:par>
                            </p:childTnLst>
                          </p:cTn>
                        </p:par>
                        <p:par>
                          <p:cTn id="12" fill="hold" nodeType="afterGroup">
                            <p:stCondLst>
                              <p:cond delay="760"/>
                            </p:stCondLst>
                            <p:childTnLst>
                              <p:par>
                                <p:cTn id="13" presetID="22" presetClass="entr" presetSubtype="4" fill="hold" nodeType="afterEffect">
                                  <p:stCondLst>
                                    <p:cond delay="0"/>
                                  </p:stCondLst>
                                  <p:childTnLst>
                                    <p:set>
                                      <p:cBhvr>
                                        <p:cTn id="14" dur="1" fill="hold">
                                          <p:stCondLst>
                                            <p:cond delay="0"/>
                                          </p:stCondLst>
                                        </p:cTn>
                                        <p:tgtEl>
                                          <p:spTgt spid="23559"/>
                                        </p:tgtEl>
                                        <p:attrNameLst>
                                          <p:attrName>style.visibility</p:attrName>
                                        </p:attrNameLst>
                                      </p:cBhvr>
                                      <p:to>
                                        <p:strVal val="visible"/>
                                      </p:to>
                                    </p:set>
                                    <p:animEffect transition="in" filter="wipe(down)">
                                      <p:cBhvr>
                                        <p:cTn id="15" dur="500"/>
                                        <p:tgtEl>
                                          <p:spTgt spid="23559"/>
                                        </p:tgtEl>
                                      </p:cBhvr>
                                    </p:animEffect>
                                  </p:childTnLst>
                                </p:cTn>
                              </p:par>
                            </p:childTnLst>
                          </p:cTn>
                        </p:par>
                        <p:par>
                          <p:cTn id="16" fill="hold" nodeType="afterGroup">
                            <p:stCondLst>
                              <p:cond delay="1260"/>
                            </p:stCondLst>
                            <p:childTnLst>
                              <p:par>
                                <p:cTn id="17" presetID="31" presetClass="entr" presetSubtype="0" fill="hold" grpId="0" nodeType="afterEffect">
                                  <p:stCondLst>
                                    <p:cond delay="0"/>
                                  </p:stCondLst>
                                  <p:childTnLst>
                                    <p:set>
                                      <p:cBhvr>
                                        <p:cTn id="18" dur="1" fill="hold">
                                          <p:stCondLst>
                                            <p:cond delay="0"/>
                                          </p:stCondLst>
                                        </p:cTn>
                                        <p:tgtEl>
                                          <p:spTgt spid="23566"/>
                                        </p:tgtEl>
                                        <p:attrNameLst>
                                          <p:attrName>style.visibility</p:attrName>
                                        </p:attrNameLst>
                                      </p:cBhvr>
                                      <p:to>
                                        <p:strVal val="visible"/>
                                      </p:to>
                                    </p:set>
                                    <p:anim calcmode="lin" valueType="num">
                                      <p:cBhvr>
                                        <p:cTn id="19" dur="300" fill="hold"/>
                                        <p:tgtEl>
                                          <p:spTgt spid="23566"/>
                                        </p:tgtEl>
                                        <p:attrNameLst>
                                          <p:attrName>ppt_w</p:attrName>
                                        </p:attrNameLst>
                                      </p:cBhvr>
                                      <p:tavLst>
                                        <p:tav tm="0">
                                          <p:val>
                                            <p:fltVal val="0"/>
                                          </p:val>
                                        </p:tav>
                                        <p:tav tm="100000">
                                          <p:val>
                                            <p:strVal val="#ppt_w"/>
                                          </p:val>
                                        </p:tav>
                                      </p:tavLst>
                                    </p:anim>
                                    <p:anim calcmode="lin" valueType="num">
                                      <p:cBhvr>
                                        <p:cTn id="20" dur="300" fill="hold"/>
                                        <p:tgtEl>
                                          <p:spTgt spid="23566"/>
                                        </p:tgtEl>
                                        <p:attrNameLst>
                                          <p:attrName>ppt_h</p:attrName>
                                        </p:attrNameLst>
                                      </p:cBhvr>
                                      <p:tavLst>
                                        <p:tav tm="0">
                                          <p:val>
                                            <p:fltVal val="0"/>
                                          </p:val>
                                        </p:tav>
                                        <p:tav tm="100000">
                                          <p:val>
                                            <p:strVal val="#ppt_h"/>
                                          </p:val>
                                        </p:tav>
                                      </p:tavLst>
                                    </p:anim>
                                    <p:anim calcmode="lin" valueType="num">
                                      <p:cBhvr>
                                        <p:cTn id="21" dur="300" fill="hold"/>
                                        <p:tgtEl>
                                          <p:spTgt spid="23566"/>
                                        </p:tgtEl>
                                        <p:attrNameLst>
                                          <p:attrName>style.rotation</p:attrName>
                                        </p:attrNameLst>
                                      </p:cBhvr>
                                      <p:tavLst>
                                        <p:tav tm="0">
                                          <p:val>
                                            <p:fltVal val="90"/>
                                          </p:val>
                                        </p:tav>
                                        <p:tav tm="100000">
                                          <p:val>
                                            <p:fltVal val="0"/>
                                          </p:val>
                                        </p:tav>
                                      </p:tavLst>
                                    </p:anim>
                                    <p:animEffect transition="in" filter="fade">
                                      <p:cBhvr>
                                        <p:cTn id="22" dur="300"/>
                                        <p:tgtEl>
                                          <p:spTgt spid="23566"/>
                                        </p:tgtEl>
                                      </p:cBhvr>
                                    </p:animEffect>
                                  </p:childTnLst>
                                </p:cTn>
                              </p:par>
                            </p:childTnLst>
                          </p:cTn>
                        </p:par>
                        <p:par>
                          <p:cTn id="23" fill="hold" nodeType="afterGroup">
                            <p:stCondLst>
                              <p:cond delay="1560"/>
                            </p:stCondLst>
                            <p:childTnLst>
                              <p:par>
                                <p:cTn id="24" presetID="22" presetClass="entr" presetSubtype="1" fill="hold" grpId="0" nodeType="afterEffect">
                                  <p:stCondLst>
                                    <p:cond delay="0"/>
                                  </p:stCondLst>
                                  <p:childTnLst>
                                    <p:set>
                                      <p:cBhvr>
                                        <p:cTn id="25" dur="1" fill="hold">
                                          <p:stCondLst>
                                            <p:cond delay="0"/>
                                          </p:stCondLst>
                                        </p:cTn>
                                        <p:tgtEl>
                                          <p:spTgt spid="23567"/>
                                        </p:tgtEl>
                                        <p:attrNameLst>
                                          <p:attrName>style.visibility</p:attrName>
                                        </p:attrNameLst>
                                      </p:cBhvr>
                                      <p:to>
                                        <p:strVal val="visible"/>
                                      </p:to>
                                    </p:set>
                                    <p:animEffect transition="in" filter="wipe(up)">
                                      <p:cBhvr>
                                        <p:cTn id="26" dur="500"/>
                                        <p:tgtEl>
                                          <p:spTgt spid="23567"/>
                                        </p:tgtEl>
                                      </p:cBhvr>
                                    </p:animEffect>
                                  </p:childTnLst>
                                </p:cTn>
                              </p:par>
                            </p:childTnLst>
                          </p:cTn>
                        </p:par>
                        <p:par>
                          <p:cTn id="27" fill="hold" nodeType="afterGroup">
                            <p:stCondLst>
                              <p:cond delay="2060"/>
                            </p:stCondLst>
                            <p:childTnLst>
                              <p:par>
                                <p:cTn id="28" presetID="22" presetClass="entr" presetSubtype="4" fill="hold" nodeType="afterEffect">
                                  <p:stCondLst>
                                    <p:cond delay="0"/>
                                  </p:stCondLst>
                                  <p:childTnLst>
                                    <p:set>
                                      <p:cBhvr>
                                        <p:cTn id="29" dur="1" fill="hold">
                                          <p:stCondLst>
                                            <p:cond delay="0"/>
                                          </p:stCondLst>
                                        </p:cTn>
                                        <p:tgtEl>
                                          <p:spTgt spid="23557"/>
                                        </p:tgtEl>
                                        <p:attrNameLst>
                                          <p:attrName>style.visibility</p:attrName>
                                        </p:attrNameLst>
                                      </p:cBhvr>
                                      <p:to>
                                        <p:strVal val="visible"/>
                                      </p:to>
                                    </p:set>
                                    <p:animEffect transition="in" filter="wipe(down)">
                                      <p:cBhvr>
                                        <p:cTn id="30" dur="500"/>
                                        <p:tgtEl>
                                          <p:spTgt spid="23557"/>
                                        </p:tgtEl>
                                      </p:cBhvr>
                                    </p:animEffect>
                                  </p:childTnLst>
                                </p:cTn>
                              </p:par>
                            </p:childTnLst>
                          </p:cTn>
                        </p:par>
                        <p:par>
                          <p:cTn id="31" fill="hold" nodeType="afterGroup">
                            <p:stCondLst>
                              <p:cond delay="2560"/>
                            </p:stCondLst>
                            <p:childTnLst>
                              <p:par>
                                <p:cTn id="32" presetID="31" presetClass="entr" presetSubtype="0" fill="hold" grpId="0" nodeType="afterEffect">
                                  <p:stCondLst>
                                    <p:cond delay="0"/>
                                  </p:stCondLst>
                                  <p:childTnLst>
                                    <p:set>
                                      <p:cBhvr>
                                        <p:cTn id="33" dur="1" fill="hold">
                                          <p:stCondLst>
                                            <p:cond delay="0"/>
                                          </p:stCondLst>
                                        </p:cTn>
                                        <p:tgtEl>
                                          <p:spTgt spid="23560"/>
                                        </p:tgtEl>
                                        <p:attrNameLst>
                                          <p:attrName>style.visibility</p:attrName>
                                        </p:attrNameLst>
                                      </p:cBhvr>
                                      <p:to>
                                        <p:strVal val="visible"/>
                                      </p:to>
                                    </p:set>
                                    <p:anim calcmode="lin" valueType="num">
                                      <p:cBhvr>
                                        <p:cTn id="34" dur="300" fill="hold"/>
                                        <p:tgtEl>
                                          <p:spTgt spid="23560"/>
                                        </p:tgtEl>
                                        <p:attrNameLst>
                                          <p:attrName>ppt_w</p:attrName>
                                        </p:attrNameLst>
                                      </p:cBhvr>
                                      <p:tavLst>
                                        <p:tav tm="0">
                                          <p:val>
                                            <p:fltVal val="0"/>
                                          </p:val>
                                        </p:tav>
                                        <p:tav tm="100000">
                                          <p:val>
                                            <p:strVal val="#ppt_w"/>
                                          </p:val>
                                        </p:tav>
                                      </p:tavLst>
                                    </p:anim>
                                    <p:anim calcmode="lin" valueType="num">
                                      <p:cBhvr>
                                        <p:cTn id="35" dur="300" fill="hold"/>
                                        <p:tgtEl>
                                          <p:spTgt spid="23560"/>
                                        </p:tgtEl>
                                        <p:attrNameLst>
                                          <p:attrName>ppt_h</p:attrName>
                                        </p:attrNameLst>
                                      </p:cBhvr>
                                      <p:tavLst>
                                        <p:tav tm="0">
                                          <p:val>
                                            <p:fltVal val="0"/>
                                          </p:val>
                                        </p:tav>
                                        <p:tav tm="100000">
                                          <p:val>
                                            <p:strVal val="#ppt_h"/>
                                          </p:val>
                                        </p:tav>
                                      </p:tavLst>
                                    </p:anim>
                                    <p:anim calcmode="lin" valueType="num">
                                      <p:cBhvr>
                                        <p:cTn id="36" dur="300" fill="hold"/>
                                        <p:tgtEl>
                                          <p:spTgt spid="23560"/>
                                        </p:tgtEl>
                                        <p:attrNameLst>
                                          <p:attrName>style.rotation</p:attrName>
                                        </p:attrNameLst>
                                      </p:cBhvr>
                                      <p:tavLst>
                                        <p:tav tm="0">
                                          <p:val>
                                            <p:fltVal val="90"/>
                                          </p:val>
                                        </p:tav>
                                        <p:tav tm="100000">
                                          <p:val>
                                            <p:fltVal val="0"/>
                                          </p:val>
                                        </p:tav>
                                      </p:tavLst>
                                    </p:anim>
                                    <p:animEffect transition="in" filter="fade">
                                      <p:cBhvr>
                                        <p:cTn id="37" dur="300"/>
                                        <p:tgtEl>
                                          <p:spTgt spid="23560"/>
                                        </p:tgtEl>
                                      </p:cBhvr>
                                    </p:animEffect>
                                  </p:childTnLst>
                                </p:cTn>
                              </p:par>
                            </p:childTnLst>
                          </p:cTn>
                        </p:par>
                        <p:par>
                          <p:cTn id="38" fill="hold" nodeType="afterGroup">
                            <p:stCondLst>
                              <p:cond delay="2860"/>
                            </p:stCondLst>
                            <p:childTnLst>
                              <p:par>
                                <p:cTn id="39" presetID="22" presetClass="entr" presetSubtype="1" fill="hold" grpId="0" nodeType="afterEffect">
                                  <p:stCondLst>
                                    <p:cond delay="0"/>
                                  </p:stCondLst>
                                  <p:childTnLst>
                                    <p:set>
                                      <p:cBhvr>
                                        <p:cTn id="40" dur="1" fill="hold">
                                          <p:stCondLst>
                                            <p:cond delay="0"/>
                                          </p:stCondLst>
                                        </p:cTn>
                                        <p:tgtEl>
                                          <p:spTgt spid="23561"/>
                                        </p:tgtEl>
                                        <p:attrNameLst>
                                          <p:attrName>style.visibility</p:attrName>
                                        </p:attrNameLst>
                                      </p:cBhvr>
                                      <p:to>
                                        <p:strVal val="visible"/>
                                      </p:to>
                                    </p:set>
                                    <p:animEffect transition="in" filter="wipe(up)">
                                      <p:cBhvr>
                                        <p:cTn id="41" dur="500"/>
                                        <p:tgtEl>
                                          <p:spTgt spid="23561"/>
                                        </p:tgtEl>
                                      </p:cBhvr>
                                    </p:animEffect>
                                  </p:childTnLst>
                                </p:cTn>
                              </p:par>
                            </p:childTnLst>
                          </p:cTn>
                        </p:par>
                        <p:par>
                          <p:cTn id="42" fill="hold" nodeType="afterGroup">
                            <p:stCondLst>
                              <p:cond delay="3360"/>
                            </p:stCondLst>
                            <p:childTnLst>
                              <p:par>
                                <p:cTn id="43" presetID="22" presetClass="entr" presetSubtype="4" fill="hold" nodeType="afterEffect">
                                  <p:stCondLst>
                                    <p:cond delay="0"/>
                                  </p:stCondLst>
                                  <p:childTnLst>
                                    <p:set>
                                      <p:cBhvr>
                                        <p:cTn id="44" dur="1" fill="hold">
                                          <p:stCondLst>
                                            <p:cond delay="0"/>
                                          </p:stCondLst>
                                        </p:cTn>
                                        <p:tgtEl>
                                          <p:spTgt spid="23558"/>
                                        </p:tgtEl>
                                        <p:attrNameLst>
                                          <p:attrName>style.visibility</p:attrName>
                                        </p:attrNameLst>
                                      </p:cBhvr>
                                      <p:to>
                                        <p:strVal val="visible"/>
                                      </p:to>
                                    </p:set>
                                    <p:animEffect transition="in" filter="wipe(down)">
                                      <p:cBhvr>
                                        <p:cTn id="45" dur="500"/>
                                        <p:tgtEl>
                                          <p:spTgt spid="23558"/>
                                        </p:tgtEl>
                                      </p:cBhvr>
                                    </p:animEffect>
                                  </p:childTnLst>
                                </p:cTn>
                              </p:par>
                            </p:childTnLst>
                          </p:cTn>
                        </p:par>
                        <p:par>
                          <p:cTn id="46" fill="hold" nodeType="afterGroup">
                            <p:stCondLst>
                              <p:cond delay="3860"/>
                            </p:stCondLst>
                            <p:childTnLst>
                              <p:par>
                                <p:cTn id="47" presetID="31" presetClass="entr" presetSubtype="0" fill="hold" grpId="0" nodeType="afterEffect">
                                  <p:stCondLst>
                                    <p:cond delay="0"/>
                                  </p:stCondLst>
                                  <p:childTnLst>
                                    <p:set>
                                      <p:cBhvr>
                                        <p:cTn id="48" dur="1" fill="hold">
                                          <p:stCondLst>
                                            <p:cond delay="0"/>
                                          </p:stCondLst>
                                        </p:cTn>
                                        <p:tgtEl>
                                          <p:spTgt spid="23564"/>
                                        </p:tgtEl>
                                        <p:attrNameLst>
                                          <p:attrName>style.visibility</p:attrName>
                                        </p:attrNameLst>
                                      </p:cBhvr>
                                      <p:to>
                                        <p:strVal val="visible"/>
                                      </p:to>
                                    </p:set>
                                    <p:anim calcmode="lin" valueType="num">
                                      <p:cBhvr>
                                        <p:cTn id="49" dur="300" fill="hold"/>
                                        <p:tgtEl>
                                          <p:spTgt spid="23564"/>
                                        </p:tgtEl>
                                        <p:attrNameLst>
                                          <p:attrName>ppt_w</p:attrName>
                                        </p:attrNameLst>
                                      </p:cBhvr>
                                      <p:tavLst>
                                        <p:tav tm="0">
                                          <p:val>
                                            <p:fltVal val="0"/>
                                          </p:val>
                                        </p:tav>
                                        <p:tav tm="100000">
                                          <p:val>
                                            <p:strVal val="#ppt_w"/>
                                          </p:val>
                                        </p:tav>
                                      </p:tavLst>
                                    </p:anim>
                                    <p:anim calcmode="lin" valueType="num">
                                      <p:cBhvr>
                                        <p:cTn id="50" dur="300" fill="hold"/>
                                        <p:tgtEl>
                                          <p:spTgt spid="23564"/>
                                        </p:tgtEl>
                                        <p:attrNameLst>
                                          <p:attrName>ppt_h</p:attrName>
                                        </p:attrNameLst>
                                      </p:cBhvr>
                                      <p:tavLst>
                                        <p:tav tm="0">
                                          <p:val>
                                            <p:fltVal val="0"/>
                                          </p:val>
                                        </p:tav>
                                        <p:tav tm="100000">
                                          <p:val>
                                            <p:strVal val="#ppt_h"/>
                                          </p:val>
                                        </p:tav>
                                      </p:tavLst>
                                    </p:anim>
                                    <p:anim calcmode="lin" valueType="num">
                                      <p:cBhvr>
                                        <p:cTn id="51" dur="300" fill="hold"/>
                                        <p:tgtEl>
                                          <p:spTgt spid="23564"/>
                                        </p:tgtEl>
                                        <p:attrNameLst>
                                          <p:attrName>style.rotation</p:attrName>
                                        </p:attrNameLst>
                                      </p:cBhvr>
                                      <p:tavLst>
                                        <p:tav tm="0">
                                          <p:val>
                                            <p:fltVal val="90"/>
                                          </p:val>
                                        </p:tav>
                                        <p:tav tm="100000">
                                          <p:val>
                                            <p:fltVal val="0"/>
                                          </p:val>
                                        </p:tav>
                                      </p:tavLst>
                                    </p:anim>
                                    <p:animEffect transition="in" filter="fade">
                                      <p:cBhvr>
                                        <p:cTn id="52" dur="300"/>
                                        <p:tgtEl>
                                          <p:spTgt spid="23564"/>
                                        </p:tgtEl>
                                      </p:cBhvr>
                                    </p:animEffect>
                                  </p:childTnLst>
                                </p:cTn>
                              </p:par>
                            </p:childTnLst>
                          </p:cTn>
                        </p:par>
                        <p:par>
                          <p:cTn id="53" fill="hold" nodeType="afterGroup">
                            <p:stCondLst>
                              <p:cond delay="4160"/>
                            </p:stCondLst>
                            <p:childTnLst>
                              <p:par>
                                <p:cTn id="54" presetID="22" presetClass="entr" presetSubtype="1" fill="hold" grpId="0" nodeType="afterEffect">
                                  <p:stCondLst>
                                    <p:cond delay="0"/>
                                  </p:stCondLst>
                                  <p:childTnLst>
                                    <p:set>
                                      <p:cBhvr>
                                        <p:cTn id="55" dur="1" fill="hold">
                                          <p:stCondLst>
                                            <p:cond delay="0"/>
                                          </p:stCondLst>
                                        </p:cTn>
                                        <p:tgtEl>
                                          <p:spTgt spid="23565"/>
                                        </p:tgtEl>
                                        <p:attrNameLst>
                                          <p:attrName>style.visibility</p:attrName>
                                        </p:attrNameLst>
                                      </p:cBhvr>
                                      <p:to>
                                        <p:strVal val="visible"/>
                                      </p:to>
                                    </p:set>
                                    <p:animEffect transition="in" filter="wipe(up)">
                                      <p:cBhvr>
                                        <p:cTn id="56" dur="500"/>
                                        <p:tgtEl>
                                          <p:spTgt spid="23565"/>
                                        </p:tgtEl>
                                      </p:cBhvr>
                                    </p:animEffect>
                                  </p:childTnLst>
                                </p:cTn>
                              </p:par>
                            </p:childTnLst>
                          </p:cTn>
                        </p:par>
                        <p:par>
                          <p:cTn id="57" fill="hold" nodeType="afterGroup">
                            <p:stCondLst>
                              <p:cond delay="4660"/>
                            </p:stCondLst>
                            <p:childTnLst>
                              <p:par>
                                <p:cTn id="58" presetID="22" presetClass="entr" presetSubtype="4" fill="hold" nodeType="afterEffect">
                                  <p:stCondLst>
                                    <p:cond delay="0"/>
                                  </p:stCondLst>
                                  <p:childTnLst>
                                    <p:set>
                                      <p:cBhvr>
                                        <p:cTn id="59" dur="1" fill="hold">
                                          <p:stCondLst>
                                            <p:cond delay="0"/>
                                          </p:stCondLst>
                                        </p:cTn>
                                        <p:tgtEl>
                                          <p:spTgt spid="23556"/>
                                        </p:tgtEl>
                                        <p:attrNameLst>
                                          <p:attrName>style.visibility</p:attrName>
                                        </p:attrNameLst>
                                      </p:cBhvr>
                                      <p:to>
                                        <p:strVal val="visible"/>
                                      </p:to>
                                    </p:set>
                                    <p:animEffect transition="in" filter="wipe(down)">
                                      <p:cBhvr>
                                        <p:cTn id="60" dur="500"/>
                                        <p:tgtEl>
                                          <p:spTgt spid="23556"/>
                                        </p:tgtEl>
                                      </p:cBhvr>
                                    </p:animEffect>
                                  </p:childTnLst>
                                </p:cTn>
                              </p:par>
                            </p:childTnLst>
                          </p:cTn>
                        </p:par>
                        <p:par>
                          <p:cTn id="61" fill="hold" nodeType="afterGroup">
                            <p:stCondLst>
                              <p:cond delay="5160"/>
                            </p:stCondLst>
                            <p:childTnLst>
                              <p:par>
                                <p:cTn id="62" presetID="31" presetClass="entr" presetSubtype="0" fill="hold" grpId="0" nodeType="afterEffect">
                                  <p:stCondLst>
                                    <p:cond delay="0"/>
                                  </p:stCondLst>
                                  <p:childTnLst>
                                    <p:set>
                                      <p:cBhvr>
                                        <p:cTn id="63" dur="1" fill="hold">
                                          <p:stCondLst>
                                            <p:cond delay="0"/>
                                          </p:stCondLst>
                                        </p:cTn>
                                        <p:tgtEl>
                                          <p:spTgt spid="23562"/>
                                        </p:tgtEl>
                                        <p:attrNameLst>
                                          <p:attrName>style.visibility</p:attrName>
                                        </p:attrNameLst>
                                      </p:cBhvr>
                                      <p:to>
                                        <p:strVal val="visible"/>
                                      </p:to>
                                    </p:set>
                                    <p:anim calcmode="lin" valueType="num">
                                      <p:cBhvr>
                                        <p:cTn id="64" dur="300" fill="hold"/>
                                        <p:tgtEl>
                                          <p:spTgt spid="23562"/>
                                        </p:tgtEl>
                                        <p:attrNameLst>
                                          <p:attrName>ppt_w</p:attrName>
                                        </p:attrNameLst>
                                      </p:cBhvr>
                                      <p:tavLst>
                                        <p:tav tm="0">
                                          <p:val>
                                            <p:fltVal val="0"/>
                                          </p:val>
                                        </p:tav>
                                        <p:tav tm="100000">
                                          <p:val>
                                            <p:strVal val="#ppt_w"/>
                                          </p:val>
                                        </p:tav>
                                      </p:tavLst>
                                    </p:anim>
                                    <p:anim calcmode="lin" valueType="num">
                                      <p:cBhvr>
                                        <p:cTn id="65" dur="300" fill="hold"/>
                                        <p:tgtEl>
                                          <p:spTgt spid="23562"/>
                                        </p:tgtEl>
                                        <p:attrNameLst>
                                          <p:attrName>ppt_h</p:attrName>
                                        </p:attrNameLst>
                                      </p:cBhvr>
                                      <p:tavLst>
                                        <p:tav tm="0">
                                          <p:val>
                                            <p:fltVal val="0"/>
                                          </p:val>
                                        </p:tav>
                                        <p:tav tm="100000">
                                          <p:val>
                                            <p:strVal val="#ppt_h"/>
                                          </p:val>
                                        </p:tav>
                                      </p:tavLst>
                                    </p:anim>
                                    <p:anim calcmode="lin" valueType="num">
                                      <p:cBhvr>
                                        <p:cTn id="66" dur="300" fill="hold"/>
                                        <p:tgtEl>
                                          <p:spTgt spid="23562"/>
                                        </p:tgtEl>
                                        <p:attrNameLst>
                                          <p:attrName>style.rotation</p:attrName>
                                        </p:attrNameLst>
                                      </p:cBhvr>
                                      <p:tavLst>
                                        <p:tav tm="0">
                                          <p:val>
                                            <p:fltVal val="90"/>
                                          </p:val>
                                        </p:tav>
                                        <p:tav tm="100000">
                                          <p:val>
                                            <p:fltVal val="0"/>
                                          </p:val>
                                        </p:tav>
                                      </p:tavLst>
                                    </p:anim>
                                    <p:animEffect transition="in" filter="fade">
                                      <p:cBhvr>
                                        <p:cTn id="67" dur="300"/>
                                        <p:tgtEl>
                                          <p:spTgt spid="23562"/>
                                        </p:tgtEl>
                                      </p:cBhvr>
                                    </p:animEffect>
                                  </p:childTnLst>
                                </p:cTn>
                              </p:par>
                            </p:childTnLst>
                          </p:cTn>
                        </p:par>
                        <p:par>
                          <p:cTn id="68" fill="hold" nodeType="afterGroup">
                            <p:stCondLst>
                              <p:cond delay="5460"/>
                            </p:stCondLst>
                            <p:childTnLst>
                              <p:par>
                                <p:cTn id="69" presetID="22" presetClass="entr" presetSubtype="1" fill="hold" grpId="0" nodeType="afterEffect">
                                  <p:stCondLst>
                                    <p:cond delay="0"/>
                                  </p:stCondLst>
                                  <p:childTnLst>
                                    <p:set>
                                      <p:cBhvr>
                                        <p:cTn id="70" dur="1" fill="hold">
                                          <p:stCondLst>
                                            <p:cond delay="0"/>
                                          </p:stCondLst>
                                        </p:cTn>
                                        <p:tgtEl>
                                          <p:spTgt spid="23563"/>
                                        </p:tgtEl>
                                        <p:attrNameLst>
                                          <p:attrName>style.visibility</p:attrName>
                                        </p:attrNameLst>
                                      </p:cBhvr>
                                      <p:to>
                                        <p:strVal val="visible"/>
                                      </p:to>
                                    </p:set>
                                    <p:animEffect transition="in" filter="wipe(up)">
                                      <p:cBhvr>
                                        <p:cTn id="71" dur="500"/>
                                        <p:tgtEl>
                                          <p:spTgt spid="235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p:bldP spid="23560" grpId="0"/>
      <p:bldP spid="23561" grpId="0"/>
      <p:bldP spid="23562" grpId="0"/>
      <p:bldP spid="23563" grpId="0"/>
      <p:bldP spid="23564" grpId="0"/>
      <p:bldP spid="23565" grpId="0"/>
      <p:bldP spid="23566" grpId="0"/>
      <p:bldP spid="2356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Box 54"/>
          <p:cNvSpPr txBox="1">
            <a:spLocks noChangeArrowheads="1"/>
          </p:cNvSpPr>
          <p:nvPr/>
        </p:nvSpPr>
        <p:spPr bwMode="auto">
          <a:xfrm>
            <a:off x="1330325" y="44450"/>
            <a:ext cx="50419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800">
                <a:solidFill>
                  <a:schemeClr val="accent2"/>
                </a:solidFill>
                <a:latin typeface="微软雅黑" pitchFamily="34" charset="-122"/>
              </a:rPr>
              <a:t>2.6</a:t>
            </a:r>
            <a:r>
              <a:rPr lang="zh-CN" altLang="en-US" sz="2800">
                <a:solidFill>
                  <a:schemeClr val="accent2"/>
                </a:solidFill>
                <a:latin typeface="微软雅黑" pitchFamily="34" charset="-122"/>
              </a:rPr>
              <a:t>请输入您的标题</a:t>
            </a:r>
          </a:p>
        </p:txBody>
      </p:sp>
      <p:sp>
        <p:nvSpPr>
          <p:cNvPr id="2" name="TextBox 55"/>
          <p:cNvSpPr txBox="1">
            <a:spLocks noChangeArrowheads="1"/>
          </p:cNvSpPr>
          <p:nvPr/>
        </p:nvSpPr>
        <p:spPr bwMode="auto">
          <a:xfrm>
            <a:off x="139700" y="106363"/>
            <a:ext cx="10652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altLang="zh-CN" sz="2000">
                <a:solidFill>
                  <a:schemeClr val="accent2"/>
                </a:solidFill>
                <a:ea typeface="宋体" pitchFamily="2" charset="-122"/>
              </a:rPr>
              <a:t>Part</a:t>
            </a:r>
            <a:r>
              <a:rPr lang="en-US" altLang="zh-CN">
                <a:solidFill>
                  <a:schemeClr val="accent2"/>
                </a:solidFill>
                <a:ea typeface="宋体" pitchFamily="2" charset="-122"/>
              </a:rPr>
              <a:t>  2</a:t>
            </a:r>
            <a:endParaRPr lang="zh-CN" altLang="en-US">
              <a:solidFill>
                <a:schemeClr val="accent2"/>
              </a:solidFill>
              <a:ea typeface="宋体" pitchFamily="2" charset="-122"/>
            </a:endParaRPr>
          </a:p>
        </p:txBody>
      </p:sp>
      <p:sp>
        <p:nvSpPr>
          <p:cNvPr id="24580" name="Freeform 6"/>
          <p:cNvSpPr>
            <a:spLocks noChangeArrowheads="1"/>
          </p:cNvSpPr>
          <p:nvPr/>
        </p:nvSpPr>
        <p:spPr bwMode="auto">
          <a:xfrm>
            <a:off x="6648450" y="2868613"/>
            <a:ext cx="1376363" cy="1587500"/>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81" name="Freeform 7"/>
          <p:cNvSpPr>
            <a:spLocks noChangeArrowheads="1"/>
          </p:cNvSpPr>
          <p:nvPr/>
        </p:nvSpPr>
        <p:spPr bwMode="auto">
          <a:xfrm>
            <a:off x="3794125" y="2868613"/>
            <a:ext cx="1374775" cy="1587500"/>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82" name="Freeform 8"/>
          <p:cNvSpPr>
            <a:spLocks noChangeArrowheads="1"/>
          </p:cNvSpPr>
          <p:nvPr/>
        </p:nvSpPr>
        <p:spPr bwMode="auto">
          <a:xfrm>
            <a:off x="4506913" y="1628775"/>
            <a:ext cx="1374775" cy="1589088"/>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83" name="Freeform 9"/>
          <p:cNvSpPr>
            <a:spLocks noChangeArrowheads="1"/>
          </p:cNvSpPr>
          <p:nvPr/>
        </p:nvSpPr>
        <p:spPr bwMode="auto">
          <a:xfrm>
            <a:off x="5937250" y="1628775"/>
            <a:ext cx="1374775" cy="1589088"/>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84" name="Freeform 10"/>
          <p:cNvSpPr>
            <a:spLocks noChangeArrowheads="1"/>
          </p:cNvSpPr>
          <p:nvPr/>
        </p:nvSpPr>
        <p:spPr bwMode="auto">
          <a:xfrm>
            <a:off x="4506913" y="4100513"/>
            <a:ext cx="1374775" cy="1589087"/>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85" name="Freeform 11"/>
          <p:cNvSpPr>
            <a:spLocks noChangeArrowheads="1"/>
          </p:cNvSpPr>
          <p:nvPr/>
        </p:nvSpPr>
        <p:spPr bwMode="auto">
          <a:xfrm>
            <a:off x="5937250" y="4100513"/>
            <a:ext cx="1374775" cy="1589087"/>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86" name="Freeform 12"/>
          <p:cNvSpPr>
            <a:spLocks noEditPoints="1" noChangeArrowheads="1"/>
          </p:cNvSpPr>
          <p:nvPr/>
        </p:nvSpPr>
        <p:spPr bwMode="auto">
          <a:xfrm>
            <a:off x="4911725" y="4645025"/>
            <a:ext cx="598488" cy="446088"/>
          </a:xfrm>
          <a:custGeom>
            <a:avLst/>
            <a:gdLst>
              <a:gd name="T0" fmla="*/ 404 w 983"/>
              <a:gd name="T1" fmla="*/ 154 h 731"/>
              <a:gd name="T2" fmla="*/ 201 w 983"/>
              <a:gd name="T3" fmla="*/ 386 h 731"/>
              <a:gd name="T4" fmla="*/ 153 w 983"/>
              <a:gd name="T5" fmla="*/ 345 h 731"/>
              <a:gd name="T6" fmla="*/ 359 w 983"/>
              <a:gd name="T7" fmla="*/ 110 h 731"/>
              <a:gd name="T8" fmla="*/ 398 w 983"/>
              <a:gd name="T9" fmla="*/ 64 h 731"/>
              <a:gd name="T10" fmla="*/ 616 w 983"/>
              <a:gd name="T11" fmla="*/ 255 h 731"/>
              <a:gd name="T12" fmla="*/ 759 w 983"/>
              <a:gd name="T13" fmla="*/ 93 h 731"/>
              <a:gd name="T14" fmla="*/ 734 w 983"/>
              <a:gd name="T15" fmla="*/ 71 h 731"/>
              <a:gd name="T16" fmla="*/ 738 w 983"/>
              <a:gd name="T17" fmla="*/ 49 h 731"/>
              <a:gd name="T18" fmla="*/ 777 w 983"/>
              <a:gd name="T19" fmla="*/ 37 h 731"/>
              <a:gd name="T20" fmla="*/ 821 w 983"/>
              <a:gd name="T21" fmla="*/ 24 h 731"/>
              <a:gd name="T22" fmla="*/ 860 w 983"/>
              <a:gd name="T23" fmla="*/ 12 h 731"/>
              <a:gd name="T24" fmla="*/ 877 w 983"/>
              <a:gd name="T25" fmla="*/ 27 h 731"/>
              <a:gd name="T26" fmla="*/ 869 w 983"/>
              <a:gd name="T27" fmla="*/ 65 h 731"/>
              <a:gd name="T28" fmla="*/ 859 w 983"/>
              <a:gd name="T29" fmla="*/ 109 h 731"/>
              <a:gd name="T30" fmla="*/ 851 w 983"/>
              <a:gd name="T31" fmla="*/ 147 h 731"/>
              <a:gd name="T32" fmla="*/ 830 w 983"/>
              <a:gd name="T33" fmla="*/ 154 h 731"/>
              <a:gd name="T34" fmla="*/ 807 w 983"/>
              <a:gd name="T35" fmla="*/ 134 h 731"/>
              <a:gd name="T36" fmla="*/ 623 w 983"/>
              <a:gd name="T37" fmla="*/ 344 h 731"/>
              <a:gd name="T38" fmla="*/ 622 w 983"/>
              <a:gd name="T39" fmla="*/ 345 h 731"/>
              <a:gd name="T40" fmla="*/ 404 w 983"/>
              <a:gd name="T41" fmla="*/ 154 h 731"/>
              <a:gd name="T42" fmla="*/ 952 w 983"/>
              <a:gd name="T43" fmla="*/ 670 h 731"/>
              <a:gd name="T44" fmla="*/ 983 w 983"/>
              <a:gd name="T45" fmla="*/ 701 h 731"/>
              <a:gd name="T46" fmla="*/ 952 w 983"/>
              <a:gd name="T47" fmla="*/ 731 h 731"/>
              <a:gd name="T48" fmla="*/ 881 w 983"/>
              <a:gd name="T49" fmla="*/ 731 h 731"/>
              <a:gd name="T50" fmla="*/ 763 w 983"/>
              <a:gd name="T51" fmla="*/ 731 h 731"/>
              <a:gd name="T52" fmla="*/ 677 w 983"/>
              <a:gd name="T53" fmla="*/ 731 h 731"/>
              <a:gd name="T54" fmla="*/ 558 w 983"/>
              <a:gd name="T55" fmla="*/ 731 h 731"/>
              <a:gd name="T56" fmla="*/ 472 w 983"/>
              <a:gd name="T57" fmla="*/ 731 h 731"/>
              <a:gd name="T58" fmla="*/ 353 w 983"/>
              <a:gd name="T59" fmla="*/ 731 h 731"/>
              <a:gd name="T60" fmla="*/ 267 w 983"/>
              <a:gd name="T61" fmla="*/ 731 h 731"/>
              <a:gd name="T62" fmla="*/ 148 w 983"/>
              <a:gd name="T63" fmla="*/ 731 h 731"/>
              <a:gd name="T64" fmla="*/ 32 w 983"/>
              <a:gd name="T65" fmla="*/ 731 h 731"/>
              <a:gd name="T66" fmla="*/ 0 w 983"/>
              <a:gd name="T67" fmla="*/ 701 h 731"/>
              <a:gd name="T68" fmla="*/ 0 w 983"/>
              <a:gd name="T69" fmla="*/ 31 h 731"/>
              <a:gd name="T70" fmla="*/ 31 w 983"/>
              <a:gd name="T71" fmla="*/ 0 h 731"/>
              <a:gd name="T72" fmla="*/ 62 w 983"/>
              <a:gd name="T73" fmla="*/ 31 h 731"/>
              <a:gd name="T74" fmla="*/ 62 w 983"/>
              <a:gd name="T75" fmla="*/ 670 h 731"/>
              <a:gd name="T76" fmla="*/ 148 w 983"/>
              <a:gd name="T77" fmla="*/ 670 h 731"/>
              <a:gd name="T78" fmla="*/ 148 w 983"/>
              <a:gd name="T79" fmla="*/ 530 h 731"/>
              <a:gd name="T80" fmla="*/ 179 w 983"/>
              <a:gd name="T81" fmla="*/ 499 h 731"/>
              <a:gd name="T82" fmla="*/ 236 w 983"/>
              <a:gd name="T83" fmla="*/ 499 h 731"/>
              <a:gd name="T84" fmla="*/ 267 w 983"/>
              <a:gd name="T85" fmla="*/ 530 h 731"/>
              <a:gd name="T86" fmla="*/ 267 w 983"/>
              <a:gd name="T87" fmla="*/ 670 h 731"/>
              <a:gd name="T88" fmla="*/ 353 w 983"/>
              <a:gd name="T89" fmla="*/ 670 h 731"/>
              <a:gd name="T90" fmla="*/ 353 w 983"/>
              <a:gd name="T91" fmla="*/ 316 h 731"/>
              <a:gd name="T92" fmla="*/ 384 w 983"/>
              <a:gd name="T93" fmla="*/ 286 h 731"/>
              <a:gd name="T94" fmla="*/ 441 w 983"/>
              <a:gd name="T95" fmla="*/ 286 h 731"/>
              <a:gd name="T96" fmla="*/ 472 w 983"/>
              <a:gd name="T97" fmla="*/ 316 h 731"/>
              <a:gd name="T98" fmla="*/ 472 w 983"/>
              <a:gd name="T99" fmla="*/ 670 h 731"/>
              <a:gd name="T100" fmla="*/ 558 w 983"/>
              <a:gd name="T101" fmla="*/ 670 h 731"/>
              <a:gd name="T102" fmla="*/ 558 w 983"/>
              <a:gd name="T103" fmla="*/ 421 h 731"/>
              <a:gd name="T104" fmla="*/ 589 w 983"/>
              <a:gd name="T105" fmla="*/ 390 h 731"/>
              <a:gd name="T106" fmla="*/ 646 w 983"/>
              <a:gd name="T107" fmla="*/ 390 h 731"/>
              <a:gd name="T108" fmla="*/ 677 w 983"/>
              <a:gd name="T109" fmla="*/ 421 h 731"/>
              <a:gd name="T110" fmla="*/ 677 w 983"/>
              <a:gd name="T111" fmla="*/ 670 h 731"/>
              <a:gd name="T112" fmla="*/ 763 w 983"/>
              <a:gd name="T113" fmla="*/ 670 h 731"/>
              <a:gd name="T114" fmla="*/ 763 w 983"/>
              <a:gd name="T115" fmla="*/ 245 h 731"/>
              <a:gd name="T116" fmla="*/ 793 w 983"/>
              <a:gd name="T117" fmla="*/ 214 h 731"/>
              <a:gd name="T118" fmla="*/ 851 w 983"/>
              <a:gd name="T119" fmla="*/ 214 h 731"/>
              <a:gd name="T120" fmla="*/ 881 w 983"/>
              <a:gd name="T121" fmla="*/ 245 h 731"/>
              <a:gd name="T122" fmla="*/ 881 w 983"/>
              <a:gd name="T123" fmla="*/ 670 h 731"/>
              <a:gd name="T124" fmla="*/ 952 w 983"/>
              <a:gd name="T125" fmla="*/ 670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83" h="731">
                <a:moveTo>
                  <a:pt x="404" y="154"/>
                </a:moveTo>
                <a:lnTo>
                  <a:pt x="201" y="386"/>
                </a:lnTo>
                <a:lnTo>
                  <a:pt x="153" y="345"/>
                </a:lnTo>
                <a:lnTo>
                  <a:pt x="359" y="110"/>
                </a:lnTo>
                <a:lnTo>
                  <a:pt x="398" y="64"/>
                </a:lnTo>
                <a:lnTo>
                  <a:pt x="616" y="255"/>
                </a:lnTo>
                <a:lnTo>
                  <a:pt x="759" y="93"/>
                </a:lnTo>
                <a:lnTo>
                  <a:pt x="734" y="71"/>
                </a:lnTo>
                <a:cubicBezTo>
                  <a:pt x="724" y="63"/>
                  <a:pt x="726" y="53"/>
                  <a:pt x="738" y="49"/>
                </a:cubicBezTo>
                <a:lnTo>
                  <a:pt x="777" y="37"/>
                </a:lnTo>
                <a:cubicBezTo>
                  <a:pt x="789" y="34"/>
                  <a:pt x="809" y="27"/>
                  <a:pt x="821" y="24"/>
                </a:cubicBezTo>
                <a:lnTo>
                  <a:pt x="860" y="12"/>
                </a:lnTo>
                <a:cubicBezTo>
                  <a:pt x="872" y="8"/>
                  <a:pt x="880" y="15"/>
                  <a:pt x="877" y="27"/>
                </a:cubicBezTo>
                <a:lnTo>
                  <a:pt x="869" y="65"/>
                </a:lnTo>
                <a:cubicBezTo>
                  <a:pt x="866" y="77"/>
                  <a:pt x="862" y="97"/>
                  <a:pt x="859" y="109"/>
                </a:cubicBezTo>
                <a:lnTo>
                  <a:pt x="851" y="147"/>
                </a:lnTo>
                <a:cubicBezTo>
                  <a:pt x="849" y="159"/>
                  <a:pt x="839" y="162"/>
                  <a:pt x="830" y="154"/>
                </a:cubicBezTo>
                <a:lnTo>
                  <a:pt x="807" y="134"/>
                </a:lnTo>
                <a:lnTo>
                  <a:pt x="623" y="344"/>
                </a:lnTo>
                <a:lnTo>
                  <a:pt x="622" y="345"/>
                </a:lnTo>
                <a:lnTo>
                  <a:pt x="404" y="154"/>
                </a:lnTo>
                <a:close/>
                <a:moveTo>
                  <a:pt x="952" y="670"/>
                </a:moveTo>
                <a:cubicBezTo>
                  <a:pt x="969" y="670"/>
                  <a:pt x="983" y="684"/>
                  <a:pt x="983" y="701"/>
                </a:cubicBezTo>
                <a:cubicBezTo>
                  <a:pt x="983" y="718"/>
                  <a:pt x="969" y="731"/>
                  <a:pt x="952" y="731"/>
                </a:cubicBezTo>
                <a:lnTo>
                  <a:pt x="881" y="731"/>
                </a:lnTo>
                <a:lnTo>
                  <a:pt x="763" y="731"/>
                </a:lnTo>
                <a:lnTo>
                  <a:pt x="677" y="731"/>
                </a:lnTo>
                <a:lnTo>
                  <a:pt x="558" y="731"/>
                </a:lnTo>
                <a:lnTo>
                  <a:pt x="472" y="731"/>
                </a:lnTo>
                <a:lnTo>
                  <a:pt x="353" y="731"/>
                </a:lnTo>
                <a:lnTo>
                  <a:pt x="267" y="731"/>
                </a:lnTo>
                <a:lnTo>
                  <a:pt x="148" y="731"/>
                </a:lnTo>
                <a:lnTo>
                  <a:pt x="32" y="731"/>
                </a:lnTo>
                <a:cubicBezTo>
                  <a:pt x="14" y="731"/>
                  <a:pt x="0" y="718"/>
                  <a:pt x="0" y="701"/>
                </a:cubicBezTo>
                <a:lnTo>
                  <a:pt x="0" y="31"/>
                </a:lnTo>
                <a:cubicBezTo>
                  <a:pt x="0" y="14"/>
                  <a:pt x="14" y="0"/>
                  <a:pt x="31" y="0"/>
                </a:cubicBezTo>
                <a:cubicBezTo>
                  <a:pt x="48" y="0"/>
                  <a:pt x="62" y="14"/>
                  <a:pt x="62" y="31"/>
                </a:cubicBezTo>
                <a:lnTo>
                  <a:pt x="62" y="670"/>
                </a:lnTo>
                <a:lnTo>
                  <a:pt x="148" y="670"/>
                </a:lnTo>
                <a:lnTo>
                  <a:pt x="148" y="530"/>
                </a:lnTo>
                <a:cubicBezTo>
                  <a:pt x="148" y="513"/>
                  <a:pt x="162" y="499"/>
                  <a:pt x="179" y="499"/>
                </a:cubicBezTo>
                <a:lnTo>
                  <a:pt x="236" y="499"/>
                </a:lnTo>
                <a:cubicBezTo>
                  <a:pt x="253" y="499"/>
                  <a:pt x="267" y="513"/>
                  <a:pt x="267" y="530"/>
                </a:cubicBezTo>
                <a:lnTo>
                  <a:pt x="267" y="670"/>
                </a:lnTo>
                <a:lnTo>
                  <a:pt x="353" y="670"/>
                </a:lnTo>
                <a:lnTo>
                  <a:pt x="353" y="316"/>
                </a:lnTo>
                <a:cubicBezTo>
                  <a:pt x="353" y="299"/>
                  <a:pt x="367" y="286"/>
                  <a:pt x="384" y="286"/>
                </a:cubicBezTo>
                <a:lnTo>
                  <a:pt x="441" y="286"/>
                </a:lnTo>
                <a:cubicBezTo>
                  <a:pt x="458" y="286"/>
                  <a:pt x="472" y="299"/>
                  <a:pt x="472" y="316"/>
                </a:cubicBezTo>
                <a:lnTo>
                  <a:pt x="472" y="670"/>
                </a:lnTo>
                <a:lnTo>
                  <a:pt x="558" y="670"/>
                </a:lnTo>
                <a:lnTo>
                  <a:pt x="558" y="421"/>
                </a:lnTo>
                <a:cubicBezTo>
                  <a:pt x="558" y="404"/>
                  <a:pt x="572" y="390"/>
                  <a:pt x="589" y="390"/>
                </a:cubicBezTo>
                <a:lnTo>
                  <a:pt x="646" y="390"/>
                </a:lnTo>
                <a:cubicBezTo>
                  <a:pt x="663" y="390"/>
                  <a:pt x="677" y="404"/>
                  <a:pt x="677" y="421"/>
                </a:cubicBezTo>
                <a:lnTo>
                  <a:pt x="677" y="670"/>
                </a:lnTo>
                <a:lnTo>
                  <a:pt x="763" y="670"/>
                </a:lnTo>
                <a:lnTo>
                  <a:pt x="763" y="245"/>
                </a:lnTo>
                <a:cubicBezTo>
                  <a:pt x="763" y="228"/>
                  <a:pt x="776" y="214"/>
                  <a:pt x="793" y="214"/>
                </a:cubicBezTo>
                <a:lnTo>
                  <a:pt x="851" y="214"/>
                </a:lnTo>
                <a:cubicBezTo>
                  <a:pt x="868" y="214"/>
                  <a:pt x="881" y="228"/>
                  <a:pt x="881" y="245"/>
                </a:cubicBezTo>
                <a:lnTo>
                  <a:pt x="881" y="670"/>
                </a:lnTo>
                <a:lnTo>
                  <a:pt x="952" y="67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87" name="Freeform 13"/>
          <p:cNvSpPr>
            <a:spLocks noEditPoints="1" noChangeArrowheads="1"/>
          </p:cNvSpPr>
          <p:nvPr/>
        </p:nvSpPr>
        <p:spPr bwMode="auto">
          <a:xfrm>
            <a:off x="7077075" y="3362325"/>
            <a:ext cx="612775" cy="604838"/>
          </a:xfrm>
          <a:custGeom>
            <a:avLst/>
            <a:gdLst>
              <a:gd name="T0" fmla="*/ 909 w 1006"/>
              <a:gd name="T1" fmla="*/ 858 h 995"/>
              <a:gd name="T2" fmla="*/ 805 w 1006"/>
              <a:gd name="T3" fmla="*/ 858 h 995"/>
              <a:gd name="T4" fmla="*/ 969 w 1006"/>
              <a:gd name="T5" fmla="*/ 97 h 995"/>
              <a:gd name="T6" fmla="*/ 834 w 1006"/>
              <a:gd name="T7" fmla="*/ 0 h 995"/>
              <a:gd name="T8" fmla="*/ 472 w 1006"/>
              <a:gd name="T9" fmla="*/ 323 h 995"/>
              <a:gd name="T10" fmla="*/ 421 w 1006"/>
              <a:gd name="T11" fmla="*/ 397 h 995"/>
              <a:gd name="T12" fmla="*/ 376 w 1006"/>
              <a:gd name="T13" fmla="*/ 419 h 995"/>
              <a:gd name="T14" fmla="*/ 381 w 1006"/>
              <a:gd name="T15" fmla="*/ 556 h 995"/>
              <a:gd name="T16" fmla="*/ 89 w 1006"/>
              <a:gd name="T17" fmla="*/ 810 h 995"/>
              <a:gd name="T18" fmla="*/ 57 w 1006"/>
              <a:gd name="T19" fmla="*/ 995 h 995"/>
              <a:gd name="T20" fmla="*/ 208 w 1006"/>
              <a:gd name="T21" fmla="*/ 844 h 995"/>
              <a:gd name="T22" fmla="*/ 445 w 1006"/>
              <a:gd name="T23" fmla="*/ 621 h 995"/>
              <a:gd name="T24" fmla="*/ 578 w 1006"/>
              <a:gd name="T25" fmla="*/ 621 h 995"/>
              <a:gd name="T26" fmla="*/ 616 w 1006"/>
              <a:gd name="T27" fmla="*/ 537 h 995"/>
              <a:gd name="T28" fmla="*/ 674 w 1006"/>
              <a:gd name="T29" fmla="*/ 525 h 995"/>
              <a:gd name="T30" fmla="*/ 969 w 1006"/>
              <a:gd name="T31" fmla="*/ 97 h 995"/>
              <a:gd name="T32" fmla="*/ 392 w 1006"/>
              <a:gd name="T33" fmla="*/ 325 h 995"/>
              <a:gd name="T34" fmla="*/ 404 w 1006"/>
              <a:gd name="T35" fmla="*/ 312 h 995"/>
              <a:gd name="T36" fmla="*/ 436 w 1006"/>
              <a:gd name="T37" fmla="*/ 281 h 995"/>
              <a:gd name="T38" fmla="*/ 215 w 1006"/>
              <a:gd name="T39" fmla="*/ 1 h 995"/>
              <a:gd name="T40" fmla="*/ 280 w 1006"/>
              <a:gd name="T41" fmla="*/ 160 h 995"/>
              <a:gd name="T42" fmla="*/ 21 w 1006"/>
              <a:gd name="T43" fmla="*/ 195 h 995"/>
              <a:gd name="T44" fmla="*/ 232 w 1006"/>
              <a:gd name="T45" fmla="*/ 447 h 995"/>
              <a:gd name="T46" fmla="*/ 303 w 1006"/>
              <a:gd name="T47" fmla="*/ 433 h 995"/>
              <a:gd name="T48" fmla="*/ 363 w 1006"/>
              <a:gd name="T49" fmla="*/ 354 h 995"/>
              <a:gd name="T50" fmla="*/ 672 w 1006"/>
              <a:gd name="T51" fmla="*/ 606 h 995"/>
              <a:gd name="T52" fmla="*/ 617 w 1006"/>
              <a:gd name="T53" fmla="*/ 660 h 995"/>
              <a:gd name="T54" fmla="*/ 741 w 1006"/>
              <a:gd name="T55" fmla="*/ 871 h 995"/>
              <a:gd name="T56" fmla="*/ 869 w 1006"/>
              <a:gd name="T57" fmla="*/ 995 h 995"/>
              <a:gd name="T58" fmla="*/ 980 w 1006"/>
              <a:gd name="T59" fmla="*/ 825 h 995"/>
              <a:gd name="T60" fmla="*/ 702 w 1006"/>
              <a:gd name="T61" fmla="*/ 576 h 995"/>
              <a:gd name="T62" fmla="*/ 658 w 1006"/>
              <a:gd name="T63" fmla="*/ 579 h 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06" h="995">
                <a:moveTo>
                  <a:pt x="857" y="806"/>
                </a:moveTo>
                <a:cubicBezTo>
                  <a:pt x="886" y="806"/>
                  <a:pt x="909" y="829"/>
                  <a:pt x="909" y="858"/>
                </a:cubicBezTo>
                <a:cubicBezTo>
                  <a:pt x="909" y="887"/>
                  <a:pt x="886" y="910"/>
                  <a:pt x="857" y="910"/>
                </a:cubicBezTo>
                <a:cubicBezTo>
                  <a:pt x="828" y="910"/>
                  <a:pt x="805" y="887"/>
                  <a:pt x="805" y="858"/>
                </a:cubicBezTo>
                <a:cubicBezTo>
                  <a:pt x="805" y="829"/>
                  <a:pt x="828" y="806"/>
                  <a:pt x="857" y="806"/>
                </a:cubicBezTo>
                <a:close/>
                <a:moveTo>
                  <a:pt x="969" y="97"/>
                </a:moveTo>
                <a:lnTo>
                  <a:pt x="900" y="28"/>
                </a:lnTo>
                <a:cubicBezTo>
                  <a:pt x="882" y="9"/>
                  <a:pt x="858" y="0"/>
                  <a:pt x="834" y="0"/>
                </a:cubicBezTo>
                <a:cubicBezTo>
                  <a:pt x="810" y="0"/>
                  <a:pt x="786" y="9"/>
                  <a:pt x="767" y="28"/>
                </a:cubicBezTo>
                <a:lnTo>
                  <a:pt x="472" y="323"/>
                </a:lnTo>
                <a:cubicBezTo>
                  <a:pt x="481" y="340"/>
                  <a:pt x="475" y="367"/>
                  <a:pt x="460" y="381"/>
                </a:cubicBezTo>
                <a:cubicBezTo>
                  <a:pt x="451" y="391"/>
                  <a:pt x="435" y="397"/>
                  <a:pt x="421" y="397"/>
                </a:cubicBezTo>
                <a:cubicBezTo>
                  <a:pt x="414" y="397"/>
                  <a:pt x="408" y="396"/>
                  <a:pt x="402" y="393"/>
                </a:cubicBezTo>
                <a:lnTo>
                  <a:pt x="376" y="419"/>
                </a:lnTo>
                <a:cubicBezTo>
                  <a:pt x="340" y="455"/>
                  <a:pt x="340" y="515"/>
                  <a:pt x="376" y="552"/>
                </a:cubicBezTo>
                <a:lnTo>
                  <a:pt x="381" y="556"/>
                </a:lnTo>
                <a:lnTo>
                  <a:pt x="151" y="787"/>
                </a:lnTo>
                <a:lnTo>
                  <a:pt x="89" y="810"/>
                </a:lnTo>
                <a:lnTo>
                  <a:pt x="0" y="938"/>
                </a:lnTo>
                <a:lnTo>
                  <a:pt x="57" y="995"/>
                </a:lnTo>
                <a:lnTo>
                  <a:pt x="185" y="906"/>
                </a:lnTo>
                <a:lnTo>
                  <a:pt x="208" y="844"/>
                </a:lnTo>
                <a:lnTo>
                  <a:pt x="439" y="614"/>
                </a:lnTo>
                <a:lnTo>
                  <a:pt x="445" y="621"/>
                </a:lnTo>
                <a:cubicBezTo>
                  <a:pt x="464" y="639"/>
                  <a:pt x="488" y="648"/>
                  <a:pt x="512" y="648"/>
                </a:cubicBezTo>
                <a:cubicBezTo>
                  <a:pt x="536" y="648"/>
                  <a:pt x="560" y="639"/>
                  <a:pt x="578" y="621"/>
                </a:cubicBezTo>
                <a:lnTo>
                  <a:pt x="604" y="595"/>
                </a:lnTo>
                <a:cubicBezTo>
                  <a:pt x="596" y="577"/>
                  <a:pt x="602" y="551"/>
                  <a:pt x="616" y="537"/>
                </a:cubicBezTo>
                <a:cubicBezTo>
                  <a:pt x="626" y="527"/>
                  <a:pt x="642" y="521"/>
                  <a:pt x="656" y="521"/>
                </a:cubicBezTo>
                <a:cubicBezTo>
                  <a:pt x="662" y="521"/>
                  <a:pt x="669" y="522"/>
                  <a:pt x="674" y="525"/>
                </a:cubicBezTo>
                <a:lnTo>
                  <a:pt x="969" y="230"/>
                </a:lnTo>
                <a:cubicBezTo>
                  <a:pt x="1006" y="193"/>
                  <a:pt x="1006" y="133"/>
                  <a:pt x="969" y="97"/>
                </a:cubicBezTo>
                <a:close/>
                <a:moveTo>
                  <a:pt x="363" y="354"/>
                </a:moveTo>
                <a:lnTo>
                  <a:pt x="392" y="325"/>
                </a:lnTo>
                <a:lnTo>
                  <a:pt x="418" y="338"/>
                </a:lnTo>
                <a:lnTo>
                  <a:pt x="404" y="312"/>
                </a:lnTo>
                <a:lnTo>
                  <a:pt x="433" y="284"/>
                </a:lnTo>
                <a:lnTo>
                  <a:pt x="436" y="281"/>
                </a:lnTo>
                <a:cubicBezTo>
                  <a:pt x="442" y="264"/>
                  <a:pt x="446" y="248"/>
                  <a:pt x="446" y="233"/>
                </a:cubicBezTo>
                <a:cubicBezTo>
                  <a:pt x="446" y="115"/>
                  <a:pt x="333" y="0"/>
                  <a:pt x="215" y="1"/>
                </a:cubicBezTo>
                <a:cubicBezTo>
                  <a:pt x="214" y="1"/>
                  <a:pt x="201" y="15"/>
                  <a:pt x="193" y="22"/>
                </a:cubicBezTo>
                <a:cubicBezTo>
                  <a:pt x="288" y="117"/>
                  <a:pt x="280" y="102"/>
                  <a:pt x="280" y="160"/>
                </a:cubicBezTo>
                <a:cubicBezTo>
                  <a:pt x="280" y="207"/>
                  <a:pt x="205" y="282"/>
                  <a:pt x="159" y="282"/>
                </a:cubicBezTo>
                <a:cubicBezTo>
                  <a:pt x="99" y="282"/>
                  <a:pt x="118" y="291"/>
                  <a:pt x="21" y="195"/>
                </a:cubicBezTo>
                <a:cubicBezTo>
                  <a:pt x="14" y="202"/>
                  <a:pt x="0" y="215"/>
                  <a:pt x="0" y="216"/>
                </a:cubicBezTo>
                <a:cubicBezTo>
                  <a:pt x="2" y="334"/>
                  <a:pt x="113" y="447"/>
                  <a:pt x="232" y="447"/>
                </a:cubicBezTo>
                <a:cubicBezTo>
                  <a:pt x="253" y="447"/>
                  <a:pt x="276" y="440"/>
                  <a:pt x="299" y="429"/>
                </a:cubicBezTo>
                <a:lnTo>
                  <a:pt x="303" y="433"/>
                </a:lnTo>
                <a:cubicBezTo>
                  <a:pt x="310" y="414"/>
                  <a:pt x="322" y="395"/>
                  <a:pt x="337" y="380"/>
                </a:cubicBezTo>
                <a:lnTo>
                  <a:pt x="363" y="354"/>
                </a:lnTo>
                <a:close/>
                <a:moveTo>
                  <a:pt x="658" y="579"/>
                </a:moveTo>
                <a:lnTo>
                  <a:pt x="672" y="606"/>
                </a:lnTo>
                <a:lnTo>
                  <a:pt x="644" y="634"/>
                </a:lnTo>
                <a:lnTo>
                  <a:pt x="617" y="660"/>
                </a:lnTo>
                <a:cubicBezTo>
                  <a:pt x="602" y="675"/>
                  <a:pt x="584" y="687"/>
                  <a:pt x="564" y="694"/>
                </a:cubicBezTo>
                <a:lnTo>
                  <a:pt x="741" y="871"/>
                </a:lnTo>
                <a:lnTo>
                  <a:pt x="824" y="983"/>
                </a:lnTo>
                <a:lnTo>
                  <a:pt x="869" y="995"/>
                </a:lnTo>
                <a:lnTo>
                  <a:pt x="992" y="871"/>
                </a:lnTo>
                <a:lnTo>
                  <a:pt x="980" y="825"/>
                </a:lnTo>
                <a:lnTo>
                  <a:pt x="869" y="743"/>
                </a:lnTo>
                <a:lnTo>
                  <a:pt x="702" y="576"/>
                </a:lnTo>
                <a:lnTo>
                  <a:pt x="685" y="592"/>
                </a:lnTo>
                <a:lnTo>
                  <a:pt x="658" y="579"/>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88" name="Freeform 14"/>
          <p:cNvSpPr>
            <a:spLocks noEditPoints="1" noChangeArrowheads="1"/>
          </p:cNvSpPr>
          <p:nvPr/>
        </p:nvSpPr>
        <p:spPr bwMode="auto">
          <a:xfrm>
            <a:off x="4995863" y="2058988"/>
            <a:ext cx="439737" cy="600075"/>
          </a:xfrm>
          <a:custGeom>
            <a:avLst/>
            <a:gdLst>
              <a:gd name="T0" fmla="*/ 95 w 723"/>
              <a:gd name="T1" fmla="*/ 160 h 986"/>
              <a:gd name="T2" fmla="*/ 80 w 723"/>
              <a:gd name="T3" fmla="*/ 986 h 986"/>
              <a:gd name="T4" fmla="*/ 723 w 723"/>
              <a:gd name="T5" fmla="*/ 242 h 986"/>
              <a:gd name="T6" fmla="*/ 668 w 723"/>
              <a:gd name="T7" fmla="*/ 260 h 986"/>
              <a:gd name="T8" fmla="*/ 83 w 723"/>
              <a:gd name="T9" fmla="*/ 929 h 986"/>
              <a:gd name="T10" fmla="*/ 313 w 723"/>
              <a:gd name="T11" fmla="*/ 105 h 986"/>
              <a:gd name="T12" fmla="*/ 410 w 723"/>
              <a:gd name="T13" fmla="*/ 105 h 986"/>
              <a:gd name="T14" fmla="*/ 360 w 723"/>
              <a:gd name="T15" fmla="*/ 157 h 986"/>
              <a:gd name="T16" fmla="*/ 253 w 723"/>
              <a:gd name="T17" fmla="*/ 107 h 986"/>
              <a:gd name="T18" fmla="*/ 133 w 723"/>
              <a:gd name="T19" fmla="*/ 250 h 986"/>
              <a:gd name="T20" fmla="*/ 590 w 723"/>
              <a:gd name="T21" fmla="*/ 250 h 986"/>
              <a:gd name="T22" fmla="*/ 470 w 723"/>
              <a:gd name="T23" fmla="*/ 107 h 986"/>
              <a:gd name="T24" fmla="*/ 253 w 723"/>
              <a:gd name="T25" fmla="*/ 107 h 986"/>
              <a:gd name="T26" fmla="*/ 255 w 723"/>
              <a:gd name="T27" fmla="*/ 749 h 986"/>
              <a:gd name="T28" fmla="*/ 175 w 723"/>
              <a:gd name="T29" fmla="*/ 771 h 986"/>
              <a:gd name="T30" fmla="*/ 158 w 723"/>
              <a:gd name="T31" fmla="*/ 789 h 986"/>
              <a:gd name="T32" fmla="*/ 255 w 723"/>
              <a:gd name="T33" fmla="*/ 796 h 986"/>
              <a:gd name="T34" fmla="*/ 153 w 723"/>
              <a:gd name="T35" fmla="*/ 846 h 986"/>
              <a:gd name="T36" fmla="*/ 280 w 723"/>
              <a:gd name="T37" fmla="*/ 784 h 986"/>
              <a:gd name="T38" fmla="*/ 280 w 723"/>
              <a:gd name="T39" fmla="*/ 744 h 986"/>
              <a:gd name="T40" fmla="*/ 128 w 723"/>
              <a:gd name="T41" fmla="*/ 751 h 986"/>
              <a:gd name="T42" fmla="*/ 248 w 723"/>
              <a:gd name="T43" fmla="*/ 879 h 986"/>
              <a:gd name="T44" fmla="*/ 248 w 723"/>
              <a:gd name="T45" fmla="*/ 387 h 986"/>
              <a:gd name="T46" fmla="*/ 175 w 723"/>
              <a:gd name="T47" fmla="*/ 409 h 986"/>
              <a:gd name="T48" fmla="*/ 200 w 723"/>
              <a:gd name="T49" fmla="*/ 474 h 986"/>
              <a:gd name="T50" fmla="*/ 153 w 723"/>
              <a:gd name="T51" fmla="*/ 492 h 986"/>
              <a:gd name="T52" fmla="*/ 248 w 723"/>
              <a:gd name="T53" fmla="*/ 362 h 986"/>
              <a:gd name="T54" fmla="*/ 128 w 723"/>
              <a:gd name="T55" fmla="*/ 489 h 986"/>
              <a:gd name="T56" fmla="*/ 279 w 723"/>
              <a:gd name="T57" fmla="*/ 416 h 986"/>
              <a:gd name="T58" fmla="*/ 278 w 723"/>
              <a:gd name="T59" fmla="*/ 382 h 986"/>
              <a:gd name="T60" fmla="*/ 255 w 723"/>
              <a:gd name="T61" fmla="*/ 582 h 986"/>
              <a:gd name="T62" fmla="*/ 158 w 723"/>
              <a:gd name="T63" fmla="*/ 607 h 986"/>
              <a:gd name="T64" fmla="*/ 255 w 723"/>
              <a:gd name="T65" fmla="*/ 672 h 986"/>
              <a:gd name="T66" fmla="*/ 280 w 723"/>
              <a:gd name="T67" fmla="*/ 563 h 986"/>
              <a:gd name="T68" fmla="*/ 128 w 723"/>
              <a:gd name="T69" fmla="*/ 569 h 986"/>
              <a:gd name="T70" fmla="*/ 255 w 723"/>
              <a:gd name="T71" fmla="*/ 696 h 986"/>
              <a:gd name="T72" fmla="*/ 334 w 723"/>
              <a:gd name="T73" fmla="*/ 538 h 986"/>
              <a:gd name="T74" fmla="*/ 378 w 723"/>
              <a:gd name="T75" fmla="*/ 836 h 986"/>
              <a:gd name="T76" fmla="*/ 580 w 723"/>
              <a:gd name="T77" fmla="*/ 774 h 986"/>
              <a:gd name="T78" fmla="*/ 370 w 723"/>
              <a:gd name="T79" fmla="*/ 829 h 986"/>
              <a:gd name="T80" fmla="*/ 580 w 723"/>
              <a:gd name="T81" fmla="*/ 587 h 986"/>
              <a:gd name="T82" fmla="*/ 370 w 723"/>
              <a:gd name="T83" fmla="*/ 474 h 986"/>
              <a:gd name="T84" fmla="*/ 370 w 723"/>
              <a:gd name="T85" fmla="*/ 40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23" h="986">
                <a:moveTo>
                  <a:pt x="55" y="260"/>
                </a:moveTo>
                <a:cubicBezTo>
                  <a:pt x="55" y="232"/>
                  <a:pt x="68" y="218"/>
                  <a:pt x="95" y="217"/>
                </a:cubicBezTo>
                <a:lnTo>
                  <a:pt x="95" y="160"/>
                </a:lnTo>
                <a:cubicBezTo>
                  <a:pt x="45" y="161"/>
                  <a:pt x="0" y="193"/>
                  <a:pt x="0" y="242"/>
                </a:cubicBezTo>
                <a:lnTo>
                  <a:pt x="0" y="906"/>
                </a:lnTo>
                <a:cubicBezTo>
                  <a:pt x="0" y="947"/>
                  <a:pt x="40" y="986"/>
                  <a:pt x="80" y="986"/>
                </a:cubicBezTo>
                <a:lnTo>
                  <a:pt x="643" y="986"/>
                </a:lnTo>
                <a:cubicBezTo>
                  <a:pt x="683" y="986"/>
                  <a:pt x="723" y="947"/>
                  <a:pt x="723" y="906"/>
                </a:cubicBezTo>
                <a:lnTo>
                  <a:pt x="723" y="242"/>
                </a:lnTo>
                <a:cubicBezTo>
                  <a:pt x="723" y="193"/>
                  <a:pt x="678" y="161"/>
                  <a:pt x="628" y="160"/>
                </a:cubicBezTo>
                <a:lnTo>
                  <a:pt x="628" y="217"/>
                </a:lnTo>
                <a:cubicBezTo>
                  <a:pt x="655" y="218"/>
                  <a:pt x="668" y="232"/>
                  <a:pt x="668" y="260"/>
                </a:cubicBezTo>
                <a:lnTo>
                  <a:pt x="668" y="889"/>
                </a:lnTo>
                <a:cubicBezTo>
                  <a:pt x="668" y="908"/>
                  <a:pt x="659" y="929"/>
                  <a:pt x="640" y="929"/>
                </a:cubicBezTo>
                <a:lnTo>
                  <a:pt x="83" y="929"/>
                </a:lnTo>
                <a:cubicBezTo>
                  <a:pt x="61" y="929"/>
                  <a:pt x="55" y="906"/>
                  <a:pt x="55" y="884"/>
                </a:cubicBezTo>
                <a:lnTo>
                  <a:pt x="55" y="260"/>
                </a:lnTo>
                <a:close/>
                <a:moveTo>
                  <a:pt x="313" y="105"/>
                </a:moveTo>
                <a:cubicBezTo>
                  <a:pt x="313" y="82"/>
                  <a:pt x="335" y="60"/>
                  <a:pt x="358" y="60"/>
                </a:cubicBezTo>
                <a:lnTo>
                  <a:pt x="365" y="60"/>
                </a:lnTo>
                <a:cubicBezTo>
                  <a:pt x="388" y="60"/>
                  <a:pt x="410" y="82"/>
                  <a:pt x="410" y="105"/>
                </a:cubicBezTo>
                <a:lnTo>
                  <a:pt x="410" y="110"/>
                </a:lnTo>
                <a:cubicBezTo>
                  <a:pt x="410" y="135"/>
                  <a:pt x="388" y="157"/>
                  <a:pt x="363" y="157"/>
                </a:cubicBezTo>
                <a:lnTo>
                  <a:pt x="360" y="157"/>
                </a:lnTo>
                <a:cubicBezTo>
                  <a:pt x="335" y="157"/>
                  <a:pt x="313" y="135"/>
                  <a:pt x="313" y="110"/>
                </a:cubicBezTo>
                <a:lnTo>
                  <a:pt x="313" y="105"/>
                </a:lnTo>
                <a:close/>
                <a:moveTo>
                  <a:pt x="253" y="107"/>
                </a:moveTo>
                <a:lnTo>
                  <a:pt x="173" y="107"/>
                </a:lnTo>
                <a:cubicBezTo>
                  <a:pt x="145" y="107"/>
                  <a:pt x="133" y="120"/>
                  <a:pt x="133" y="147"/>
                </a:cubicBezTo>
                <a:lnTo>
                  <a:pt x="133" y="250"/>
                </a:lnTo>
                <a:cubicBezTo>
                  <a:pt x="133" y="267"/>
                  <a:pt x="144" y="285"/>
                  <a:pt x="160" y="285"/>
                </a:cubicBezTo>
                <a:lnTo>
                  <a:pt x="563" y="285"/>
                </a:lnTo>
                <a:cubicBezTo>
                  <a:pt x="579" y="285"/>
                  <a:pt x="590" y="267"/>
                  <a:pt x="590" y="250"/>
                </a:cubicBezTo>
                <a:lnTo>
                  <a:pt x="590" y="147"/>
                </a:lnTo>
                <a:cubicBezTo>
                  <a:pt x="590" y="120"/>
                  <a:pt x="578" y="107"/>
                  <a:pt x="550" y="107"/>
                </a:cubicBezTo>
                <a:lnTo>
                  <a:pt x="470" y="107"/>
                </a:lnTo>
                <a:cubicBezTo>
                  <a:pt x="470" y="52"/>
                  <a:pt x="423" y="0"/>
                  <a:pt x="370" y="0"/>
                </a:cubicBezTo>
                <a:lnTo>
                  <a:pt x="353" y="0"/>
                </a:lnTo>
                <a:cubicBezTo>
                  <a:pt x="300" y="0"/>
                  <a:pt x="253" y="52"/>
                  <a:pt x="253" y="107"/>
                </a:cubicBezTo>
                <a:close/>
                <a:moveTo>
                  <a:pt x="153" y="756"/>
                </a:moveTo>
                <a:cubicBezTo>
                  <a:pt x="153" y="751"/>
                  <a:pt x="154" y="749"/>
                  <a:pt x="160" y="749"/>
                </a:cubicBezTo>
                <a:lnTo>
                  <a:pt x="255" y="749"/>
                </a:lnTo>
                <a:lnTo>
                  <a:pt x="255" y="756"/>
                </a:lnTo>
                <a:cubicBezTo>
                  <a:pt x="255" y="764"/>
                  <a:pt x="216" y="787"/>
                  <a:pt x="208" y="791"/>
                </a:cubicBezTo>
                <a:cubicBezTo>
                  <a:pt x="201" y="786"/>
                  <a:pt x="186" y="771"/>
                  <a:pt x="175" y="771"/>
                </a:cubicBezTo>
                <a:lnTo>
                  <a:pt x="173" y="771"/>
                </a:lnTo>
                <a:cubicBezTo>
                  <a:pt x="167" y="771"/>
                  <a:pt x="158" y="780"/>
                  <a:pt x="158" y="786"/>
                </a:cubicBezTo>
                <a:lnTo>
                  <a:pt x="158" y="789"/>
                </a:lnTo>
                <a:cubicBezTo>
                  <a:pt x="158" y="795"/>
                  <a:pt x="193" y="834"/>
                  <a:pt x="200" y="834"/>
                </a:cubicBezTo>
                <a:lnTo>
                  <a:pt x="203" y="834"/>
                </a:lnTo>
                <a:cubicBezTo>
                  <a:pt x="208" y="834"/>
                  <a:pt x="247" y="802"/>
                  <a:pt x="255" y="796"/>
                </a:cubicBezTo>
                <a:cubicBezTo>
                  <a:pt x="255" y="810"/>
                  <a:pt x="261" y="854"/>
                  <a:pt x="248" y="854"/>
                </a:cubicBezTo>
                <a:lnTo>
                  <a:pt x="160" y="854"/>
                </a:lnTo>
                <a:cubicBezTo>
                  <a:pt x="154" y="854"/>
                  <a:pt x="153" y="852"/>
                  <a:pt x="153" y="846"/>
                </a:cubicBezTo>
                <a:lnTo>
                  <a:pt x="153" y="756"/>
                </a:lnTo>
                <a:close/>
                <a:moveTo>
                  <a:pt x="248" y="879"/>
                </a:moveTo>
                <a:cubicBezTo>
                  <a:pt x="295" y="879"/>
                  <a:pt x="277" y="827"/>
                  <a:pt x="280" y="784"/>
                </a:cubicBezTo>
                <a:cubicBezTo>
                  <a:pt x="282" y="762"/>
                  <a:pt x="337" y="742"/>
                  <a:pt x="343" y="721"/>
                </a:cubicBezTo>
                <a:lnTo>
                  <a:pt x="335" y="721"/>
                </a:lnTo>
                <a:cubicBezTo>
                  <a:pt x="318" y="721"/>
                  <a:pt x="293" y="737"/>
                  <a:pt x="280" y="744"/>
                </a:cubicBezTo>
                <a:cubicBezTo>
                  <a:pt x="274" y="735"/>
                  <a:pt x="268" y="724"/>
                  <a:pt x="253" y="724"/>
                </a:cubicBezTo>
                <a:lnTo>
                  <a:pt x="155" y="724"/>
                </a:lnTo>
                <a:cubicBezTo>
                  <a:pt x="141" y="724"/>
                  <a:pt x="128" y="737"/>
                  <a:pt x="128" y="751"/>
                </a:cubicBezTo>
                <a:lnTo>
                  <a:pt x="128" y="851"/>
                </a:lnTo>
                <a:cubicBezTo>
                  <a:pt x="128" y="868"/>
                  <a:pt x="143" y="879"/>
                  <a:pt x="160" y="879"/>
                </a:cubicBezTo>
                <a:lnTo>
                  <a:pt x="248" y="879"/>
                </a:lnTo>
                <a:close/>
                <a:moveTo>
                  <a:pt x="153" y="394"/>
                </a:moveTo>
                <a:cubicBezTo>
                  <a:pt x="153" y="389"/>
                  <a:pt x="154" y="387"/>
                  <a:pt x="160" y="387"/>
                </a:cubicBezTo>
                <a:lnTo>
                  <a:pt x="248" y="387"/>
                </a:lnTo>
                <a:cubicBezTo>
                  <a:pt x="253" y="387"/>
                  <a:pt x="255" y="389"/>
                  <a:pt x="255" y="394"/>
                </a:cubicBezTo>
                <a:cubicBezTo>
                  <a:pt x="255" y="401"/>
                  <a:pt x="213" y="429"/>
                  <a:pt x="208" y="429"/>
                </a:cubicBezTo>
                <a:cubicBezTo>
                  <a:pt x="203" y="429"/>
                  <a:pt x="190" y="409"/>
                  <a:pt x="175" y="409"/>
                </a:cubicBezTo>
                <a:cubicBezTo>
                  <a:pt x="168" y="409"/>
                  <a:pt x="158" y="417"/>
                  <a:pt x="158" y="424"/>
                </a:cubicBezTo>
                <a:lnTo>
                  <a:pt x="158" y="427"/>
                </a:lnTo>
                <a:cubicBezTo>
                  <a:pt x="158" y="437"/>
                  <a:pt x="192" y="470"/>
                  <a:pt x="200" y="474"/>
                </a:cubicBezTo>
                <a:lnTo>
                  <a:pt x="255" y="434"/>
                </a:lnTo>
                <a:lnTo>
                  <a:pt x="255" y="492"/>
                </a:lnTo>
                <a:lnTo>
                  <a:pt x="153" y="492"/>
                </a:lnTo>
                <a:lnTo>
                  <a:pt x="153" y="394"/>
                </a:lnTo>
                <a:close/>
                <a:moveTo>
                  <a:pt x="278" y="382"/>
                </a:moveTo>
                <a:cubicBezTo>
                  <a:pt x="275" y="369"/>
                  <a:pt x="264" y="362"/>
                  <a:pt x="248" y="362"/>
                </a:cubicBezTo>
                <a:lnTo>
                  <a:pt x="160" y="362"/>
                </a:lnTo>
                <a:cubicBezTo>
                  <a:pt x="143" y="362"/>
                  <a:pt x="128" y="373"/>
                  <a:pt x="128" y="390"/>
                </a:cubicBezTo>
                <a:lnTo>
                  <a:pt x="128" y="489"/>
                </a:lnTo>
                <a:cubicBezTo>
                  <a:pt x="128" y="504"/>
                  <a:pt x="141" y="517"/>
                  <a:pt x="155" y="517"/>
                </a:cubicBezTo>
                <a:lnTo>
                  <a:pt x="253" y="517"/>
                </a:lnTo>
                <a:cubicBezTo>
                  <a:pt x="292" y="517"/>
                  <a:pt x="280" y="455"/>
                  <a:pt x="279" y="416"/>
                </a:cubicBezTo>
                <a:lnTo>
                  <a:pt x="343" y="362"/>
                </a:lnTo>
                <a:cubicBezTo>
                  <a:pt x="343" y="362"/>
                  <a:pt x="338" y="360"/>
                  <a:pt x="338" y="360"/>
                </a:cubicBezTo>
                <a:cubicBezTo>
                  <a:pt x="313" y="360"/>
                  <a:pt x="293" y="381"/>
                  <a:pt x="278" y="382"/>
                </a:cubicBezTo>
                <a:close/>
                <a:moveTo>
                  <a:pt x="153" y="569"/>
                </a:moveTo>
                <a:lnTo>
                  <a:pt x="255" y="569"/>
                </a:lnTo>
                <a:lnTo>
                  <a:pt x="255" y="582"/>
                </a:lnTo>
                <a:lnTo>
                  <a:pt x="208" y="612"/>
                </a:lnTo>
                <a:lnTo>
                  <a:pt x="176" y="588"/>
                </a:lnTo>
                <a:cubicBezTo>
                  <a:pt x="168" y="593"/>
                  <a:pt x="158" y="595"/>
                  <a:pt x="158" y="607"/>
                </a:cubicBezTo>
                <a:cubicBezTo>
                  <a:pt x="158" y="614"/>
                  <a:pt x="193" y="654"/>
                  <a:pt x="200" y="654"/>
                </a:cubicBezTo>
                <a:cubicBezTo>
                  <a:pt x="212" y="654"/>
                  <a:pt x="242" y="620"/>
                  <a:pt x="255" y="617"/>
                </a:cubicBezTo>
                <a:lnTo>
                  <a:pt x="255" y="672"/>
                </a:lnTo>
                <a:lnTo>
                  <a:pt x="153" y="672"/>
                </a:lnTo>
                <a:lnTo>
                  <a:pt x="153" y="569"/>
                </a:lnTo>
                <a:close/>
                <a:moveTo>
                  <a:pt x="280" y="563"/>
                </a:moveTo>
                <a:cubicBezTo>
                  <a:pt x="275" y="555"/>
                  <a:pt x="269" y="544"/>
                  <a:pt x="255" y="544"/>
                </a:cubicBezTo>
                <a:lnTo>
                  <a:pt x="153" y="544"/>
                </a:lnTo>
                <a:cubicBezTo>
                  <a:pt x="140" y="544"/>
                  <a:pt x="128" y="557"/>
                  <a:pt x="128" y="569"/>
                </a:cubicBezTo>
                <a:lnTo>
                  <a:pt x="128" y="672"/>
                </a:lnTo>
                <a:cubicBezTo>
                  <a:pt x="128" y="684"/>
                  <a:pt x="140" y="696"/>
                  <a:pt x="153" y="696"/>
                </a:cubicBezTo>
                <a:lnTo>
                  <a:pt x="255" y="696"/>
                </a:lnTo>
                <a:cubicBezTo>
                  <a:pt x="291" y="696"/>
                  <a:pt x="280" y="632"/>
                  <a:pt x="279" y="596"/>
                </a:cubicBezTo>
                <a:lnTo>
                  <a:pt x="343" y="542"/>
                </a:lnTo>
                <a:lnTo>
                  <a:pt x="334" y="538"/>
                </a:lnTo>
                <a:lnTo>
                  <a:pt x="280" y="563"/>
                </a:lnTo>
                <a:close/>
                <a:moveTo>
                  <a:pt x="370" y="829"/>
                </a:moveTo>
                <a:cubicBezTo>
                  <a:pt x="370" y="834"/>
                  <a:pt x="372" y="836"/>
                  <a:pt x="378" y="836"/>
                </a:cubicBezTo>
                <a:lnTo>
                  <a:pt x="573" y="836"/>
                </a:lnTo>
                <a:cubicBezTo>
                  <a:pt x="579" y="836"/>
                  <a:pt x="580" y="834"/>
                  <a:pt x="580" y="829"/>
                </a:cubicBezTo>
                <a:lnTo>
                  <a:pt x="580" y="774"/>
                </a:lnTo>
                <a:cubicBezTo>
                  <a:pt x="580" y="768"/>
                  <a:pt x="579" y="766"/>
                  <a:pt x="573" y="766"/>
                </a:cubicBezTo>
                <a:lnTo>
                  <a:pt x="370" y="766"/>
                </a:lnTo>
                <a:lnTo>
                  <a:pt x="370" y="829"/>
                </a:lnTo>
                <a:close/>
                <a:moveTo>
                  <a:pt x="370" y="654"/>
                </a:moveTo>
                <a:lnTo>
                  <a:pt x="580" y="654"/>
                </a:lnTo>
                <a:lnTo>
                  <a:pt x="580" y="587"/>
                </a:lnTo>
                <a:lnTo>
                  <a:pt x="370" y="587"/>
                </a:lnTo>
                <a:lnTo>
                  <a:pt x="370" y="654"/>
                </a:lnTo>
                <a:close/>
                <a:moveTo>
                  <a:pt x="370" y="474"/>
                </a:moveTo>
                <a:lnTo>
                  <a:pt x="523" y="474"/>
                </a:lnTo>
                <a:lnTo>
                  <a:pt x="523" y="407"/>
                </a:lnTo>
                <a:lnTo>
                  <a:pt x="370" y="407"/>
                </a:lnTo>
                <a:lnTo>
                  <a:pt x="370" y="47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89" name="Freeform 15"/>
          <p:cNvSpPr>
            <a:spLocks noEditPoints="1" noChangeArrowheads="1"/>
          </p:cNvSpPr>
          <p:nvPr/>
        </p:nvSpPr>
        <p:spPr bwMode="auto">
          <a:xfrm>
            <a:off x="6276975" y="2125663"/>
            <a:ext cx="698500" cy="598487"/>
          </a:xfrm>
          <a:custGeom>
            <a:avLst/>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241 w 1149"/>
              <a:gd name="T19" fmla="*/ 612 h 983"/>
              <a:gd name="T20" fmla="*/ 266 w 1149"/>
              <a:gd name="T21" fmla="*/ 801 h 983"/>
              <a:gd name="T22" fmla="*/ 443 w 1149"/>
              <a:gd name="T23" fmla="*/ 983 h 983"/>
              <a:gd name="T24" fmla="*/ 711 w 1149"/>
              <a:gd name="T25" fmla="*/ 983 h 983"/>
              <a:gd name="T26" fmla="*/ 888 w 1149"/>
              <a:gd name="T27" fmla="*/ 799 h 983"/>
              <a:gd name="T28" fmla="*/ 913 w 1149"/>
              <a:gd name="T29" fmla="*/ 609 h 983"/>
              <a:gd name="T30" fmla="*/ 737 w 1149"/>
              <a:gd name="T31" fmla="*/ 427 h 983"/>
              <a:gd name="T32" fmla="*/ 218 w 1149"/>
              <a:gd name="T33" fmla="*/ 308 h 983"/>
              <a:gd name="T34" fmla="*/ 330 w 1149"/>
              <a:gd name="T35" fmla="*/ 196 h 983"/>
              <a:gd name="T36" fmla="*/ 218 w 1149"/>
              <a:gd name="T37" fmla="*/ 83 h 983"/>
              <a:gd name="T38" fmla="*/ 105 w 1149"/>
              <a:gd name="T39" fmla="*/ 196 h 983"/>
              <a:gd name="T40" fmla="*/ 218 w 1149"/>
              <a:gd name="T41" fmla="*/ 308 h 983"/>
              <a:gd name="T42" fmla="*/ 318 w 1149"/>
              <a:gd name="T43" fmla="*/ 344 h 983"/>
              <a:gd name="T44" fmla="*/ 118 w 1149"/>
              <a:gd name="T45" fmla="*/ 344 h 983"/>
              <a:gd name="T46" fmla="*/ 118 w 1149"/>
              <a:gd name="T47" fmla="*/ 343 h 983"/>
              <a:gd name="T48" fmla="*/ 7 w 1149"/>
              <a:gd name="T49" fmla="*/ 458 h 983"/>
              <a:gd name="T50" fmla="*/ 23 w 1149"/>
              <a:gd name="T51" fmla="*/ 577 h 983"/>
              <a:gd name="T52" fmla="*/ 134 w 1149"/>
              <a:gd name="T53" fmla="*/ 689 h 983"/>
              <a:gd name="T54" fmla="*/ 191 w 1149"/>
              <a:gd name="T55" fmla="*/ 689 h 983"/>
              <a:gd name="T56" fmla="*/ 180 w 1149"/>
              <a:gd name="T57" fmla="*/ 606 h 983"/>
              <a:gd name="T58" fmla="*/ 231 w 1149"/>
              <a:gd name="T59" fmla="*/ 449 h 983"/>
              <a:gd name="T60" fmla="*/ 308 w 1149"/>
              <a:gd name="T61" fmla="*/ 393 h 983"/>
              <a:gd name="T62" fmla="*/ 387 w 1149"/>
              <a:gd name="T63" fmla="*/ 367 h 983"/>
              <a:gd name="T64" fmla="*/ 318 w 1149"/>
              <a:gd name="T65" fmla="*/ 344 h 983"/>
              <a:gd name="T66" fmla="*/ 931 w 1149"/>
              <a:gd name="T67" fmla="*/ 308 h 983"/>
              <a:gd name="T68" fmla="*/ 1043 w 1149"/>
              <a:gd name="T69" fmla="*/ 196 h 983"/>
              <a:gd name="T70" fmla="*/ 931 w 1149"/>
              <a:gd name="T71" fmla="*/ 83 h 983"/>
              <a:gd name="T72" fmla="*/ 819 w 1149"/>
              <a:gd name="T73" fmla="*/ 196 h 983"/>
              <a:gd name="T74" fmla="*/ 931 w 1149"/>
              <a:gd name="T75" fmla="*/ 308 h 983"/>
              <a:gd name="T76" fmla="*/ 1031 w 1149"/>
              <a:gd name="T77" fmla="*/ 344 h 983"/>
              <a:gd name="T78" fmla="*/ 831 w 1149"/>
              <a:gd name="T79" fmla="*/ 344 h 983"/>
              <a:gd name="T80" fmla="*/ 831 w 1149"/>
              <a:gd name="T81" fmla="*/ 343 h 983"/>
              <a:gd name="T82" fmla="*/ 763 w 1149"/>
              <a:gd name="T83" fmla="*/ 366 h 983"/>
              <a:gd name="T84" fmla="*/ 847 w 1149"/>
              <a:gd name="T85" fmla="*/ 393 h 983"/>
              <a:gd name="T86" fmla="*/ 925 w 1149"/>
              <a:gd name="T87" fmla="*/ 450 h 983"/>
              <a:gd name="T88" fmla="*/ 974 w 1149"/>
              <a:gd name="T89" fmla="*/ 603 h 983"/>
              <a:gd name="T90" fmla="*/ 962 w 1149"/>
              <a:gd name="T91" fmla="*/ 689 h 983"/>
              <a:gd name="T92" fmla="*/ 1015 w 1149"/>
              <a:gd name="T93" fmla="*/ 689 h 983"/>
              <a:gd name="T94" fmla="*/ 1126 w 1149"/>
              <a:gd name="T95" fmla="*/ 575 h 983"/>
              <a:gd name="T96" fmla="*/ 1142 w 1149"/>
              <a:gd name="T97" fmla="*/ 456 h 983"/>
              <a:gd name="T98" fmla="*/ 1031 w 1149"/>
              <a:gd name="T99" fmla="*/ 344 h 983"/>
              <a:gd name="T100" fmla="*/ 756 w 1149"/>
              <a:gd name="T101" fmla="*/ 184 h 983"/>
              <a:gd name="T102" fmla="*/ 577 w 1149"/>
              <a:gd name="T103" fmla="*/ 369 h 983"/>
              <a:gd name="T104" fmla="*/ 398 w 1149"/>
              <a:gd name="T105" fmla="*/ 184 h 983"/>
              <a:gd name="T106" fmla="*/ 577 w 1149"/>
              <a:gd name="T107" fmla="*/ 0 h 983"/>
              <a:gd name="T108" fmla="*/ 756 w 1149"/>
              <a:gd name="T109" fmla="*/ 184 h 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90" name="Freeform 16"/>
          <p:cNvSpPr>
            <a:spLocks noEditPoints="1" noChangeArrowheads="1"/>
          </p:cNvSpPr>
          <p:nvPr/>
        </p:nvSpPr>
        <p:spPr bwMode="auto">
          <a:xfrm>
            <a:off x="6292850" y="4614863"/>
            <a:ext cx="752475" cy="600075"/>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91" name="Freeform 17"/>
          <p:cNvSpPr>
            <a:spLocks noEditPoints="1" noChangeArrowheads="1"/>
          </p:cNvSpPr>
          <p:nvPr/>
        </p:nvSpPr>
        <p:spPr bwMode="auto">
          <a:xfrm>
            <a:off x="4184650" y="3359150"/>
            <a:ext cx="612775" cy="614363"/>
          </a:xfrm>
          <a:custGeom>
            <a:avLst/>
            <a:gdLst>
              <a:gd name="T0" fmla="*/ 504 w 1008"/>
              <a:gd name="T1" fmla="*/ 1009 h 1009"/>
              <a:gd name="T2" fmla="*/ 0 w 1008"/>
              <a:gd name="T3" fmla="*/ 504 h 1009"/>
              <a:gd name="T4" fmla="*/ 504 w 1008"/>
              <a:gd name="T5" fmla="*/ 0 h 1009"/>
              <a:gd name="T6" fmla="*/ 1008 w 1008"/>
              <a:gd name="T7" fmla="*/ 504 h 1009"/>
              <a:gd name="T8" fmla="*/ 504 w 1008"/>
              <a:gd name="T9" fmla="*/ 1009 h 1009"/>
              <a:gd name="T10" fmla="*/ 725 w 1008"/>
              <a:gd name="T11" fmla="*/ 769 h 1009"/>
              <a:gd name="T12" fmla="*/ 725 w 1008"/>
              <a:gd name="T13" fmla="*/ 769 h 1009"/>
              <a:gd name="T14" fmla="*/ 538 w 1008"/>
              <a:gd name="T15" fmla="*/ 586 h 1009"/>
              <a:gd name="T16" fmla="*/ 504 w 1008"/>
              <a:gd name="T17" fmla="*/ 592 h 1009"/>
              <a:gd name="T18" fmla="*/ 416 w 1008"/>
              <a:gd name="T19" fmla="*/ 504 h 1009"/>
              <a:gd name="T20" fmla="*/ 456 w 1008"/>
              <a:gd name="T21" fmla="*/ 431 h 1009"/>
              <a:gd name="T22" fmla="*/ 456 w 1008"/>
              <a:gd name="T23" fmla="*/ 179 h 1009"/>
              <a:gd name="T24" fmla="*/ 553 w 1008"/>
              <a:gd name="T25" fmla="*/ 179 h 1009"/>
              <a:gd name="T26" fmla="*/ 553 w 1008"/>
              <a:gd name="T27" fmla="*/ 431 h 1009"/>
              <a:gd name="T28" fmla="*/ 592 w 1008"/>
              <a:gd name="T29" fmla="*/ 504 h 1009"/>
              <a:gd name="T30" fmla="*/ 586 w 1008"/>
              <a:gd name="T31" fmla="*/ 536 h 1009"/>
              <a:gd name="T32" fmla="*/ 774 w 1008"/>
              <a:gd name="T33" fmla="*/ 719 h 1009"/>
              <a:gd name="T34" fmla="*/ 725 w 1008"/>
              <a:gd name="T35" fmla="*/ 769 h 1009"/>
              <a:gd name="T36" fmla="*/ 168 w 1008"/>
              <a:gd name="T37" fmla="*/ 471 h 1009"/>
              <a:gd name="T38" fmla="*/ 168 w 1008"/>
              <a:gd name="T39" fmla="*/ 471 h 1009"/>
              <a:gd name="T40" fmla="*/ 234 w 1008"/>
              <a:gd name="T41" fmla="*/ 471 h 1009"/>
              <a:gd name="T42" fmla="*/ 234 w 1008"/>
              <a:gd name="T43" fmla="*/ 538 h 1009"/>
              <a:gd name="T44" fmla="*/ 168 w 1008"/>
              <a:gd name="T45" fmla="*/ 538 h 1009"/>
              <a:gd name="T46" fmla="*/ 168 w 1008"/>
              <a:gd name="T47" fmla="*/ 471 h 1009"/>
              <a:gd name="T48" fmla="*/ 774 w 1008"/>
              <a:gd name="T49" fmla="*/ 471 h 1009"/>
              <a:gd name="T50" fmla="*/ 774 w 1008"/>
              <a:gd name="T51" fmla="*/ 471 h 1009"/>
              <a:gd name="T52" fmla="*/ 840 w 1008"/>
              <a:gd name="T53" fmla="*/ 471 h 1009"/>
              <a:gd name="T54" fmla="*/ 840 w 1008"/>
              <a:gd name="T55" fmla="*/ 538 h 1009"/>
              <a:gd name="T56" fmla="*/ 774 w 1008"/>
              <a:gd name="T57" fmla="*/ 538 h 1009"/>
              <a:gd name="T58" fmla="*/ 774 w 1008"/>
              <a:gd name="T59" fmla="*/ 471 h 1009"/>
              <a:gd name="T60" fmla="*/ 470 w 1008"/>
              <a:gd name="T61" fmla="*/ 840 h 1009"/>
              <a:gd name="T62" fmla="*/ 470 w 1008"/>
              <a:gd name="T63" fmla="*/ 840 h 1009"/>
              <a:gd name="T64" fmla="*/ 470 w 1008"/>
              <a:gd name="T65" fmla="*/ 775 h 1009"/>
              <a:gd name="T66" fmla="*/ 538 w 1008"/>
              <a:gd name="T67" fmla="*/ 775 h 1009"/>
              <a:gd name="T68" fmla="*/ 538 w 1008"/>
              <a:gd name="T69" fmla="*/ 840 h 1009"/>
              <a:gd name="T70" fmla="*/ 470 w 1008"/>
              <a:gd name="T71" fmla="*/ 840 h 1009"/>
              <a:gd name="T72" fmla="*/ 504 w 1008"/>
              <a:gd name="T73" fmla="*/ 912 h 1009"/>
              <a:gd name="T74" fmla="*/ 504 w 1008"/>
              <a:gd name="T75" fmla="*/ 912 h 1009"/>
              <a:gd name="T76" fmla="*/ 912 w 1008"/>
              <a:gd name="T77" fmla="*/ 504 h 1009"/>
              <a:gd name="T78" fmla="*/ 504 w 1008"/>
              <a:gd name="T79" fmla="*/ 97 h 1009"/>
              <a:gd name="T80" fmla="*/ 96 w 1008"/>
              <a:gd name="T81" fmla="*/ 504 h 1009"/>
              <a:gd name="T82" fmla="*/ 504 w 1008"/>
              <a:gd name="T83" fmla="*/ 912 h 1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08" h="1009">
                <a:moveTo>
                  <a:pt x="504" y="1009"/>
                </a:moveTo>
                <a:cubicBezTo>
                  <a:pt x="226" y="1009"/>
                  <a:pt x="0" y="783"/>
                  <a:pt x="0" y="504"/>
                </a:cubicBezTo>
                <a:cubicBezTo>
                  <a:pt x="0" y="226"/>
                  <a:pt x="226" y="0"/>
                  <a:pt x="504" y="0"/>
                </a:cubicBezTo>
                <a:cubicBezTo>
                  <a:pt x="782" y="0"/>
                  <a:pt x="1008" y="226"/>
                  <a:pt x="1008" y="504"/>
                </a:cubicBezTo>
                <a:cubicBezTo>
                  <a:pt x="1008" y="783"/>
                  <a:pt x="782" y="1009"/>
                  <a:pt x="504" y="1009"/>
                </a:cubicBezTo>
                <a:close/>
                <a:moveTo>
                  <a:pt x="725" y="769"/>
                </a:moveTo>
                <a:lnTo>
                  <a:pt x="725" y="769"/>
                </a:lnTo>
                <a:lnTo>
                  <a:pt x="538" y="586"/>
                </a:lnTo>
                <a:cubicBezTo>
                  <a:pt x="528" y="590"/>
                  <a:pt x="516" y="592"/>
                  <a:pt x="504" y="592"/>
                </a:cubicBezTo>
                <a:cubicBezTo>
                  <a:pt x="455" y="592"/>
                  <a:pt x="416" y="553"/>
                  <a:pt x="416" y="504"/>
                </a:cubicBezTo>
                <a:cubicBezTo>
                  <a:pt x="416" y="474"/>
                  <a:pt x="432" y="447"/>
                  <a:pt x="456" y="431"/>
                </a:cubicBezTo>
                <a:lnTo>
                  <a:pt x="456" y="179"/>
                </a:lnTo>
                <a:cubicBezTo>
                  <a:pt x="456" y="115"/>
                  <a:pt x="553" y="115"/>
                  <a:pt x="553" y="179"/>
                </a:cubicBezTo>
                <a:lnTo>
                  <a:pt x="553" y="431"/>
                </a:lnTo>
                <a:cubicBezTo>
                  <a:pt x="576" y="447"/>
                  <a:pt x="592" y="474"/>
                  <a:pt x="592" y="504"/>
                </a:cubicBezTo>
                <a:cubicBezTo>
                  <a:pt x="592" y="516"/>
                  <a:pt x="590" y="526"/>
                  <a:pt x="586" y="536"/>
                </a:cubicBezTo>
                <a:lnTo>
                  <a:pt x="774" y="719"/>
                </a:lnTo>
                <a:cubicBezTo>
                  <a:pt x="806" y="751"/>
                  <a:pt x="758" y="801"/>
                  <a:pt x="725" y="769"/>
                </a:cubicBezTo>
                <a:close/>
                <a:moveTo>
                  <a:pt x="168" y="471"/>
                </a:moveTo>
                <a:lnTo>
                  <a:pt x="168" y="471"/>
                </a:lnTo>
                <a:lnTo>
                  <a:pt x="234" y="471"/>
                </a:lnTo>
                <a:cubicBezTo>
                  <a:pt x="278" y="471"/>
                  <a:pt x="278" y="538"/>
                  <a:pt x="234" y="538"/>
                </a:cubicBezTo>
                <a:lnTo>
                  <a:pt x="168" y="538"/>
                </a:lnTo>
                <a:cubicBezTo>
                  <a:pt x="123" y="538"/>
                  <a:pt x="123" y="471"/>
                  <a:pt x="168" y="471"/>
                </a:cubicBezTo>
                <a:close/>
                <a:moveTo>
                  <a:pt x="774" y="471"/>
                </a:moveTo>
                <a:lnTo>
                  <a:pt x="774" y="471"/>
                </a:lnTo>
                <a:lnTo>
                  <a:pt x="840" y="471"/>
                </a:lnTo>
                <a:cubicBezTo>
                  <a:pt x="885" y="471"/>
                  <a:pt x="885" y="538"/>
                  <a:pt x="840" y="538"/>
                </a:cubicBezTo>
                <a:lnTo>
                  <a:pt x="774" y="538"/>
                </a:lnTo>
                <a:cubicBezTo>
                  <a:pt x="730" y="538"/>
                  <a:pt x="730" y="471"/>
                  <a:pt x="774" y="471"/>
                </a:cubicBezTo>
                <a:close/>
                <a:moveTo>
                  <a:pt x="470" y="840"/>
                </a:moveTo>
                <a:lnTo>
                  <a:pt x="470" y="840"/>
                </a:lnTo>
                <a:lnTo>
                  <a:pt x="470" y="775"/>
                </a:lnTo>
                <a:cubicBezTo>
                  <a:pt x="470" y="730"/>
                  <a:pt x="538" y="730"/>
                  <a:pt x="538" y="775"/>
                </a:cubicBezTo>
                <a:lnTo>
                  <a:pt x="538" y="840"/>
                </a:lnTo>
                <a:cubicBezTo>
                  <a:pt x="538" y="885"/>
                  <a:pt x="470" y="885"/>
                  <a:pt x="470" y="840"/>
                </a:cubicBezTo>
                <a:close/>
                <a:moveTo>
                  <a:pt x="504" y="912"/>
                </a:moveTo>
                <a:lnTo>
                  <a:pt x="504" y="912"/>
                </a:lnTo>
                <a:cubicBezTo>
                  <a:pt x="729" y="912"/>
                  <a:pt x="912" y="730"/>
                  <a:pt x="912" y="504"/>
                </a:cubicBezTo>
                <a:cubicBezTo>
                  <a:pt x="912" y="279"/>
                  <a:pt x="729" y="97"/>
                  <a:pt x="504" y="97"/>
                </a:cubicBezTo>
                <a:cubicBezTo>
                  <a:pt x="279" y="97"/>
                  <a:pt x="96" y="279"/>
                  <a:pt x="96" y="504"/>
                </a:cubicBezTo>
                <a:cubicBezTo>
                  <a:pt x="96" y="730"/>
                  <a:pt x="279" y="912"/>
                  <a:pt x="504" y="912"/>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92" name="TextBox 15"/>
          <p:cNvSpPr txBox="1">
            <a:spLocks noChangeArrowheads="1"/>
          </p:cNvSpPr>
          <p:nvPr/>
        </p:nvSpPr>
        <p:spPr bwMode="auto">
          <a:xfrm>
            <a:off x="2187575" y="1695450"/>
            <a:ext cx="19970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zh-CN" altLang="en-US" sz="2000" b="1">
                <a:solidFill>
                  <a:schemeClr val="accent1"/>
                </a:solidFill>
                <a:latin typeface="微软雅黑" pitchFamily="34" charset="-122"/>
              </a:rPr>
              <a:t>主要任务</a:t>
            </a:r>
          </a:p>
        </p:txBody>
      </p:sp>
      <p:sp>
        <p:nvSpPr>
          <p:cNvPr id="24593" name="TextBox 16"/>
          <p:cNvSpPr txBox="1">
            <a:spLocks noChangeArrowheads="1"/>
          </p:cNvSpPr>
          <p:nvPr/>
        </p:nvSpPr>
        <p:spPr bwMode="auto">
          <a:xfrm>
            <a:off x="795338" y="2089150"/>
            <a:ext cx="34083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zh-CN" altLang="en-US">
                <a:solidFill>
                  <a:schemeClr val="accent1"/>
                </a:solidFill>
                <a:latin typeface="微软雅黑" pitchFamily="34" charset="-122"/>
              </a:rPr>
              <a:t>请在这里输入段落文本内容请在这里输入段落文本内容</a:t>
            </a:r>
          </a:p>
        </p:txBody>
      </p:sp>
      <p:sp>
        <p:nvSpPr>
          <p:cNvPr id="24594" name="TextBox 17"/>
          <p:cNvSpPr txBox="1">
            <a:spLocks noChangeArrowheads="1"/>
          </p:cNvSpPr>
          <p:nvPr/>
        </p:nvSpPr>
        <p:spPr bwMode="auto">
          <a:xfrm>
            <a:off x="7499350" y="1695450"/>
            <a:ext cx="19970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a:solidFill>
                  <a:schemeClr val="accent1"/>
                </a:solidFill>
                <a:latin typeface="微软雅黑" pitchFamily="34" charset="-122"/>
              </a:rPr>
              <a:t>团队协同较好</a:t>
            </a:r>
          </a:p>
        </p:txBody>
      </p:sp>
      <p:sp>
        <p:nvSpPr>
          <p:cNvPr id="24595" name="TextBox 18"/>
          <p:cNvSpPr txBox="1">
            <a:spLocks noChangeArrowheads="1"/>
          </p:cNvSpPr>
          <p:nvPr/>
        </p:nvSpPr>
        <p:spPr bwMode="auto">
          <a:xfrm>
            <a:off x="7464425" y="2089150"/>
            <a:ext cx="34083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chemeClr val="accent1"/>
                </a:solidFill>
                <a:latin typeface="微软雅黑" pitchFamily="34" charset="-122"/>
              </a:rPr>
              <a:t>请在这里输入段落文本内容请在这里输入段落文本内容</a:t>
            </a:r>
          </a:p>
        </p:txBody>
      </p:sp>
      <p:sp>
        <p:nvSpPr>
          <p:cNvPr id="24596" name="TextBox 19"/>
          <p:cNvSpPr txBox="1">
            <a:spLocks noChangeArrowheads="1"/>
          </p:cNvSpPr>
          <p:nvPr/>
        </p:nvSpPr>
        <p:spPr bwMode="auto">
          <a:xfrm>
            <a:off x="8193088" y="3098800"/>
            <a:ext cx="19970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a:solidFill>
                  <a:schemeClr val="accent1"/>
                </a:solidFill>
                <a:latin typeface="微软雅黑" pitchFamily="34" charset="-122"/>
              </a:rPr>
              <a:t>操作方式</a:t>
            </a:r>
          </a:p>
        </p:txBody>
      </p:sp>
      <p:sp>
        <p:nvSpPr>
          <p:cNvPr id="24597" name="TextBox 20"/>
          <p:cNvSpPr txBox="1">
            <a:spLocks noChangeArrowheads="1"/>
          </p:cNvSpPr>
          <p:nvPr/>
        </p:nvSpPr>
        <p:spPr bwMode="auto">
          <a:xfrm>
            <a:off x="8158163" y="3492500"/>
            <a:ext cx="34083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chemeClr val="accent1"/>
                </a:solidFill>
                <a:latin typeface="微软雅黑" pitchFamily="34" charset="-122"/>
              </a:rPr>
              <a:t>请在这里输入段落文本内容请在这里输入段落文本内容</a:t>
            </a:r>
          </a:p>
        </p:txBody>
      </p:sp>
      <p:sp>
        <p:nvSpPr>
          <p:cNvPr id="24598" name="TextBox 21"/>
          <p:cNvSpPr txBox="1">
            <a:spLocks noChangeArrowheads="1"/>
          </p:cNvSpPr>
          <p:nvPr/>
        </p:nvSpPr>
        <p:spPr bwMode="auto">
          <a:xfrm>
            <a:off x="7467600" y="4438650"/>
            <a:ext cx="19970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a:solidFill>
                  <a:schemeClr val="accent1"/>
                </a:solidFill>
                <a:latin typeface="微软雅黑" pitchFamily="34" charset="-122"/>
              </a:rPr>
              <a:t>资金略欠缺</a:t>
            </a:r>
          </a:p>
        </p:txBody>
      </p:sp>
      <p:sp>
        <p:nvSpPr>
          <p:cNvPr id="24599" name="TextBox 22"/>
          <p:cNvSpPr txBox="1">
            <a:spLocks noChangeArrowheads="1"/>
          </p:cNvSpPr>
          <p:nvPr/>
        </p:nvSpPr>
        <p:spPr bwMode="auto">
          <a:xfrm>
            <a:off x="7432675" y="4832350"/>
            <a:ext cx="34083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chemeClr val="accent1"/>
                </a:solidFill>
                <a:latin typeface="微软雅黑" pitchFamily="34" charset="-122"/>
              </a:rPr>
              <a:t>请在这里输入段落文本内容请在这里输入段落文本内容</a:t>
            </a:r>
          </a:p>
        </p:txBody>
      </p:sp>
      <p:sp>
        <p:nvSpPr>
          <p:cNvPr id="24600" name="TextBox 23"/>
          <p:cNvSpPr txBox="1">
            <a:spLocks noChangeArrowheads="1"/>
          </p:cNvSpPr>
          <p:nvPr/>
        </p:nvSpPr>
        <p:spPr bwMode="auto">
          <a:xfrm>
            <a:off x="2312988" y="4454525"/>
            <a:ext cx="19970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zh-CN" altLang="en-US" sz="2000" b="1">
                <a:solidFill>
                  <a:schemeClr val="accent1"/>
                </a:solidFill>
                <a:latin typeface="微软雅黑" pitchFamily="34" charset="-122"/>
              </a:rPr>
              <a:t>效益预测</a:t>
            </a:r>
          </a:p>
        </p:txBody>
      </p:sp>
      <p:sp>
        <p:nvSpPr>
          <p:cNvPr id="24601" name="TextBox 24"/>
          <p:cNvSpPr txBox="1">
            <a:spLocks noChangeArrowheads="1"/>
          </p:cNvSpPr>
          <p:nvPr/>
        </p:nvSpPr>
        <p:spPr bwMode="auto">
          <a:xfrm>
            <a:off x="922338" y="4848225"/>
            <a:ext cx="34083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zh-CN" altLang="en-US">
                <a:solidFill>
                  <a:schemeClr val="accent1"/>
                </a:solidFill>
                <a:latin typeface="微软雅黑" pitchFamily="34" charset="-122"/>
              </a:rPr>
              <a:t>请在这里输入段落文本内容请在这里输入段落文本内容</a:t>
            </a:r>
          </a:p>
        </p:txBody>
      </p:sp>
      <p:sp>
        <p:nvSpPr>
          <p:cNvPr id="24602" name="TextBox 25"/>
          <p:cNvSpPr txBox="1">
            <a:spLocks noChangeArrowheads="1"/>
          </p:cNvSpPr>
          <p:nvPr/>
        </p:nvSpPr>
        <p:spPr bwMode="auto">
          <a:xfrm>
            <a:off x="1666875" y="3098800"/>
            <a:ext cx="19970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zh-CN" altLang="en-US" sz="2000" b="1">
                <a:solidFill>
                  <a:schemeClr val="accent1"/>
                </a:solidFill>
                <a:latin typeface="微软雅黑" pitchFamily="34" charset="-122"/>
              </a:rPr>
              <a:t>时间表</a:t>
            </a:r>
          </a:p>
        </p:txBody>
      </p:sp>
      <p:sp>
        <p:nvSpPr>
          <p:cNvPr id="24603" name="TextBox 26"/>
          <p:cNvSpPr txBox="1">
            <a:spLocks noChangeArrowheads="1"/>
          </p:cNvSpPr>
          <p:nvPr/>
        </p:nvSpPr>
        <p:spPr bwMode="auto">
          <a:xfrm>
            <a:off x="274638" y="3492500"/>
            <a:ext cx="34083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zh-CN" altLang="en-US">
                <a:solidFill>
                  <a:schemeClr val="accent1"/>
                </a:solidFill>
                <a:latin typeface="微软雅黑" pitchFamily="34" charset="-122"/>
              </a:rPr>
              <a:t>请在这里输入段落文本内容请在这里输入段落文本内容</a:t>
            </a:r>
          </a:p>
        </p:txBody>
      </p:sp>
    </p:spTree>
  </p:cSld>
  <p:clrMapOvr>
    <a:masterClrMapping/>
  </p:clrMapOvr>
  <p:transition spd="slow" advTm="7857">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4578"/>
                                        </p:tgtEl>
                                        <p:attrNameLst>
                                          <p:attrName>style.visibility</p:attrName>
                                        </p:attrNameLst>
                                      </p:cBhvr>
                                      <p:to>
                                        <p:strVal val="visible"/>
                                      </p:to>
                                    </p:set>
                                    <p:anim calcmode="lin" valueType="num">
                                      <p:cBhvr>
                                        <p:cTn id="7" dur="400" fill="hold"/>
                                        <p:tgtEl>
                                          <p:spTgt spid="2457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4578"/>
                                        </p:tgtEl>
                                        <p:attrNameLst>
                                          <p:attrName>ppt_y</p:attrName>
                                        </p:attrNameLst>
                                      </p:cBhvr>
                                      <p:tavLst>
                                        <p:tav tm="0">
                                          <p:val>
                                            <p:strVal val="#ppt_y"/>
                                          </p:val>
                                        </p:tav>
                                        <p:tav tm="100000">
                                          <p:val>
                                            <p:strVal val="#ppt_y"/>
                                          </p:val>
                                        </p:tav>
                                      </p:tavLst>
                                    </p:anim>
                                    <p:anim calcmode="lin" valueType="num">
                                      <p:cBhvr>
                                        <p:cTn id="9" dur="400" fill="hold"/>
                                        <p:tgtEl>
                                          <p:spTgt spid="2457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457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4578"/>
                                        </p:tgtEl>
                                      </p:cBhvr>
                                    </p:animEffect>
                                  </p:childTnLst>
                                </p:cTn>
                              </p:par>
                            </p:childTnLst>
                          </p:cTn>
                        </p:par>
                        <p:par>
                          <p:cTn id="12" fill="hold" nodeType="afterGroup">
                            <p:stCondLst>
                              <p:cond delay="760"/>
                            </p:stCondLst>
                            <p:childTnLst>
                              <p:par>
                                <p:cTn id="13" presetID="2" presetClass="entr" presetSubtype="9" fill="hold" nodeType="afterEffect">
                                  <p:stCondLst>
                                    <p:cond delay="0"/>
                                  </p:stCondLst>
                                  <p:childTnLst>
                                    <p:set>
                                      <p:cBhvr>
                                        <p:cTn id="14" dur="1" fill="hold">
                                          <p:stCondLst>
                                            <p:cond delay="0"/>
                                          </p:stCondLst>
                                        </p:cTn>
                                        <p:tgtEl>
                                          <p:spTgt spid="24582"/>
                                        </p:tgtEl>
                                        <p:attrNameLst>
                                          <p:attrName>style.visibility</p:attrName>
                                        </p:attrNameLst>
                                      </p:cBhvr>
                                      <p:to>
                                        <p:strVal val="visible"/>
                                      </p:to>
                                    </p:set>
                                    <p:anim calcmode="lin" valueType="num">
                                      <p:cBhvr additive="base">
                                        <p:cTn id="15" dur="500" fill="hold"/>
                                        <p:tgtEl>
                                          <p:spTgt spid="24582"/>
                                        </p:tgtEl>
                                        <p:attrNameLst>
                                          <p:attrName>ppt_x</p:attrName>
                                        </p:attrNameLst>
                                      </p:cBhvr>
                                      <p:tavLst>
                                        <p:tav tm="0">
                                          <p:val>
                                            <p:strVal val="0-#ppt_w/2"/>
                                          </p:val>
                                        </p:tav>
                                        <p:tav tm="100000">
                                          <p:val>
                                            <p:strVal val="#ppt_x"/>
                                          </p:val>
                                        </p:tav>
                                      </p:tavLst>
                                    </p:anim>
                                    <p:anim calcmode="lin" valueType="num">
                                      <p:cBhvr additive="base">
                                        <p:cTn id="16" dur="500" fill="hold"/>
                                        <p:tgtEl>
                                          <p:spTgt spid="24582"/>
                                        </p:tgtEl>
                                        <p:attrNameLst>
                                          <p:attrName>ppt_y</p:attrName>
                                        </p:attrNameLst>
                                      </p:cBhvr>
                                      <p:tavLst>
                                        <p:tav tm="0">
                                          <p:val>
                                            <p:strVal val="0-#ppt_h/2"/>
                                          </p:val>
                                        </p:tav>
                                        <p:tav tm="100000">
                                          <p:val>
                                            <p:strVal val="#ppt_y"/>
                                          </p:val>
                                        </p:tav>
                                      </p:tavLst>
                                    </p:anim>
                                  </p:childTnLst>
                                </p:cTn>
                              </p:par>
                              <p:par>
                                <p:cTn id="17" presetID="2" presetClass="entr" presetSubtype="3" fill="hold" nodeType="withEffect">
                                  <p:stCondLst>
                                    <p:cond delay="0"/>
                                  </p:stCondLst>
                                  <p:childTnLst>
                                    <p:set>
                                      <p:cBhvr>
                                        <p:cTn id="18" dur="1" fill="hold">
                                          <p:stCondLst>
                                            <p:cond delay="0"/>
                                          </p:stCondLst>
                                        </p:cTn>
                                        <p:tgtEl>
                                          <p:spTgt spid="24583"/>
                                        </p:tgtEl>
                                        <p:attrNameLst>
                                          <p:attrName>style.visibility</p:attrName>
                                        </p:attrNameLst>
                                      </p:cBhvr>
                                      <p:to>
                                        <p:strVal val="visible"/>
                                      </p:to>
                                    </p:set>
                                    <p:anim calcmode="lin" valueType="num">
                                      <p:cBhvr additive="base">
                                        <p:cTn id="19" dur="500" fill="hold"/>
                                        <p:tgtEl>
                                          <p:spTgt spid="24583"/>
                                        </p:tgtEl>
                                        <p:attrNameLst>
                                          <p:attrName>ppt_x</p:attrName>
                                        </p:attrNameLst>
                                      </p:cBhvr>
                                      <p:tavLst>
                                        <p:tav tm="0">
                                          <p:val>
                                            <p:strVal val="1+#ppt_w/2"/>
                                          </p:val>
                                        </p:tav>
                                        <p:tav tm="100000">
                                          <p:val>
                                            <p:strVal val="#ppt_x"/>
                                          </p:val>
                                        </p:tav>
                                      </p:tavLst>
                                    </p:anim>
                                    <p:anim calcmode="lin" valueType="num">
                                      <p:cBhvr additive="base">
                                        <p:cTn id="20" dur="500" fill="hold"/>
                                        <p:tgtEl>
                                          <p:spTgt spid="24583"/>
                                        </p:tgtEl>
                                        <p:attrNameLst>
                                          <p:attrName>ppt_y</p:attrName>
                                        </p:attrNameLst>
                                      </p:cBhvr>
                                      <p:tavLst>
                                        <p:tav tm="0">
                                          <p:val>
                                            <p:strVal val="0-#ppt_h/2"/>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24580"/>
                                        </p:tgtEl>
                                        <p:attrNameLst>
                                          <p:attrName>style.visibility</p:attrName>
                                        </p:attrNameLst>
                                      </p:cBhvr>
                                      <p:to>
                                        <p:strVal val="visible"/>
                                      </p:to>
                                    </p:set>
                                    <p:anim calcmode="lin" valueType="num">
                                      <p:cBhvr additive="base">
                                        <p:cTn id="23" dur="500" fill="hold"/>
                                        <p:tgtEl>
                                          <p:spTgt spid="24580"/>
                                        </p:tgtEl>
                                        <p:attrNameLst>
                                          <p:attrName>ppt_x</p:attrName>
                                        </p:attrNameLst>
                                      </p:cBhvr>
                                      <p:tavLst>
                                        <p:tav tm="0">
                                          <p:val>
                                            <p:strVal val="1+#ppt_w/2"/>
                                          </p:val>
                                        </p:tav>
                                        <p:tav tm="100000">
                                          <p:val>
                                            <p:strVal val="#ppt_x"/>
                                          </p:val>
                                        </p:tav>
                                      </p:tavLst>
                                    </p:anim>
                                    <p:anim calcmode="lin" valueType="num">
                                      <p:cBhvr additive="base">
                                        <p:cTn id="24" dur="500" fill="hold"/>
                                        <p:tgtEl>
                                          <p:spTgt spid="24580"/>
                                        </p:tgtEl>
                                        <p:attrNameLst>
                                          <p:attrName>ppt_y</p:attrName>
                                        </p:attrNameLst>
                                      </p:cBhvr>
                                      <p:tavLst>
                                        <p:tav tm="0">
                                          <p:val>
                                            <p:strVal val="#ppt_y"/>
                                          </p:val>
                                        </p:tav>
                                        <p:tav tm="100000">
                                          <p:val>
                                            <p:strVal val="#ppt_y"/>
                                          </p:val>
                                        </p:tav>
                                      </p:tavLst>
                                    </p:anim>
                                  </p:childTnLst>
                                </p:cTn>
                              </p:par>
                              <p:par>
                                <p:cTn id="25" presetID="2" presetClass="entr" presetSubtype="6" fill="hold" nodeType="withEffect">
                                  <p:stCondLst>
                                    <p:cond delay="0"/>
                                  </p:stCondLst>
                                  <p:childTnLst>
                                    <p:set>
                                      <p:cBhvr>
                                        <p:cTn id="26" dur="1" fill="hold">
                                          <p:stCondLst>
                                            <p:cond delay="0"/>
                                          </p:stCondLst>
                                        </p:cTn>
                                        <p:tgtEl>
                                          <p:spTgt spid="24585"/>
                                        </p:tgtEl>
                                        <p:attrNameLst>
                                          <p:attrName>style.visibility</p:attrName>
                                        </p:attrNameLst>
                                      </p:cBhvr>
                                      <p:to>
                                        <p:strVal val="visible"/>
                                      </p:to>
                                    </p:set>
                                    <p:anim calcmode="lin" valueType="num">
                                      <p:cBhvr additive="base">
                                        <p:cTn id="27" dur="500" fill="hold"/>
                                        <p:tgtEl>
                                          <p:spTgt spid="24585"/>
                                        </p:tgtEl>
                                        <p:attrNameLst>
                                          <p:attrName>ppt_x</p:attrName>
                                        </p:attrNameLst>
                                      </p:cBhvr>
                                      <p:tavLst>
                                        <p:tav tm="0">
                                          <p:val>
                                            <p:strVal val="1+#ppt_w/2"/>
                                          </p:val>
                                        </p:tav>
                                        <p:tav tm="100000">
                                          <p:val>
                                            <p:strVal val="#ppt_x"/>
                                          </p:val>
                                        </p:tav>
                                      </p:tavLst>
                                    </p:anim>
                                    <p:anim calcmode="lin" valueType="num">
                                      <p:cBhvr additive="base">
                                        <p:cTn id="28" dur="500" fill="hold"/>
                                        <p:tgtEl>
                                          <p:spTgt spid="24585"/>
                                        </p:tgtEl>
                                        <p:attrNameLst>
                                          <p:attrName>ppt_y</p:attrName>
                                        </p:attrNameLst>
                                      </p:cBhvr>
                                      <p:tavLst>
                                        <p:tav tm="0">
                                          <p:val>
                                            <p:strVal val="1+#ppt_h/2"/>
                                          </p:val>
                                        </p:tav>
                                        <p:tav tm="100000">
                                          <p:val>
                                            <p:strVal val="#ppt_y"/>
                                          </p:val>
                                        </p:tav>
                                      </p:tavLst>
                                    </p:anim>
                                  </p:childTnLst>
                                </p:cTn>
                              </p:par>
                              <p:par>
                                <p:cTn id="29" presetID="2" presetClass="entr" presetSubtype="12" fill="hold" nodeType="withEffect">
                                  <p:stCondLst>
                                    <p:cond delay="0"/>
                                  </p:stCondLst>
                                  <p:childTnLst>
                                    <p:set>
                                      <p:cBhvr>
                                        <p:cTn id="30" dur="1" fill="hold">
                                          <p:stCondLst>
                                            <p:cond delay="0"/>
                                          </p:stCondLst>
                                        </p:cTn>
                                        <p:tgtEl>
                                          <p:spTgt spid="24584"/>
                                        </p:tgtEl>
                                        <p:attrNameLst>
                                          <p:attrName>style.visibility</p:attrName>
                                        </p:attrNameLst>
                                      </p:cBhvr>
                                      <p:to>
                                        <p:strVal val="visible"/>
                                      </p:to>
                                    </p:set>
                                    <p:anim calcmode="lin" valueType="num">
                                      <p:cBhvr additive="base">
                                        <p:cTn id="31" dur="500" fill="hold"/>
                                        <p:tgtEl>
                                          <p:spTgt spid="24584"/>
                                        </p:tgtEl>
                                        <p:attrNameLst>
                                          <p:attrName>ppt_x</p:attrName>
                                        </p:attrNameLst>
                                      </p:cBhvr>
                                      <p:tavLst>
                                        <p:tav tm="0">
                                          <p:val>
                                            <p:strVal val="0-#ppt_w/2"/>
                                          </p:val>
                                        </p:tav>
                                        <p:tav tm="100000">
                                          <p:val>
                                            <p:strVal val="#ppt_x"/>
                                          </p:val>
                                        </p:tav>
                                      </p:tavLst>
                                    </p:anim>
                                    <p:anim calcmode="lin" valueType="num">
                                      <p:cBhvr additive="base">
                                        <p:cTn id="32" dur="500" fill="hold"/>
                                        <p:tgtEl>
                                          <p:spTgt spid="24584"/>
                                        </p:tgtEl>
                                        <p:attrNameLst>
                                          <p:attrName>ppt_y</p:attrName>
                                        </p:attrNameLst>
                                      </p:cBhvr>
                                      <p:tavLst>
                                        <p:tav tm="0">
                                          <p:val>
                                            <p:strVal val="1+#ppt_h/2"/>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24581"/>
                                        </p:tgtEl>
                                        <p:attrNameLst>
                                          <p:attrName>style.visibility</p:attrName>
                                        </p:attrNameLst>
                                      </p:cBhvr>
                                      <p:to>
                                        <p:strVal val="visible"/>
                                      </p:to>
                                    </p:set>
                                    <p:anim calcmode="lin" valueType="num">
                                      <p:cBhvr additive="base">
                                        <p:cTn id="35" dur="500" fill="hold"/>
                                        <p:tgtEl>
                                          <p:spTgt spid="24581"/>
                                        </p:tgtEl>
                                        <p:attrNameLst>
                                          <p:attrName>ppt_x</p:attrName>
                                        </p:attrNameLst>
                                      </p:cBhvr>
                                      <p:tavLst>
                                        <p:tav tm="0">
                                          <p:val>
                                            <p:strVal val="0-#ppt_w/2"/>
                                          </p:val>
                                        </p:tav>
                                        <p:tav tm="100000">
                                          <p:val>
                                            <p:strVal val="#ppt_x"/>
                                          </p:val>
                                        </p:tav>
                                      </p:tavLst>
                                    </p:anim>
                                    <p:anim calcmode="lin" valueType="num">
                                      <p:cBhvr additive="base">
                                        <p:cTn id="36" dur="500" fill="hold"/>
                                        <p:tgtEl>
                                          <p:spTgt spid="24581"/>
                                        </p:tgtEl>
                                        <p:attrNameLst>
                                          <p:attrName>ppt_y</p:attrName>
                                        </p:attrNameLst>
                                      </p:cBhvr>
                                      <p:tavLst>
                                        <p:tav tm="0">
                                          <p:val>
                                            <p:strVal val="#ppt_y"/>
                                          </p:val>
                                        </p:tav>
                                        <p:tav tm="100000">
                                          <p:val>
                                            <p:strVal val="#ppt_y"/>
                                          </p:val>
                                        </p:tav>
                                      </p:tavLst>
                                    </p:anim>
                                  </p:childTnLst>
                                </p:cTn>
                              </p:par>
                            </p:childTnLst>
                          </p:cTn>
                        </p:par>
                        <p:par>
                          <p:cTn id="37" fill="hold" nodeType="afterGroup">
                            <p:stCondLst>
                              <p:cond delay="1260"/>
                            </p:stCondLst>
                            <p:childTnLst>
                              <p:par>
                                <p:cTn id="38" presetID="31" presetClass="entr" presetSubtype="0" fill="hold" nodeType="afterEffect">
                                  <p:stCondLst>
                                    <p:cond delay="0"/>
                                  </p:stCondLst>
                                  <p:childTnLst>
                                    <p:set>
                                      <p:cBhvr>
                                        <p:cTn id="39" dur="1" fill="hold">
                                          <p:stCondLst>
                                            <p:cond delay="0"/>
                                          </p:stCondLst>
                                        </p:cTn>
                                        <p:tgtEl>
                                          <p:spTgt spid="24588"/>
                                        </p:tgtEl>
                                        <p:attrNameLst>
                                          <p:attrName>style.visibility</p:attrName>
                                        </p:attrNameLst>
                                      </p:cBhvr>
                                      <p:to>
                                        <p:strVal val="visible"/>
                                      </p:to>
                                    </p:set>
                                    <p:anim calcmode="lin" valueType="num">
                                      <p:cBhvr>
                                        <p:cTn id="40" dur="400" fill="hold"/>
                                        <p:tgtEl>
                                          <p:spTgt spid="24588"/>
                                        </p:tgtEl>
                                        <p:attrNameLst>
                                          <p:attrName>ppt_w</p:attrName>
                                        </p:attrNameLst>
                                      </p:cBhvr>
                                      <p:tavLst>
                                        <p:tav tm="0">
                                          <p:val>
                                            <p:fltVal val="0"/>
                                          </p:val>
                                        </p:tav>
                                        <p:tav tm="100000">
                                          <p:val>
                                            <p:strVal val="#ppt_w"/>
                                          </p:val>
                                        </p:tav>
                                      </p:tavLst>
                                    </p:anim>
                                    <p:anim calcmode="lin" valueType="num">
                                      <p:cBhvr>
                                        <p:cTn id="41" dur="400" fill="hold"/>
                                        <p:tgtEl>
                                          <p:spTgt spid="24588"/>
                                        </p:tgtEl>
                                        <p:attrNameLst>
                                          <p:attrName>ppt_h</p:attrName>
                                        </p:attrNameLst>
                                      </p:cBhvr>
                                      <p:tavLst>
                                        <p:tav tm="0">
                                          <p:val>
                                            <p:fltVal val="0"/>
                                          </p:val>
                                        </p:tav>
                                        <p:tav tm="100000">
                                          <p:val>
                                            <p:strVal val="#ppt_h"/>
                                          </p:val>
                                        </p:tav>
                                      </p:tavLst>
                                    </p:anim>
                                    <p:anim calcmode="lin" valueType="num">
                                      <p:cBhvr>
                                        <p:cTn id="42" dur="400" fill="hold"/>
                                        <p:tgtEl>
                                          <p:spTgt spid="24588"/>
                                        </p:tgtEl>
                                        <p:attrNameLst>
                                          <p:attrName>style.rotation</p:attrName>
                                        </p:attrNameLst>
                                      </p:cBhvr>
                                      <p:tavLst>
                                        <p:tav tm="0">
                                          <p:val>
                                            <p:fltVal val="90"/>
                                          </p:val>
                                        </p:tav>
                                        <p:tav tm="100000">
                                          <p:val>
                                            <p:fltVal val="0"/>
                                          </p:val>
                                        </p:tav>
                                      </p:tavLst>
                                    </p:anim>
                                    <p:animEffect transition="in" filter="fade">
                                      <p:cBhvr>
                                        <p:cTn id="43" dur="400"/>
                                        <p:tgtEl>
                                          <p:spTgt spid="24588"/>
                                        </p:tgtEl>
                                      </p:cBhvr>
                                    </p:animEffect>
                                  </p:childTnLst>
                                </p:cTn>
                              </p:par>
                            </p:childTnLst>
                          </p:cTn>
                        </p:par>
                        <p:par>
                          <p:cTn id="44" fill="hold" nodeType="afterGroup">
                            <p:stCondLst>
                              <p:cond delay="1660"/>
                            </p:stCondLst>
                            <p:childTnLst>
                              <p:par>
                                <p:cTn id="45" presetID="22" presetClass="entr" presetSubtype="2" fill="hold" grpId="0" nodeType="afterEffect">
                                  <p:stCondLst>
                                    <p:cond delay="0"/>
                                  </p:stCondLst>
                                  <p:childTnLst>
                                    <p:set>
                                      <p:cBhvr>
                                        <p:cTn id="46" dur="1" fill="hold">
                                          <p:stCondLst>
                                            <p:cond delay="0"/>
                                          </p:stCondLst>
                                        </p:cTn>
                                        <p:tgtEl>
                                          <p:spTgt spid="24592"/>
                                        </p:tgtEl>
                                        <p:attrNameLst>
                                          <p:attrName>style.visibility</p:attrName>
                                        </p:attrNameLst>
                                      </p:cBhvr>
                                      <p:to>
                                        <p:strVal val="visible"/>
                                      </p:to>
                                    </p:set>
                                    <p:animEffect transition="in" filter="wipe(right)">
                                      <p:cBhvr>
                                        <p:cTn id="47" dur="500"/>
                                        <p:tgtEl>
                                          <p:spTgt spid="24592"/>
                                        </p:tgtEl>
                                      </p:cBhvr>
                                    </p:animEffect>
                                  </p:childTnLst>
                                </p:cTn>
                              </p:par>
                              <p:par>
                                <p:cTn id="48" presetID="22" presetClass="entr" presetSubtype="2" fill="hold" grpId="0" nodeType="withEffect">
                                  <p:stCondLst>
                                    <p:cond delay="0"/>
                                  </p:stCondLst>
                                  <p:childTnLst>
                                    <p:set>
                                      <p:cBhvr>
                                        <p:cTn id="49" dur="1" fill="hold">
                                          <p:stCondLst>
                                            <p:cond delay="0"/>
                                          </p:stCondLst>
                                        </p:cTn>
                                        <p:tgtEl>
                                          <p:spTgt spid="24593"/>
                                        </p:tgtEl>
                                        <p:attrNameLst>
                                          <p:attrName>style.visibility</p:attrName>
                                        </p:attrNameLst>
                                      </p:cBhvr>
                                      <p:to>
                                        <p:strVal val="visible"/>
                                      </p:to>
                                    </p:set>
                                    <p:animEffect transition="in" filter="wipe(right)">
                                      <p:cBhvr>
                                        <p:cTn id="50" dur="500"/>
                                        <p:tgtEl>
                                          <p:spTgt spid="24593"/>
                                        </p:tgtEl>
                                      </p:cBhvr>
                                    </p:animEffect>
                                  </p:childTnLst>
                                </p:cTn>
                              </p:par>
                            </p:childTnLst>
                          </p:cTn>
                        </p:par>
                        <p:par>
                          <p:cTn id="51" fill="hold" nodeType="afterGroup">
                            <p:stCondLst>
                              <p:cond delay="2160"/>
                            </p:stCondLst>
                            <p:childTnLst>
                              <p:par>
                                <p:cTn id="52" presetID="31" presetClass="entr" presetSubtype="0" fill="hold" nodeType="afterEffect">
                                  <p:stCondLst>
                                    <p:cond delay="0"/>
                                  </p:stCondLst>
                                  <p:childTnLst>
                                    <p:set>
                                      <p:cBhvr>
                                        <p:cTn id="53" dur="1" fill="hold">
                                          <p:stCondLst>
                                            <p:cond delay="0"/>
                                          </p:stCondLst>
                                        </p:cTn>
                                        <p:tgtEl>
                                          <p:spTgt spid="24589"/>
                                        </p:tgtEl>
                                        <p:attrNameLst>
                                          <p:attrName>style.visibility</p:attrName>
                                        </p:attrNameLst>
                                      </p:cBhvr>
                                      <p:to>
                                        <p:strVal val="visible"/>
                                      </p:to>
                                    </p:set>
                                    <p:anim calcmode="lin" valueType="num">
                                      <p:cBhvr>
                                        <p:cTn id="54" dur="400" fill="hold"/>
                                        <p:tgtEl>
                                          <p:spTgt spid="24589"/>
                                        </p:tgtEl>
                                        <p:attrNameLst>
                                          <p:attrName>ppt_w</p:attrName>
                                        </p:attrNameLst>
                                      </p:cBhvr>
                                      <p:tavLst>
                                        <p:tav tm="0">
                                          <p:val>
                                            <p:fltVal val="0"/>
                                          </p:val>
                                        </p:tav>
                                        <p:tav tm="100000">
                                          <p:val>
                                            <p:strVal val="#ppt_w"/>
                                          </p:val>
                                        </p:tav>
                                      </p:tavLst>
                                    </p:anim>
                                    <p:anim calcmode="lin" valueType="num">
                                      <p:cBhvr>
                                        <p:cTn id="55" dur="400" fill="hold"/>
                                        <p:tgtEl>
                                          <p:spTgt spid="24589"/>
                                        </p:tgtEl>
                                        <p:attrNameLst>
                                          <p:attrName>ppt_h</p:attrName>
                                        </p:attrNameLst>
                                      </p:cBhvr>
                                      <p:tavLst>
                                        <p:tav tm="0">
                                          <p:val>
                                            <p:fltVal val="0"/>
                                          </p:val>
                                        </p:tav>
                                        <p:tav tm="100000">
                                          <p:val>
                                            <p:strVal val="#ppt_h"/>
                                          </p:val>
                                        </p:tav>
                                      </p:tavLst>
                                    </p:anim>
                                    <p:anim calcmode="lin" valueType="num">
                                      <p:cBhvr>
                                        <p:cTn id="56" dur="400" fill="hold"/>
                                        <p:tgtEl>
                                          <p:spTgt spid="24589"/>
                                        </p:tgtEl>
                                        <p:attrNameLst>
                                          <p:attrName>style.rotation</p:attrName>
                                        </p:attrNameLst>
                                      </p:cBhvr>
                                      <p:tavLst>
                                        <p:tav tm="0">
                                          <p:val>
                                            <p:fltVal val="90"/>
                                          </p:val>
                                        </p:tav>
                                        <p:tav tm="100000">
                                          <p:val>
                                            <p:fltVal val="0"/>
                                          </p:val>
                                        </p:tav>
                                      </p:tavLst>
                                    </p:anim>
                                    <p:animEffect transition="in" filter="fade">
                                      <p:cBhvr>
                                        <p:cTn id="57" dur="400"/>
                                        <p:tgtEl>
                                          <p:spTgt spid="24589"/>
                                        </p:tgtEl>
                                      </p:cBhvr>
                                    </p:animEffect>
                                  </p:childTnLst>
                                </p:cTn>
                              </p:par>
                            </p:childTnLst>
                          </p:cTn>
                        </p:par>
                        <p:par>
                          <p:cTn id="58" fill="hold" nodeType="afterGroup">
                            <p:stCondLst>
                              <p:cond delay="2560"/>
                            </p:stCondLst>
                            <p:childTnLst>
                              <p:par>
                                <p:cTn id="59" presetID="22" presetClass="entr" presetSubtype="2" fill="hold" grpId="0" nodeType="afterEffect">
                                  <p:stCondLst>
                                    <p:cond delay="0"/>
                                  </p:stCondLst>
                                  <p:childTnLst>
                                    <p:set>
                                      <p:cBhvr>
                                        <p:cTn id="60" dur="1" fill="hold">
                                          <p:stCondLst>
                                            <p:cond delay="0"/>
                                          </p:stCondLst>
                                        </p:cTn>
                                        <p:tgtEl>
                                          <p:spTgt spid="24594"/>
                                        </p:tgtEl>
                                        <p:attrNameLst>
                                          <p:attrName>style.visibility</p:attrName>
                                        </p:attrNameLst>
                                      </p:cBhvr>
                                      <p:to>
                                        <p:strVal val="visible"/>
                                      </p:to>
                                    </p:set>
                                    <p:animEffect transition="in" filter="wipe(right)">
                                      <p:cBhvr>
                                        <p:cTn id="61" dur="500"/>
                                        <p:tgtEl>
                                          <p:spTgt spid="24594"/>
                                        </p:tgtEl>
                                      </p:cBhvr>
                                    </p:animEffect>
                                  </p:childTnLst>
                                </p:cTn>
                              </p:par>
                              <p:par>
                                <p:cTn id="62" presetID="22" presetClass="entr" presetSubtype="2" fill="hold" grpId="0" nodeType="withEffect">
                                  <p:stCondLst>
                                    <p:cond delay="0"/>
                                  </p:stCondLst>
                                  <p:childTnLst>
                                    <p:set>
                                      <p:cBhvr>
                                        <p:cTn id="63" dur="1" fill="hold">
                                          <p:stCondLst>
                                            <p:cond delay="0"/>
                                          </p:stCondLst>
                                        </p:cTn>
                                        <p:tgtEl>
                                          <p:spTgt spid="24595"/>
                                        </p:tgtEl>
                                        <p:attrNameLst>
                                          <p:attrName>style.visibility</p:attrName>
                                        </p:attrNameLst>
                                      </p:cBhvr>
                                      <p:to>
                                        <p:strVal val="visible"/>
                                      </p:to>
                                    </p:set>
                                    <p:animEffect transition="in" filter="wipe(right)">
                                      <p:cBhvr>
                                        <p:cTn id="64" dur="500"/>
                                        <p:tgtEl>
                                          <p:spTgt spid="24595"/>
                                        </p:tgtEl>
                                      </p:cBhvr>
                                    </p:animEffect>
                                  </p:childTnLst>
                                </p:cTn>
                              </p:par>
                            </p:childTnLst>
                          </p:cTn>
                        </p:par>
                        <p:par>
                          <p:cTn id="65" fill="hold" nodeType="afterGroup">
                            <p:stCondLst>
                              <p:cond delay="3060"/>
                            </p:stCondLst>
                            <p:childTnLst>
                              <p:par>
                                <p:cTn id="66" presetID="31" presetClass="entr" presetSubtype="0" fill="hold" nodeType="afterEffect">
                                  <p:stCondLst>
                                    <p:cond delay="0"/>
                                  </p:stCondLst>
                                  <p:childTnLst>
                                    <p:set>
                                      <p:cBhvr>
                                        <p:cTn id="67" dur="1" fill="hold">
                                          <p:stCondLst>
                                            <p:cond delay="0"/>
                                          </p:stCondLst>
                                        </p:cTn>
                                        <p:tgtEl>
                                          <p:spTgt spid="24587"/>
                                        </p:tgtEl>
                                        <p:attrNameLst>
                                          <p:attrName>style.visibility</p:attrName>
                                        </p:attrNameLst>
                                      </p:cBhvr>
                                      <p:to>
                                        <p:strVal val="visible"/>
                                      </p:to>
                                    </p:set>
                                    <p:anim calcmode="lin" valueType="num">
                                      <p:cBhvr>
                                        <p:cTn id="68" dur="400" fill="hold"/>
                                        <p:tgtEl>
                                          <p:spTgt spid="24587"/>
                                        </p:tgtEl>
                                        <p:attrNameLst>
                                          <p:attrName>ppt_w</p:attrName>
                                        </p:attrNameLst>
                                      </p:cBhvr>
                                      <p:tavLst>
                                        <p:tav tm="0">
                                          <p:val>
                                            <p:fltVal val="0"/>
                                          </p:val>
                                        </p:tav>
                                        <p:tav tm="100000">
                                          <p:val>
                                            <p:strVal val="#ppt_w"/>
                                          </p:val>
                                        </p:tav>
                                      </p:tavLst>
                                    </p:anim>
                                    <p:anim calcmode="lin" valueType="num">
                                      <p:cBhvr>
                                        <p:cTn id="69" dur="400" fill="hold"/>
                                        <p:tgtEl>
                                          <p:spTgt spid="24587"/>
                                        </p:tgtEl>
                                        <p:attrNameLst>
                                          <p:attrName>ppt_h</p:attrName>
                                        </p:attrNameLst>
                                      </p:cBhvr>
                                      <p:tavLst>
                                        <p:tav tm="0">
                                          <p:val>
                                            <p:fltVal val="0"/>
                                          </p:val>
                                        </p:tav>
                                        <p:tav tm="100000">
                                          <p:val>
                                            <p:strVal val="#ppt_h"/>
                                          </p:val>
                                        </p:tav>
                                      </p:tavLst>
                                    </p:anim>
                                    <p:anim calcmode="lin" valueType="num">
                                      <p:cBhvr>
                                        <p:cTn id="70" dur="400" fill="hold"/>
                                        <p:tgtEl>
                                          <p:spTgt spid="24587"/>
                                        </p:tgtEl>
                                        <p:attrNameLst>
                                          <p:attrName>style.rotation</p:attrName>
                                        </p:attrNameLst>
                                      </p:cBhvr>
                                      <p:tavLst>
                                        <p:tav tm="0">
                                          <p:val>
                                            <p:fltVal val="90"/>
                                          </p:val>
                                        </p:tav>
                                        <p:tav tm="100000">
                                          <p:val>
                                            <p:fltVal val="0"/>
                                          </p:val>
                                        </p:tav>
                                      </p:tavLst>
                                    </p:anim>
                                    <p:animEffect transition="in" filter="fade">
                                      <p:cBhvr>
                                        <p:cTn id="71" dur="400"/>
                                        <p:tgtEl>
                                          <p:spTgt spid="24587"/>
                                        </p:tgtEl>
                                      </p:cBhvr>
                                    </p:animEffect>
                                  </p:childTnLst>
                                </p:cTn>
                              </p:par>
                            </p:childTnLst>
                          </p:cTn>
                        </p:par>
                        <p:par>
                          <p:cTn id="72" fill="hold" nodeType="afterGroup">
                            <p:stCondLst>
                              <p:cond delay="3460"/>
                            </p:stCondLst>
                            <p:childTnLst>
                              <p:par>
                                <p:cTn id="73" presetID="22" presetClass="entr" presetSubtype="2" fill="hold" grpId="0" nodeType="afterEffect">
                                  <p:stCondLst>
                                    <p:cond delay="0"/>
                                  </p:stCondLst>
                                  <p:childTnLst>
                                    <p:set>
                                      <p:cBhvr>
                                        <p:cTn id="74" dur="1" fill="hold">
                                          <p:stCondLst>
                                            <p:cond delay="0"/>
                                          </p:stCondLst>
                                        </p:cTn>
                                        <p:tgtEl>
                                          <p:spTgt spid="24596"/>
                                        </p:tgtEl>
                                        <p:attrNameLst>
                                          <p:attrName>style.visibility</p:attrName>
                                        </p:attrNameLst>
                                      </p:cBhvr>
                                      <p:to>
                                        <p:strVal val="visible"/>
                                      </p:to>
                                    </p:set>
                                    <p:animEffect transition="in" filter="wipe(right)">
                                      <p:cBhvr>
                                        <p:cTn id="75" dur="500"/>
                                        <p:tgtEl>
                                          <p:spTgt spid="24596"/>
                                        </p:tgtEl>
                                      </p:cBhvr>
                                    </p:animEffect>
                                  </p:childTnLst>
                                </p:cTn>
                              </p:par>
                              <p:par>
                                <p:cTn id="76" presetID="22" presetClass="entr" presetSubtype="2" fill="hold" grpId="0" nodeType="withEffect">
                                  <p:stCondLst>
                                    <p:cond delay="0"/>
                                  </p:stCondLst>
                                  <p:childTnLst>
                                    <p:set>
                                      <p:cBhvr>
                                        <p:cTn id="77" dur="1" fill="hold">
                                          <p:stCondLst>
                                            <p:cond delay="0"/>
                                          </p:stCondLst>
                                        </p:cTn>
                                        <p:tgtEl>
                                          <p:spTgt spid="24597"/>
                                        </p:tgtEl>
                                        <p:attrNameLst>
                                          <p:attrName>style.visibility</p:attrName>
                                        </p:attrNameLst>
                                      </p:cBhvr>
                                      <p:to>
                                        <p:strVal val="visible"/>
                                      </p:to>
                                    </p:set>
                                    <p:animEffect transition="in" filter="wipe(right)">
                                      <p:cBhvr>
                                        <p:cTn id="78" dur="500"/>
                                        <p:tgtEl>
                                          <p:spTgt spid="24597"/>
                                        </p:tgtEl>
                                      </p:cBhvr>
                                    </p:animEffect>
                                  </p:childTnLst>
                                </p:cTn>
                              </p:par>
                            </p:childTnLst>
                          </p:cTn>
                        </p:par>
                        <p:par>
                          <p:cTn id="79" fill="hold" nodeType="afterGroup">
                            <p:stCondLst>
                              <p:cond delay="3960"/>
                            </p:stCondLst>
                            <p:childTnLst>
                              <p:par>
                                <p:cTn id="80" presetID="31" presetClass="entr" presetSubtype="0" fill="hold" nodeType="afterEffect">
                                  <p:stCondLst>
                                    <p:cond delay="0"/>
                                  </p:stCondLst>
                                  <p:childTnLst>
                                    <p:set>
                                      <p:cBhvr>
                                        <p:cTn id="81" dur="1" fill="hold">
                                          <p:stCondLst>
                                            <p:cond delay="0"/>
                                          </p:stCondLst>
                                        </p:cTn>
                                        <p:tgtEl>
                                          <p:spTgt spid="24590"/>
                                        </p:tgtEl>
                                        <p:attrNameLst>
                                          <p:attrName>style.visibility</p:attrName>
                                        </p:attrNameLst>
                                      </p:cBhvr>
                                      <p:to>
                                        <p:strVal val="visible"/>
                                      </p:to>
                                    </p:set>
                                    <p:anim calcmode="lin" valueType="num">
                                      <p:cBhvr>
                                        <p:cTn id="82" dur="400" fill="hold"/>
                                        <p:tgtEl>
                                          <p:spTgt spid="24590"/>
                                        </p:tgtEl>
                                        <p:attrNameLst>
                                          <p:attrName>ppt_w</p:attrName>
                                        </p:attrNameLst>
                                      </p:cBhvr>
                                      <p:tavLst>
                                        <p:tav tm="0">
                                          <p:val>
                                            <p:fltVal val="0"/>
                                          </p:val>
                                        </p:tav>
                                        <p:tav tm="100000">
                                          <p:val>
                                            <p:strVal val="#ppt_w"/>
                                          </p:val>
                                        </p:tav>
                                      </p:tavLst>
                                    </p:anim>
                                    <p:anim calcmode="lin" valueType="num">
                                      <p:cBhvr>
                                        <p:cTn id="83" dur="400" fill="hold"/>
                                        <p:tgtEl>
                                          <p:spTgt spid="24590"/>
                                        </p:tgtEl>
                                        <p:attrNameLst>
                                          <p:attrName>ppt_h</p:attrName>
                                        </p:attrNameLst>
                                      </p:cBhvr>
                                      <p:tavLst>
                                        <p:tav tm="0">
                                          <p:val>
                                            <p:fltVal val="0"/>
                                          </p:val>
                                        </p:tav>
                                        <p:tav tm="100000">
                                          <p:val>
                                            <p:strVal val="#ppt_h"/>
                                          </p:val>
                                        </p:tav>
                                      </p:tavLst>
                                    </p:anim>
                                    <p:anim calcmode="lin" valueType="num">
                                      <p:cBhvr>
                                        <p:cTn id="84" dur="400" fill="hold"/>
                                        <p:tgtEl>
                                          <p:spTgt spid="24590"/>
                                        </p:tgtEl>
                                        <p:attrNameLst>
                                          <p:attrName>style.rotation</p:attrName>
                                        </p:attrNameLst>
                                      </p:cBhvr>
                                      <p:tavLst>
                                        <p:tav tm="0">
                                          <p:val>
                                            <p:fltVal val="90"/>
                                          </p:val>
                                        </p:tav>
                                        <p:tav tm="100000">
                                          <p:val>
                                            <p:fltVal val="0"/>
                                          </p:val>
                                        </p:tav>
                                      </p:tavLst>
                                    </p:anim>
                                    <p:animEffect transition="in" filter="fade">
                                      <p:cBhvr>
                                        <p:cTn id="85" dur="400"/>
                                        <p:tgtEl>
                                          <p:spTgt spid="24590"/>
                                        </p:tgtEl>
                                      </p:cBhvr>
                                    </p:animEffect>
                                  </p:childTnLst>
                                </p:cTn>
                              </p:par>
                            </p:childTnLst>
                          </p:cTn>
                        </p:par>
                        <p:par>
                          <p:cTn id="86" fill="hold" nodeType="afterGroup">
                            <p:stCondLst>
                              <p:cond delay="4360"/>
                            </p:stCondLst>
                            <p:childTnLst>
                              <p:par>
                                <p:cTn id="87" presetID="22" presetClass="entr" presetSubtype="2" fill="hold" grpId="0" nodeType="afterEffect">
                                  <p:stCondLst>
                                    <p:cond delay="0"/>
                                  </p:stCondLst>
                                  <p:childTnLst>
                                    <p:set>
                                      <p:cBhvr>
                                        <p:cTn id="88" dur="1" fill="hold">
                                          <p:stCondLst>
                                            <p:cond delay="0"/>
                                          </p:stCondLst>
                                        </p:cTn>
                                        <p:tgtEl>
                                          <p:spTgt spid="24598"/>
                                        </p:tgtEl>
                                        <p:attrNameLst>
                                          <p:attrName>style.visibility</p:attrName>
                                        </p:attrNameLst>
                                      </p:cBhvr>
                                      <p:to>
                                        <p:strVal val="visible"/>
                                      </p:to>
                                    </p:set>
                                    <p:animEffect transition="in" filter="wipe(right)">
                                      <p:cBhvr>
                                        <p:cTn id="89" dur="500"/>
                                        <p:tgtEl>
                                          <p:spTgt spid="24598"/>
                                        </p:tgtEl>
                                      </p:cBhvr>
                                    </p:animEffect>
                                  </p:childTnLst>
                                </p:cTn>
                              </p:par>
                              <p:par>
                                <p:cTn id="90" presetID="22" presetClass="entr" presetSubtype="2" fill="hold" grpId="0" nodeType="withEffect">
                                  <p:stCondLst>
                                    <p:cond delay="0"/>
                                  </p:stCondLst>
                                  <p:childTnLst>
                                    <p:set>
                                      <p:cBhvr>
                                        <p:cTn id="91" dur="1" fill="hold">
                                          <p:stCondLst>
                                            <p:cond delay="0"/>
                                          </p:stCondLst>
                                        </p:cTn>
                                        <p:tgtEl>
                                          <p:spTgt spid="24599"/>
                                        </p:tgtEl>
                                        <p:attrNameLst>
                                          <p:attrName>style.visibility</p:attrName>
                                        </p:attrNameLst>
                                      </p:cBhvr>
                                      <p:to>
                                        <p:strVal val="visible"/>
                                      </p:to>
                                    </p:set>
                                    <p:animEffect transition="in" filter="wipe(right)">
                                      <p:cBhvr>
                                        <p:cTn id="92" dur="500"/>
                                        <p:tgtEl>
                                          <p:spTgt spid="24599"/>
                                        </p:tgtEl>
                                      </p:cBhvr>
                                    </p:animEffect>
                                  </p:childTnLst>
                                </p:cTn>
                              </p:par>
                            </p:childTnLst>
                          </p:cTn>
                        </p:par>
                        <p:par>
                          <p:cTn id="93" fill="hold" nodeType="afterGroup">
                            <p:stCondLst>
                              <p:cond delay="4860"/>
                            </p:stCondLst>
                            <p:childTnLst>
                              <p:par>
                                <p:cTn id="94" presetID="31" presetClass="entr" presetSubtype="0" fill="hold" nodeType="afterEffect">
                                  <p:stCondLst>
                                    <p:cond delay="0"/>
                                  </p:stCondLst>
                                  <p:childTnLst>
                                    <p:set>
                                      <p:cBhvr>
                                        <p:cTn id="95" dur="1" fill="hold">
                                          <p:stCondLst>
                                            <p:cond delay="0"/>
                                          </p:stCondLst>
                                        </p:cTn>
                                        <p:tgtEl>
                                          <p:spTgt spid="24586"/>
                                        </p:tgtEl>
                                        <p:attrNameLst>
                                          <p:attrName>style.visibility</p:attrName>
                                        </p:attrNameLst>
                                      </p:cBhvr>
                                      <p:to>
                                        <p:strVal val="visible"/>
                                      </p:to>
                                    </p:set>
                                    <p:anim calcmode="lin" valueType="num">
                                      <p:cBhvr>
                                        <p:cTn id="96" dur="400" fill="hold"/>
                                        <p:tgtEl>
                                          <p:spTgt spid="24586"/>
                                        </p:tgtEl>
                                        <p:attrNameLst>
                                          <p:attrName>ppt_w</p:attrName>
                                        </p:attrNameLst>
                                      </p:cBhvr>
                                      <p:tavLst>
                                        <p:tav tm="0">
                                          <p:val>
                                            <p:fltVal val="0"/>
                                          </p:val>
                                        </p:tav>
                                        <p:tav tm="100000">
                                          <p:val>
                                            <p:strVal val="#ppt_w"/>
                                          </p:val>
                                        </p:tav>
                                      </p:tavLst>
                                    </p:anim>
                                    <p:anim calcmode="lin" valueType="num">
                                      <p:cBhvr>
                                        <p:cTn id="97" dur="400" fill="hold"/>
                                        <p:tgtEl>
                                          <p:spTgt spid="24586"/>
                                        </p:tgtEl>
                                        <p:attrNameLst>
                                          <p:attrName>ppt_h</p:attrName>
                                        </p:attrNameLst>
                                      </p:cBhvr>
                                      <p:tavLst>
                                        <p:tav tm="0">
                                          <p:val>
                                            <p:fltVal val="0"/>
                                          </p:val>
                                        </p:tav>
                                        <p:tav tm="100000">
                                          <p:val>
                                            <p:strVal val="#ppt_h"/>
                                          </p:val>
                                        </p:tav>
                                      </p:tavLst>
                                    </p:anim>
                                    <p:anim calcmode="lin" valueType="num">
                                      <p:cBhvr>
                                        <p:cTn id="98" dur="400" fill="hold"/>
                                        <p:tgtEl>
                                          <p:spTgt spid="24586"/>
                                        </p:tgtEl>
                                        <p:attrNameLst>
                                          <p:attrName>style.rotation</p:attrName>
                                        </p:attrNameLst>
                                      </p:cBhvr>
                                      <p:tavLst>
                                        <p:tav tm="0">
                                          <p:val>
                                            <p:fltVal val="90"/>
                                          </p:val>
                                        </p:tav>
                                        <p:tav tm="100000">
                                          <p:val>
                                            <p:fltVal val="0"/>
                                          </p:val>
                                        </p:tav>
                                      </p:tavLst>
                                    </p:anim>
                                    <p:animEffect transition="in" filter="fade">
                                      <p:cBhvr>
                                        <p:cTn id="99" dur="400"/>
                                        <p:tgtEl>
                                          <p:spTgt spid="24586"/>
                                        </p:tgtEl>
                                      </p:cBhvr>
                                    </p:animEffect>
                                  </p:childTnLst>
                                </p:cTn>
                              </p:par>
                            </p:childTnLst>
                          </p:cTn>
                        </p:par>
                        <p:par>
                          <p:cTn id="100" fill="hold" nodeType="afterGroup">
                            <p:stCondLst>
                              <p:cond delay="5260"/>
                            </p:stCondLst>
                            <p:childTnLst>
                              <p:par>
                                <p:cTn id="101" presetID="22" presetClass="entr" presetSubtype="2" fill="hold" grpId="0" nodeType="afterEffect">
                                  <p:stCondLst>
                                    <p:cond delay="0"/>
                                  </p:stCondLst>
                                  <p:childTnLst>
                                    <p:set>
                                      <p:cBhvr>
                                        <p:cTn id="102" dur="1" fill="hold">
                                          <p:stCondLst>
                                            <p:cond delay="0"/>
                                          </p:stCondLst>
                                        </p:cTn>
                                        <p:tgtEl>
                                          <p:spTgt spid="24600"/>
                                        </p:tgtEl>
                                        <p:attrNameLst>
                                          <p:attrName>style.visibility</p:attrName>
                                        </p:attrNameLst>
                                      </p:cBhvr>
                                      <p:to>
                                        <p:strVal val="visible"/>
                                      </p:to>
                                    </p:set>
                                    <p:animEffect transition="in" filter="wipe(right)">
                                      <p:cBhvr>
                                        <p:cTn id="103" dur="500"/>
                                        <p:tgtEl>
                                          <p:spTgt spid="24600"/>
                                        </p:tgtEl>
                                      </p:cBhvr>
                                    </p:animEffect>
                                  </p:childTnLst>
                                </p:cTn>
                              </p:par>
                              <p:par>
                                <p:cTn id="104" presetID="22" presetClass="entr" presetSubtype="2" fill="hold" grpId="0" nodeType="withEffect">
                                  <p:stCondLst>
                                    <p:cond delay="0"/>
                                  </p:stCondLst>
                                  <p:childTnLst>
                                    <p:set>
                                      <p:cBhvr>
                                        <p:cTn id="105" dur="1" fill="hold">
                                          <p:stCondLst>
                                            <p:cond delay="0"/>
                                          </p:stCondLst>
                                        </p:cTn>
                                        <p:tgtEl>
                                          <p:spTgt spid="24601"/>
                                        </p:tgtEl>
                                        <p:attrNameLst>
                                          <p:attrName>style.visibility</p:attrName>
                                        </p:attrNameLst>
                                      </p:cBhvr>
                                      <p:to>
                                        <p:strVal val="visible"/>
                                      </p:to>
                                    </p:set>
                                    <p:animEffect transition="in" filter="wipe(right)">
                                      <p:cBhvr>
                                        <p:cTn id="106" dur="500"/>
                                        <p:tgtEl>
                                          <p:spTgt spid="24601"/>
                                        </p:tgtEl>
                                      </p:cBhvr>
                                    </p:animEffect>
                                  </p:childTnLst>
                                </p:cTn>
                              </p:par>
                            </p:childTnLst>
                          </p:cTn>
                        </p:par>
                        <p:par>
                          <p:cTn id="107" fill="hold" nodeType="afterGroup">
                            <p:stCondLst>
                              <p:cond delay="5760"/>
                            </p:stCondLst>
                            <p:childTnLst>
                              <p:par>
                                <p:cTn id="108" presetID="31" presetClass="entr" presetSubtype="0" fill="hold" nodeType="afterEffect">
                                  <p:stCondLst>
                                    <p:cond delay="0"/>
                                  </p:stCondLst>
                                  <p:childTnLst>
                                    <p:set>
                                      <p:cBhvr>
                                        <p:cTn id="109" dur="1" fill="hold">
                                          <p:stCondLst>
                                            <p:cond delay="0"/>
                                          </p:stCondLst>
                                        </p:cTn>
                                        <p:tgtEl>
                                          <p:spTgt spid="24591"/>
                                        </p:tgtEl>
                                        <p:attrNameLst>
                                          <p:attrName>style.visibility</p:attrName>
                                        </p:attrNameLst>
                                      </p:cBhvr>
                                      <p:to>
                                        <p:strVal val="visible"/>
                                      </p:to>
                                    </p:set>
                                    <p:anim calcmode="lin" valueType="num">
                                      <p:cBhvr>
                                        <p:cTn id="110" dur="400" fill="hold"/>
                                        <p:tgtEl>
                                          <p:spTgt spid="24591"/>
                                        </p:tgtEl>
                                        <p:attrNameLst>
                                          <p:attrName>ppt_w</p:attrName>
                                        </p:attrNameLst>
                                      </p:cBhvr>
                                      <p:tavLst>
                                        <p:tav tm="0">
                                          <p:val>
                                            <p:fltVal val="0"/>
                                          </p:val>
                                        </p:tav>
                                        <p:tav tm="100000">
                                          <p:val>
                                            <p:strVal val="#ppt_w"/>
                                          </p:val>
                                        </p:tav>
                                      </p:tavLst>
                                    </p:anim>
                                    <p:anim calcmode="lin" valueType="num">
                                      <p:cBhvr>
                                        <p:cTn id="111" dur="400" fill="hold"/>
                                        <p:tgtEl>
                                          <p:spTgt spid="24591"/>
                                        </p:tgtEl>
                                        <p:attrNameLst>
                                          <p:attrName>ppt_h</p:attrName>
                                        </p:attrNameLst>
                                      </p:cBhvr>
                                      <p:tavLst>
                                        <p:tav tm="0">
                                          <p:val>
                                            <p:fltVal val="0"/>
                                          </p:val>
                                        </p:tav>
                                        <p:tav tm="100000">
                                          <p:val>
                                            <p:strVal val="#ppt_h"/>
                                          </p:val>
                                        </p:tav>
                                      </p:tavLst>
                                    </p:anim>
                                    <p:anim calcmode="lin" valueType="num">
                                      <p:cBhvr>
                                        <p:cTn id="112" dur="400" fill="hold"/>
                                        <p:tgtEl>
                                          <p:spTgt spid="24591"/>
                                        </p:tgtEl>
                                        <p:attrNameLst>
                                          <p:attrName>style.rotation</p:attrName>
                                        </p:attrNameLst>
                                      </p:cBhvr>
                                      <p:tavLst>
                                        <p:tav tm="0">
                                          <p:val>
                                            <p:fltVal val="90"/>
                                          </p:val>
                                        </p:tav>
                                        <p:tav tm="100000">
                                          <p:val>
                                            <p:fltVal val="0"/>
                                          </p:val>
                                        </p:tav>
                                      </p:tavLst>
                                    </p:anim>
                                    <p:animEffect transition="in" filter="fade">
                                      <p:cBhvr>
                                        <p:cTn id="113" dur="400"/>
                                        <p:tgtEl>
                                          <p:spTgt spid="24591"/>
                                        </p:tgtEl>
                                      </p:cBhvr>
                                    </p:animEffect>
                                  </p:childTnLst>
                                </p:cTn>
                              </p:par>
                            </p:childTnLst>
                          </p:cTn>
                        </p:par>
                        <p:par>
                          <p:cTn id="114" fill="hold" nodeType="afterGroup">
                            <p:stCondLst>
                              <p:cond delay="6160"/>
                            </p:stCondLst>
                            <p:childTnLst>
                              <p:par>
                                <p:cTn id="115" presetID="22" presetClass="entr" presetSubtype="2" fill="hold" grpId="0" nodeType="afterEffect">
                                  <p:stCondLst>
                                    <p:cond delay="0"/>
                                  </p:stCondLst>
                                  <p:childTnLst>
                                    <p:set>
                                      <p:cBhvr>
                                        <p:cTn id="116" dur="1" fill="hold">
                                          <p:stCondLst>
                                            <p:cond delay="0"/>
                                          </p:stCondLst>
                                        </p:cTn>
                                        <p:tgtEl>
                                          <p:spTgt spid="24602"/>
                                        </p:tgtEl>
                                        <p:attrNameLst>
                                          <p:attrName>style.visibility</p:attrName>
                                        </p:attrNameLst>
                                      </p:cBhvr>
                                      <p:to>
                                        <p:strVal val="visible"/>
                                      </p:to>
                                    </p:set>
                                    <p:animEffect transition="in" filter="wipe(right)">
                                      <p:cBhvr>
                                        <p:cTn id="117" dur="500"/>
                                        <p:tgtEl>
                                          <p:spTgt spid="24602"/>
                                        </p:tgtEl>
                                      </p:cBhvr>
                                    </p:animEffect>
                                  </p:childTnLst>
                                </p:cTn>
                              </p:par>
                              <p:par>
                                <p:cTn id="118" presetID="22" presetClass="entr" presetSubtype="2" fill="hold" grpId="0" nodeType="withEffect">
                                  <p:stCondLst>
                                    <p:cond delay="0"/>
                                  </p:stCondLst>
                                  <p:childTnLst>
                                    <p:set>
                                      <p:cBhvr>
                                        <p:cTn id="119" dur="1" fill="hold">
                                          <p:stCondLst>
                                            <p:cond delay="0"/>
                                          </p:stCondLst>
                                        </p:cTn>
                                        <p:tgtEl>
                                          <p:spTgt spid="24603"/>
                                        </p:tgtEl>
                                        <p:attrNameLst>
                                          <p:attrName>style.visibility</p:attrName>
                                        </p:attrNameLst>
                                      </p:cBhvr>
                                      <p:to>
                                        <p:strVal val="visible"/>
                                      </p:to>
                                    </p:set>
                                    <p:animEffect transition="in" filter="wipe(right)">
                                      <p:cBhvr>
                                        <p:cTn id="120" dur="500"/>
                                        <p:tgtEl>
                                          <p:spTgt spid="246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p:bldP spid="24592" grpId="0"/>
      <p:bldP spid="24593" grpId="0"/>
      <p:bldP spid="24594" grpId="0"/>
      <p:bldP spid="24595" grpId="0"/>
      <p:bldP spid="24596" grpId="0"/>
      <p:bldP spid="24597" grpId="0"/>
      <p:bldP spid="24598" grpId="0"/>
      <p:bldP spid="24599" grpId="0"/>
      <p:bldP spid="24600" grpId="0"/>
      <p:bldP spid="24601" grpId="0"/>
      <p:bldP spid="24602" grpId="0"/>
      <p:bldP spid="2460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WPS上传PPT\高铁\过渡页.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05038"/>
            <a:ext cx="12196763" cy="464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3" name="TextBox 9"/>
          <p:cNvSpPr txBox="1">
            <a:spLocks noChangeArrowheads="1"/>
          </p:cNvSpPr>
          <p:nvPr/>
        </p:nvSpPr>
        <p:spPr bwMode="auto">
          <a:xfrm>
            <a:off x="2641600" y="3357563"/>
            <a:ext cx="6913563"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4800" b="1">
                <a:solidFill>
                  <a:srgbClr val="FFFFFF"/>
                </a:solidFill>
                <a:latin typeface="微软雅黑" pitchFamily="34" charset="-122"/>
              </a:rPr>
              <a:t>请输入您的章节大标题</a:t>
            </a:r>
          </a:p>
        </p:txBody>
      </p:sp>
      <p:cxnSp>
        <p:nvCxnSpPr>
          <p:cNvPr id="25604" name="直接连接符 12"/>
          <p:cNvCxnSpPr>
            <a:cxnSpLocks noChangeShapeType="1"/>
          </p:cNvCxnSpPr>
          <p:nvPr/>
        </p:nvCxnSpPr>
        <p:spPr bwMode="auto">
          <a:xfrm>
            <a:off x="2641600" y="4195763"/>
            <a:ext cx="6913563" cy="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cxnSp>
      <p:sp>
        <p:nvSpPr>
          <p:cNvPr id="25605" name="TextBox 13"/>
          <p:cNvSpPr txBox="1">
            <a:spLocks noChangeArrowheads="1"/>
          </p:cNvSpPr>
          <p:nvPr/>
        </p:nvSpPr>
        <p:spPr bwMode="auto">
          <a:xfrm>
            <a:off x="2714625" y="4289425"/>
            <a:ext cx="6624638"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200">
                <a:solidFill>
                  <a:srgbClr val="FFFFFF"/>
                </a:solidFill>
                <a:latin typeface="微软雅黑" pitchFamily="34" charset="-122"/>
              </a:rPr>
              <a:t>这里可以用一段简洁的文字描述出本章中心思想，或者作为章节导语。还可以列出本章的小节标题。</a:t>
            </a:r>
          </a:p>
        </p:txBody>
      </p:sp>
      <p:grpSp>
        <p:nvGrpSpPr>
          <p:cNvPr id="25606" name="组合 18"/>
          <p:cNvGrpSpPr>
            <a:grpSpLocks/>
          </p:cNvGrpSpPr>
          <p:nvPr/>
        </p:nvGrpSpPr>
        <p:grpSpPr bwMode="auto">
          <a:xfrm>
            <a:off x="4948238" y="1039813"/>
            <a:ext cx="2301875" cy="2308225"/>
            <a:chOff x="0" y="0"/>
            <a:chExt cx="2301875" cy="2308226"/>
          </a:xfrm>
        </p:grpSpPr>
        <p:sp>
          <p:nvSpPr>
            <p:cNvPr id="3" name="Oval 5"/>
            <p:cNvSpPr>
              <a:spLocks noChangeArrowheads="1"/>
            </p:cNvSpPr>
            <p:nvPr/>
          </p:nvSpPr>
          <p:spPr bwMode="auto">
            <a:xfrm>
              <a:off x="0" y="0"/>
              <a:ext cx="2301875" cy="230822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ea typeface="宋体" pitchFamily="2" charset="-122"/>
              </a:endParaRPr>
            </a:p>
          </p:txBody>
        </p:sp>
        <p:sp>
          <p:nvSpPr>
            <p:cNvPr id="25607" name="Freeform 6"/>
            <p:cNvSpPr>
              <a:spLocks noEditPoints="1" noChangeArrowheads="1"/>
            </p:cNvSpPr>
            <p:nvPr/>
          </p:nvSpPr>
          <p:spPr bwMode="auto">
            <a:xfrm>
              <a:off x="123825" y="123825"/>
              <a:ext cx="2054225" cy="2058988"/>
            </a:xfrm>
            <a:custGeom>
              <a:avLst/>
              <a:gdLst>
                <a:gd name="T0" fmla="*/ 1653 w 3306"/>
                <a:gd name="T1" fmla="*/ 0 h 3306"/>
                <a:gd name="T2" fmla="*/ 3306 w 3306"/>
                <a:gd name="T3" fmla="*/ 1653 h 3306"/>
                <a:gd name="T4" fmla="*/ 1653 w 3306"/>
                <a:gd name="T5" fmla="*/ 3306 h 3306"/>
                <a:gd name="T6" fmla="*/ 0 w 3306"/>
                <a:gd name="T7" fmla="*/ 1653 h 3306"/>
                <a:gd name="T8" fmla="*/ 1653 w 3306"/>
                <a:gd name="T9" fmla="*/ 0 h 3306"/>
                <a:gd name="T10" fmla="*/ 1653 w 3306"/>
                <a:gd name="T11" fmla="*/ 112 h 3306"/>
                <a:gd name="T12" fmla="*/ 3193 w 3306"/>
                <a:gd name="T13" fmla="*/ 1653 h 3306"/>
                <a:gd name="T14" fmla="*/ 1653 w 3306"/>
                <a:gd name="T15" fmla="*/ 3193 h 3306"/>
                <a:gd name="T16" fmla="*/ 112 w 3306"/>
                <a:gd name="T17" fmla="*/ 1653 h 3306"/>
                <a:gd name="T18" fmla="*/ 1653 w 3306"/>
                <a:gd name="T19" fmla="*/ 112 h 3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 name="Freeform 44"/>
          <p:cNvSpPr>
            <a:spLocks noEditPoints="1" noChangeArrowheads="1"/>
          </p:cNvSpPr>
          <p:nvPr/>
        </p:nvSpPr>
        <p:spPr bwMode="auto">
          <a:xfrm>
            <a:off x="5426075" y="1690688"/>
            <a:ext cx="1344613" cy="1006475"/>
          </a:xfrm>
          <a:custGeom>
            <a:avLst/>
            <a:gdLst>
              <a:gd name="T0" fmla="*/ 71 w 346"/>
              <a:gd name="T1" fmla="*/ 135 h 257"/>
              <a:gd name="T2" fmla="*/ 126 w 346"/>
              <a:gd name="T3" fmla="*/ 38 h 257"/>
              <a:gd name="T4" fmla="*/ 141 w 346"/>
              <a:gd name="T5" fmla="*/ 22 h 257"/>
              <a:gd name="T6" fmla="*/ 267 w 346"/>
              <a:gd name="T7" fmla="*/ 32 h 257"/>
              <a:gd name="T8" fmla="*/ 260 w 346"/>
              <a:gd name="T9" fmla="*/ 17 h 257"/>
              <a:gd name="T10" fmla="*/ 289 w 346"/>
              <a:gd name="T11" fmla="*/ 8 h 257"/>
              <a:gd name="T12" fmla="*/ 309 w 346"/>
              <a:gd name="T13" fmla="*/ 9 h 257"/>
              <a:gd name="T14" fmla="*/ 303 w 346"/>
              <a:gd name="T15" fmla="*/ 38 h 257"/>
              <a:gd name="T16" fmla="*/ 292 w 346"/>
              <a:gd name="T17" fmla="*/ 54 h 257"/>
              <a:gd name="T18" fmla="*/ 220 w 346"/>
              <a:gd name="T19" fmla="*/ 121 h 257"/>
              <a:gd name="T20" fmla="*/ 143 w 346"/>
              <a:gd name="T21" fmla="*/ 54 h 257"/>
              <a:gd name="T22" fmla="*/ 346 w 346"/>
              <a:gd name="T23" fmla="*/ 246 h 257"/>
              <a:gd name="T24" fmla="*/ 311 w 346"/>
              <a:gd name="T25" fmla="*/ 257 h 257"/>
              <a:gd name="T26" fmla="*/ 239 w 346"/>
              <a:gd name="T27" fmla="*/ 257 h 257"/>
              <a:gd name="T28" fmla="*/ 166 w 346"/>
              <a:gd name="T29" fmla="*/ 257 h 257"/>
              <a:gd name="T30" fmla="*/ 94 w 346"/>
              <a:gd name="T31" fmla="*/ 257 h 257"/>
              <a:gd name="T32" fmla="*/ 11 w 346"/>
              <a:gd name="T33" fmla="*/ 257 h 257"/>
              <a:gd name="T34" fmla="*/ 0 w 346"/>
              <a:gd name="T35" fmla="*/ 10 h 257"/>
              <a:gd name="T36" fmla="*/ 22 w 346"/>
              <a:gd name="T37" fmla="*/ 10 h 257"/>
              <a:gd name="T38" fmla="*/ 53 w 346"/>
              <a:gd name="T39" fmla="*/ 235 h 257"/>
              <a:gd name="T40" fmla="*/ 63 w 346"/>
              <a:gd name="T41" fmla="*/ 175 h 257"/>
              <a:gd name="T42" fmla="*/ 94 w 346"/>
              <a:gd name="T43" fmla="*/ 186 h 257"/>
              <a:gd name="T44" fmla="*/ 125 w 346"/>
              <a:gd name="T45" fmla="*/ 235 h 257"/>
              <a:gd name="T46" fmla="*/ 135 w 346"/>
              <a:gd name="T47" fmla="*/ 100 h 257"/>
              <a:gd name="T48" fmla="*/ 166 w 346"/>
              <a:gd name="T49" fmla="*/ 111 h 257"/>
              <a:gd name="T50" fmla="*/ 196 w 346"/>
              <a:gd name="T51" fmla="*/ 235 h 257"/>
              <a:gd name="T52" fmla="*/ 207 w 346"/>
              <a:gd name="T53" fmla="*/ 137 h 257"/>
              <a:gd name="T54" fmla="*/ 239 w 346"/>
              <a:gd name="T55" fmla="*/ 148 h 257"/>
              <a:gd name="T56" fmla="*/ 269 w 346"/>
              <a:gd name="T57" fmla="*/ 235 h 257"/>
              <a:gd name="T58" fmla="*/ 280 w 346"/>
              <a:gd name="T59" fmla="*/ 75 h 257"/>
              <a:gd name="T60" fmla="*/ 311 w 346"/>
              <a:gd name="T61" fmla="*/ 86 h 257"/>
              <a:gd name="T62" fmla="*/ 335 w 346"/>
              <a:gd name="T63" fmla="*/ 23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6" h="257">
                <a:moveTo>
                  <a:pt x="143" y="54"/>
                </a:moveTo>
                <a:lnTo>
                  <a:pt x="71" y="135"/>
                </a:lnTo>
                <a:lnTo>
                  <a:pt x="54" y="121"/>
                </a:lnTo>
                <a:lnTo>
                  <a:pt x="126" y="38"/>
                </a:lnTo>
                <a:lnTo>
                  <a:pt x="127" y="38"/>
                </a:lnTo>
                <a:lnTo>
                  <a:pt x="141" y="22"/>
                </a:lnTo>
                <a:lnTo>
                  <a:pt x="217" y="89"/>
                </a:lnTo>
                <a:lnTo>
                  <a:pt x="267" y="32"/>
                </a:lnTo>
                <a:lnTo>
                  <a:pt x="259" y="24"/>
                </a:lnTo>
                <a:cubicBezTo>
                  <a:pt x="255" y="22"/>
                  <a:pt x="256" y="18"/>
                  <a:pt x="260" y="17"/>
                </a:cubicBezTo>
                <a:lnTo>
                  <a:pt x="274" y="13"/>
                </a:lnTo>
                <a:cubicBezTo>
                  <a:pt x="278" y="11"/>
                  <a:pt x="285" y="9"/>
                  <a:pt x="289" y="8"/>
                </a:cubicBezTo>
                <a:lnTo>
                  <a:pt x="303" y="4"/>
                </a:lnTo>
                <a:cubicBezTo>
                  <a:pt x="307" y="2"/>
                  <a:pt x="310" y="5"/>
                  <a:pt x="309" y="9"/>
                </a:cubicBezTo>
                <a:lnTo>
                  <a:pt x="306" y="22"/>
                </a:lnTo>
                <a:cubicBezTo>
                  <a:pt x="305" y="27"/>
                  <a:pt x="304" y="34"/>
                  <a:pt x="303" y="38"/>
                </a:cubicBezTo>
                <a:lnTo>
                  <a:pt x="300" y="51"/>
                </a:lnTo>
                <a:cubicBezTo>
                  <a:pt x="299" y="55"/>
                  <a:pt x="296" y="57"/>
                  <a:pt x="292" y="54"/>
                </a:cubicBezTo>
                <a:lnTo>
                  <a:pt x="284" y="47"/>
                </a:lnTo>
                <a:lnTo>
                  <a:pt x="220" y="121"/>
                </a:lnTo>
                <a:lnTo>
                  <a:pt x="219" y="121"/>
                </a:lnTo>
                <a:lnTo>
                  <a:pt x="143" y="54"/>
                </a:lnTo>
                <a:close/>
                <a:moveTo>
                  <a:pt x="335" y="235"/>
                </a:moveTo>
                <a:cubicBezTo>
                  <a:pt x="341" y="235"/>
                  <a:pt x="346" y="240"/>
                  <a:pt x="346" y="246"/>
                </a:cubicBezTo>
                <a:cubicBezTo>
                  <a:pt x="346" y="252"/>
                  <a:pt x="341" y="257"/>
                  <a:pt x="335" y="257"/>
                </a:cubicBezTo>
                <a:lnTo>
                  <a:pt x="311" y="257"/>
                </a:lnTo>
                <a:lnTo>
                  <a:pt x="269" y="257"/>
                </a:lnTo>
                <a:lnTo>
                  <a:pt x="239" y="257"/>
                </a:lnTo>
                <a:lnTo>
                  <a:pt x="196" y="257"/>
                </a:lnTo>
                <a:lnTo>
                  <a:pt x="166" y="257"/>
                </a:lnTo>
                <a:lnTo>
                  <a:pt x="125" y="257"/>
                </a:lnTo>
                <a:lnTo>
                  <a:pt x="94" y="257"/>
                </a:lnTo>
                <a:lnTo>
                  <a:pt x="53" y="257"/>
                </a:lnTo>
                <a:lnTo>
                  <a:pt x="11" y="257"/>
                </a:lnTo>
                <a:cubicBezTo>
                  <a:pt x="5" y="257"/>
                  <a:pt x="1" y="252"/>
                  <a:pt x="1" y="246"/>
                </a:cubicBezTo>
                <a:lnTo>
                  <a:pt x="0" y="10"/>
                </a:lnTo>
                <a:cubicBezTo>
                  <a:pt x="0" y="4"/>
                  <a:pt x="5" y="0"/>
                  <a:pt x="11" y="0"/>
                </a:cubicBezTo>
                <a:cubicBezTo>
                  <a:pt x="17" y="0"/>
                  <a:pt x="22" y="4"/>
                  <a:pt x="22" y="10"/>
                </a:cubicBezTo>
                <a:lnTo>
                  <a:pt x="22" y="235"/>
                </a:lnTo>
                <a:lnTo>
                  <a:pt x="53" y="235"/>
                </a:lnTo>
                <a:lnTo>
                  <a:pt x="53" y="186"/>
                </a:lnTo>
                <a:cubicBezTo>
                  <a:pt x="53" y="180"/>
                  <a:pt x="57" y="175"/>
                  <a:pt x="63" y="175"/>
                </a:cubicBezTo>
                <a:lnTo>
                  <a:pt x="84" y="175"/>
                </a:lnTo>
                <a:cubicBezTo>
                  <a:pt x="90" y="175"/>
                  <a:pt x="94" y="180"/>
                  <a:pt x="94" y="186"/>
                </a:cubicBezTo>
                <a:lnTo>
                  <a:pt x="94" y="235"/>
                </a:lnTo>
                <a:lnTo>
                  <a:pt x="125" y="235"/>
                </a:lnTo>
                <a:lnTo>
                  <a:pt x="125" y="111"/>
                </a:lnTo>
                <a:cubicBezTo>
                  <a:pt x="125" y="105"/>
                  <a:pt x="130" y="100"/>
                  <a:pt x="135" y="100"/>
                </a:cubicBezTo>
                <a:lnTo>
                  <a:pt x="156" y="100"/>
                </a:lnTo>
                <a:cubicBezTo>
                  <a:pt x="162" y="100"/>
                  <a:pt x="166" y="105"/>
                  <a:pt x="166" y="111"/>
                </a:cubicBezTo>
                <a:lnTo>
                  <a:pt x="166" y="235"/>
                </a:lnTo>
                <a:lnTo>
                  <a:pt x="196" y="235"/>
                </a:lnTo>
                <a:lnTo>
                  <a:pt x="196" y="148"/>
                </a:lnTo>
                <a:cubicBezTo>
                  <a:pt x="196" y="142"/>
                  <a:pt x="201" y="137"/>
                  <a:pt x="207" y="137"/>
                </a:cubicBezTo>
                <a:lnTo>
                  <a:pt x="228" y="137"/>
                </a:lnTo>
                <a:cubicBezTo>
                  <a:pt x="234" y="137"/>
                  <a:pt x="239" y="142"/>
                  <a:pt x="239" y="148"/>
                </a:cubicBezTo>
                <a:lnTo>
                  <a:pt x="239" y="235"/>
                </a:lnTo>
                <a:lnTo>
                  <a:pt x="269" y="235"/>
                </a:lnTo>
                <a:lnTo>
                  <a:pt x="269" y="86"/>
                </a:lnTo>
                <a:cubicBezTo>
                  <a:pt x="269" y="80"/>
                  <a:pt x="274" y="75"/>
                  <a:pt x="280" y="75"/>
                </a:cubicBezTo>
                <a:lnTo>
                  <a:pt x="300" y="75"/>
                </a:lnTo>
                <a:cubicBezTo>
                  <a:pt x="306" y="75"/>
                  <a:pt x="311" y="80"/>
                  <a:pt x="311" y="86"/>
                </a:cubicBezTo>
                <a:lnTo>
                  <a:pt x="311" y="235"/>
                </a:lnTo>
                <a:lnTo>
                  <a:pt x="335" y="235"/>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ransition spd="slow" advTm="4486">
    <p:push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1" fill="hold" nodeType="afterEffect">
                                  <p:stCondLst>
                                    <p:cond delay="0"/>
                                  </p:stCondLst>
                                  <p:childTnLst>
                                    <p:set>
                                      <p:cBhvr>
                                        <p:cTn id="6" dur="1" fill="hold">
                                          <p:stCondLst>
                                            <p:cond delay="0"/>
                                          </p:stCondLst>
                                        </p:cTn>
                                        <p:tgtEl>
                                          <p:spTgt spid="25606"/>
                                        </p:tgtEl>
                                        <p:attrNameLst>
                                          <p:attrName>style.visibility</p:attrName>
                                        </p:attrNameLst>
                                      </p:cBhvr>
                                      <p:to>
                                        <p:strVal val="visible"/>
                                      </p:to>
                                    </p:set>
                                    <p:animEffect transition="in" filter="wheel(1)">
                                      <p:cBhvr>
                                        <p:cTn id="7" dur="1000"/>
                                        <p:tgtEl>
                                          <p:spTgt spid="25606"/>
                                        </p:tgtEl>
                                      </p:cBhvr>
                                    </p:animEffect>
                                  </p:childTnLst>
                                </p:cTn>
                              </p:par>
                            </p:childTnLst>
                          </p:cTn>
                        </p:par>
                        <p:par>
                          <p:cTn id="8" fill="hold" nodeType="afterGroup">
                            <p:stCondLst>
                              <p:cond delay="1000"/>
                            </p:stCondLst>
                            <p:childTnLst>
                              <p:par>
                                <p:cTn id="9" presetID="31"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 calcmode="lin" valueType="num">
                                      <p:cBhvr>
                                        <p:cTn id="13" dur="500" fill="hold"/>
                                        <p:tgtEl>
                                          <p:spTgt spid="2"/>
                                        </p:tgtEl>
                                        <p:attrNameLst>
                                          <p:attrName>style.rotation</p:attrName>
                                        </p:attrNameLst>
                                      </p:cBhvr>
                                      <p:tavLst>
                                        <p:tav tm="0">
                                          <p:val>
                                            <p:fltVal val="90"/>
                                          </p:val>
                                        </p:tav>
                                        <p:tav tm="100000">
                                          <p:val>
                                            <p:fltVal val="0"/>
                                          </p:val>
                                        </p:tav>
                                      </p:tavLst>
                                    </p:anim>
                                    <p:animEffect transition="in" filter="fade">
                                      <p:cBhvr>
                                        <p:cTn id="14" dur="500"/>
                                        <p:tgtEl>
                                          <p:spTgt spid="2"/>
                                        </p:tgtEl>
                                      </p:cBhvr>
                                    </p:animEffect>
                                  </p:childTnLst>
                                </p:cTn>
                              </p:par>
                            </p:childTnLst>
                          </p:cTn>
                        </p:par>
                        <p:par>
                          <p:cTn id="15" fill="hold" nodeType="afterGroup">
                            <p:stCondLst>
                              <p:cond delay="150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25603"/>
                                        </p:tgtEl>
                                        <p:attrNameLst>
                                          <p:attrName>style.visibility</p:attrName>
                                        </p:attrNameLst>
                                      </p:cBhvr>
                                      <p:to>
                                        <p:strVal val="visible"/>
                                      </p:to>
                                    </p:set>
                                    <p:anim calcmode="lin" valueType="num">
                                      <p:cBhvr>
                                        <p:cTn id="18" dur="500" fill="hold"/>
                                        <p:tgtEl>
                                          <p:spTgt spid="25603"/>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25603"/>
                                        </p:tgtEl>
                                        <p:attrNameLst>
                                          <p:attrName>ppt_y</p:attrName>
                                        </p:attrNameLst>
                                      </p:cBhvr>
                                      <p:tavLst>
                                        <p:tav tm="0">
                                          <p:val>
                                            <p:strVal val="#ppt_y"/>
                                          </p:val>
                                        </p:tav>
                                        <p:tav tm="100000">
                                          <p:val>
                                            <p:strVal val="#ppt_y"/>
                                          </p:val>
                                        </p:tav>
                                      </p:tavLst>
                                    </p:anim>
                                    <p:anim calcmode="lin" valueType="num">
                                      <p:cBhvr>
                                        <p:cTn id="20" dur="500" fill="hold"/>
                                        <p:tgtEl>
                                          <p:spTgt spid="25603"/>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25603"/>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25603"/>
                                        </p:tgtEl>
                                      </p:cBhvr>
                                    </p:animEffect>
                                  </p:childTnLst>
                                </p:cTn>
                              </p:par>
                            </p:childTnLst>
                          </p:cTn>
                        </p:par>
                        <p:par>
                          <p:cTn id="23" fill="hold" nodeType="afterGroup">
                            <p:stCondLst>
                              <p:cond delay="2450"/>
                            </p:stCondLst>
                            <p:childTnLst>
                              <p:par>
                                <p:cTn id="24" presetID="16" presetClass="entr" presetSubtype="21" fill="hold" nodeType="afterEffect">
                                  <p:stCondLst>
                                    <p:cond delay="0"/>
                                  </p:stCondLst>
                                  <p:childTnLst>
                                    <p:set>
                                      <p:cBhvr>
                                        <p:cTn id="25" dur="1" fill="hold">
                                          <p:stCondLst>
                                            <p:cond delay="0"/>
                                          </p:stCondLst>
                                        </p:cTn>
                                        <p:tgtEl>
                                          <p:spTgt spid="25604"/>
                                        </p:tgtEl>
                                        <p:attrNameLst>
                                          <p:attrName>style.visibility</p:attrName>
                                        </p:attrNameLst>
                                      </p:cBhvr>
                                      <p:to>
                                        <p:strVal val="visible"/>
                                      </p:to>
                                    </p:set>
                                    <p:animEffect transition="in" filter="barn(inVertical)">
                                      <p:cBhvr>
                                        <p:cTn id="26" dur="500"/>
                                        <p:tgtEl>
                                          <p:spTgt spid="25604"/>
                                        </p:tgtEl>
                                      </p:cBhvr>
                                    </p:animEffect>
                                  </p:childTnLst>
                                </p:cTn>
                              </p:par>
                            </p:childTnLst>
                          </p:cTn>
                        </p:par>
                        <p:par>
                          <p:cTn id="27" fill="hold" nodeType="afterGroup">
                            <p:stCondLst>
                              <p:cond delay="2950"/>
                            </p:stCondLst>
                            <p:childTnLst>
                              <p:par>
                                <p:cTn id="28" presetID="22" presetClass="entr" presetSubtype="1" fill="hold" grpId="0" nodeType="afterEffect">
                                  <p:stCondLst>
                                    <p:cond delay="0"/>
                                  </p:stCondLst>
                                  <p:childTnLst>
                                    <p:set>
                                      <p:cBhvr>
                                        <p:cTn id="29" dur="1" fill="hold">
                                          <p:stCondLst>
                                            <p:cond delay="0"/>
                                          </p:stCondLst>
                                        </p:cTn>
                                        <p:tgtEl>
                                          <p:spTgt spid="25605"/>
                                        </p:tgtEl>
                                        <p:attrNameLst>
                                          <p:attrName>style.visibility</p:attrName>
                                        </p:attrNameLst>
                                      </p:cBhvr>
                                      <p:to>
                                        <p:strVal val="visible"/>
                                      </p:to>
                                    </p:set>
                                    <p:animEffect transition="in" filter="wipe(up)">
                                      <p:cBhvr>
                                        <p:cTn id="30" dur="500"/>
                                        <p:tgtEl>
                                          <p:spTgt spid="25605"/>
                                        </p:tgtEl>
                                      </p:cBhvr>
                                    </p:animEffect>
                                  </p:childTnLst>
                                </p:cTn>
                              </p:par>
                            </p:childTnLst>
                          </p:cTn>
                        </p:par>
                        <p:par>
                          <p:cTn id="31" fill="hold" nodeType="afterGroup">
                            <p:stCondLst>
                              <p:cond delay="3450"/>
                            </p:stCondLst>
                            <p:childTnLst>
                              <p:par>
                                <p:cTn id="32" presetID="22" presetClass="entr" presetSubtype="4" fill="hold" nodeType="afterEffect">
                                  <p:stCondLst>
                                    <p:cond delay="0"/>
                                  </p:stCondLst>
                                  <p:childTnLst>
                                    <p:set>
                                      <p:cBhvr>
                                        <p:cTn id="33" dur="1" fill="hold">
                                          <p:stCondLst>
                                            <p:cond delay="0"/>
                                          </p:stCondLst>
                                        </p:cTn>
                                        <p:tgtEl>
                                          <p:spTgt spid="25602"/>
                                        </p:tgtEl>
                                        <p:attrNameLst>
                                          <p:attrName>style.visibility</p:attrName>
                                        </p:attrNameLst>
                                      </p:cBhvr>
                                      <p:to>
                                        <p:strVal val="visible"/>
                                      </p:to>
                                    </p:set>
                                    <p:animEffect transition="in" filter="wipe(down)">
                                      <p:cBhvr>
                                        <p:cTn id="34" dur="500"/>
                                        <p:tgtEl>
                                          <p:spTgt spid="256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p:bldP spid="2560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54"/>
          <p:cNvSpPr txBox="1">
            <a:spLocks noChangeArrowheads="1"/>
          </p:cNvSpPr>
          <p:nvPr/>
        </p:nvSpPr>
        <p:spPr bwMode="auto">
          <a:xfrm>
            <a:off x="1330325" y="44450"/>
            <a:ext cx="50419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800">
                <a:solidFill>
                  <a:schemeClr val="accent2"/>
                </a:solidFill>
                <a:latin typeface="微软雅黑" pitchFamily="34" charset="-122"/>
              </a:rPr>
              <a:t>3.1</a:t>
            </a:r>
            <a:r>
              <a:rPr lang="zh-CN" altLang="en-US" sz="2800">
                <a:solidFill>
                  <a:schemeClr val="accent2"/>
                </a:solidFill>
                <a:latin typeface="微软雅黑" pitchFamily="34" charset="-122"/>
              </a:rPr>
              <a:t>请输入您的标题</a:t>
            </a:r>
          </a:p>
        </p:txBody>
      </p:sp>
      <p:sp>
        <p:nvSpPr>
          <p:cNvPr id="2" name="TextBox 55"/>
          <p:cNvSpPr txBox="1">
            <a:spLocks noChangeArrowheads="1"/>
          </p:cNvSpPr>
          <p:nvPr/>
        </p:nvSpPr>
        <p:spPr bwMode="auto">
          <a:xfrm>
            <a:off x="139700" y="106363"/>
            <a:ext cx="10652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altLang="zh-CN" sz="2000">
                <a:solidFill>
                  <a:schemeClr val="accent2"/>
                </a:solidFill>
                <a:ea typeface="宋体" pitchFamily="2" charset="-122"/>
              </a:rPr>
              <a:t>Part</a:t>
            </a:r>
            <a:r>
              <a:rPr lang="en-US" altLang="zh-CN">
                <a:solidFill>
                  <a:schemeClr val="accent2"/>
                </a:solidFill>
                <a:ea typeface="宋体" pitchFamily="2" charset="-122"/>
              </a:rPr>
              <a:t> 3</a:t>
            </a:r>
            <a:endParaRPr lang="zh-CN" altLang="en-US">
              <a:solidFill>
                <a:schemeClr val="accent2"/>
              </a:solidFill>
              <a:ea typeface="宋体" pitchFamily="2" charset="-122"/>
            </a:endParaRPr>
          </a:p>
        </p:txBody>
      </p:sp>
      <p:sp>
        <p:nvSpPr>
          <p:cNvPr id="26628" name="Rectangle 18"/>
          <p:cNvSpPr>
            <a:spLocks noChangeArrowheads="1"/>
          </p:cNvSpPr>
          <p:nvPr/>
        </p:nvSpPr>
        <p:spPr bwMode="auto">
          <a:xfrm>
            <a:off x="7137400" y="995363"/>
            <a:ext cx="4205288" cy="537051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ea typeface="宋体" pitchFamily="2" charset="-122"/>
            </a:endParaRPr>
          </a:p>
        </p:txBody>
      </p:sp>
      <p:sp>
        <p:nvSpPr>
          <p:cNvPr id="26629" name="Rectangle 15"/>
          <p:cNvSpPr>
            <a:spLocks noChangeArrowheads="1"/>
          </p:cNvSpPr>
          <p:nvPr/>
        </p:nvSpPr>
        <p:spPr bwMode="auto">
          <a:xfrm>
            <a:off x="923925" y="5030788"/>
            <a:ext cx="6110288" cy="1366837"/>
          </a:xfrm>
          <a:prstGeom prst="rect">
            <a:avLst/>
          </a:prstGeom>
          <a:solidFill>
            <a:srgbClr val="DADAD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ea typeface="宋体" pitchFamily="2" charset="-122"/>
            </a:endParaRPr>
          </a:p>
        </p:txBody>
      </p:sp>
      <p:sp>
        <p:nvSpPr>
          <p:cNvPr id="26630" name="Rectangle 11"/>
          <p:cNvSpPr>
            <a:spLocks noChangeArrowheads="1"/>
          </p:cNvSpPr>
          <p:nvPr/>
        </p:nvSpPr>
        <p:spPr bwMode="auto">
          <a:xfrm>
            <a:off x="923925" y="3152775"/>
            <a:ext cx="6110288" cy="1366838"/>
          </a:xfrm>
          <a:prstGeom prst="rect">
            <a:avLst/>
          </a:prstGeom>
          <a:solidFill>
            <a:srgbClr val="DADAD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ea typeface="宋体" pitchFamily="2" charset="-122"/>
            </a:endParaRPr>
          </a:p>
        </p:txBody>
      </p:sp>
      <p:sp>
        <p:nvSpPr>
          <p:cNvPr id="26631" name="Rectangle 8"/>
          <p:cNvSpPr>
            <a:spLocks noChangeArrowheads="1"/>
          </p:cNvSpPr>
          <p:nvPr/>
        </p:nvSpPr>
        <p:spPr bwMode="auto">
          <a:xfrm>
            <a:off x="923925" y="977900"/>
            <a:ext cx="6110288" cy="1779588"/>
          </a:xfrm>
          <a:prstGeom prst="rect">
            <a:avLst/>
          </a:prstGeom>
          <a:solidFill>
            <a:srgbClr val="DADAD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ea typeface="宋体" pitchFamily="2" charset="-122"/>
            </a:endParaRPr>
          </a:p>
        </p:txBody>
      </p:sp>
      <p:sp>
        <p:nvSpPr>
          <p:cNvPr id="26632" name="Freeform 6"/>
          <p:cNvSpPr>
            <a:spLocks noChangeArrowheads="1"/>
          </p:cNvSpPr>
          <p:nvPr/>
        </p:nvSpPr>
        <p:spPr bwMode="auto">
          <a:xfrm>
            <a:off x="841375" y="2901950"/>
            <a:ext cx="82550" cy="544513"/>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33" name="Freeform 7"/>
          <p:cNvSpPr>
            <a:spLocks noChangeArrowheads="1"/>
          </p:cNvSpPr>
          <p:nvPr/>
        </p:nvSpPr>
        <p:spPr bwMode="auto">
          <a:xfrm>
            <a:off x="841375" y="746125"/>
            <a:ext cx="82550" cy="547688"/>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34" name="Freeform 9"/>
          <p:cNvSpPr>
            <a:spLocks noChangeArrowheads="1"/>
          </p:cNvSpPr>
          <p:nvPr/>
        </p:nvSpPr>
        <p:spPr bwMode="auto">
          <a:xfrm>
            <a:off x="841375" y="763588"/>
            <a:ext cx="2843213" cy="423862"/>
          </a:xfrm>
          <a:custGeom>
            <a:avLst/>
            <a:gdLst>
              <a:gd name="T0" fmla="*/ 0 w 2547"/>
              <a:gd name="T1" fmla="*/ 0 h 366"/>
              <a:gd name="T2" fmla="*/ 2547 w 2547"/>
              <a:gd name="T3" fmla="*/ 0 h 366"/>
              <a:gd name="T4" fmla="*/ 2400 w 2547"/>
              <a:gd name="T5" fmla="*/ 185 h 366"/>
              <a:gd name="T6" fmla="*/ 2547 w 2547"/>
              <a:gd name="T7" fmla="*/ 366 h 366"/>
              <a:gd name="T8" fmla="*/ 0 w 2547"/>
              <a:gd name="T9" fmla="*/ 366 h 366"/>
              <a:gd name="T10" fmla="*/ 0 w 2547"/>
              <a:gd name="T11" fmla="*/ 0 h 366"/>
            </a:gdLst>
            <a:ahLst/>
            <a:cxnLst>
              <a:cxn ang="0">
                <a:pos x="T0" y="T1"/>
              </a:cxn>
              <a:cxn ang="0">
                <a:pos x="T2" y="T3"/>
              </a:cxn>
              <a:cxn ang="0">
                <a:pos x="T4" y="T5"/>
              </a:cxn>
              <a:cxn ang="0">
                <a:pos x="T6" y="T7"/>
              </a:cxn>
              <a:cxn ang="0">
                <a:pos x="T8" y="T9"/>
              </a:cxn>
              <a:cxn ang="0">
                <a:pos x="T10" y="T11"/>
              </a:cxn>
            </a:cxnLst>
            <a:rect l="0" t="0" r="r" b="b"/>
            <a:pathLst>
              <a:path w="2547" h="366">
                <a:moveTo>
                  <a:pt x="0" y="0"/>
                </a:moveTo>
                <a:lnTo>
                  <a:pt x="2547" y="0"/>
                </a:lnTo>
                <a:lnTo>
                  <a:pt x="2400" y="185"/>
                </a:lnTo>
                <a:lnTo>
                  <a:pt x="2547" y="366"/>
                </a:lnTo>
                <a:lnTo>
                  <a:pt x="0" y="366"/>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35" name="Freeform 12"/>
          <p:cNvSpPr>
            <a:spLocks noChangeArrowheads="1"/>
          </p:cNvSpPr>
          <p:nvPr/>
        </p:nvSpPr>
        <p:spPr bwMode="auto">
          <a:xfrm>
            <a:off x="841375" y="2919413"/>
            <a:ext cx="2957513" cy="420687"/>
          </a:xfrm>
          <a:custGeom>
            <a:avLst/>
            <a:gdLst>
              <a:gd name="T0" fmla="*/ 0 w 2649"/>
              <a:gd name="T1" fmla="*/ 0 h 366"/>
              <a:gd name="T2" fmla="*/ 2649 w 2649"/>
              <a:gd name="T3" fmla="*/ 0 h 366"/>
              <a:gd name="T4" fmla="*/ 2502 w 2649"/>
              <a:gd name="T5" fmla="*/ 186 h 366"/>
              <a:gd name="T6" fmla="*/ 2649 w 2649"/>
              <a:gd name="T7" fmla="*/ 366 h 366"/>
              <a:gd name="T8" fmla="*/ 0 w 2649"/>
              <a:gd name="T9" fmla="*/ 366 h 366"/>
              <a:gd name="T10" fmla="*/ 0 w 2649"/>
              <a:gd name="T11" fmla="*/ 0 h 366"/>
            </a:gdLst>
            <a:ahLst/>
            <a:cxnLst>
              <a:cxn ang="0">
                <a:pos x="T0" y="T1"/>
              </a:cxn>
              <a:cxn ang="0">
                <a:pos x="T2" y="T3"/>
              </a:cxn>
              <a:cxn ang="0">
                <a:pos x="T4" y="T5"/>
              </a:cxn>
              <a:cxn ang="0">
                <a:pos x="T6" y="T7"/>
              </a:cxn>
              <a:cxn ang="0">
                <a:pos x="T8" y="T9"/>
              </a:cxn>
              <a:cxn ang="0">
                <a:pos x="T10" y="T11"/>
              </a:cxn>
            </a:cxnLst>
            <a:rect l="0" t="0" r="r" b="b"/>
            <a:pathLst>
              <a:path w="2649" h="366">
                <a:moveTo>
                  <a:pt x="0" y="0"/>
                </a:moveTo>
                <a:lnTo>
                  <a:pt x="2649" y="0"/>
                </a:lnTo>
                <a:lnTo>
                  <a:pt x="2502" y="186"/>
                </a:lnTo>
                <a:lnTo>
                  <a:pt x="2649" y="366"/>
                </a:lnTo>
                <a:lnTo>
                  <a:pt x="0" y="366"/>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36" name="Freeform 14"/>
          <p:cNvSpPr>
            <a:spLocks noChangeArrowheads="1"/>
          </p:cNvSpPr>
          <p:nvPr/>
        </p:nvSpPr>
        <p:spPr bwMode="auto">
          <a:xfrm>
            <a:off x="841375" y="4800600"/>
            <a:ext cx="82550" cy="544513"/>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37" name="Freeform 16"/>
          <p:cNvSpPr>
            <a:spLocks noChangeArrowheads="1"/>
          </p:cNvSpPr>
          <p:nvPr/>
        </p:nvSpPr>
        <p:spPr bwMode="auto">
          <a:xfrm>
            <a:off x="841375" y="4818063"/>
            <a:ext cx="2957513" cy="420687"/>
          </a:xfrm>
          <a:custGeom>
            <a:avLst/>
            <a:gdLst>
              <a:gd name="T0" fmla="*/ 0 w 2649"/>
              <a:gd name="T1" fmla="*/ 0 h 366"/>
              <a:gd name="T2" fmla="*/ 2649 w 2649"/>
              <a:gd name="T3" fmla="*/ 0 h 366"/>
              <a:gd name="T4" fmla="*/ 2502 w 2649"/>
              <a:gd name="T5" fmla="*/ 186 h 366"/>
              <a:gd name="T6" fmla="*/ 2649 w 2649"/>
              <a:gd name="T7" fmla="*/ 366 h 366"/>
              <a:gd name="T8" fmla="*/ 0 w 2649"/>
              <a:gd name="T9" fmla="*/ 366 h 366"/>
              <a:gd name="T10" fmla="*/ 0 w 2649"/>
              <a:gd name="T11" fmla="*/ 0 h 366"/>
            </a:gdLst>
            <a:ahLst/>
            <a:cxnLst>
              <a:cxn ang="0">
                <a:pos x="T0" y="T1"/>
              </a:cxn>
              <a:cxn ang="0">
                <a:pos x="T2" y="T3"/>
              </a:cxn>
              <a:cxn ang="0">
                <a:pos x="T4" y="T5"/>
              </a:cxn>
              <a:cxn ang="0">
                <a:pos x="T6" y="T7"/>
              </a:cxn>
              <a:cxn ang="0">
                <a:pos x="T8" y="T9"/>
              </a:cxn>
              <a:cxn ang="0">
                <a:pos x="T10" y="T11"/>
              </a:cxn>
            </a:cxnLst>
            <a:rect l="0" t="0" r="r" b="b"/>
            <a:pathLst>
              <a:path w="2649" h="366">
                <a:moveTo>
                  <a:pt x="0" y="0"/>
                </a:moveTo>
                <a:lnTo>
                  <a:pt x="2649" y="0"/>
                </a:lnTo>
                <a:lnTo>
                  <a:pt x="2502" y="186"/>
                </a:lnTo>
                <a:lnTo>
                  <a:pt x="2649" y="366"/>
                </a:lnTo>
                <a:lnTo>
                  <a:pt x="0" y="366"/>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38" name="TextBox 32"/>
          <p:cNvSpPr txBox="1">
            <a:spLocks noChangeArrowheads="1"/>
          </p:cNvSpPr>
          <p:nvPr/>
        </p:nvSpPr>
        <p:spPr bwMode="auto">
          <a:xfrm>
            <a:off x="923925" y="765175"/>
            <a:ext cx="1466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chemeClr val="accent2"/>
                </a:solidFill>
                <a:latin typeface="微软雅黑" pitchFamily="34" charset="-122"/>
              </a:rPr>
              <a:t>有经济效益</a:t>
            </a:r>
          </a:p>
        </p:txBody>
      </p:sp>
      <p:sp>
        <p:nvSpPr>
          <p:cNvPr id="26639" name="TextBox 33"/>
          <p:cNvSpPr txBox="1">
            <a:spLocks noChangeArrowheads="1"/>
          </p:cNvSpPr>
          <p:nvPr/>
        </p:nvSpPr>
        <p:spPr bwMode="auto">
          <a:xfrm>
            <a:off x="923925" y="2952750"/>
            <a:ext cx="1466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chemeClr val="accent2"/>
                </a:solidFill>
                <a:latin typeface="微软雅黑" pitchFamily="34" charset="-122"/>
              </a:rPr>
              <a:t>有利于群众</a:t>
            </a:r>
          </a:p>
        </p:txBody>
      </p:sp>
      <p:sp>
        <p:nvSpPr>
          <p:cNvPr id="26640" name="TextBox 34"/>
          <p:cNvSpPr txBox="1">
            <a:spLocks noChangeArrowheads="1"/>
          </p:cNvSpPr>
          <p:nvPr/>
        </p:nvSpPr>
        <p:spPr bwMode="auto">
          <a:xfrm>
            <a:off x="923925" y="4838700"/>
            <a:ext cx="24923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chemeClr val="accent2"/>
                </a:solidFill>
                <a:latin typeface="微软雅黑" pitchFamily="34" charset="-122"/>
              </a:rPr>
              <a:t>有利于提升政府形象</a:t>
            </a:r>
          </a:p>
        </p:txBody>
      </p:sp>
      <p:sp>
        <p:nvSpPr>
          <p:cNvPr id="26641" name="TextBox 35"/>
          <p:cNvSpPr txBox="1">
            <a:spLocks noChangeArrowheads="1"/>
          </p:cNvSpPr>
          <p:nvPr/>
        </p:nvSpPr>
        <p:spPr bwMode="auto">
          <a:xfrm>
            <a:off x="1244600" y="1293813"/>
            <a:ext cx="55768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chemeClr val="accent1"/>
                </a:solidFill>
                <a:latin typeface="微软雅黑" pitchFamily="34" charset="-122"/>
              </a:rPr>
              <a:t>这里可以添加主要内容这里可以添加主要内容这里可以添加主要内容这里可以添加主要内容可以添加主要内容这里可以添加主要内容可以添加主要内容这里可以添加主要内容</a:t>
            </a:r>
          </a:p>
        </p:txBody>
      </p:sp>
      <p:sp>
        <p:nvSpPr>
          <p:cNvPr id="26642" name="TextBox 36"/>
          <p:cNvSpPr txBox="1">
            <a:spLocks noChangeArrowheads="1"/>
          </p:cNvSpPr>
          <p:nvPr/>
        </p:nvSpPr>
        <p:spPr bwMode="auto">
          <a:xfrm>
            <a:off x="1244600" y="3441700"/>
            <a:ext cx="557688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chemeClr val="accent1"/>
                </a:solidFill>
                <a:latin typeface="微软雅黑" pitchFamily="34" charset="-122"/>
              </a:rPr>
              <a:t>这里可以添加主要内容这里可以添加主要内容这里可以添加主要内容这里可以添加主要内容可以添加主要内容这里可以添加</a:t>
            </a:r>
          </a:p>
        </p:txBody>
      </p:sp>
      <p:sp>
        <p:nvSpPr>
          <p:cNvPr id="26643" name="TextBox 37"/>
          <p:cNvSpPr txBox="1">
            <a:spLocks noChangeArrowheads="1"/>
          </p:cNvSpPr>
          <p:nvPr/>
        </p:nvSpPr>
        <p:spPr bwMode="auto">
          <a:xfrm>
            <a:off x="1244600" y="5324475"/>
            <a:ext cx="557688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chemeClr val="accent1"/>
                </a:solidFill>
                <a:latin typeface="微软雅黑" pitchFamily="34" charset="-122"/>
              </a:rPr>
              <a:t>这里可以添加主要内容这里可以添加主要内容这里可以添加主要内容这里可以添加主要内容可以添加主要内容这里可以添加</a:t>
            </a:r>
          </a:p>
        </p:txBody>
      </p:sp>
    </p:spTree>
  </p:cSld>
  <p:clrMapOvr>
    <a:masterClrMapping/>
  </p:clrMapOvr>
  <p:transition spd="slow" advTm="568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6626"/>
                                        </p:tgtEl>
                                        <p:attrNameLst>
                                          <p:attrName>style.visibility</p:attrName>
                                        </p:attrNameLst>
                                      </p:cBhvr>
                                      <p:to>
                                        <p:strVal val="visible"/>
                                      </p:to>
                                    </p:set>
                                    <p:anim calcmode="lin" valueType="num">
                                      <p:cBhvr>
                                        <p:cTn id="7" dur="400" fill="hold"/>
                                        <p:tgtEl>
                                          <p:spTgt spid="26626"/>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6626"/>
                                        </p:tgtEl>
                                        <p:attrNameLst>
                                          <p:attrName>ppt_y</p:attrName>
                                        </p:attrNameLst>
                                      </p:cBhvr>
                                      <p:tavLst>
                                        <p:tav tm="0">
                                          <p:val>
                                            <p:strVal val="#ppt_y"/>
                                          </p:val>
                                        </p:tav>
                                        <p:tav tm="100000">
                                          <p:val>
                                            <p:strVal val="#ppt_y"/>
                                          </p:val>
                                        </p:tav>
                                      </p:tavLst>
                                    </p:anim>
                                    <p:anim calcmode="lin" valueType="num">
                                      <p:cBhvr>
                                        <p:cTn id="9" dur="400" fill="hold"/>
                                        <p:tgtEl>
                                          <p:spTgt spid="26626"/>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662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6626"/>
                                        </p:tgtEl>
                                      </p:cBhvr>
                                    </p:animEffect>
                                  </p:childTnLst>
                                </p:cTn>
                              </p:par>
                            </p:childTnLst>
                          </p:cTn>
                        </p:par>
                        <p:par>
                          <p:cTn id="12" fill="hold" nodeType="afterGroup">
                            <p:stCondLst>
                              <p:cond delay="760"/>
                            </p:stCondLst>
                            <p:childTnLst>
                              <p:par>
                                <p:cTn id="13" presetID="42" presetClass="entr" presetSubtype="0" fill="hold" grpId="0" nodeType="afterEffect">
                                  <p:stCondLst>
                                    <p:cond delay="0"/>
                                  </p:stCondLst>
                                  <p:childTnLst>
                                    <p:set>
                                      <p:cBhvr>
                                        <p:cTn id="14" dur="1" fill="hold">
                                          <p:stCondLst>
                                            <p:cond delay="0"/>
                                          </p:stCondLst>
                                        </p:cTn>
                                        <p:tgtEl>
                                          <p:spTgt spid="26628"/>
                                        </p:tgtEl>
                                        <p:attrNameLst>
                                          <p:attrName>style.visibility</p:attrName>
                                        </p:attrNameLst>
                                      </p:cBhvr>
                                      <p:to>
                                        <p:strVal val="visible"/>
                                      </p:to>
                                    </p:set>
                                    <p:animEffect transition="in" filter="fade">
                                      <p:cBhvr>
                                        <p:cTn id="15" dur="1000"/>
                                        <p:tgtEl>
                                          <p:spTgt spid="26628"/>
                                        </p:tgtEl>
                                      </p:cBhvr>
                                    </p:animEffect>
                                    <p:anim calcmode="lin" valueType="num">
                                      <p:cBhvr>
                                        <p:cTn id="16" dur="1000" fill="hold"/>
                                        <p:tgtEl>
                                          <p:spTgt spid="26628"/>
                                        </p:tgtEl>
                                        <p:attrNameLst>
                                          <p:attrName>ppt_x</p:attrName>
                                        </p:attrNameLst>
                                      </p:cBhvr>
                                      <p:tavLst>
                                        <p:tav tm="0">
                                          <p:val>
                                            <p:strVal val="#ppt_x"/>
                                          </p:val>
                                        </p:tav>
                                        <p:tav tm="100000">
                                          <p:val>
                                            <p:strVal val="#ppt_x"/>
                                          </p:val>
                                        </p:tav>
                                      </p:tavLst>
                                    </p:anim>
                                    <p:anim calcmode="lin" valueType="num">
                                      <p:cBhvr>
                                        <p:cTn id="17" dur="1000" fill="hold"/>
                                        <p:tgtEl>
                                          <p:spTgt spid="26628"/>
                                        </p:tgtEl>
                                        <p:attrNameLst>
                                          <p:attrName>ppt_y</p:attrName>
                                        </p:attrNameLst>
                                      </p:cBhvr>
                                      <p:tavLst>
                                        <p:tav tm="0">
                                          <p:val>
                                            <p:strVal val="#ppt_y+.1"/>
                                          </p:val>
                                        </p:tav>
                                        <p:tav tm="100000">
                                          <p:val>
                                            <p:strVal val="#ppt_y"/>
                                          </p:val>
                                        </p:tav>
                                      </p:tavLst>
                                    </p:anim>
                                  </p:childTnLst>
                                </p:cTn>
                              </p:par>
                            </p:childTnLst>
                          </p:cTn>
                        </p:par>
                        <p:par>
                          <p:cTn id="18" fill="hold" nodeType="afterGroup">
                            <p:stCondLst>
                              <p:cond delay="1760"/>
                            </p:stCondLst>
                            <p:childTnLst>
                              <p:par>
                                <p:cTn id="19" presetID="2" presetClass="entr" presetSubtype="6" fill="hold" grpId="0" nodeType="afterEffect">
                                  <p:stCondLst>
                                    <p:cond delay="0"/>
                                  </p:stCondLst>
                                  <p:childTnLst>
                                    <p:set>
                                      <p:cBhvr>
                                        <p:cTn id="20" dur="1" fill="hold">
                                          <p:stCondLst>
                                            <p:cond delay="0"/>
                                          </p:stCondLst>
                                        </p:cTn>
                                        <p:tgtEl>
                                          <p:spTgt spid="26631"/>
                                        </p:tgtEl>
                                        <p:attrNameLst>
                                          <p:attrName>style.visibility</p:attrName>
                                        </p:attrNameLst>
                                      </p:cBhvr>
                                      <p:to>
                                        <p:strVal val="visible"/>
                                      </p:to>
                                    </p:set>
                                    <p:anim calcmode="lin" valueType="num">
                                      <p:cBhvr additive="base">
                                        <p:cTn id="21" dur="500" fill="hold"/>
                                        <p:tgtEl>
                                          <p:spTgt spid="26631"/>
                                        </p:tgtEl>
                                        <p:attrNameLst>
                                          <p:attrName>ppt_x</p:attrName>
                                        </p:attrNameLst>
                                      </p:cBhvr>
                                      <p:tavLst>
                                        <p:tav tm="0">
                                          <p:val>
                                            <p:strVal val="1+#ppt_w/2"/>
                                          </p:val>
                                        </p:tav>
                                        <p:tav tm="100000">
                                          <p:val>
                                            <p:strVal val="#ppt_x"/>
                                          </p:val>
                                        </p:tav>
                                      </p:tavLst>
                                    </p:anim>
                                    <p:anim calcmode="lin" valueType="num">
                                      <p:cBhvr additive="base">
                                        <p:cTn id="22" dur="500" fill="hold"/>
                                        <p:tgtEl>
                                          <p:spTgt spid="26631"/>
                                        </p:tgtEl>
                                        <p:attrNameLst>
                                          <p:attrName>ppt_y</p:attrName>
                                        </p:attrNameLst>
                                      </p:cBhvr>
                                      <p:tavLst>
                                        <p:tav tm="0">
                                          <p:val>
                                            <p:strVal val="1+#ppt_h/2"/>
                                          </p:val>
                                        </p:tav>
                                        <p:tav tm="100000">
                                          <p:val>
                                            <p:strVal val="#ppt_y"/>
                                          </p:val>
                                        </p:tav>
                                      </p:tavLst>
                                    </p:anim>
                                  </p:childTnLst>
                                </p:cTn>
                              </p:par>
                              <p:par>
                                <p:cTn id="23" presetID="2" presetClass="entr" presetSubtype="6" fill="hold" grpId="0" nodeType="withEffect">
                                  <p:stCondLst>
                                    <p:cond delay="100"/>
                                  </p:stCondLst>
                                  <p:childTnLst>
                                    <p:set>
                                      <p:cBhvr>
                                        <p:cTn id="24" dur="1" fill="hold">
                                          <p:stCondLst>
                                            <p:cond delay="0"/>
                                          </p:stCondLst>
                                        </p:cTn>
                                        <p:tgtEl>
                                          <p:spTgt spid="26630"/>
                                        </p:tgtEl>
                                        <p:attrNameLst>
                                          <p:attrName>style.visibility</p:attrName>
                                        </p:attrNameLst>
                                      </p:cBhvr>
                                      <p:to>
                                        <p:strVal val="visible"/>
                                      </p:to>
                                    </p:set>
                                    <p:anim calcmode="lin" valueType="num">
                                      <p:cBhvr additive="base">
                                        <p:cTn id="25" dur="500" fill="hold"/>
                                        <p:tgtEl>
                                          <p:spTgt spid="26630"/>
                                        </p:tgtEl>
                                        <p:attrNameLst>
                                          <p:attrName>ppt_x</p:attrName>
                                        </p:attrNameLst>
                                      </p:cBhvr>
                                      <p:tavLst>
                                        <p:tav tm="0">
                                          <p:val>
                                            <p:strVal val="1+#ppt_w/2"/>
                                          </p:val>
                                        </p:tav>
                                        <p:tav tm="100000">
                                          <p:val>
                                            <p:strVal val="#ppt_x"/>
                                          </p:val>
                                        </p:tav>
                                      </p:tavLst>
                                    </p:anim>
                                    <p:anim calcmode="lin" valueType="num">
                                      <p:cBhvr additive="base">
                                        <p:cTn id="26" dur="500" fill="hold"/>
                                        <p:tgtEl>
                                          <p:spTgt spid="26630"/>
                                        </p:tgtEl>
                                        <p:attrNameLst>
                                          <p:attrName>ppt_y</p:attrName>
                                        </p:attrNameLst>
                                      </p:cBhvr>
                                      <p:tavLst>
                                        <p:tav tm="0">
                                          <p:val>
                                            <p:strVal val="1+#ppt_h/2"/>
                                          </p:val>
                                        </p:tav>
                                        <p:tav tm="100000">
                                          <p:val>
                                            <p:strVal val="#ppt_y"/>
                                          </p:val>
                                        </p:tav>
                                      </p:tavLst>
                                    </p:anim>
                                  </p:childTnLst>
                                </p:cTn>
                              </p:par>
                              <p:par>
                                <p:cTn id="27" presetID="2" presetClass="entr" presetSubtype="6" fill="hold" grpId="0" nodeType="withEffect">
                                  <p:stCondLst>
                                    <p:cond delay="200"/>
                                  </p:stCondLst>
                                  <p:childTnLst>
                                    <p:set>
                                      <p:cBhvr>
                                        <p:cTn id="28" dur="1" fill="hold">
                                          <p:stCondLst>
                                            <p:cond delay="0"/>
                                          </p:stCondLst>
                                        </p:cTn>
                                        <p:tgtEl>
                                          <p:spTgt spid="26629"/>
                                        </p:tgtEl>
                                        <p:attrNameLst>
                                          <p:attrName>style.visibility</p:attrName>
                                        </p:attrNameLst>
                                      </p:cBhvr>
                                      <p:to>
                                        <p:strVal val="visible"/>
                                      </p:to>
                                    </p:set>
                                    <p:anim calcmode="lin" valueType="num">
                                      <p:cBhvr additive="base">
                                        <p:cTn id="29" dur="500" fill="hold"/>
                                        <p:tgtEl>
                                          <p:spTgt spid="26629"/>
                                        </p:tgtEl>
                                        <p:attrNameLst>
                                          <p:attrName>ppt_x</p:attrName>
                                        </p:attrNameLst>
                                      </p:cBhvr>
                                      <p:tavLst>
                                        <p:tav tm="0">
                                          <p:val>
                                            <p:strVal val="1+#ppt_w/2"/>
                                          </p:val>
                                        </p:tav>
                                        <p:tav tm="100000">
                                          <p:val>
                                            <p:strVal val="#ppt_x"/>
                                          </p:val>
                                        </p:tav>
                                      </p:tavLst>
                                    </p:anim>
                                    <p:anim calcmode="lin" valueType="num">
                                      <p:cBhvr additive="base">
                                        <p:cTn id="30" dur="500" fill="hold"/>
                                        <p:tgtEl>
                                          <p:spTgt spid="26629"/>
                                        </p:tgtEl>
                                        <p:attrNameLst>
                                          <p:attrName>ppt_y</p:attrName>
                                        </p:attrNameLst>
                                      </p:cBhvr>
                                      <p:tavLst>
                                        <p:tav tm="0">
                                          <p:val>
                                            <p:strVal val="1+#ppt_h/2"/>
                                          </p:val>
                                        </p:tav>
                                        <p:tav tm="100000">
                                          <p:val>
                                            <p:strVal val="#ppt_y"/>
                                          </p:val>
                                        </p:tav>
                                      </p:tavLst>
                                    </p:anim>
                                  </p:childTnLst>
                                </p:cTn>
                              </p:par>
                            </p:childTnLst>
                          </p:cTn>
                        </p:par>
                        <p:par>
                          <p:cTn id="31" fill="hold" nodeType="afterGroup">
                            <p:stCondLst>
                              <p:cond delay="2460"/>
                            </p:stCondLst>
                            <p:childTnLst>
                              <p:par>
                                <p:cTn id="32" presetID="22" presetClass="entr" presetSubtype="2" fill="hold" nodeType="afterEffect">
                                  <p:stCondLst>
                                    <p:cond delay="0"/>
                                  </p:stCondLst>
                                  <p:childTnLst>
                                    <p:set>
                                      <p:cBhvr>
                                        <p:cTn id="33" dur="1" fill="hold">
                                          <p:stCondLst>
                                            <p:cond delay="0"/>
                                          </p:stCondLst>
                                        </p:cTn>
                                        <p:tgtEl>
                                          <p:spTgt spid="26632"/>
                                        </p:tgtEl>
                                        <p:attrNameLst>
                                          <p:attrName>style.visibility</p:attrName>
                                        </p:attrNameLst>
                                      </p:cBhvr>
                                      <p:to>
                                        <p:strVal val="visible"/>
                                      </p:to>
                                    </p:set>
                                    <p:animEffect transition="in" filter="wipe(right)">
                                      <p:cBhvr>
                                        <p:cTn id="34" dur="300"/>
                                        <p:tgtEl>
                                          <p:spTgt spid="26632"/>
                                        </p:tgtEl>
                                      </p:cBhvr>
                                    </p:animEffect>
                                  </p:childTnLst>
                                </p:cTn>
                              </p:par>
                              <p:par>
                                <p:cTn id="35" presetID="22" presetClass="entr" presetSubtype="2" fill="hold" nodeType="withEffect">
                                  <p:stCondLst>
                                    <p:cond delay="0"/>
                                  </p:stCondLst>
                                  <p:childTnLst>
                                    <p:set>
                                      <p:cBhvr>
                                        <p:cTn id="36" dur="1" fill="hold">
                                          <p:stCondLst>
                                            <p:cond delay="0"/>
                                          </p:stCondLst>
                                        </p:cTn>
                                        <p:tgtEl>
                                          <p:spTgt spid="26633"/>
                                        </p:tgtEl>
                                        <p:attrNameLst>
                                          <p:attrName>style.visibility</p:attrName>
                                        </p:attrNameLst>
                                      </p:cBhvr>
                                      <p:to>
                                        <p:strVal val="visible"/>
                                      </p:to>
                                    </p:set>
                                    <p:animEffect transition="in" filter="wipe(right)">
                                      <p:cBhvr>
                                        <p:cTn id="37" dur="300"/>
                                        <p:tgtEl>
                                          <p:spTgt spid="26633"/>
                                        </p:tgtEl>
                                      </p:cBhvr>
                                    </p:animEffect>
                                  </p:childTnLst>
                                </p:cTn>
                              </p:par>
                              <p:par>
                                <p:cTn id="38" presetID="22" presetClass="entr" presetSubtype="2" fill="hold" nodeType="withEffect">
                                  <p:stCondLst>
                                    <p:cond delay="0"/>
                                  </p:stCondLst>
                                  <p:childTnLst>
                                    <p:set>
                                      <p:cBhvr>
                                        <p:cTn id="39" dur="1" fill="hold">
                                          <p:stCondLst>
                                            <p:cond delay="0"/>
                                          </p:stCondLst>
                                        </p:cTn>
                                        <p:tgtEl>
                                          <p:spTgt spid="26636"/>
                                        </p:tgtEl>
                                        <p:attrNameLst>
                                          <p:attrName>style.visibility</p:attrName>
                                        </p:attrNameLst>
                                      </p:cBhvr>
                                      <p:to>
                                        <p:strVal val="visible"/>
                                      </p:to>
                                    </p:set>
                                    <p:animEffect transition="in" filter="wipe(right)">
                                      <p:cBhvr>
                                        <p:cTn id="40" dur="300"/>
                                        <p:tgtEl>
                                          <p:spTgt spid="26636"/>
                                        </p:tgtEl>
                                      </p:cBhvr>
                                    </p:animEffect>
                                  </p:childTnLst>
                                </p:cTn>
                              </p:par>
                            </p:childTnLst>
                          </p:cTn>
                        </p:par>
                        <p:par>
                          <p:cTn id="41" fill="hold" nodeType="afterGroup">
                            <p:stCondLst>
                              <p:cond delay="2760"/>
                            </p:stCondLst>
                            <p:childTnLst>
                              <p:par>
                                <p:cTn id="42" presetID="22" presetClass="entr" presetSubtype="8" fill="hold" nodeType="afterEffect">
                                  <p:stCondLst>
                                    <p:cond delay="0"/>
                                  </p:stCondLst>
                                  <p:childTnLst>
                                    <p:set>
                                      <p:cBhvr>
                                        <p:cTn id="43" dur="1" fill="hold">
                                          <p:stCondLst>
                                            <p:cond delay="0"/>
                                          </p:stCondLst>
                                        </p:cTn>
                                        <p:tgtEl>
                                          <p:spTgt spid="26634"/>
                                        </p:tgtEl>
                                        <p:attrNameLst>
                                          <p:attrName>style.visibility</p:attrName>
                                        </p:attrNameLst>
                                      </p:cBhvr>
                                      <p:to>
                                        <p:strVal val="visible"/>
                                      </p:to>
                                    </p:set>
                                    <p:animEffect transition="in" filter="wipe(left)">
                                      <p:cBhvr>
                                        <p:cTn id="44" dur="500"/>
                                        <p:tgtEl>
                                          <p:spTgt spid="26634"/>
                                        </p:tgtEl>
                                      </p:cBhvr>
                                    </p:animEffect>
                                  </p:childTnLst>
                                </p:cTn>
                              </p:par>
                              <p:par>
                                <p:cTn id="45" presetID="22" presetClass="entr" presetSubtype="8" fill="hold" nodeType="withEffect">
                                  <p:stCondLst>
                                    <p:cond delay="0"/>
                                  </p:stCondLst>
                                  <p:childTnLst>
                                    <p:set>
                                      <p:cBhvr>
                                        <p:cTn id="46" dur="1" fill="hold">
                                          <p:stCondLst>
                                            <p:cond delay="0"/>
                                          </p:stCondLst>
                                        </p:cTn>
                                        <p:tgtEl>
                                          <p:spTgt spid="26635"/>
                                        </p:tgtEl>
                                        <p:attrNameLst>
                                          <p:attrName>style.visibility</p:attrName>
                                        </p:attrNameLst>
                                      </p:cBhvr>
                                      <p:to>
                                        <p:strVal val="visible"/>
                                      </p:to>
                                    </p:set>
                                    <p:animEffect transition="in" filter="wipe(left)">
                                      <p:cBhvr>
                                        <p:cTn id="47" dur="500"/>
                                        <p:tgtEl>
                                          <p:spTgt spid="26635"/>
                                        </p:tgtEl>
                                      </p:cBhvr>
                                    </p:animEffect>
                                  </p:childTnLst>
                                </p:cTn>
                              </p:par>
                              <p:par>
                                <p:cTn id="48" presetID="22" presetClass="entr" presetSubtype="8" fill="hold" nodeType="withEffect">
                                  <p:stCondLst>
                                    <p:cond delay="0"/>
                                  </p:stCondLst>
                                  <p:childTnLst>
                                    <p:set>
                                      <p:cBhvr>
                                        <p:cTn id="49" dur="1" fill="hold">
                                          <p:stCondLst>
                                            <p:cond delay="0"/>
                                          </p:stCondLst>
                                        </p:cTn>
                                        <p:tgtEl>
                                          <p:spTgt spid="26637"/>
                                        </p:tgtEl>
                                        <p:attrNameLst>
                                          <p:attrName>style.visibility</p:attrName>
                                        </p:attrNameLst>
                                      </p:cBhvr>
                                      <p:to>
                                        <p:strVal val="visible"/>
                                      </p:to>
                                    </p:set>
                                    <p:animEffect transition="in" filter="wipe(left)">
                                      <p:cBhvr>
                                        <p:cTn id="50" dur="500"/>
                                        <p:tgtEl>
                                          <p:spTgt spid="26637"/>
                                        </p:tgtEl>
                                      </p:cBhvr>
                                    </p:animEffect>
                                  </p:childTnLst>
                                </p:cTn>
                              </p:par>
                            </p:childTnLst>
                          </p:cTn>
                        </p:par>
                        <p:par>
                          <p:cTn id="51" fill="hold" nodeType="afterGroup">
                            <p:stCondLst>
                              <p:cond delay="3260"/>
                            </p:stCondLst>
                            <p:childTnLst>
                              <p:par>
                                <p:cTn id="52" presetID="22" presetClass="entr" presetSubtype="8" fill="hold" grpId="0" nodeType="afterEffect">
                                  <p:stCondLst>
                                    <p:cond delay="0"/>
                                  </p:stCondLst>
                                  <p:childTnLst>
                                    <p:set>
                                      <p:cBhvr>
                                        <p:cTn id="53" dur="1" fill="hold">
                                          <p:stCondLst>
                                            <p:cond delay="0"/>
                                          </p:stCondLst>
                                        </p:cTn>
                                        <p:tgtEl>
                                          <p:spTgt spid="26638"/>
                                        </p:tgtEl>
                                        <p:attrNameLst>
                                          <p:attrName>style.visibility</p:attrName>
                                        </p:attrNameLst>
                                      </p:cBhvr>
                                      <p:to>
                                        <p:strVal val="visible"/>
                                      </p:to>
                                    </p:set>
                                    <p:animEffect transition="in" filter="wipe(left)">
                                      <p:cBhvr>
                                        <p:cTn id="54" dur="500"/>
                                        <p:tgtEl>
                                          <p:spTgt spid="26638"/>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26639"/>
                                        </p:tgtEl>
                                        <p:attrNameLst>
                                          <p:attrName>style.visibility</p:attrName>
                                        </p:attrNameLst>
                                      </p:cBhvr>
                                      <p:to>
                                        <p:strVal val="visible"/>
                                      </p:to>
                                    </p:set>
                                    <p:animEffect transition="in" filter="wipe(left)">
                                      <p:cBhvr>
                                        <p:cTn id="57" dur="500"/>
                                        <p:tgtEl>
                                          <p:spTgt spid="26639"/>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26640"/>
                                        </p:tgtEl>
                                        <p:attrNameLst>
                                          <p:attrName>style.visibility</p:attrName>
                                        </p:attrNameLst>
                                      </p:cBhvr>
                                      <p:to>
                                        <p:strVal val="visible"/>
                                      </p:to>
                                    </p:set>
                                    <p:animEffect transition="in" filter="wipe(left)">
                                      <p:cBhvr>
                                        <p:cTn id="60" dur="500"/>
                                        <p:tgtEl>
                                          <p:spTgt spid="26640"/>
                                        </p:tgtEl>
                                      </p:cBhvr>
                                    </p:animEffect>
                                  </p:childTnLst>
                                </p:cTn>
                              </p:par>
                            </p:childTnLst>
                          </p:cTn>
                        </p:par>
                        <p:par>
                          <p:cTn id="61" fill="hold" nodeType="afterGroup">
                            <p:stCondLst>
                              <p:cond delay="3760"/>
                            </p:stCondLst>
                            <p:childTnLst>
                              <p:par>
                                <p:cTn id="62" presetID="22" presetClass="entr" presetSubtype="1" fill="hold" grpId="0" nodeType="afterEffect">
                                  <p:stCondLst>
                                    <p:cond delay="0"/>
                                  </p:stCondLst>
                                  <p:childTnLst>
                                    <p:set>
                                      <p:cBhvr>
                                        <p:cTn id="63" dur="1" fill="hold">
                                          <p:stCondLst>
                                            <p:cond delay="0"/>
                                          </p:stCondLst>
                                        </p:cTn>
                                        <p:tgtEl>
                                          <p:spTgt spid="26641"/>
                                        </p:tgtEl>
                                        <p:attrNameLst>
                                          <p:attrName>style.visibility</p:attrName>
                                        </p:attrNameLst>
                                      </p:cBhvr>
                                      <p:to>
                                        <p:strVal val="visible"/>
                                      </p:to>
                                    </p:set>
                                    <p:animEffect transition="in" filter="wipe(up)">
                                      <p:cBhvr>
                                        <p:cTn id="64" dur="500"/>
                                        <p:tgtEl>
                                          <p:spTgt spid="26641"/>
                                        </p:tgtEl>
                                      </p:cBhvr>
                                    </p:animEffect>
                                  </p:childTnLst>
                                </p:cTn>
                              </p:par>
                              <p:par>
                                <p:cTn id="65" presetID="22" presetClass="entr" presetSubtype="1" fill="hold" grpId="0" nodeType="withEffect">
                                  <p:stCondLst>
                                    <p:cond delay="0"/>
                                  </p:stCondLst>
                                  <p:childTnLst>
                                    <p:set>
                                      <p:cBhvr>
                                        <p:cTn id="66" dur="1" fill="hold">
                                          <p:stCondLst>
                                            <p:cond delay="0"/>
                                          </p:stCondLst>
                                        </p:cTn>
                                        <p:tgtEl>
                                          <p:spTgt spid="26642"/>
                                        </p:tgtEl>
                                        <p:attrNameLst>
                                          <p:attrName>style.visibility</p:attrName>
                                        </p:attrNameLst>
                                      </p:cBhvr>
                                      <p:to>
                                        <p:strVal val="visible"/>
                                      </p:to>
                                    </p:set>
                                    <p:animEffect transition="in" filter="wipe(up)">
                                      <p:cBhvr>
                                        <p:cTn id="67" dur="500"/>
                                        <p:tgtEl>
                                          <p:spTgt spid="26642"/>
                                        </p:tgtEl>
                                      </p:cBhvr>
                                    </p:animEffect>
                                  </p:childTnLst>
                                </p:cTn>
                              </p:par>
                              <p:par>
                                <p:cTn id="68" presetID="22" presetClass="entr" presetSubtype="1" fill="hold" grpId="0" nodeType="withEffect">
                                  <p:stCondLst>
                                    <p:cond delay="0"/>
                                  </p:stCondLst>
                                  <p:childTnLst>
                                    <p:set>
                                      <p:cBhvr>
                                        <p:cTn id="69" dur="1" fill="hold">
                                          <p:stCondLst>
                                            <p:cond delay="0"/>
                                          </p:stCondLst>
                                        </p:cTn>
                                        <p:tgtEl>
                                          <p:spTgt spid="26643"/>
                                        </p:tgtEl>
                                        <p:attrNameLst>
                                          <p:attrName>style.visibility</p:attrName>
                                        </p:attrNameLst>
                                      </p:cBhvr>
                                      <p:to>
                                        <p:strVal val="visible"/>
                                      </p:to>
                                    </p:set>
                                    <p:animEffect transition="in" filter="wipe(up)">
                                      <p:cBhvr>
                                        <p:cTn id="70" dur="500"/>
                                        <p:tgtEl>
                                          <p:spTgt spid="266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p:bldP spid="26628" grpId="0" animBg="1"/>
      <p:bldP spid="26629" grpId="0" animBg="1"/>
      <p:bldP spid="26630" grpId="0" animBg="1"/>
      <p:bldP spid="26631" grpId="0" animBg="1"/>
      <p:bldP spid="26638" grpId="0"/>
      <p:bldP spid="26639" grpId="0"/>
      <p:bldP spid="26640" grpId="0"/>
      <p:bldP spid="26641" grpId="0"/>
      <p:bldP spid="26642" grpId="0"/>
      <p:bldP spid="2664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Box 54"/>
          <p:cNvSpPr txBox="1">
            <a:spLocks noChangeArrowheads="1"/>
          </p:cNvSpPr>
          <p:nvPr/>
        </p:nvSpPr>
        <p:spPr bwMode="auto">
          <a:xfrm>
            <a:off x="1330325" y="44450"/>
            <a:ext cx="50419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800">
                <a:solidFill>
                  <a:schemeClr val="accent2"/>
                </a:solidFill>
                <a:latin typeface="微软雅黑" pitchFamily="34" charset="-122"/>
              </a:rPr>
              <a:t>3.2</a:t>
            </a:r>
            <a:r>
              <a:rPr lang="zh-CN" altLang="en-US" sz="2800">
                <a:solidFill>
                  <a:schemeClr val="accent2"/>
                </a:solidFill>
                <a:latin typeface="微软雅黑" pitchFamily="34" charset="-122"/>
              </a:rPr>
              <a:t>请输入您的标题</a:t>
            </a:r>
          </a:p>
        </p:txBody>
      </p:sp>
      <p:sp>
        <p:nvSpPr>
          <p:cNvPr id="8" name="TextBox 55"/>
          <p:cNvSpPr txBox="1">
            <a:spLocks noChangeArrowheads="1"/>
          </p:cNvSpPr>
          <p:nvPr/>
        </p:nvSpPr>
        <p:spPr bwMode="auto">
          <a:xfrm>
            <a:off x="139700" y="106363"/>
            <a:ext cx="10652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altLang="zh-CN" sz="2000">
                <a:solidFill>
                  <a:schemeClr val="accent2"/>
                </a:solidFill>
                <a:ea typeface="宋体" pitchFamily="2" charset="-122"/>
              </a:rPr>
              <a:t>Part </a:t>
            </a:r>
            <a:r>
              <a:rPr lang="en-US" altLang="zh-CN">
                <a:solidFill>
                  <a:schemeClr val="accent2"/>
                </a:solidFill>
                <a:ea typeface="宋体" pitchFamily="2" charset="-122"/>
              </a:rPr>
              <a:t>3 </a:t>
            </a:r>
            <a:endParaRPr lang="zh-CN" altLang="en-US">
              <a:solidFill>
                <a:schemeClr val="accent2"/>
              </a:solidFill>
              <a:ea typeface="宋体" pitchFamily="2" charset="-122"/>
            </a:endParaRPr>
          </a:p>
        </p:txBody>
      </p:sp>
      <p:grpSp>
        <p:nvGrpSpPr>
          <p:cNvPr id="27652" name="组合 11"/>
          <p:cNvGrpSpPr>
            <a:grpSpLocks/>
          </p:cNvGrpSpPr>
          <p:nvPr/>
        </p:nvGrpSpPr>
        <p:grpSpPr bwMode="auto">
          <a:xfrm>
            <a:off x="5183188" y="1246188"/>
            <a:ext cx="2014537" cy="2014537"/>
            <a:chOff x="0" y="0"/>
            <a:chExt cx="2015329" cy="2015329"/>
          </a:xfrm>
        </p:grpSpPr>
        <p:sp>
          <p:nvSpPr>
            <p:cNvPr id="9" name="Oval 6"/>
            <p:cNvSpPr>
              <a:spLocks noChangeArrowheads="1"/>
            </p:cNvSpPr>
            <p:nvPr/>
          </p:nvSpPr>
          <p:spPr bwMode="auto">
            <a:xfrm>
              <a:off x="0" y="0"/>
              <a:ext cx="2015329" cy="2015329"/>
            </a:xfrm>
            <a:prstGeom prst="ellipse">
              <a:avLst/>
            </a:prstGeom>
            <a:solidFill>
              <a:srgbClr val="93CA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ea typeface="宋体" pitchFamily="2" charset="-122"/>
              </a:endParaRPr>
            </a:p>
          </p:txBody>
        </p:sp>
        <p:sp>
          <p:nvSpPr>
            <p:cNvPr id="27653" name="Freeform 7"/>
            <p:cNvSpPr>
              <a:spLocks noEditPoints="1" noChangeArrowheads="1"/>
            </p:cNvSpPr>
            <p:nvPr/>
          </p:nvSpPr>
          <p:spPr bwMode="auto">
            <a:xfrm>
              <a:off x="586562" y="298252"/>
              <a:ext cx="886234" cy="1418826"/>
            </a:xfrm>
            <a:custGeom>
              <a:avLst/>
              <a:gdLst>
                <a:gd name="T0" fmla="*/ 74 w 991"/>
                <a:gd name="T1" fmla="*/ 0 h 1589"/>
                <a:gd name="T2" fmla="*/ 0 w 991"/>
                <a:gd name="T3" fmla="*/ 1517 h 1589"/>
                <a:gd name="T4" fmla="*/ 917 w 991"/>
                <a:gd name="T5" fmla="*/ 1589 h 1589"/>
                <a:gd name="T6" fmla="*/ 991 w 991"/>
                <a:gd name="T7" fmla="*/ 72 h 1589"/>
                <a:gd name="T8" fmla="*/ 401 w 991"/>
                <a:gd name="T9" fmla="*/ 38 h 1589"/>
                <a:gd name="T10" fmla="*/ 577 w 991"/>
                <a:gd name="T11" fmla="*/ 38 h 1589"/>
                <a:gd name="T12" fmla="*/ 577 w 991"/>
                <a:gd name="T13" fmla="*/ 88 h 1589"/>
                <a:gd name="T14" fmla="*/ 376 w 991"/>
                <a:gd name="T15" fmla="*/ 63 h 1589"/>
                <a:gd name="T16" fmla="*/ 753 w 991"/>
                <a:gd name="T17" fmla="*/ 1472 h 1589"/>
                <a:gd name="T18" fmla="*/ 722 w 991"/>
                <a:gd name="T19" fmla="*/ 1503 h 1589"/>
                <a:gd name="T20" fmla="*/ 180 w 991"/>
                <a:gd name="T21" fmla="*/ 1472 h 1589"/>
                <a:gd name="T22" fmla="*/ 211 w 991"/>
                <a:gd name="T23" fmla="*/ 1439 h 1589"/>
                <a:gd name="T24" fmla="*/ 753 w 991"/>
                <a:gd name="T25" fmla="*/ 1470 h 1589"/>
                <a:gd name="T26" fmla="*/ 866 w 991"/>
                <a:gd name="T27" fmla="*/ 1503 h 1589"/>
                <a:gd name="T28" fmla="*/ 835 w 991"/>
                <a:gd name="T29" fmla="*/ 1471 h 1589"/>
                <a:gd name="T30" fmla="*/ 898 w 991"/>
                <a:gd name="T31" fmla="*/ 1471 h 1589"/>
                <a:gd name="T32" fmla="*/ 903 w 991"/>
                <a:gd name="T33" fmla="*/ 1349 h 1589"/>
                <a:gd name="T34" fmla="*/ 88 w 991"/>
                <a:gd name="T35" fmla="*/ 1349 h 1589"/>
                <a:gd name="T36" fmla="*/ 903 w 991"/>
                <a:gd name="T37" fmla="*/ 141 h 1589"/>
                <a:gd name="T38" fmla="*/ 211 w 991"/>
                <a:gd name="T39" fmla="*/ 877 h 1589"/>
                <a:gd name="T40" fmla="*/ 347 w 991"/>
                <a:gd name="T41" fmla="*/ 1004 h 1589"/>
                <a:gd name="T42" fmla="*/ 289 w 991"/>
                <a:gd name="T43" fmla="*/ 556 h 1589"/>
                <a:gd name="T44" fmla="*/ 145 w 991"/>
                <a:gd name="T45" fmla="*/ 1004 h 1589"/>
                <a:gd name="T46" fmla="*/ 211 w 991"/>
                <a:gd name="T47" fmla="*/ 877 h 1589"/>
                <a:gd name="T48" fmla="*/ 222 w 991"/>
                <a:gd name="T49" fmla="*/ 823 h 1589"/>
                <a:gd name="T50" fmla="*/ 306 w 991"/>
                <a:gd name="T51" fmla="*/ 823 h 1589"/>
                <a:gd name="T52" fmla="*/ 456 w 991"/>
                <a:gd name="T53" fmla="*/ 818 h 1589"/>
                <a:gd name="T54" fmla="*/ 621 w 991"/>
                <a:gd name="T55" fmla="*/ 684 h 1589"/>
                <a:gd name="T56" fmla="*/ 420 w 991"/>
                <a:gd name="T57" fmla="*/ 556 h 1589"/>
                <a:gd name="T58" fmla="*/ 456 w 991"/>
                <a:gd name="T59" fmla="*/ 1004 h 1589"/>
                <a:gd name="T60" fmla="*/ 456 w 991"/>
                <a:gd name="T61" fmla="*/ 608 h 1589"/>
                <a:gd name="T62" fmla="*/ 584 w 991"/>
                <a:gd name="T63" fmla="*/ 684 h 1589"/>
                <a:gd name="T64" fmla="*/ 456 w 991"/>
                <a:gd name="T65" fmla="*/ 765 h 1589"/>
                <a:gd name="T66" fmla="*/ 690 w 991"/>
                <a:gd name="T67" fmla="*/ 818 h 1589"/>
                <a:gd name="T68" fmla="*/ 856 w 991"/>
                <a:gd name="T69" fmla="*/ 684 h 1589"/>
                <a:gd name="T70" fmla="*/ 654 w 991"/>
                <a:gd name="T71" fmla="*/ 556 h 1589"/>
                <a:gd name="T72" fmla="*/ 690 w 991"/>
                <a:gd name="T73" fmla="*/ 1004 h 1589"/>
                <a:gd name="T74" fmla="*/ 690 w 991"/>
                <a:gd name="T75" fmla="*/ 608 h 1589"/>
                <a:gd name="T76" fmla="*/ 818 w 991"/>
                <a:gd name="T77" fmla="*/ 684 h 1589"/>
                <a:gd name="T78" fmla="*/ 690 w 991"/>
                <a:gd name="T79" fmla="*/ 765 h 1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91" h="1589">
                  <a:moveTo>
                    <a:pt x="917" y="0"/>
                  </a:moveTo>
                  <a:lnTo>
                    <a:pt x="74" y="0"/>
                  </a:lnTo>
                  <a:cubicBezTo>
                    <a:pt x="33" y="0"/>
                    <a:pt x="0" y="32"/>
                    <a:pt x="0" y="72"/>
                  </a:cubicBezTo>
                  <a:lnTo>
                    <a:pt x="0" y="1517"/>
                  </a:lnTo>
                  <a:cubicBezTo>
                    <a:pt x="0" y="1556"/>
                    <a:pt x="33" y="1589"/>
                    <a:pt x="74" y="1589"/>
                  </a:cubicBezTo>
                  <a:lnTo>
                    <a:pt x="917" y="1589"/>
                  </a:lnTo>
                  <a:cubicBezTo>
                    <a:pt x="957" y="1589"/>
                    <a:pt x="991" y="1556"/>
                    <a:pt x="991" y="1517"/>
                  </a:cubicBezTo>
                  <a:lnTo>
                    <a:pt x="991" y="72"/>
                  </a:lnTo>
                  <a:cubicBezTo>
                    <a:pt x="991" y="32"/>
                    <a:pt x="957" y="0"/>
                    <a:pt x="917" y="0"/>
                  </a:cubicBezTo>
                  <a:close/>
                  <a:moveTo>
                    <a:pt x="401" y="38"/>
                  </a:moveTo>
                  <a:lnTo>
                    <a:pt x="401" y="38"/>
                  </a:lnTo>
                  <a:lnTo>
                    <a:pt x="577" y="38"/>
                  </a:lnTo>
                  <a:cubicBezTo>
                    <a:pt x="591" y="38"/>
                    <a:pt x="602" y="49"/>
                    <a:pt x="602" y="63"/>
                  </a:cubicBezTo>
                  <a:cubicBezTo>
                    <a:pt x="602" y="77"/>
                    <a:pt x="591" y="88"/>
                    <a:pt x="577" y="88"/>
                  </a:cubicBezTo>
                  <a:lnTo>
                    <a:pt x="401" y="88"/>
                  </a:lnTo>
                  <a:cubicBezTo>
                    <a:pt x="387" y="88"/>
                    <a:pt x="376" y="77"/>
                    <a:pt x="376" y="63"/>
                  </a:cubicBezTo>
                  <a:cubicBezTo>
                    <a:pt x="376" y="49"/>
                    <a:pt x="387" y="38"/>
                    <a:pt x="401" y="38"/>
                  </a:cubicBezTo>
                  <a:close/>
                  <a:moveTo>
                    <a:pt x="753" y="1472"/>
                  </a:moveTo>
                  <a:lnTo>
                    <a:pt x="753" y="1472"/>
                  </a:lnTo>
                  <a:cubicBezTo>
                    <a:pt x="753" y="1489"/>
                    <a:pt x="739" y="1503"/>
                    <a:pt x="722" y="1503"/>
                  </a:cubicBezTo>
                  <a:lnTo>
                    <a:pt x="211" y="1503"/>
                  </a:lnTo>
                  <a:cubicBezTo>
                    <a:pt x="194" y="1503"/>
                    <a:pt x="180" y="1489"/>
                    <a:pt x="180" y="1472"/>
                  </a:cubicBezTo>
                  <a:lnTo>
                    <a:pt x="180" y="1470"/>
                  </a:lnTo>
                  <a:cubicBezTo>
                    <a:pt x="180" y="1453"/>
                    <a:pt x="194" y="1439"/>
                    <a:pt x="211" y="1439"/>
                  </a:cubicBezTo>
                  <a:lnTo>
                    <a:pt x="722" y="1439"/>
                  </a:lnTo>
                  <a:cubicBezTo>
                    <a:pt x="739" y="1439"/>
                    <a:pt x="753" y="1453"/>
                    <a:pt x="753" y="1470"/>
                  </a:cubicBezTo>
                  <a:lnTo>
                    <a:pt x="753" y="1472"/>
                  </a:lnTo>
                  <a:close/>
                  <a:moveTo>
                    <a:pt x="866" y="1503"/>
                  </a:moveTo>
                  <a:lnTo>
                    <a:pt x="866" y="1503"/>
                  </a:lnTo>
                  <a:cubicBezTo>
                    <a:pt x="849" y="1503"/>
                    <a:pt x="835" y="1488"/>
                    <a:pt x="835" y="1471"/>
                  </a:cubicBezTo>
                  <a:cubicBezTo>
                    <a:pt x="835" y="1453"/>
                    <a:pt x="849" y="1439"/>
                    <a:pt x="866" y="1439"/>
                  </a:cubicBezTo>
                  <a:cubicBezTo>
                    <a:pt x="884" y="1439"/>
                    <a:pt x="898" y="1453"/>
                    <a:pt x="898" y="1471"/>
                  </a:cubicBezTo>
                  <a:cubicBezTo>
                    <a:pt x="898" y="1488"/>
                    <a:pt x="884" y="1503"/>
                    <a:pt x="866" y="1503"/>
                  </a:cubicBezTo>
                  <a:close/>
                  <a:moveTo>
                    <a:pt x="903" y="1349"/>
                  </a:moveTo>
                  <a:lnTo>
                    <a:pt x="903" y="1349"/>
                  </a:lnTo>
                  <a:lnTo>
                    <a:pt x="88" y="1349"/>
                  </a:lnTo>
                  <a:lnTo>
                    <a:pt x="88" y="141"/>
                  </a:lnTo>
                  <a:lnTo>
                    <a:pt x="903" y="141"/>
                  </a:lnTo>
                  <a:lnTo>
                    <a:pt x="903" y="1349"/>
                  </a:lnTo>
                  <a:close/>
                  <a:moveTo>
                    <a:pt x="211" y="877"/>
                  </a:moveTo>
                  <a:lnTo>
                    <a:pt x="320" y="877"/>
                  </a:lnTo>
                  <a:lnTo>
                    <a:pt x="347" y="1004"/>
                  </a:lnTo>
                  <a:lnTo>
                    <a:pt x="387" y="1004"/>
                  </a:lnTo>
                  <a:lnTo>
                    <a:pt x="289" y="556"/>
                  </a:lnTo>
                  <a:lnTo>
                    <a:pt x="247" y="556"/>
                  </a:lnTo>
                  <a:lnTo>
                    <a:pt x="145" y="1004"/>
                  </a:lnTo>
                  <a:lnTo>
                    <a:pt x="183" y="1004"/>
                  </a:lnTo>
                  <a:lnTo>
                    <a:pt x="211" y="877"/>
                  </a:lnTo>
                  <a:close/>
                  <a:moveTo>
                    <a:pt x="306" y="823"/>
                  </a:moveTo>
                  <a:lnTo>
                    <a:pt x="222" y="823"/>
                  </a:lnTo>
                  <a:lnTo>
                    <a:pt x="266" y="623"/>
                  </a:lnTo>
                  <a:lnTo>
                    <a:pt x="306" y="823"/>
                  </a:lnTo>
                  <a:close/>
                  <a:moveTo>
                    <a:pt x="456" y="1004"/>
                  </a:moveTo>
                  <a:lnTo>
                    <a:pt x="456" y="818"/>
                  </a:lnTo>
                  <a:lnTo>
                    <a:pt x="541" y="818"/>
                  </a:lnTo>
                  <a:cubicBezTo>
                    <a:pt x="592" y="815"/>
                    <a:pt x="619" y="770"/>
                    <a:pt x="621" y="684"/>
                  </a:cubicBezTo>
                  <a:cubicBezTo>
                    <a:pt x="619" y="602"/>
                    <a:pt x="592" y="559"/>
                    <a:pt x="541" y="556"/>
                  </a:cubicBezTo>
                  <a:lnTo>
                    <a:pt x="420" y="556"/>
                  </a:lnTo>
                  <a:lnTo>
                    <a:pt x="420" y="1004"/>
                  </a:lnTo>
                  <a:lnTo>
                    <a:pt x="456" y="1004"/>
                  </a:lnTo>
                  <a:close/>
                  <a:moveTo>
                    <a:pt x="456" y="765"/>
                  </a:moveTo>
                  <a:lnTo>
                    <a:pt x="456" y="608"/>
                  </a:lnTo>
                  <a:lnTo>
                    <a:pt x="530" y="608"/>
                  </a:lnTo>
                  <a:cubicBezTo>
                    <a:pt x="566" y="608"/>
                    <a:pt x="584" y="633"/>
                    <a:pt x="584" y="684"/>
                  </a:cubicBezTo>
                  <a:cubicBezTo>
                    <a:pt x="585" y="739"/>
                    <a:pt x="566" y="766"/>
                    <a:pt x="529" y="765"/>
                  </a:cubicBezTo>
                  <a:lnTo>
                    <a:pt x="456" y="765"/>
                  </a:lnTo>
                  <a:close/>
                  <a:moveTo>
                    <a:pt x="690" y="1004"/>
                  </a:moveTo>
                  <a:lnTo>
                    <a:pt x="690" y="818"/>
                  </a:lnTo>
                  <a:lnTo>
                    <a:pt x="775" y="818"/>
                  </a:lnTo>
                  <a:cubicBezTo>
                    <a:pt x="826" y="815"/>
                    <a:pt x="853" y="770"/>
                    <a:pt x="856" y="684"/>
                  </a:cubicBezTo>
                  <a:cubicBezTo>
                    <a:pt x="853" y="602"/>
                    <a:pt x="826" y="559"/>
                    <a:pt x="775" y="556"/>
                  </a:cubicBezTo>
                  <a:lnTo>
                    <a:pt x="654" y="556"/>
                  </a:lnTo>
                  <a:lnTo>
                    <a:pt x="654" y="1004"/>
                  </a:lnTo>
                  <a:lnTo>
                    <a:pt x="690" y="1004"/>
                  </a:lnTo>
                  <a:close/>
                  <a:moveTo>
                    <a:pt x="690" y="765"/>
                  </a:moveTo>
                  <a:lnTo>
                    <a:pt x="690" y="608"/>
                  </a:lnTo>
                  <a:lnTo>
                    <a:pt x="764" y="608"/>
                  </a:lnTo>
                  <a:cubicBezTo>
                    <a:pt x="800" y="608"/>
                    <a:pt x="818" y="633"/>
                    <a:pt x="818" y="684"/>
                  </a:cubicBezTo>
                  <a:cubicBezTo>
                    <a:pt x="819" y="739"/>
                    <a:pt x="801" y="766"/>
                    <a:pt x="763" y="765"/>
                  </a:cubicBezTo>
                  <a:lnTo>
                    <a:pt x="690" y="76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7655" name="组合 12"/>
          <p:cNvGrpSpPr>
            <a:grpSpLocks/>
          </p:cNvGrpSpPr>
          <p:nvPr/>
        </p:nvGrpSpPr>
        <p:grpSpPr bwMode="auto">
          <a:xfrm>
            <a:off x="8758238" y="1246188"/>
            <a:ext cx="2017712" cy="2014537"/>
            <a:chOff x="0" y="0"/>
            <a:chExt cx="2016749" cy="2015329"/>
          </a:xfrm>
        </p:grpSpPr>
        <p:sp>
          <p:nvSpPr>
            <p:cNvPr id="10" name="Oval 8"/>
            <p:cNvSpPr>
              <a:spLocks noChangeArrowheads="1"/>
            </p:cNvSpPr>
            <p:nvPr/>
          </p:nvSpPr>
          <p:spPr bwMode="auto">
            <a:xfrm>
              <a:off x="0" y="0"/>
              <a:ext cx="2016749" cy="2015329"/>
            </a:xfrm>
            <a:prstGeom prst="ellipse">
              <a:avLst/>
            </a:prstGeom>
            <a:solidFill>
              <a:srgbClr val="E8550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ea typeface="宋体" pitchFamily="2" charset="-122"/>
              </a:endParaRPr>
            </a:p>
          </p:txBody>
        </p:sp>
        <p:sp>
          <p:nvSpPr>
            <p:cNvPr id="27656" name="Freeform 9"/>
            <p:cNvSpPr>
              <a:spLocks noEditPoints="1" noChangeArrowheads="1"/>
            </p:cNvSpPr>
            <p:nvPr/>
          </p:nvSpPr>
          <p:spPr bwMode="auto">
            <a:xfrm>
              <a:off x="322395" y="488565"/>
              <a:ext cx="1380479" cy="1038200"/>
            </a:xfrm>
            <a:custGeom>
              <a:avLst/>
              <a:gdLst>
                <a:gd name="T0" fmla="*/ 42 w 1545"/>
                <a:gd name="T1" fmla="*/ 0 h 1162"/>
                <a:gd name="T2" fmla="*/ 0 w 1545"/>
                <a:gd name="T3" fmla="*/ 932 h 1162"/>
                <a:gd name="T4" fmla="*/ 1503 w 1545"/>
                <a:gd name="T5" fmla="*/ 973 h 1162"/>
                <a:gd name="T6" fmla="*/ 1545 w 1545"/>
                <a:gd name="T7" fmla="*/ 41 h 1162"/>
                <a:gd name="T8" fmla="*/ 866 w 1545"/>
                <a:gd name="T9" fmla="*/ 907 h 1162"/>
                <a:gd name="T10" fmla="*/ 850 w 1545"/>
                <a:gd name="T11" fmla="*/ 922 h 1162"/>
                <a:gd name="T12" fmla="*/ 681 w 1545"/>
                <a:gd name="T13" fmla="*/ 907 h 1162"/>
                <a:gd name="T14" fmla="*/ 696 w 1545"/>
                <a:gd name="T15" fmla="*/ 885 h 1162"/>
                <a:gd name="T16" fmla="*/ 866 w 1545"/>
                <a:gd name="T17" fmla="*/ 900 h 1162"/>
                <a:gd name="T18" fmla="*/ 1481 w 1545"/>
                <a:gd name="T19" fmla="*/ 818 h 1162"/>
                <a:gd name="T20" fmla="*/ 64 w 1545"/>
                <a:gd name="T21" fmla="*/ 818 h 1162"/>
                <a:gd name="T22" fmla="*/ 1481 w 1545"/>
                <a:gd name="T23" fmla="*/ 65 h 1162"/>
                <a:gd name="T24" fmla="*/ 1008 w 1545"/>
                <a:gd name="T25" fmla="*/ 1083 h 1162"/>
                <a:gd name="T26" fmla="*/ 648 w 1545"/>
                <a:gd name="T27" fmla="*/ 1000 h 1162"/>
                <a:gd name="T28" fmla="*/ 1008 w 1545"/>
                <a:gd name="T29" fmla="*/ 1083 h 1162"/>
                <a:gd name="T30" fmla="*/ 477 w 1545"/>
                <a:gd name="T31" fmla="*/ 1162 h 1162"/>
                <a:gd name="T32" fmla="*/ 1051 w 1545"/>
                <a:gd name="T33" fmla="*/ 1107 h 1162"/>
                <a:gd name="T34" fmla="*/ 307 w 1545"/>
                <a:gd name="T35" fmla="*/ 550 h 1162"/>
                <a:gd name="T36" fmla="*/ 533 w 1545"/>
                <a:gd name="T37" fmla="*/ 678 h 1162"/>
                <a:gd name="T38" fmla="*/ 437 w 1545"/>
                <a:gd name="T39" fmla="*/ 230 h 1162"/>
                <a:gd name="T40" fmla="*/ 197 w 1545"/>
                <a:gd name="T41" fmla="*/ 678 h 1162"/>
                <a:gd name="T42" fmla="*/ 307 w 1545"/>
                <a:gd name="T43" fmla="*/ 550 h 1162"/>
                <a:gd name="T44" fmla="*/ 325 w 1545"/>
                <a:gd name="T45" fmla="*/ 497 h 1162"/>
                <a:gd name="T46" fmla="*/ 466 w 1545"/>
                <a:gd name="T47" fmla="*/ 497 h 1162"/>
                <a:gd name="T48" fmla="*/ 715 w 1545"/>
                <a:gd name="T49" fmla="*/ 492 h 1162"/>
                <a:gd name="T50" fmla="*/ 991 w 1545"/>
                <a:gd name="T51" fmla="*/ 358 h 1162"/>
                <a:gd name="T52" fmla="*/ 655 w 1545"/>
                <a:gd name="T53" fmla="*/ 230 h 1162"/>
                <a:gd name="T54" fmla="*/ 715 w 1545"/>
                <a:gd name="T55" fmla="*/ 678 h 1162"/>
                <a:gd name="T56" fmla="*/ 715 w 1545"/>
                <a:gd name="T57" fmla="*/ 282 h 1162"/>
                <a:gd name="T58" fmla="*/ 928 w 1545"/>
                <a:gd name="T59" fmla="*/ 358 h 1162"/>
                <a:gd name="T60" fmla="*/ 715 w 1545"/>
                <a:gd name="T61" fmla="*/ 438 h 1162"/>
                <a:gd name="T62" fmla="*/ 1106 w 1545"/>
                <a:gd name="T63" fmla="*/ 492 h 1162"/>
                <a:gd name="T64" fmla="*/ 1381 w 1545"/>
                <a:gd name="T65" fmla="*/ 358 h 1162"/>
                <a:gd name="T66" fmla="*/ 1045 w 1545"/>
                <a:gd name="T67" fmla="*/ 230 h 1162"/>
                <a:gd name="T68" fmla="*/ 1106 w 1545"/>
                <a:gd name="T69" fmla="*/ 678 h 1162"/>
                <a:gd name="T70" fmla="*/ 1106 w 1545"/>
                <a:gd name="T71" fmla="*/ 282 h 1162"/>
                <a:gd name="T72" fmla="*/ 1318 w 1545"/>
                <a:gd name="T73" fmla="*/ 358 h 1162"/>
                <a:gd name="T74" fmla="*/ 1106 w 1545"/>
                <a:gd name="T75" fmla="*/ 438 h 1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45" h="1162">
                  <a:moveTo>
                    <a:pt x="1503" y="0"/>
                  </a:moveTo>
                  <a:lnTo>
                    <a:pt x="42" y="0"/>
                  </a:lnTo>
                  <a:cubicBezTo>
                    <a:pt x="19" y="0"/>
                    <a:pt x="0" y="18"/>
                    <a:pt x="0" y="41"/>
                  </a:cubicBezTo>
                  <a:lnTo>
                    <a:pt x="0" y="932"/>
                  </a:lnTo>
                  <a:cubicBezTo>
                    <a:pt x="0" y="955"/>
                    <a:pt x="19" y="973"/>
                    <a:pt x="42" y="973"/>
                  </a:cubicBezTo>
                  <a:lnTo>
                    <a:pt x="1503" y="973"/>
                  </a:lnTo>
                  <a:cubicBezTo>
                    <a:pt x="1526" y="973"/>
                    <a:pt x="1545" y="955"/>
                    <a:pt x="1545" y="932"/>
                  </a:cubicBezTo>
                  <a:lnTo>
                    <a:pt x="1545" y="41"/>
                  </a:lnTo>
                  <a:cubicBezTo>
                    <a:pt x="1545" y="18"/>
                    <a:pt x="1526" y="0"/>
                    <a:pt x="1503" y="0"/>
                  </a:cubicBezTo>
                  <a:close/>
                  <a:moveTo>
                    <a:pt x="866" y="907"/>
                  </a:moveTo>
                  <a:lnTo>
                    <a:pt x="866" y="907"/>
                  </a:lnTo>
                  <a:cubicBezTo>
                    <a:pt x="866" y="915"/>
                    <a:pt x="859" y="922"/>
                    <a:pt x="850" y="922"/>
                  </a:cubicBezTo>
                  <a:lnTo>
                    <a:pt x="696" y="922"/>
                  </a:lnTo>
                  <a:cubicBezTo>
                    <a:pt x="687" y="922"/>
                    <a:pt x="681" y="915"/>
                    <a:pt x="681" y="907"/>
                  </a:cubicBezTo>
                  <a:lnTo>
                    <a:pt x="681" y="900"/>
                  </a:lnTo>
                  <a:cubicBezTo>
                    <a:pt x="681" y="892"/>
                    <a:pt x="687" y="885"/>
                    <a:pt x="696" y="885"/>
                  </a:cubicBezTo>
                  <a:lnTo>
                    <a:pt x="850" y="885"/>
                  </a:lnTo>
                  <a:cubicBezTo>
                    <a:pt x="859" y="885"/>
                    <a:pt x="866" y="892"/>
                    <a:pt x="866" y="900"/>
                  </a:cubicBezTo>
                  <a:lnTo>
                    <a:pt x="866" y="907"/>
                  </a:lnTo>
                  <a:close/>
                  <a:moveTo>
                    <a:pt x="1481" y="818"/>
                  </a:moveTo>
                  <a:lnTo>
                    <a:pt x="1481" y="818"/>
                  </a:lnTo>
                  <a:lnTo>
                    <a:pt x="64" y="818"/>
                  </a:lnTo>
                  <a:lnTo>
                    <a:pt x="64" y="65"/>
                  </a:lnTo>
                  <a:lnTo>
                    <a:pt x="1481" y="65"/>
                  </a:lnTo>
                  <a:lnTo>
                    <a:pt x="1481" y="818"/>
                  </a:lnTo>
                  <a:close/>
                  <a:moveTo>
                    <a:pt x="1008" y="1083"/>
                  </a:moveTo>
                  <a:lnTo>
                    <a:pt x="537" y="1083"/>
                  </a:lnTo>
                  <a:lnTo>
                    <a:pt x="648" y="1000"/>
                  </a:lnTo>
                  <a:lnTo>
                    <a:pt x="897" y="1000"/>
                  </a:lnTo>
                  <a:lnTo>
                    <a:pt x="1008" y="1083"/>
                  </a:lnTo>
                  <a:close/>
                  <a:moveTo>
                    <a:pt x="1051" y="1162"/>
                  </a:moveTo>
                  <a:lnTo>
                    <a:pt x="477" y="1162"/>
                  </a:lnTo>
                  <a:lnTo>
                    <a:pt x="477" y="1107"/>
                  </a:lnTo>
                  <a:lnTo>
                    <a:pt x="1051" y="1107"/>
                  </a:lnTo>
                  <a:lnTo>
                    <a:pt x="1051" y="1162"/>
                  </a:lnTo>
                  <a:close/>
                  <a:moveTo>
                    <a:pt x="307" y="550"/>
                  </a:moveTo>
                  <a:lnTo>
                    <a:pt x="489" y="550"/>
                  </a:lnTo>
                  <a:lnTo>
                    <a:pt x="533" y="678"/>
                  </a:lnTo>
                  <a:lnTo>
                    <a:pt x="600" y="678"/>
                  </a:lnTo>
                  <a:lnTo>
                    <a:pt x="437" y="230"/>
                  </a:lnTo>
                  <a:lnTo>
                    <a:pt x="367" y="230"/>
                  </a:lnTo>
                  <a:lnTo>
                    <a:pt x="197" y="678"/>
                  </a:lnTo>
                  <a:lnTo>
                    <a:pt x="260" y="678"/>
                  </a:lnTo>
                  <a:lnTo>
                    <a:pt x="307" y="550"/>
                  </a:lnTo>
                  <a:close/>
                  <a:moveTo>
                    <a:pt x="466" y="497"/>
                  </a:moveTo>
                  <a:lnTo>
                    <a:pt x="325" y="497"/>
                  </a:lnTo>
                  <a:lnTo>
                    <a:pt x="399" y="297"/>
                  </a:lnTo>
                  <a:lnTo>
                    <a:pt x="466" y="497"/>
                  </a:lnTo>
                  <a:close/>
                  <a:moveTo>
                    <a:pt x="715" y="678"/>
                  </a:moveTo>
                  <a:lnTo>
                    <a:pt x="715" y="492"/>
                  </a:lnTo>
                  <a:lnTo>
                    <a:pt x="856" y="492"/>
                  </a:lnTo>
                  <a:cubicBezTo>
                    <a:pt x="942" y="489"/>
                    <a:pt x="986" y="444"/>
                    <a:pt x="991" y="358"/>
                  </a:cubicBezTo>
                  <a:cubicBezTo>
                    <a:pt x="986" y="276"/>
                    <a:pt x="942" y="233"/>
                    <a:pt x="856" y="230"/>
                  </a:cubicBezTo>
                  <a:lnTo>
                    <a:pt x="655" y="230"/>
                  </a:lnTo>
                  <a:lnTo>
                    <a:pt x="655" y="678"/>
                  </a:lnTo>
                  <a:lnTo>
                    <a:pt x="715" y="678"/>
                  </a:lnTo>
                  <a:close/>
                  <a:moveTo>
                    <a:pt x="715" y="438"/>
                  </a:moveTo>
                  <a:lnTo>
                    <a:pt x="715" y="282"/>
                  </a:lnTo>
                  <a:lnTo>
                    <a:pt x="838" y="282"/>
                  </a:lnTo>
                  <a:cubicBezTo>
                    <a:pt x="898" y="282"/>
                    <a:pt x="928" y="307"/>
                    <a:pt x="928" y="358"/>
                  </a:cubicBezTo>
                  <a:cubicBezTo>
                    <a:pt x="930" y="413"/>
                    <a:pt x="899" y="440"/>
                    <a:pt x="836" y="438"/>
                  </a:cubicBezTo>
                  <a:lnTo>
                    <a:pt x="715" y="438"/>
                  </a:lnTo>
                  <a:close/>
                  <a:moveTo>
                    <a:pt x="1106" y="678"/>
                  </a:moveTo>
                  <a:lnTo>
                    <a:pt x="1106" y="492"/>
                  </a:lnTo>
                  <a:lnTo>
                    <a:pt x="1247" y="492"/>
                  </a:lnTo>
                  <a:cubicBezTo>
                    <a:pt x="1332" y="489"/>
                    <a:pt x="1377" y="444"/>
                    <a:pt x="1381" y="358"/>
                  </a:cubicBezTo>
                  <a:cubicBezTo>
                    <a:pt x="1377" y="276"/>
                    <a:pt x="1332" y="233"/>
                    <a:pt x="1247" y="230"/>
                  </a:cubicBezTo>
                  <a:lnTo>
                    <a:pt x="1045" y="230"/>
                  </a:lnTo>
                  <a:lnTo>
                    <a:pt x="1045" y="678"/>
                  </a:lnTo>
                  <a:lnTo>
                    <a:pt x="1106" y="678"/>
                  </a:lnTo>
                  <a:close/>
                  <a:moveTo>
                    <a:pt x="1106" y="438"/>
                  </a:moveTo>
                  <a:lnTo>
                    <a:pt x="1106" y="282"/>
                  </a:lnTo>
                  <a:lnTo>
                    <a:pt x="1229" y="282"/>
                  </a:lnTo>
                  <a:cubicBezTo>
                    <a:pt x="1289" y="282"/>
                    <a:pt x="1318" y="307"/>
                    <a:pt x="1318" y="358"/>
                  </a:cubicBezTo>
                  <a:cubicBezTo>
                    <a:pt x="1320" y="413"/>
                    <a:pt x="1289" y="440"/>
                    <a:pt x="1227" y="438"/>
                  </a:cubicBezTo>
                  <a:lnTo>
                    <a:pt x="1106" y="4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7658" name="组合 13"/>
          <p:cNvGrpSpPr>
            <a:grpSpLocks/>
          </p:cNvGrpSpPr>
          <p:nvPr/>
        </p:nvGrpSpPr>
        <p:grpSpPr bwMode="auto">
          <a:xfrm>
            <a:off x="1204913" y="1246188"/>
            <a:ext cx="2016125" cy="2014537"/>
            <a:chOff x="0" y="0"/>
            <a:chExt cx="2016749" cy="2015329"/>
          </a:xfrm>
        </p:grpSpPr>
        <p:sp>
          <p:nvSpPr>
            <p:cNvPr id="11" name="Oval 10"/>
            <p:cNvSpPr>
              <a:spLocks noChangeArrowheads="1"/>
            </p:cNvSpPr>
            <p:nvPr/>
          </p:nvSpPr>
          <p:spPr bwMode="auto">
            <a:xfrm>
              <a:off x="0" y="0"/>
              <a:ext cx="2016749" cy="2015329"/>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ea typeface="宋体" pitchFamily="2" charset="-122"/>
              </a:endParaRPr>
            </a:p>
          </p:txBody>
        </p:sp>
        <p:sp>
          <p:nvSpPr>
            <p:cNvPr id="27659" name="Freeform 11"/>
            <p:cNvSpPr>
              <a:spLocks noEditPoints="1" noChangeArrowheads="1"/>
            </p:cNvSpPr>
            <p:nvPr/>
          </p:nvSpPr>
          <p:spPr bwMode="auto">
            <a:xfrm>
              <a:off x="248543" y="492825"/>
              <a:ext cx="1560850" cy="1029678"/>
            </a:xfrm>
            <a:custGeom>
              <a:avLst/>
              <a:gdLst>
                <a:gd name="T0" fmla="*/ 1295 w 1747"/>
                <a:gd name="T1" fmla="*/ 377 h 1154"/>
                <a:gd name="T2" fmla="*/ 1260 w 1747"/>
                <a:gd name="T3" fmla="*/ 0 h 1154"/>
                <a:gd name="T4" fmla="*/ 641 w 1747"/>
                <a:gd name="T5" fmla="*/ 1031 h 1154"/>
                <a:gd name="T6" fmla="*/ 59 w 1747"/>
                <a:gd name="T7" fmla="*/ 1031 h 1154"/>
                <a:gd name="T8" fmla="*/ 1747 w 1747"/>
                <a:gd name="T9" fmla="*/ 1154 h 1154"/>
                <a:gd name="T10" fmla="*/ 371 w 1747"/>
                <a:gd name="T11" fmla="*/ 962 h 1154"/>
                <a:gd name="T12" fmla="*/ 270 w 1747"/>
                <a:gd name="T13" fmla="*/ 863 h 1154"/>
                <a:gd name="T14" fmla="*/ 371 w 1747"/>
                <a:gd name="T15" fmla="*/ 830 h 1154"/>
                <a:gd name="T16" fmla="*/ 270 w 1747"/>
                <a:gd name="T17" fmla="*/ 731 h 1154"/>
                <a:gd name="T18" fmla="*/ 371 w 1747"/>
                <a:gd name="T19" fmla="*/ 691 h 1154"/>
                <a:gd name="T20" fmla="*/ 270 w 1747"/>
                <a:gd name="T21" fmla="*/ 592 h 1154"/>
                <a:gd name="T22" fmla="*/ 371 w 1747"/>
                <a:gd name="T23" fmla="*/ 559 h 1154"/>
                <a:gd name="T24" fmla="*/ 270 w 1747"/>
                <a:gd name="T25" fmla="*/ 460 h 1154"/>
                <a:gd name="T26" fmla="*/ 524 w 1747"/>
                <a:gd name="T27" fmla="*/ 962 h 1154"/>
                <a:gd name="T28" fmla="*/ 422 w 1747"/>
                <a:gd name="T29" fmla="*/ 863 h 1154"/>
                <a:gd name="T30" fmla="*/ 524 w 1747"/>
                <a:gd name="T31" fmla="*/ 830 h 1154"/>
                <a:gd name="T32" fmla="*/ 422 w 1747"/>
                <a:gd name="T33" fmla="*/ 731 h 1154"/>
                <a:gd name="T34" fmla="*/ 524 w 1747"/>
                <a:gd name="T35" fmla="*/ 691 h 1154"/>
                <a:gd name="T36" fmla="*/ 422 w 1747"/>
                <a:gd name="T37" fmla="*/ 592 h 1154"/>
                <a:gd name="T38" fmla="*/ 524 w 1747"/>
                <a:gd name="T39" fmla="*/ 559 h 1154"/>
                <a:gd name="T40" fmla="*/ 422 w 1747"/>
                <a:gd name="T41" fmla="*/ 460 h 1154"/>
                <a:gd name="T42" fmla="*/ 940 w 1747"/>
                <a:gd name="T43" fmla="*/ 938 h 1154"/>
                <a:gd name="T44" fmla="*/ 774 w 1747"/>
                <a:gd name="T45" fmla="*/ 776 h 1154"/>
                <a:gd name="T46" fmla="*/ 940 w 1747"/>
                <a:gd name="T47" fmla="*/ 723 h 1154"/>
                <a:gd name="T48" fmla="*/ 774 w 1747"/>
                <a:gd name="T49" fmla="*/ 561 h 1154"/>
                <a:gd name="T50" fmla="*/ 940 w 1747"/>
                <a:gd name="T51" fmla="*/ 496 h 1154"/>
                <a:gd name="T52" fmla="*/ 774 w 1747"/>
                <a:gd name="T53" fmla="*/ 334 h 1154"/>
                <a:gd name="T54" fmla="*/ 940 w 1747"/>
                <a:gd name="T55" fmla="*/ 281 h 1154"/>
                <a:gd name="T56" fmla="*/ 774 w 1747"/>
                <a:gd name="T57" fmla="*/ 119 h 1154"/>
                <a:gd name="T58" fmla="*/ 1163 w 1747"/>
                <a:gd name="T59" fmla="*/ 938 h 1154"/>
                <a:gd name="T60" fmla="*/ 997 w 1747"/>
                <a:gd name="T61" fmla="*/ 776 h 1154"/>
                <a:gd name="T62" fmla="*/ 1163 w 1747"/>
                <a:gd name="T63" fmla="*/ 723 h 1154"/>
                <a:gd name="T64" fmla="*/ 997 w 1747"/>
                <a:gd name="T65" fmla="*/ 561 h 1154"/>
                <a:gd name="T66" fmla="*/ 1163 w 1747"/>
                <a:gd name="T67" fmla="*/ 496 h 1154"/>
                <a:gd name="T68" fmla="*/ 997 w 1747"/>
                <a:gd name="T69" fmla="*/ 334 h 1154"/>
                <a:gd name="T70" fmla="*/ 1163 w 1747"/>
                <a:gd name="T71" fmla="*/ 281 h 1154"/>
                <a:gd name="T72" fmla="*/ 997 w 1747"/>
                <a:gd name="T73" fmla="*/ 119 h 1154"/>
                <a:gd name="T74" fmla="*/ 1463 w 1747"/>
                <a:gd name="T75" fmla="*/ 950 h 1154"/>
                <a:gd name="T76" fmla="*/ 1361 w 1747"/>
                <a:gd name="T77" fmla="*/ 850 h 1154"/>
                <a:gd name="T78" fmla="*/ 1463 w 1747"/>
                <a:gd name="T79" fmla="*/ 810 h 1154"/>
                <a:gd name="T80" fmla="*/ 1361 w 1747"/>
                <a:gd name="T81" fmla="*/ 711 h 1154"/>
                <a:gd name="T82" fmla="*/ 1463 w 1747"/>
                <a:gd name="T83" fmla="*/ 679 h 1154"/>
                <a:gd name="T84" fmla="*/ 1361 w 1747"/>
                <a:gd name="T85" fmla="*/ 579 h 1154"/>
                <a:gd name="T86" fmla="*/ 1615 w 1747"/>
                <a:gd name="T87" fmla="*/ 950 h 1154"/>
                <a:gd name="T88" fmla="*/ 1514 w 1747"/>
                <a:gd name="T89" fmla="*/ 850 h 1154"/>
                <a:gd name="T90" fmla="*/ 1615 w 1747"/>
                <a:gd name="T91" fmla="*/ 810 h 1154"/>
                <a:gd name="T92" fmla="*/ 1514 w 1747"/>
                <a:gd name="T93" fmla="*/ 711 h 1154"/>
                <a:gd name="T94" fmla="*/ 1615 w 1747"/>
                <a:gd name="T95" fmla="*/ 679 h 1154"/>
                <a:gd name="T96" fmla="*/ 1514 w 1747"/>
                <a:gd name="T97" fmla="*/ 579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47" h="1154">
                  <a:moveTo>
                    <a:pt x="1689" y="1031"/>
                  </a:moveTo>
                  <a:lnTo>
                    <a:pt x="1689" y="548"/>
                  </a:lnTo>
                  <a:lnTo>
                    <a:pt x="1295" y="377"/>
                  </a:lnTo>
                  <a:lnTo>
                    <a:pt x="1295" y="1031"/>
                  </a:lnTo>
                  <a:lnTo>
                    <a:pt x="1260" y="1031"/>
                  </a:lnTo>
                  <a:lnTo>
                    <a:pt x="1260" y="0"/>
                  </a:lnTo>
                  <a:lnTo>
                    <a:pt x="677" y="0"/>
                  </a:lnTo>
                  <a:lnTo>
                    <a:pt x="677" y="1031"/>
                  </a:lnTo>
                  <a:lnTo>
                    <a:pt x="641" y="1031"/>
                  </a:lnTo>
                  <a:lnTo>
                    <a:pt x="641" y="262"/>
                  </a:lnTo>
                  <a:lnTo>
                    <a:pt x="59" y="463"/>
                  </a:lnTo>
                  <a:lnTo>
                    <a:pt x="59" y="1031"/>
                  </a:lnTo>
                  <a:lnTo>
                    <a:pt x="0" y="1031"/>
                  </a:lnTo>
                  <a:lnTo>
                    <a:pt x="0" y="1154"/>
                  </a:lnTo>
                  <a:lnTo>
                    <a:pt x="1747" y="1154"/>
                  </a:lnTo>
                  <a:lnTo>
                    <a:pt x="1747" y="1031"/>
                  </a:lnTo>
                  <a:lnTo>
                    <a:pt x="1689" y="1031"/>
                  </a:lnTo>
                  <a:close/>
                  <a:moveTo>
                    <a:pt x="371" y="962"/>
                  </a:moveTo>
                  <a:lnTo>
                    <a:pt x="371" y="962"/>
                  </a:lnTo>
                  <a:lnTo>
                    <a:pt x="270" y="962"/>
                  </a:lnTo>
                  <a:lnTo>
                    <a:pt x="270" y="863"/>
                  </a:lnTo>
                  <a:lnTo>
                    <a:pt x="371" y="863"/>
                  </a:lnTo>
                  <a:lnTo>
                    <a:pt x="371" y="962"/>
                  </a:lnTo>
                  <a:close/>
                  <a:moveTo>
                    <a:pt x="371" y="830"/>
                  </a:moveTo>
                  <a:lnTo>
                    <a:pt x="371" y="830"/>
                  </a:lnTo>
                  <a:lnTo>
                    <a:pt x="270" y="830"/>
                  </a:lnTo>
                  <a:lnTo>
                    <a:pt x="270" y="731"/>
                  </a:lnTo>
                  <a:lnTo>
                    <a:pt x="371" y="731"/>
                  </a:lnTo>
                  <a:lnTo>
                    <a:pt x="371" y="830"/>
                  </a:lnTo>
                  <a:close/>
                  <a:moveTo>
                    <a:pt x="371" y="691"/>
                  </a:moveTo>
                  <a:lnTo>
                    <a:pt x="371" y="691"/>
                  </a:lnTo>
                  <a:lnTo>
                    <a:pt x="270" y="691"/>
                  </a:lnTo>
                  <a:lnTo>
                    <a:pt x="270" y="592"/>
                  </a:lnTo>
                  <a:lnTo>
                    <a:pt x="371" y="592"/>
                  </a:lnTo>
                  <a:lnTo>
                    <a:pt x="371" y="691"/>
                  </a:lnTo>
                  <a:close/>
                  <a:moveTo>
                    <a:pt x="371" y="559"/>
                  </a:moveTo>
                  <a:lnTo>
                    <a:pt x="371" y="559"/>
                  </a:lnTo>
                  <a:lnTo>
                    <a:pt x="270" y="559"/>
                  </a:lnTo>
                  <a:lnTo>
                    <a:pt x="270" y="460"/>
                  </a:lnTo>
                  <a:lnTo>
                    <a:pt x="371" y="460"/>
                  </a:lnTo>
                  <a:lnTo>
                    <a:pt x="371" y="559"/>
                  </a:lnTo>
                  <a:close/>
                  <a:moveTo>
                    <a:pt x="524" y="962"/>
                  </a:moveTo>
                  <a:lnTo>
                    <a:pt x="524" y="962"/>
                  </a:lnTo>
                  <a:lnTo>
                    <a:pt x="422" y="962"/>
                  </a:lnTo>
                  <a:lnTo>
                    <a:pt x="422" y="863"/>
                  </a:lnTo>
                  <a:lnTo>
                    <a:pt x="524" y="863"/>
                  </a:lnTo>
                  <a:lnTo>
                    <a:pt x="524" y="962"/>
                  </a:lnTo>
                  <a:close/>
                  <a:moveTo>
                    <a:pt x="524" y="830"/>
                  </a:moveTo>
                  <a:lnTo>
                    <a:pt x="524" y="830"/>
                  </a:lnTo>
                  <a:lnTo>
                    <a:pt x="422" y="830"/>
                  </a:lnTo>
                  <a:lnTo>
                    <a:pt x="422" y="731"/>
                  </a:lnTo>
                  <a:lnTo>
                    <a:pt x="524" y="731"/>
                  </a:lnTo>
                  <a:lnTo>
                    <a:pt x="524" y="830"/>
                  </a:lnTo>
                  <a:close/>
                  <a:moveTo>
                    <a:pt x="524" y="691"/>
                  </a:moveTo>
                  <a:lnTo>
                    <a:pt x="524" y="691"/>
                  </a:lnTo>
                  <a:lnTo>
                    <a:pt x="422" y="691"/>
                  </a:lnTo>
                  <a:lnTo>
                    <a:pt x="422" y="592"/>
                  </a:lnTo>
                  <a:lnTo>
                    <a:pt x="524" y="592"/>
                  </a:lnTo>
                  <a:lnTo>
                    <a:pt x="524" y="691"/>
                  </a:lnTo>
                  <a:close/>
                  <a:moveTo>
                    <a:pt x="524" y="559"/>
                  </a:moveTo>
                  <a:lnTo>
                    <a:pt x="524" y="559"/>
                  </a:lnTo>
                  <a:lnTo>
                    <a:pt x="422" y="559"/>
                  </a:lnTo>
                  <a:lnTo>
                    <a:pt x="422" y="460"/>
                  </a:lnTo>
                  <a:lnTo>
                    <a:pt x="524" y="460"/>
                  </a:lnTo>
                  <a:lnTo>
                    <a:pt x="524" y="559"/>
                  </a:lnTo>
                  <a:close/>
                  <a:moveTo>
                    <a:pt x="940" y="938"/>
                  </a:moveTo>
                  <a:lnTo>
                    <a:pt x="940" y="938"/>
                  </a:lnTo>
                  <a:lnTo>
                    <a:pt x="774" y="938"/>
                  </a:lnTo>
                  <a:lnTo>
                    <a:pt x="774" y="776"/>
                  </a:lnTo>
                  <a:lnTo>
                    <a:pt x="940" y="776"/>
                  </a:lnTo>
                  <a:lnTo>
                    <a:pt x="940" y="938"/>
                  </a:lnTo>
                  <a:close/>
                  <a:moveTo>
                    <a:pt x="940" y="723"/>
                  </a:moveTo>
                  <a:lnTo>
                    <a:pt x="940" y="723"/>
                  </a:lnTo>
                  <a:lnTo>
                    <a:pt x="774" y="723"/>
                  </a:lnTo>
                  <a:lnTo>
                    <a:pt x="774" y="561"/>
                  </a:lnTo>
                  <a:lnTo>
                    <a:pt x="940" y="561"/>
                  </a:lnTo>
                  <a:lnTo>
                    <a:pt x="940" y="723"/>
                  </a:lnTo>
                  <a:close/>
                  <a:moveTo>
                    <a:pt x="940" y="496"/>
                  </a:moveTo>
                  <a:lnTo>
                    <a:pt x="940" y="496"/>
                  </a:lnTo>
                  <a:lnTo>
                    <a:pt x="774" y="496"/>
                  </a:lnTo>
                  <a:lnTo>
                    <a:pt x="774" y="334"/>
                  </a:lnTo>
                  <a:lnTo>
                    <a:pt x="940" y="334"/>
                  </a:lnTo>
                  <a:lnTo>
                    <a:pt x="940" y="496"/>
                  </a:lnTo>
                  <a:close/>
                  <a:moveTo>
                    <a:pt x="940" y="281"/>
                  </a:moveTo>
                  <a:lnTo>
                    <a:pt x="940" y="281"/>
                  </a:lnTo>
                  <a:lnTo>
                    <a:pt x="774" y="281"/>
                  </a:lnTo>
                  <a:lnTo>
                    <a:pt x="774" y="119"/>
                  </a:lnTo>
                  <a:lnTo>
                    <a:pt x="940" y="119"/>
                  </a:lnTo>
                  <a:lnTo>
                    <a:pt x="940" y="281"/>
                  </a:lnTo>
                  <a:close/>
                  <a:moveTo>
                    <a:pt x="1163" y="938"/>
                  </a:moveTo>
                  <a:lnTo>
                    <a:pt x="1163" y="938"/>
                  </a:lnTo>
                  <a:lnTo>
                    <a:pt x="997" y="938"/>
                  </a:lnTo>
                  <a:lnTo>
                    <a:pt x="997" y="776"/>
                  </a:lnTo>
                  <a:lnTo>
                    <a:pt x="1163" y="776"/>
                  </a:lnTo>
                  <a:lnTo>
                    <a:pt x="1163" y="938"/>
                  </a:lnTo>
                  <a:close/>
                  <a:moveTo>
                    <a:pt x="1163" y="723"/>
                  </a:moveTo>
                  <a:lnTo>
                    <a:pt x="1163" y="723"/>
                  </a:lnTo>
                  <a:lnTo>
                    <a:pt x="997" y="723"/>
                  </a:lnTo>
                  <a:lnTo>
                    <a:pt x="997" y="561"/>
                  </a:lnTo>
                  <a:lnTo>
                    <a:pt x="1163" y="561"/>
                  </a:lnTo>
                  <a:lnTo>
                    <a:pt x="1163" y="723"/>
                  </a:lnTo>
                  <a:close/>
                  <a:moveTo>
                    <a:pt x="1163" y="496"/>
                  </a:moveTo>
                  <a:lnTo>
                    <a:pt x="1163" y="496"/>
                  </a:lnTo>
                  <a:lnTo>
                    <a:pt x="997" y="496"/>
                  </a:lnTo>
                  <a:lnTo>
                    <a:pt x="997" y="334"/>
                  </a:lnTo>
                  <a:lnTo>
                    <a:pt x="1163" y="334"/>
                  </a:lnTo>
                  <a:lnTo>
                    <a:pt x="1163" y="496"/>
                  </a:lnTo>
                  <a:close/>
                  <a:moveTo>
                    <a:pt x="1163" y="281"/>
                  </a:moveTo>
                  <a:lnTo>
                    <a:pt x="1163" y="281"/>
                  </a:lnTo>
                  <a:lnTo>
                    <a:pt x="997" y="281"/>
                  </a:lnTo>
                  <a:lnTo>
                    <a:pt x="997" y="119"/>
                  </a:lnTo>
                  <a:lnTo>
                    <a:pt x="1163" y="119"/>
                  </a:lnTo>
                  <a:lnTo>
                    <a:pt x="1163" y="281"/>
                  </a:lnTo>
                  <a:close/>
                  <a:moveTo>
                    <a:pt x="1463" y="950"/>
                  </a:moveTo>
                  <a:lnTo>
                    <a:pt x="1463" y="950"/>
                  </a:lnTo>
                  <a:lnTo>
                    <a:pt x="1361" y="950"/>
                  </a:lnTo>
                  <a:lnTo>
                    <a:pt x="1361" y="850"/>
                  </a:lnTo>
                  <a:lnTo>
                    <a:pt x="1463" y="850"/>
                  </a:lnTo>
                  <a:lnTo>
                    <a:pt x="1463" y="950"/>
                  </a:lnTo>
                  <a:close/>
                  <a:moveTo>
                    <a:pt x="1463" y="810"/>
                  </a:moveTo>
                  <a:lnTo>
                    <a:pt x="1463" y="810"/>
                  </a:lnTo>
                  <a:lnTo>
                    <a:pt x="1361" y="810"/>
                  </a:lnTo>
                  <a:lnTo>
                    <a:pt x="1361" y="711"/>
                  </a:lnTo>
                  <a:lnTo>
                    <a:pt x="1463" y="711"/>
                  </a:lnTo>
                  <a:lnTo>
                    <a:pt x="1463" y="810"/>
                  </a:lnTo>
                  <a:close/>
                  <a:moveTo>
                    <a:pt x="1463" y="679"/>
                  </a:moveTo>
                  <a:lnTo>
                    <a:pt x="1463" y="679"/>
                  </a:lnTo>
                  <a:lnTo>
                    <a:pt x="1361" y="679"/>
                  </a:lnTo>
                  <a:lnTo>
                    <a:pt x="1361" y="579"/>
                  </a:lnTo>
                  <a:lnTo>
                    <a:pt x="1463" y="579"/>
                  </a:lnTo>
                  <a:lnTo>
                    <a:pt x="1463" y="679"/>
                  </a:lnTo>
                  <a:close/>
                  <a:moveTo>
                    <a:pt x="1615" y="950"/>
                  </a:moveTo>
                  <a:lnTo>
                    <a:pt x="1615" y="950"/>
                  </a:lnTo>
                  <a:lnTo>
                    <a:pt x="1514" y="950"/>
                  </a:lnTo>
                  <a:lnTo>
                    <a:pt x="1514" y="850"/>
                  </a:lnTo>
                  <a:lnTo>
                    <a:pt x="1615" y="850"/>
                  </a:lnTo>
                  <a:lnTo>
                    <a:pt x="1615" y="950"/>
                  </a:lnTo>
                  <a:close/>
                  <a:moveTo>
                    <a:pt x="1615" y="810"/>
                  </a:moveTo>
                  <a:lnTo>
                    <a:pt x="1615" y="810"/>
                  </a:lnTo>
                  <a:lnTo>
                    <a:pt x="1514" y="810"/>
                  </a:lnTo>
                  <a:lnTo>
                    <a:pt x="1514" y="711"/>
                  </a:lnTo>
                  <a:lnTo>
                    <a:pt x="1615" y="711"/>
                  </a:lnTo>
                  <a:lnTo>
                    <a:pt x="1615" y="810"/>
                  </a:lnTo>
                  <a:close/>
                  <a:moveTo>
                    <a:pt x="1615" y="679"/>
                  </a:moveTo>
                  <a:lnTo>
                    <a:pt x="1615" y="679"/>
                  </a:lnTo>
                  <a:lnTo>
                    <a:pt x="1514" y="679"/>
                  </a:lnTo>
                  <a:lnTo>
                    <a:pt x="1514" y="579"/>
                  </a:lnTo>
                  <a:lnTo>
                    <a:pt x="1615" y="579"/>
                  </a:lnTo>
                  <a:lnTo>
                    <a:pt x="1615" y="6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7661" name="Freeform 12"/>
          <p:cNvSpPr>
            <a:spLocks noChangeArrowheads="1"/>
          </p:cNvSpPr>
          <p:nvPr/>
        </p:nvSpPr>
        <p:spPr bwMode="auto">
          <a:xfrm>
            <a:off x="3944938" y="1931988"/>
            <a:ext cx="582612" cy="582612"/>
          </a:xfrm>
          <a:custGeom>
            <a:avLst/>
            <a:gdLst>
              <a:gd name="T0" fmla="*/ 269 w 653"/>
              <a:gd name="T1" fmla="*/ 653 h 653"/>
              <a:gd name="T2" fmla="*/ 269 w 653"/>
              <a:gd name="T3" fmla="*/ 382 h 653"/>
              <a:gd name="T4" fmla="*/ 0 w 653"/>
              <a:gd name="T5" fmla="*/ 382 h 653"/>
              <a:gd name="T6" fmla="*/ 0 w 653"/>
              <a:gd name="T7" fmla="*/ 269 h 653"/>
              <a:gd name="T8" fmla="*/ 269 w 653"/>
              <a:gd name="T9" fmla="*/ 269 h 653"/>
              <a:gd name="T10" fmla="*/ 269 w 653"/>
              <a:gd name="T11" fmla="*/ 0 h 653"/>
              <a:gd name="T12" fmla="*/ 384 w 653"/>
              <a:gd name="T13" fmla="*/ 0 h 653"/>
              <a:gd name="T14" fmla="*/ 384 w 653"/>
              <a:gd name="T15" fmla="*/ 269 h 653"/>
              <a:gd name="T16" fmla="*/ 653 w 653"/>
              <a:gd name="T17" fmla="*/ 269 h 653"/>
              <a:gd name="T18" fmla="*/ 653 w 653"/>
              <a:gd name="T19" fmla="*/ 382 h 653"/>
              <a:gd name="T20" fmla="*/ 384 w 653"/>
              <a:gd name="T21" fmla="*/ 382 h 653"/>
              <a:gd name="T22" fmla="*/ 384 w 653"/>
              <a:gd name="T23" fmla="*/ 653 h 653"/>
              <a:gd name="T24" fmla="*/ 269 w 653"/>
              <a:gd name="T25" fmla="*/ 653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3" h="653">
                <a:moveTo>
                  <a:pt x="269" y="653"/>
                </a:moveTo>
                <a:lnTo>
                  <a:pt x="269" y="382"/>
                </a:lnTo>
                <a:lnTo>
                  <a:pt x="0" y="382"/>
                </a:lnTo>
                <a:lnTo>
                  <a:pt x="0" y="269"/>
                </a:lnTo>
                <a:lnTo>
                  <a:pt x="269" y="269"/>
                </a:lnTo>
                <a:lnTo>
                  <a:pt x="269" y="0"/>
                </a:lnTo>
                <a:lnTo>
                  <a:pt x="384" y="0"/>
                </a:lnTo>
                <a:lnTo>
                  <a:pt x="384" y="269"/>
                </a:lnTo>
                <a:lnTo>
                  <a:pt x="653" y="269"/>
                </a:lnTo>
                <a:lnTo>
                  <a:pt x="653" y="382"/>
                </a:lnTo>
                <a:lnTo>
                  <a:pt x="384" y="382"/>
                </a:lnTo>
                <a:lnTo>
                  <a:pt x="384" y="653"/>
                </a:lnTo>
                <a:lnTo>
                  <a:pt x="269" y="653"/>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62" name="Freeform 13"/>
          <p:cNvSpPr>
            <a:spLocks noChangeArrowheads="1"/>
          </p:cNvSpPr>
          <p:nvPr/>
        </p:nvSpPr>
        <p:spPr bwMode="auto">
          <a:xfrm>
            <a:off x="7713663" y="1931988"/>
            <a:ext cx="584200" cy="582612"/>
          </a:xfrm>
          <a:custGeom>
            <a:avLst/>
            <a:gdLst>
              <a:gd name="T0" fmla="*/ 269 w 653"/>
              <a:gd name="T1" fmla="*/ 653 h 653"/>
              <a:gd name="T2" fmla="*/ 269 w 653"/>
              <a:gd name="T3" fmla="*/ 382 h 653"/>
              <a:gd name="T4" fmla="*/ 0 w 653"/>
              <a:gd name="T5" fmla="*/ 382 h 653"/>
              <a:gd name="T6" fmla="*/ 0 w 653"/>
              <a:gd name="T7" fmla="*/ 269 h 653"/>
              <a:gd name="T8" fmla="*/ 269 w 653"/>
              <a:gd name="T9" fmla="*/ 269 h 653"/>
              <a:gd name="T10" fmla="*/ 269 w 653"/>
              <a:gd name="T11" fmla="*/ 0 h 653"/>
              <a:gd name="T12" fmla="*/ 384 w 653"/>
              <a:gd name="T13" fmla="*/ 0 h 653"/>
              <a:gd name="T14" fmla="*/ 384 w 653"/>
              <a:gd name="T15" fmla="*/ 269 h 653"/>
              <a:gd name="T16" fmla="*/ 653 w 653"/>
              <a:gd name="T17" fmla="*/ 269 h 653"/>
              <a:gd name="T18" fmla="*/ 653 w 653"/>
              <a:gd name="T19" fmla="*/ 382 h 653"/>
              <a:gd name="T20" fmla="*/ 384 w 653"/>
              <a:gd name="T21" fmla="*/ 382 h 653"/>
              <a:gd name="T22" fmla="*/ 384 w 653"/>
              <a:gd name="T23" fmla="*/ 653 h 653"/>
              <a:gd name="T24" fmla="*/ 269 w 653"/>
              <a:gd name="T25" fmla="*/ 653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3" h="653">
                <a:moveTo>
                  <a:pt x="269" y="653"/>
                </a:moveTo>
                <a:lnTo>
                  <a:pt x="269" y="382"/>
                </a:lnTo>
                <a:lnTo>
                  <a:pt x="0" y="382"/>
                </a:lnTo>
                <a:lnTo>
                  <a:pt x="0" y="269"/>
                </a:lnTo>
                <a:lnTo>
                  <a:pt x="269" y="269"/>
                </a:lnTo>
                <a:lnTo>
                  <a:pt x="269" y="0"/>
                </a:lnTo>
                <a:lnTo>
                  <a:pt x="384" y="0"/>
                </a:lnTo>
                <a:lnTo>
                  <a:pt x="384" y="269"/>
                </a:lnTo>
                <a:lnTo>
                  <a:pt x="653" y="269"/>
                </a:lnTo>
                <a:lnTo>
                  <a:pt x="653" y="382"/>
                </a:lnTo>
                <a:lnTo>
                  <a:pt x="384" y="382"/>
                </a:lnTo>
                <a:lnTo>
                  <a:pt x="384" y="653"/>
                </a:lnTo>
                <a:lnTo>
                  <a:pt x="269" y="653"/>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63" name="矩形 83"/>
          <p:cNvSpPr>
            <a:spLocks noChangeArrowheads="1"/>
          </p:cNvSpPr>
          <p:nvPr/>
        </p:nvSpPr>
        <p:spPr bwMode="auto">
          <a:xfrm>
            <a:off x="1289050" y="4349750"/>
            <a:ext cx="9669463" cy="2117725"/>
          </a:xfrm>
          <a:prstGeom prst="rect">
            <a:avLst/>
          </a:prstGeom>
          <a:solidFill>
            <a:srgbClr val="F2F2F2"/>
          </a:solidFill>
          <a:ln w="9525">
            <a:solidFill>
              <a:schemeClr val="accent1"/>
            </a:solidFill>
            <a:miter lim="800000"/>
            <a:headEnd/>
            <a:tailEnd/>
          </a:ln>
        </p:spPr>
        <p:txBody>
          <a:bodyPr/>
          <a:lstStyle/>
          <a:p>
            <a:endParaRPr lang="zh-CN" altLang="en-US">
              <a:ea typeface="宋体" pitchFamily="2" charset="-122"/>
            </a:endParaRPr>
          </a:p>
        </p:txBody>
      </p:sp>
      <p:sp>
        <p:nvSpPr>
          <p:cNvPr id="2" name="TextBox 84"/>
          <p:cNvSpPr txBox="1">
            <a:spLocks noChangeArrowheads="1"/>
          </p:cNvSpPr>
          <p:nvPr/>
        </p:nvSpPr>
        <p:spPr bwMode="auto">
          <a:xfrm>
            <a:off x="1528763" y="4518025"/>
            <a:ext cx="9247187"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r>
              <a:rPr lang="zh-CN" altLang="en-US">
                <a:solidFill>
                  <a:srgbClr val="595959"/>
                </a:solidFill>
                <a:latin typeface="微软雅黑" pitchFamily="34" charset="-122"/>
                <a:sym typeface="微软雅黑" pitchFamily="34" charset="-122"/>
              </a:rPr>
              <a:t>这里输入产品形式的简介，这里输入产品形式的简介，这里输入产品形式的简介，这里输入产品形式的简介，这里输入产品形式的简介，里输入产品形式的简介，这里输入产品形式的简介，这里输入产品形式的简介，这里输入产品形式的简介，这里输入产品形式的简介，这里输入产品形式的简介，里输入产品形式的简介。</a:t>
            </a:r>
          </a:p>
          <a:p>
            <a:pPr algn="just" eaLnBrk="0" hangingPunct="0"/>
            <a:r>
              <a:rPr lang="zh-CN" altLang="en-US">
                <a:solidFill>
                  <a:srgbClr val="595959"/>
                </a:solidFill>
                <a:latin typeface="微软雅黑" pitchFamily="34" charset="-122"/>
                <a:sym typeface="微软雅黑" pitchFamily="34" charset="-122"/>
              </a:rPr>
              <a:t>这里输入产品形式的简介，这里输入产品形式的简介，这里输入产品形式的简介，这里输入产品形式的简介，这里输入产品形式的简介，里输入产品形式的简介。</a:t>
            </a:r>
          </a:p>
        </p:txBody>
      </p:sp>
      <p:sp>
        <p:nvSpPr>
          <p:cNvPr id="3" name="Freeform 12"/>
          <p:cNvSpPr>
            <a:spLocks noChangeArrowheads="1"/>
          </p:cNvSpPr>
          <p:nvPr/>
        </p:nvSpPr>
        <p:spPr bwMode="auto">
          <a:xfrm>
            <a:off x="1214438" y="4203700"/>
            <a:ext cx="528637"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 name="Freeform 12"/>
          <p:cNvSpPr>
            <a:spLocks noChangeArrowheads="1"/>
          </p:cNvSpPr>
          <p:nvPr/>
        </p:nvSpPr>
        <p:spPr bwMode="auto">
          <a:xfrm flipH="1" flipV="1">
            <a:off x="10510838" y="6007100"/>
            <a:ext cx="528637"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 name="TextBox 21"/>
          <p:cNvSpPr txBox="1">
            <a:spLocks noChangeArrowheads="1"/>
          </p:cNvSpPr>
          <p:nvPr/>
        </p:nvSpPr>
        <p:spPr bwMode="auto">
          <a:xfrm>
            <a:off x="1350963" y="3389313"/>
            <a:ext cx="16637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000" b="1">
                <a:solidFill>
                  <a:schemeClr val="accent1"/>
                </a:solidFill>
                <a:latin typeface="微软雅黑" pitchFamily="34" charset="-122"/>
              </a:rPr>
              <a:t>线下门店</a:t>
            </a:r>
          </a:p>
        </p:txBody>
      </p:sp>
      <p:sp>
        <p:nvSpPr>
          <p:cNvPr id="6" name="TextBox 22"/>
          <p:cNvSpPr txBox="1">
            <a:spLocks noChangeArrowheads="1"/>
          </p:cNvSpPr>
          <p:nvPr/>
        </p:nvSpPr>
        <p:spPr bwMode="auto">
          <a:xfrm>
            <a:off x="5321300" y="3389313"/>
            <a:ext cx="16637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000" b="1">
                <a:solidFill>
                  <a:schemeClr val="accent1"/>
                </a:solidFill>
                <a:latin typeface="微软雅黑" pitchFamily="34" charset="-122"/>
              </a:rPr>
              <a:t>手机</a:t>
            </a:r>
            <a:r>
              <a:rPr lang="en-US" altLang="zh-CN" sz="2000" b="1">
                <a:solidFill>
                  <a:schemeClr val="accent1"/>
                </a:solidFill>
                <a:latin typeface="微软雅黑" pitchFamily="34" charset="-122"/>
              </a:rPr>
              <a:t>APP</a:t>
            </a:r>
            <a:endParaRPr lang="zh-CN" altLang="en-US" sz="2000" b="1">
              <a:solidFill>
                <a:schemeClr val="accent1"/>
              </a:solidFill>
              <a:latin typeface="微软雅黑" pitchFamily="34" charset="-122"/>
            </a:endParaRPr>
          </a:p>
        </p:txBody>
      </p:sp>
      <p:sp>
        <p:nvSpPr>
          <p:cNvPr id="7" name="TextBox 23"/>
          <p:cNvSpPr txBox="1">
            <a:spLocks noChangeArrowheads="1"/>
          </p:cNvSpPr>
          <p:nvPr/>
        </p:nvSpPr>
        <p:spPr bwMode="auto">
          <a:xfrm>
            <a:off x="8993188" y="3389313"/>
            <a:ext cx="16637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000" b="1">
                <a:solidFill>
                  <a:schemeClr val="accent1"/>
                </a:solidFill>
                <a:latin typeface="微软雅黑" pitchFamily="34" charset="-122"/>
              </a:rPr>
              <a:t>电脑客户端</a:t>
            </a:r>
          </a:p>
        </p:txBody>
      </p:sp>
    </p:spTree>
  </p:cSld>
  <p:clrMapOvr>
    <a:masterClrMapping/>
  </p:clrMapOvr>
  <p:transition spd="slow" advTm="969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7650"/>
                                        </p:tgtEl>
                                        <p:attrNameLst>
                                          <p:attrName>style.visibility</p:attrName>
                                        </p:attrNameLst>
                                      </p:cBhvr>
                                      <p:to>
                                        <p:strVal val="visible"/>
                                      </p:to>
                                    </p:set>
                                    <p:anim calcmode="lin" valueType="num">
                                      <p:cBhvr>
                                        <p:cTn id="7" dur="400" fill="hold"/>
                                        <p:tgtEl>
                                          <p:spTgt spid="27650"/>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7650"/>
                                        </p:tgtEl>
                                        <p:attrNameLst>
                                          <p:attrName>ppt_y</p:attrName>
                                        </p:attrNameLst>
                                      </p:cBhvr>
                                      <p:tavLst>
                                        <p:tav tm="0">
                                          <p:val>
                                            <p:strVal val="#ppt_y"/>
                                          </p:val>
                                        </p:tav>
                                        <p:tav tm="100000">
                                          <p:val>
                                            <p:strVal val="#ppt_y"/>
                                          </p:val>
                                        </p:tav>
                                      </p:tavLst>
                                    </p:anim>
                                    <p:anim calcmode="lin" valueType="num">
                                      <p:cBhvr>
                                        <p:cTn id="9" dur="400" fill="hold"/>
                                        <p:tgtEl>
                                          <p:spTgt spid="27650"/>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765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7650"/>
                                        </p:tgtEl>
                                      </p:cBhvr>
                                    </p:animEffect>
                                  </p:childTnLst>
                                </p:cTn>
                              </p:par>
                            </p:childTnLst>
                          </p:cTn>
                        </p:par>
                        <p:par>
                          <p:cTn id="12" fill="hold" nodeType="afterGroup">
                            <p:stCondLst>
                              <p:cond delay="760"/>
                            </p:stCondLst>
                            <p:childTnLst>
                              <p:par>
                                <p:cTn id="13" presetID="10" presetClass="entr" presetSubtype="0" fill="hold" nodeType="afterEffect">
                                  <p:stCondLst>
                                    <p:cond delay="0"/>
                                  </p:stCondLst>
                                  <p:childTnLst>
                                    <p:set>
                                      <p:cBhvr>
                                        <p:cTn id="14" dur="1" fill="hold">
                                          <p:stCondLst>
                                            <p:cond delay="0"/>
                                          </p:stCondLst>
                                        </p:cTn>
                                        <p:tgtEl>
                                          <p:spTgt spid="27658"/>
                                        </p:tgtEl>
                                        <p:attrNameLst>
                                          <p:attrName>style.visibility</p:attrName>
                                        </p:attrNameLst>
                                      </p:cBhvr>
                                      <p:to>
                                        <p:strVal val="visible"/>
                                      </p:to>
                                    </p:set>
                                    <p:anim calcmode="lin" valueType="num">
                                      <p:cBhvr>
                                        <p:cTn id="15" dur="500" fill="hold"/>
                                        <p:tgtEl>
                                          <p:spTgt spid="27658"/>
                                        </p:tgtEl>
                                        <p:attrNameLst>
                                          <p:attrName>ppt_w</p:attrName>
                                        </p:attrNameLst>
                                      </p:cBhvr>
                                      <p:tavLst>
                                        <p:tav tm="0">
                                          <p:val>
                                            <p:fltVal val="0"/>
                                          </p:val>
                                        </p:tav>
                                        <p:tav tm="100000">
                                          <p:val>
                                            <p:strVal val="#ppt_w"/>
                                          </p:val>
                                        </p:tav>
                                      </p:tavLst>
                                    </p:anim>
                                    <p:anim calcmode="lin" valueType="num">
                                      <p:cBhvr>
                                        <p:cTn id="16" dur="500" fill="hold"/>
                                        <p:tgtEl>
                                          <p:spTgt spid="27658"/>
                                        </p:tgtEl>
                                        <p:attrNameLst>
                                          <p:attrName>ppt_h</p:attrName>
                                        </p:attrNameLst>
                                      </p:cBhvr>
                                      <p:tavLst>
                                        <p:tav tm="0">
                                          <p:val>
                                            <p:fltVal val="0"/>
                                          </p:val>
                                        </p:tav>
                                        <p:tav tm="100000">
                                          <p:val>
                                            <p:strVal val="#ppt_h"/>
                                          </p:val>
                                        </p:tav>
                                      </p:tavLst>
                                    </p:anim>
                                    <p:animEffect transition="in" filter="fade">
                                      <p:cBhvr>
                                        <p:cTn id="17" dur="500"/>
                                        <p:tgtEl>
                                          <p:spTgt spid="27658"/>
                                        </p:tgtEl>
                                      </p:cBhvr>
                                    </p:animEffect>
                                  </p:childTnLst>
                                </p:cTn>
                              </p:par>
                            </p:childTnLst>
                          </p:cTn>
                        </p:par>
                        <p:par>
                          <p:cTn id="18" fill="hold" nodeType="afterGroup">
                            <p:stCondLst>
                              <p:cond delay="1260"/>
                            </p:stCondLst>
                            <p:childTnLst>
                              <p:par>
                                <p:cTn id="19" presetID="42" presetClass="entr" presetSubtype="0"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par>
                          <p:cTn id="24" fill="hold" nodeType="afterGroup">
                            <p:stCondLst>
                              <p:cond delay="2260"/>
                            </p:stCondLst>
                            <p:childTnLst>
                              <p:par>
                                <p:cTn id="25" presetID="52" presetClass="entr" presetSubtype="0" fill="hold" nodeType="afterEffect">
                                  <p:stCondLst>
                                    <p:cond delay="0"/>
                                  </p:stCondLst>
                                  <p:childTnLst>
                                    <p:set>
                                      <p:cBhvr>
                                        <p:cTn id="26" dur="1" fill="hold">
                                          <p:stCondLst>
                                            <p:cond delay="0"/>
                                          </p:stCondLst>
                                        </p:cTn>
                                        <p:tgtEl>
                                          <p:spTgt spid="27661"/>
                                        </p:tgtEl>
                                        <p:attrNameLst>
                                          <p:attrName>style.visibility</p:attrName>
                                        </p:attrNameLst>
                                      </p:cBhvr>
                                      <p:to>
                                        <p:strVal val="visible"/>
                                      </p:to>
                                    </p:set>
                                    <p:animScale>
                                      <p:cBhvr>
                                        <p:cTn id="27" dur="1000" decel="50000" fill="hold">
                                          <p:stCondLst>
                                            <p:cond delay="0"/>
                                          </p:stCondLst>
                                        </p:cTn>
                                        <p:tgtEl>
                                          <p:spTgt spid="2766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8" dur="1000" decel="50000" fill="hold">
                                          <p:stCondLst>
                                            <p:cond delay="0"/>
                                          </p:stCondLst>
                                        </p:cTn>
                                        <p:tgtEl>
                                          <p:spTgt spid="27661"/>
                                        </p:tgtEl>
                                        <p:attrNameLst>
                                          <p:attrName>ppt_x,ppt_y</p:attrName>
                                        </p:attrNameLst>
                                      </p:cBhvr>
                                      <p:rCtr x="0" y="0"/>
                                    </p:animMotion>
                                    <p:animEffect transition="in" filter="fade">
                                      <p:cBhvr>
                                        <p:cTn id="29" dur="1000"/>
                                        <p:tgtEl>
                                          <p:spTgt spid="27661"/>
                                        </p:tgtEl>
                                      </p:cBhvr>
                                    </p:animEffect>
                                  </p:childTnLst>
                                </p:cTn>
                              </p:par>
                            </p:childTnLst>
                          </p:cTn>
                        </p:par>
                        <p:par>
                          <p:cTn id="30" fill="hold" nodeType="afterGroup">
                            <p:stCondLst>
                              <p:cond delay="3260"/>
                            </p:stCondLst>
                            <p:childTnLst>
                              <p:par>
                                <p:cTn id="31" presetID="10" presetClass="entr" presetSubtype="0" fill="hold" nodeType="afterEffect">
                                  <p:stCondLst>
                                    <p:cond delay="0"/>
                                  </p:stCondLst>
                                  <p:childTnLst>
                                    <p:set>
                                      <p:cBhvr>
                                        <p:cTn id="32" dur="1" fill="hold">
                                          <p:stCondLst>
                                            <p:cond delay="0"/>
                                          </p:stCondLst>
                                        </p:cTn>
                                        <p:tgtEl>
                                          <p:spTgt spid="27652"/>
                                        </p:tgtEl>
                                        <p:attrNameLst>
                                          <p:attrName>style.visibility</p:attrName>
                                        </p:attrNameLst>
                                      </p:cBhvr>
                                      <p:to>
                                        <p:strVal val="visible"/>
                                      </p:to>
                                    </p:set>
                                    <p:anim calcmode="lin" valueType="num">
                                      <p:cBhvr>
                                        <p:cTn id="33" dur="500" fill="hold"/>
                                        <p:tgtEl>
                                          <p:spTgt spid="27652"/>
                                        </p:tgtEl>
                                        <p:attrNameLst>
                                          <p:attrName>ppt_w</p:attrName>
                                        </p:attrNameLst>
                                      </p:cBhvr>
                                      <p:tavLst>
                                        <p:tav tm="0">
                                          <p:val>
                                            <p:fltVal val="0"/>
                                          </p:val>
                                        </p:tav>
                                        <p:tav tm="100000">
                                          <p:val>
                                            <p:strVal val="#ppt_w"/>
                                          </p:val>
                                        </p:tav>
                                      </p:tavLst>
                                    </p:anim>
                                    <p:anim calcmode="lin" valueType="num">
                                      <p:cBhvr>
                                        <p:cTn id="34" dur="500" fill="hold"/>
                                        <p:tgtEl>
                                          <p:spTgt spid="27652"/>
                                        </p:tgtEl>
                                        <p:attrNameLst>
                                          <p:attrName>ppt_h</p:attrName>
                                        </p:attrNameLst>
                                      </p:cBhvr>
                                      <p:tavLst>
                                        <p:tav tm="0">
                                          <p:val>
                                            <p:fltVal val="0"/>
                                          </p:val>
                                        </p:tav>
                                        <p:tav tm="100000">
                                          <p:val>
                                            <p:strVal val="#ppt_h"/>
                                          </p:val>
                                        </p:tav>
                                      </p:tavLst>
                                    </p:anim>
                                    <p:animEffect transition="in" filter="fade">
                                      <p:cBhvr>
                                        <p:cTn id="35" dur="500"/>
                                        <p:tgtEl>
                                          <p:spTgt spid="27652"/>
                                        </p:tgtEl>
                                      </p:cBhvr>
                                    </p:animEffect>
                                  </p:childTnLst>
                                </p:cTn>
                              </p:par>
                              <p:par>
                                <p:cTn id="36" presetID="42" presetClass="entr" presetSubtype="0" fill="hold" grpId="0" nodeType="with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1000"/>
                                        <p:tgtEl>
                                          <p:spTgt spid="6"/>
                                        </p:tgtEl>
                                      </p:cBhvr>
                                    </p:animEffect>
                                    <p:anim calcmode="lin" valueType="num">
                                      <p:cBhvr>
                                        <p:cTn id="39" dur="1000" fill="hold"/>
                                        <p:tgtEl>
                                          <p:spTgt spid="6"/>
                                        </p:tgtEl>
                                        <p:attrNameLst>
                                          <p:attrName>ppt_x</p:attrName>
                                        </p:attrNameLst>
                                      </p:cBhvr>
                                      <p:tavLst>
                                        <p:tav tm="0">
                                          <p:val>
                                            <p:strVal val="#ppt_x"/>
                                          </p:val>
                                        </p:tav>
                                        <p:tav tm="100000">
                                          <p:val>
                                            <p:strVal val="#ppt_x"/>
                                          </p:val>
                                        </p:tav>
                                      </p:tavLst>
                                    </p:anim>
                                    <p:anim calcmode="lin" valueType="num">
                                      <p:cBhvr>
                                        <p:cTn id="40" dur="1000" fill="hold"/>
                                        <p:tgtEl>
                                          <p:spTgt spid="6"/>
                                        </p:tgtEl>
                                        <p:attrNameLst>
                                          <p:attrName>ppt_y</p:attrName>
                                        </p:attrNameLst>
                                      </p:cBhvr>
                                      <p:tavLst>
                                        <p:tav tm="0">
                                          <p:val>
                                            <p:strVal val="#ppt_y+.1"/>
                                          </p:val>
                                        </p:tav>
                                        <p:tav tm="100000">
                                          <p:val>
                                            <p:strVal val="#ppt_y"/>
                                          </p:val>
                                        </p:tav>
                                      </p:tavLst>
                                    </p:anim>
                                  </p:childTnLst>
                                </p:cTn>
                              </p:par>
                            </p:childTnLst>
                          </p:cTn>
                        </p:par>
                        <p:par>
                          <p:cTn id="41" fill="hold" nodeType="afterGroup">
                            <p:stCondLst>
                              <p:cond delay="4260"/>
                            </p:stCondLst>
                            <p:childTnLst>
                              <p:par>
                                <p:cTn id="42" presetID="52" presetClass="entr" presetSubtype="0" fill="hold" nodeType="afterEffect">
                                  <p:stCondLst>
                                    <p:cond delay="0"/>
                                  </p:stCondLst>
                                  <p:childTnLst>
                                    <p:set>
                                      <p:cBhvr>
                                        <p:cTn id="43" dur="1" fill="hold">
                                          <p:stCondLst>
                                            <p:cond delay="0"/>
                                          </p:stCondLst>
                                        </p:cTn>
                                        <p:tgtEl>
                                          <p:spTgt spid="27662"/>
                                        </p:tgtEl>
                                        <p:attrNameLst>
                                          <p:attrName>style.visibility</p:attrName>
                                        </p:attrNameLst>
                                      </p:cBhvr>
                                      <p:to>
                                        <p:strVal val="visible"/>
                                      </p:to>
                                    </p:set>
                                    <p:animScale>
                                      <p:cBhvr>
                                        <p:cTn id="44" dur="1000" decel="50000" fill="hold">
                                          <p:stCondLst>
                                            <p:cond delay="0"/>
                                          </p:stCondLst>
                                        </p:cTn>
                                        <p:tgtEl>
                                          <p:spTgt spid="2766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5" dur="1000" decel="50000" fill="hold">
                                          <p:stCondLst>
                                            <p:cond delay="0"/>
                                          </p:stCondLst>
                                        </p:cTn>
                                        <p:tgtEl>
                                          <p:spTgt spid="27662"/>
                                        </p:tgtEl>
                                        <p:attrNameLst>
                                          <p:attrName>ppt_x,ppt_y</p:attrName>
                                        </p:attrNameLst>
                                      </p:cBhvr>
                                      <p:rCtr x="0" y="0"/>
                                    </p:animMotion>
                                    <p:animEffect transition="in" filter="fade">
                                      <p:cBhvr>
                                        <p:cTn id="46" dur="1000"/>
                                        <p:tgtEl>
                                          <p:spTgt spid="27662"/>
                                        </p:tgtEl>
                                      </p:cBhvr>
                                    </p:animEffect>
                                  </p:childTnLst>
                                </p:cTn>
                              </p:par>
                            </p:childTnLst>
                          </p:cTn>
                        </p:par>
                        <p:par>
                          <p:cTn id="47" fill="hold" nodeType="afterGroup">
                            <p:stCondLst>
                              <p:cond delay="5260"/>
                            </p:stCondLst>
                            <p:childTnLst>
                              <p:par>
                                <p:cTn id="48" presetID="10" presetClass="entr" presetSubtype="0" fill="hold" nodeType="afterEffect">
                                  <p:stCondLst>
                                    <p:cond delay="0"/>
                                  </p:stCondLst>
                                  <p:childTnLst>
                                    <p:set>
                                      <p:cBhvr>
                                        <p:cTn id="49" dur="1" fill="hold">
                                          <p:stCondLst>
                                            <p:cond delay="0"/>
                                          </p:stCondLst>
                                        </p:cTn>
                                        <p:tgtEl>
                                          <p:spTgt spid="27655"/>
                                        </p:tgtEl>
                                        <p:attrNameLst>
                                          <p:attrName>style.visibility</p:attrName>
                                        </p:attrNameLst>
                                      </p:cBhvr>
                                      <p:to>
                                        <p:strVal val="visible"/>
                                      </p:to>
                                    </p:set>
                                    <p:anim calcmode="lin" valueType="num">
                                      <p:cBhvr>
                                        <p:cTn id="50" dur="500" fill="hold"/>
                                        <p:tgtEl>
                                          <p:spTgt spid="27655"/>
                                        </p:tgtEl>
                                        <p:attrNameLst>
                                          <p:attrName>ppt_w</p:attrName>
                                        </p:attrNameLst>
                                      </p:cBhvr>
                                      <p:tavLst>
                                        <p:tav tm="0">
                                          <p:val>
                                            <p:fltVal val="0"/>
                                          </p:val>
                                        </p:tav>
                                        <p:tav tm="100000">
                                          <p:val>
                                            <p:strVal val="#ppt_w"/>
                                          </p:val>
                                        </p:tav>
                                      </p:tavLst>
                                    </p:anim>
                                    <p:anim calcmode="lin" valueType="num">
                                      <p:cBhvr>
                                        <p:cTn id="51" dur="500" fill="hold"/>
                                        <p:tgtEl>
                                          <p:spTgt spid="27655"/>
                                        </p:tgtEl>
                                        <p:attrNameLst>
                                          <p:attrName>ppt_h</p:attrName>
                                        </p:attrNameLst>
                                      </p:cBhvr>
                                      <p:tavLst>
                                        <p:tav tm="0">
                                          <p:val>
                                            <p:fltVal val="0"/>
                                          </p:val>
                                        </p:tav>
                                        <p:tav tm="100000">
                                          <p:val>
                                            <p:strVal val="#ppt_h"/>
                                          </p:val>
                                        </p:tav>
                                      </p:tavLst>
                                    </p:anim>
                                    <p:animEffect transition="in" filter="fade">
                                      <p:cBhvr>
                                        <p:cTn id="52" dur="500"/>
                                        <p:tgtEl>
                                          <p:spTgt spid="27655"/>
                                        </p:tgtEl>
                                      </p:cBhvr>
                                    </p:animEffect>
                                  </p:childTnLst>
                                </p:cTn>
                              </p:par>
                              <p:par>
                                <p:cTn id="53" presetID="42" presetClass="entr" presetSubtype="0" fill="hold" grpId="0" nodeType="withEffect">
                                  <p:stCondLst>
                                    <p:cond delay="400"/>
                                  </p:stCondLst>
                                  <p:childTnLst>
                                    <p:set>
                                      <p:cBhvr>
                                        <p:cTn id="54" dur="1" fill="hold">
                                          <p:stCondLst>
                                            <p:cond delay="0"/>
                                          </p:stCondLst>
                                        </p:cTn>
                                        <p:tgtEl>
                                          <p:spTgt spid="7"/>
                                        </p:tgtEl>
                                        <p:attrNameLst>
                                          <p:attrName>style.visibility</p:attrName>
                                        </p:attrNameLst>
                                      </p:cBhvr>
                                      <p:to>
                                        <p:strVal val="visible"/>
                                      </p:to>
                                    </p:set>
                                    <p:animEffect transition="in" filter="fade">
                                      <p:cBhvr>
                                        <p:cTn id="55" dur="1000"/>
                                        <p:tgtEl>
                                          <p:spTgt spid="7"/>
                                        </p:tgtEl>
                                      </p:cBhvr>
                                    </p:animEffect>
                                    <p:anim calcmode="lin" valueType="num">
                                      <p:cBhvr>
                                        <p:cTn id="56" dur="1000" fill="hold"/>
                                        <p:tgtEl>
                                          <p:spTgt spid="7"/>
                                        </p:tgtEl>
                                        <p:attrNameLst>
                                          <p:attrName>ppt_x</p:attrName>
                                        </p:attrNameLst>
                                      </p:cBhvr>
                                      <p:tavLst>
                                        <p:tav tm="0">
                                          <p:val>
                                            <p:strVal val="#ppt_x"/>
                                          </p:val>
                                        </p:tav>
                                        <p:tav tm="100000">
                                          <p:val>
                                            <p:strVal val="#ppt_x"/>
                                          </p:val>
                                        </p:tav>
                                      </p:tavLst>
                                    </p:anim>
                                    <p:anim calcmode="lin" valueType="num">
                                      <p:cBhvr>
                                        <p:cTn id="57" dur="1000" fill="hold"/>
                                        <p:tgtEl>
                                          <p:spTgt spid="7"/>
                                        </p:tgtEl>
                                        <p:attrNameLst>
                                          <p:attrName>ppt_y</p:attrName>
                                        </p:attrNameLst>
                                      </p:cBhvr>
                                      <p:tavLst>
                                        <p:tav tm="0">
                                          <p:val>
                                            <p:strVal val="#ppt_y+.1"/>
                                          </p:val>
                                        </p:tav>
                                        <p:tav tm="100000">
                                          <p:val>
                                            <p:strVal val="#ppt_y"/>
                                          </p:val>
                                        </p:tav>
                                      </p:tavLst>
                                    </p:anim>
                                  </p:childTnLst>
                                </p:cTn>
                              </p:par>
                            </p:childTnLst>
                          </p:cTn>
                        </p:par>
                        <p:par>
                          <p:cTn id="58" fill="hold" nodeType="afterGroup">
                            <p:stCondLst>
                              <p:cond delay="6660"/>
                            </p:stCondLst>
                            <p:childTnLst>
                              <p:par>
                                <p:cTn id="59" presetID="1" presetClass="entr" presetSubtype="0" fill="hold" nodeType="afterEffect">
                                  <p:stCondLst>
                                    <p:cond delay="0"/>
                                  </p:stCondLst>
                                  <p:childTnLst>
                                    <p:set>
                                      <p:cBhvr>
                                        <p:cTn id="60" dur="1" fill="hold">
                                          <p:stCondLst>
                                            <p:cond delay="0"/>
                                          </p:stCondLst>
                                        </p:cTn>
                                        <p:tgtEl>
                                          <p:spTgt spid="3"/>
                                        </p:tgtEl>
                                        <p:attrNameLst>
                                          <p:attrName>style.visibility</p:attrName>
                                        </p:attrNameLst>
                                      </p:cBhvr>
                                      <p:to>
                                        <p:strVal val="visible"/>
                                      </p:to>
                                    </p:set>
                                  </p:childTnLst>
                                </p:cTn>
                              </p:par>
                              <p:par>
                                <p:cTn id="61" presetID="35" presetClass="path" presetSubtype="0" accel="50000" decel="50000" fill="hold" nodeType="withEffect">
                                  <p:stCondLst>
                                    <p:cond delay="0"/>
                                  </p:stCondLst>
                                  <p:childTnLst>
                                    <p:animMotion origin="layout" path="M -3.56836E-6 -3.7037E-7 L 0.36686 0.15278 " pathEditMode="relative" rAng="0" ptsTypes="AA">
                                      <p:cBhvr>
                                        <p:cTn id="62" dur="500" spd="-99600" fill="hold"/>
                                        <p:tgtEl>
                                          <p:spTgt spid="3"/>
                                        </p:tgtEl>
                                        <p:attrNameLst>
                                          <p:attrName>ppt_x,ppt_y</p:attrName>
                                        </p:attrNameLst>
                                      </p:cBhvr>
                                      <p:rCtr x="18300" y="7600"/>
                                    </p:animMotion>
                                  </p:childTnLst>
                                </p:cTn>
                              </p:par>
                              <p:par>
                                <p:cTn id="63" presetID="1" presetClass="entr" presetSubtype="0" fill="hold" nodeType="withEffect">
                                  <p:stCondLst>
                                    <p:cond delay="0"/>
                                  </p:stCondLst>
                                  <p:childTnLst>
                                    <p:set>
                                      <p:cBhvr>
                                        <p:cTn id="64" dur="1" fill="hold">
                                          <p:stCondLst>
                                            <p:cond delay="0"/>
                                          </p:stCondLst>
                                        </p:cTn>
                                        <p:tgtEl>
                                          <p:spTgt spid="4"/>
                                        </p:tgtEl>
                                        <p:attrNameLst>
                                          <p:attrName>style.visibility</p:attrName>
                                        </p:attrNameLst>
                                      </p:cBhvr>
                                      <p:to>
                                        <p:strVal val="visible"/>
                                      </p:to>
                                    </p:set>
                                  </p:childTnLst>
                                </p:cTn>
                              </p:par>
                              <p:par>
                                <p:cTn id="65" presetID="35" presetClass="path" presetSubtype="0" accel="50000" decel="50000" fill="hold" nodeType="withEffect">
                                  <p:stCondLst>
                                    <p:cond delay="0"/>
                                  </p:stCondLst>
                                  <p:childTnLst>
                                    <p:animMotion origin="layout" path="M 7.85742E-7 -3.33333E-6 L -0.39495 -0.11018 " pathEditMode="relative" rAng="0" ptsTypes="AA">
                                      <p:cBhvr>
                                        <p:cTn id="66" dur="500" spd="-99600" fill="hold"/>
                                        <p:tgtEl>
                                          <p:spTgt spid="4"/>
                                        </p:tgtEl>
                                        <p:attrNameLst>
                                          <p:attrName>ppt_x,ppt_y</p:attrName>
                                        </p:attrNameLst>
                                      </p:cBhvr>
                                      <p:rCtr x="-19400" y="-5200"/>
                                    </p:animMotion>
                                  </p:childTnLst>
                                </p:cTn>
                              </p:par>
                              <p:par>
                                <p:cTn id="67" presetID="10" presetClass="entr" presetSubtype="0" fill="hold" grpId="0" nodeType="withEffect">
                                  <p:stCondLst>
                                    <p:cond delay="0"/>
                                  </p:stCondLst>
                                  <p:childTnLst>
                                    <p:set>
                                      <p:cBhvr>
                                        <p:cTn id="68" dur="1" fill="hold">
                                          <p:stCondLst>
                                            <p:cond delay="0"/>
                                          </p:stCondLst>
                                        </p:cTn>
                                        <p:tgtEl>
                                          <p:spTgt spid="27663"/>
                                        </p:tgtEl>
                                        <p:attrNameLst>
                                          <p:attrName>style.visibility</p:attrName>
                                        </p:attrNameLst>
                                      </p:cBhvr>
                                      <p:to>
                                        <p:strVal val="visible"/>
                                      </p:to>
                                    </p:set>
                                    <p:anim calcmode="lin" valueType="num">
                                      <p:cBhvr>
                                        <p:cTn id="69" dur="500" fill="hold"/>
                                        <p:tgtEl>
                                          <p:spTgt spid="27663"/>
                                        </p:tgtEl>
                                        <p:attrNameLst>
                                          <p:attrName>ppt_w</p:attrName>
                                        </p:attrNameLst>
                                      </p:cBhvr>
                                      <p:tavLst>
                                        <p:tav tm="0">
                                          <p:val>
                                            <p:fltVal val="0"/>
                                          </p:val>
                                        </p:tav>
                                        <p:tav tm="100000">
                                          <p:val>
                                            <p:strVal val="#ppt_w"/>
                                          </p:val>
                                        </p:tav>
                                      </p:tavLst>
                                    </p:anim>
                                    <p:anim calcmode="lin" valueType="num">
                                      <p:cBhvr>
                                        <p:cTn id="70" dur="500" fill="hold"/>
                                        <p:tgtEl>
                                          <p:spTgt spid="27663"/>
                                        </p:tgtEl>
                                        <p:attrNameLst>
                                          <p:attrName>ppt_h</p:attrName>
                                        </p:attrNameLst>
                                      </p:cBhvr>
                                      <p:tavLst>
                                        <p:tav tm="0">
                                          <p:val>
                                            <p:fltVal val="0"/>
                                          </p:val>
                                        </p:tav>
                                        <p:tav tm="100000">
                                          <p:val>
                                            <p:strVal val="#ppt_h"/>
                                          </p:val>
                                        </p:tav>
                                      </p:tavLst>
                                    </p:anim>
                                    <p:animEffect transition="in" filter="fade">
                                      <p:cBhvr>
                                        <p:cTn id="71" dur="500"/>
                                        <p:tgtEl>
                                          <p:spTgt spid="27663"/>
                                        </p:tgtEl>
                                      </p:cBhvr>
                                    </p:animEffect>
                                  </p:childTnLst>
                                </p:cTn>
                              </p:par>
                            </p:childTnLst>
                          </p:cTn>
                        </p:par>
                        <p:par>
                          <p:cTn id="72" fill="hold" nodeType="afterGroup">
                            <p:stCondLst>
                              <p:cond delay="7160"/>
                            </p:stCondLst>
                            <p:childTnLst>
                              <p:par>
                                <p:cTn id="73" presetID="22" presetClass="entr" presetSubtype="1" fill="hold" nodeType="afterEffect">
                                  <p:stCondLst>
                                    <p:cond delay="0"/>
                                  </p:stCondLst>
                                  <p:childTnLst>
                                    <p:set>
                                      <p:cBhvr>
                                        <p:cTn id="74" dur="1" fill="hold">
                                          <p:stCondLst>
                                            <p:cond delay="0"/>
                                          </p:stCondLst>
                                        </p:cTn>
                                        <p:tgtEl>
                                          <p:spTgt spid="2">
                                            <p:txEl>
                                              <p:pRg st="0" end="0"/>
                                            </p:txEl>
                                          </p:spTgt>
                                        </p:tgtEl>
                                        <p:attrNameLst>
                                          <p:attrName>style.visibility</p:attrName>
                                        </p:attrNameLst>
                                      </p:cBhvr>
                                      <p:to>
                                        <p:strVal val="visible"/>
                                      </p:to>
                                    </p:set>
                                    <p:animEffect transition="in" filter="wipe(up)">
                                      <p:cBhvr>
                                        <p:cTn id="75" dur="500"/>
                                        <p:tgtEl>
                                          <p:spTgt spid="2">
                                            <p:txEl>
                                              <p:pRg st="0" end="0"/>
                                            </p:txEl>
                                          </p:spTgt>
                                        </p:tgtEl>
                                      </p:cBhvr>
                                    </p:animEffect>
                                  </p:childTnLst>
                                </p:cTn>
                              </p:par>
                            </p:childTnLst>
                          </p:cTn>
                        </p:par>
                        <p:par>
                          <p:cTn id="76" fill="hold" nodeType="afterGroup">
                            <p:stCondLst>
                              <p:cond delay="7660"/>
                            </p:stCondLst>
                            <p:childTnLst>
                              <p:par>
                                <p:cTn id="77" presetID="22" presetClass="entr" presetSubtype="1" fill="hold" nodeType="afterEffect">
                                  <p:stCondLst>
                                    <p:cond delay="0"/>
                                  </p:stCondLst>
                                  <p:childTnLst>
                                    <p:set>
                                      <p:cBhvr>
                                        <p:cTn id="78" dur="1" fill="hold">
                                          <p:stCondLst>
                                            <p:cond delay="0"/>
                                          </p:stCondLst>
                                        </p:cTn>
                                        <p:tgtEl>
                                          <p:spTgt spid="2">
                                            <p:txEl>
                                              <p:pRg st="1" end="1"/>
                                            </p:txEl>
                                          </p:spTgt>
                                        </p:tgtEl>
                                        <p:attrNameLst>
                                          <p:attrName>style.visibility</p:attrName>
                                        </p:attrNameLst>
                                      </p:cBhvr>
                                      <p:to>
                                        <p:strVal val="visible"/>
                                      </p:to>
                                    </p:set>
                                    <p:animEffect transition="in" filter="wipe(up)">
                                      <p:cBhvr>
                                        <p:cTn id="79"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p:bldP spid="27663" grpId="0" animBg="1"/>
      <p:bldP spid="5" grpId="0"/>
      <p:bldP spid="6" grpId="0"/>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54"/>
          <p:cNvSpPr txBox="1">
            <a:spLocks noChangeArrowheads="1"/>
          </p:cNvSpPr>
          <p:nvPr/>
        </p:nvSpPr>
        <p:spPr bwMode="auto">
          <a:xfrm>
            <a:off x="1330325" y="44450"/>
            <a:ext cx="50419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800">
                <a:solidFill>
                  <a:schemeClr val="accent2"/>
                </a:solidFill>
                <a:latin typeface="微软雅黑" pitchFamily="34" charset="-122"/>
              </a:rPr>
              <a:t>3.1</a:t>
            </a:r>
            <a:r>
              <a:rPr lang="zh-CN" altLang="en-US" sz="2800">
                <a:solidFill>
                  <a:schemeClr val="accent2"/>
                </a:solidFill>
                <a:latin typeface="微软雅黑" pitchFamily="34" charset="-122"/>
              </a:rPr>
              <a:t>请输入您的标题</a:t>
            </a:r>
          </a:p>
        </p:txBody>
      </p:sp>
      <p:sp>
        <p:nvSpPr>
          <p:cNvPr id="3" name="TextBox 55"/>
          <p:cNvSpPr txBox="1">
            <a:spLocks noChangeArrowheads="1"/>
          </p:cNvSpPr>
          <p:nvPr/>
        </p:nvSpPr>
        <p:spPr bwMode="auto">
          <a:xfrm>
            <a:off x="139700" y="106363"/>
            <a:ext cx="10652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altLang="zh-CN" sz="2000">
                <a:solidFill>
                  <a:schemeClr val="accent2"/>
                </a:solidFill>
                <a:ea typeface="宋体" pitchFamily="2" charset="-122"/>
              </a:rPr>
              <a:t>Part</a:t>
            </a:r>
            <a:r>
              <a:rPr lang="en-US" altLang="zh-CN">
                <a:solidFill>
                  <a:schemeClr val="accent2"/>
                </a:solidFill>
                <a:ea typeface="宋体" pitchFamily="2" charset="-122"/>
              </a:rPr>
              <a:t> 3</a:t>
            </a:r>
            <a:endParaRPr lang="zh-CN" altLang="en-US">
              <a:solidFill>
                <a:schemeClr val="accent2"/>
              </a:solidFill>
              <a:ea typeface="宋体" pitchFamily="2" charset="-122"/>
            </a:endParaRPr>
          </a:p>
        </p:txBody>
      </p:sp>
      <p:grpSp>
        <p:nvGrpSpPr>
          <p:cNvPr id="28676" name="组合 19"/>
          <p:cNvGrpSpPr>
            <a:grpSpLocks/>
          </p:cNvGrpSpPr>
          <p:nvPr/>
        </p:nvGrpSpPr>
        <p:grpSpPr bwMode="auto">
          <a:xfrm>
            <a:off x="3241675" y="2678113"/>
            <a:ext cx="831850" cy="830262"/>
            <a:chOff x="0" y="0"/>
            <a:chExt cx="831850" cy="830262"/>
          </a:xfrm>
        </p:grpSpPr>
        <p:sp>
          <p:nvSpPr>
            <p:cNvPr id="12" name="Oval 7"/>
            <p:cNvSpPr>
              <a:spLocks noChangeArrowheads="1"/>
            </p:cNvSpPr>
            <p:nvPr/>
          </p:nvSpPr>
          <p:spPr bwMode="auto">
            <a:xfrm>
              <a:off x="0" y="0"/>
              <a:ext cx="831850" cy="83026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ea typeface="宋体" pitchFamily="2" charset="-122"/>
              </a:endParaRPr>
            </a:p>
          </p:txBody>
        </p:sp>
        <p:sp>
          <p:nvSpPr>
            <p:cNvPr id="28677" name="Freeform 10"/>
            <p:cNvSpPr>
              <a:spLocks noEditPoints="1" noChangeArrowheads="1"/>
            </p:cNvSpPr>
            <p:nvPr/>
          </p:nvSpPr>
          <p:spPr bwMode="auto">
            <a:xfrm>
              <a:off x="134938" y="201612"/>
              <a:ext cx="396875" cy="361950"/>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78" name="Freeform 11"/>
            <p:cNvSpPr>
              <a:spLocks noEditPoints="1" noChangeArrowheads="1"/>
            </p:cNvSpPr>
            <p:nvPr/>
          </p:nvSpPr>
          <p:spPr bwMode="auto">
            <a:xfrm>
              <a:off x="357188" y="355600"/>
              <a:ext cx="336550" cy="306387"/>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8680" name="组合 18"/>
          <p:cNvGrpSpPr>
            <a:grpSpLocks/>
          </p:cNvGrpSpPr>
          <p:nvPr/>
        </p:nvGrpSpPr>
        <p:grpSpPr bwMode="auto">
          <a:xfrm>
            <a:off x="2725738" y="1484313"/>
            <a:ext cx="831850" cy="831850"/>
            <a:chOff x="0" y="0"/>
            <a:chExt cx="831850" cy="831850"/>
          </a:xfrm>
        </p:grpSpPr>
        <p:sp>
          <p:nvSpPr>
            <p:cNvPr id="13" name="Oval 6"/>
            <p:cNvSpPr>
              <a:spLocks noChangeArrowheads="1"/>
            </p:cNvSpPr>
            <p:nvPr/>
          </p:nvSpPr>
          <p:spPr bwMode="auto">
            <a:xfrm>
              <a:off x="0" y="0"/>
              <a:ext cx="831850" cy="831850"/>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ea typeface="宋体" pitchFamily="2" charset="-122"/>
              </a:endParaRPr>
            </a:p>
          </p:txBody>
        </p:sp>
        <p:sp>
          <p:nvSpPr>
            <p:cNvPr id="28681" name="Freeform 12"/>
            <p:cNvSpPr>
              <a:spLocks noChangeArrowheads="1"/>
            </p:cNvSpPr>
            <p:nvPr/>
          </p:nvSpPr>
          <p:spPr bwMode="auto">
            <a:xfrm>
              <a:off x="125412" y="114300"/>
              <a:ext cx="573087" cy="544512"/>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82" name="Freeform 13"/>
            <p:cNvSpPr>
              <a:spLocks noChangeArrowheads="1"/>
            </p:cNvSpPr>
            <p:nvPr/>
          </p:nvSpPr>
          <p:spPr bwMode="auto">
            <a:xfrm>
              <a:off x="560387" y="493712"/>
              <a:ext cx="30162" cy="3175"/>
            </a:xfrm>
            <a:custGeom>
              <a:avLst/>
              <a:gdLst>
                <a:gd name="T0" fmla="*/ 0 w 43"/>
                <a:gd name="T1" fmla="*/ 0 h 5"/>
                <a:gd name="T2" fmla="*/ 1 w 43"/>
                <a:gd name="T3" fmla="*/ 5 h 5"/>
                <a:gd name="T4" fmla="*/ 43 w 43"/>
                <a:gd name="T5" fmla="*/ 3 h 5"/>
                <a:gd name="T6" fmla="*/ 0 w 43"/>
                <a:gd name="T7" fmla="*/ 0 h 5"/>
              </a:gdLst>
              <a:ahLst/>
              <a:cxnLst>
                <a:cxn ang="0">
                  <a:pos x="T0" y="T1"/>
                </a:cxn>
                <a:cxn ang="0">
                  <a:pos x="T2" y="T3"/>
                </a:cxn>
                <a:cxn ang="0">
                  <a:pos x="T4" y="T5"/>
                </a:cxn>
                <a:cxn ang="0">
                  <a:pos x="T6" y="T7"/>
                </a:cxn>
              </a:cxnLst>
              <a:rect l="0" t="0" r="r" b="b"/>
              <a:pathLst>
                <a:path w="43" h="5">
                  <a:moveTo>
                    <a:pt x="0" y="0"/>
                  </a:moveTo>
                  <a:lnTo>
                    <a:pt x="1" y="5"/>
                  </a:lnTo>
                  <a:lnTo>
                    <a:pt x="43" y="3"/>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8684" name="组合 21"/>
          <p:cNvGrpSpPr>
            <a:grpSpLocks/>
          </p:cNvGrpSpPr>
          <p:nvPr/>
        </p:nvGrpSpPr>
        <p:grpSpPr bwMode="auto">
          <a:xfrm>
            <a:off x="3241675" y="4133850"/>
            <a:ext cx="831850" cy="831850"/>
            <a:chOff x="0" y="0"/>
            <a:chExt cx="831850" cy="831850"/>
          </a:xfrm>
        </p:grpSpPr>
        <p:sp>
          <p:nvSpPr>
            <p:cNvPr id="14" name="Oval 9"/>
            <p:cNvSpPr>
              <a:spLocks noChangeArrowheads="1"/>
            </p:cNvSpPr>
            <p:nvPr/>
          </p:nvSpPr>
          <p:spPr bwMode="auto">
            <a:xfrm>
              <a:off x="0" y="0"/>
              <a:ext cx="831850" cy="831850"/>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ea typeface="宋体" pitchFamily="2" charset="-122"/>
              </a:endParaRPr>
            </a:p>
          </p:txBody>
        </p:sp>
        <p:sp>
          <p:nvSpPr>
            <p:cNvPr id="28685" name="Freeform 14"/>
            <p:cNvSpPr>
              <a:spLocks noEditPoints="1" noChangeArrowheads="1"/>
            </p:cNvSpPr>
            <p:nvPr/>
          </p:nvSpPr>
          <p:spPr bwMode="auto">
            <a:xfrm>
              <a:off x="138113" y="260350"/>
              <a:ext cx="482600" cy="384175"/>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86" name="Freeform 15"/>
            <p:cNvSpPr>
              <a:spLocks noEditPoints="1" noChangeArrowheads="1"/>
            </p:cNvSpPr>
            <p:nvPr/>
          </p:nvSpPr>
          <p:spPr bwMode="auto">
            <a:xfrm>
              <a:off x="246063" y="431800"/>
              <a:ext cx="190500" cy="169862"/>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87" name="Freeform 16"/>
            <p:cNvSpPr>
              <a:spLocks noChangeArrowheads="1"/>
            </p:cNvSpPr>
            <p:nvPr/>
          </p:nvSpPr>
          <p:spPr bwMode="auto">
            <a:xfrm>
              <a:off x="485775" y="192088"/>
              <a:ext cx="177800" cy="20002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61 h 293"/>
                <a:gd name="T18" fmla="*/ 225 w 259"/>
                <a:gd name="T19" fmla="*/ 293 h 293"/>
                <a:gd name="T20" fmla="*/ 256 w 259"/>
                <a:gd name="T21" fmla="*/ 269 h 293"/>
                <a:gd name="T22" fmla="*/ 256 w 259"/>
                <a:gd name="T23"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cubicBezTo>
                    <a:pt x="194" y="259"/>
                    <a:pt x="194" y="260"/>
                    <a:pt x="194" y="261"/>
                  </a:cubicBezTo>
                  <a:cubicBezTo>
                    <a:pt x="194" y="279"/>
                    <a:pt x="208" y="293"/>
                    <a:pt x="225" y="293"/>
                  </a:cubicBezTo>
                  <a:cubicBezTo>
                    <a:pt x="240" y="293"/>
                    <a:pt x="252" y="283"/>
                    <a:pt x="256" y="269"/>
                  </a:cubicBezTo>
                  <a:cubicBezTo>
                    <a:pt x="256" y="269"/>
                    <a:pt x="256" y="269"/>
                    <a:pt x="256" y="26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88" name="Freeform 17"/>
            <p:cNvSpPr>
              <a:spLocks noChangeArrowheads="1"/>
            </p:cNvSpPr>
            <p:nvPr/>
          </p:nvSpPr>
          <p:spPr bwMode="auto">
            <a:xfrm>
              <a:off x="490538" y="261938"/>
              <a:ext cx="103187" cy="112712"/>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8 h 164"/>
                <a:gd name="T16" fmla="*/ 125 w 152"/>
                <a:gd name="T17" fmla="*/ 164 h 164"/>
                <a:gd name="T18" fmla="*/ 151 w 152"/>
                <a:gd name="T19" fmla="*/ 142 h 164"/>
                <a:gd name="T20" fmla="*/ 151 w 152"/>
                <a:gd name="T21" fmla="*/ 140 h 164"/>
                <a:gd name="T22" fmla="*/ 151 w 152"/>
                <a:gd name="T23" fmla="*/ 138 h 164"/>
                <a:gd name="T24" fmla="*/ 151 w 152"/>
                <a:gd name="T25"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cubicBezTo>
                    <a:pt x="99" y="136"/>
                    <a:pt x="99" y="137"/>
                    <a:pt x="99" y="138"/>
                  </a:cubicBezTo>
                  <a:cubicBezTo>
                    <a:pt x="99" y="153"/>
                    <a:pt x="111" y="164"/>
                    <a:pt x="125" y="164"/>
                  </a:cubicBezTo>
                  <a:cubicBezTo>
                    <a:pt x="138" y="164"/>
                    <a:pt x="149" y="154"/>
                    <a:pt x="151" y="142"/>
                  </a:cubicBezTo>
                  <a:cubicBezTo>
                    <a:pt x="151" y="141"/>
                    <a:pt x="151" y="140"/>
                    <a:pt x="151" y="140"/>
                  </a:cubicBezTo>
                  <a:cubicBezTo>
                    <a:pt x="151" y="139"/>
                    <a:pt x="151" y="139"/>
                    <a:pt x="151" y="138"/>
                  </a:cubicBezTo>
                  <a:cubicBezTo>
                    <a:pt x="151" y="138"/>
                    <a:pt x="151" y="138"/>
                    <a:pt x="151" y="1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8690" name="组合 22"/>
          <p:cNvGrpSpPr>
            <a:grpSpLocks/>
          </p:cNvGrpSpPr>
          <p:nvPr/>
        </p:nvGrpSpPr>
        <p:grpSpPr bwMode="auto">
          <a:xfrm>
            <a:off x="2725738" y="5327650"/>
            <a:ext cx="831850" cy="830263"/>
            <a:chOff x="0" y="0"/>
            <a:chExt cx="831850" cy="830262"/>
          </a:xfrm>
        </p:grpSpPr>
        <p:sp>
          <p:nvSpPr>
            <p:cNvPr id="15" name="Oval 8"/>
            <p:cNvSpPr>
              <a:spLocks noChangeArrowheads="1"/>
            </p:cNvSpPr>
            <p:nvPr/>
          </p:nvSpPr>
          <p:spPr bwMode="auto">
            <a:xfrm>
              <a:off x="0" y="0"/>
              <a:ext cx="831850" cy="830262"/>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ea typeface="宋体" pitchFamily="2" charset="-122"/>
              </a:endParaRPr>
            </a:p>
          </p:txBody>
        </p:sp>
        <p:sp>
          <p:nvSpPr>
            <p:cNvPr id="28691" name="Freeform 18"/>
            <p:cNvSpPr>
              <a:spLocks noEditPoints="1" noChangeArrowheads="1"/>
            </p:cNvSpPr>
            <p:nvPr/>
          </p:nvSpPr>
          <p:spPr bwMode="auto">
            <a:xfrm>
              <a:off x="144462" y="188913"/>
              <a:ext cx="538162" cy="471487"/>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 name="组合 23"/>
          <p:cNvGrpSpPr>
            <a:grpSpLocks/>
          </p:cNvGrpSpPr>
          <p:nvPr/>
        </p:nvGrpSpPr>
        <p:grpSpPr bwMode="auto">
          <a:xfrm>
            <a:off x="877888" y="2946400"/>
            <a:ext cx="1939925" cy="1939925"/>
            <a:chOff x="0" y="0"/>
            <a:chExt cx="1939925" cy="1939925"/>
          </a:xfrm>
        </p:grpSpPr>
        <p:sp>
          <p:nvSpPr>
            <p:cNvPr id="28693" name="Oval 5"/>
            <p:cNvSpPr>
              <a:spLocks noChangeArrowheads="1"/>
            </p:cNvSpPr>
            <p:nvPr/>
          </p:nvSpPr>
          <p:spPr bwMode="auto">
            <a:xfrm>
              <a:off x="0" y="0"/>
              <a:ext cx="1939925" cy="1939925"/>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ea typeface="宋体" pitchFamily="2" charset="-122"/>
              </a:endParaRPr>
            </a:p>
          </p:txBody>
        </p:sp>
        <p:sp>
          <p:nvSpPr>
            <p:cNvPr id="28694" name="TextBox 20"/>
            <p:cNvSpPr txBox="1">
              <a:spLocks noChangeArrowheads="1"/>
            </p:cNvSpPr>
            <p:nvPr/>
          </p:nvSpPr>
          <p:spPr bwMode="auto">
            <a:xfrm>
              <a:off x="200796" y="246687"/>
              <a:ext cx="1538332"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4400" b="1">
                  <a:solidFill>
                    <a:schemeClr val="accent2"/>
                  </a:solidFill>
                  <a:latin typeface="微软雅黑" pitchFamily="34" charset="-122"/>
                </a:rPr>
                <a:t>网络营销</a:t>
              </a:r>
            </a:p>
          </p:txBody>
        </p:sp>
      </p:grpSp>
      <p:sp>
        <p:nvSpPr>
          <p:cNvPr id="4" name="TextBox 25"/>
          <p:cNvSpPr txBox="1">
            <a:spLocks noChangeArrowheads="1"/>
          </p:cNvSpPr>
          <p:nvPr/>
        </p:nvSpPr>
        <p:spPr bwMode="auto">
          <a:xfrm>
            <a:off x="3578225" y="1258888"/>
            <a:ext cx="19970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b="1">
                <a:solidFill>
                  <a:schemeClr val="accent1"/>
                </a:solidFill>
                <a:latin typeface="微软雅黑" pitchFamily="34" charset="-122"/>
              </a:rPr>
              <a:t>QQ</a:t>
            </a:r>
            <a:r>
              <a:rPr lang="zh-CN" altLang="en-US" b="1">
                <a:solidFill>
                  <a:schemeClr val="accent1"/>
                </a:solidFill>
                <a:latin typeface="微软雅黑" pitchFamily="34" charset="-122"/>
              </a:rPr>
              <a:t>空间</a:t>
            </a:r>
          </a:p>
        </p:txBody>
      </p:sp>
      <p:sp>
        <p:nvSpPr>
          <p:cNvPr id="5" name="TextBox 26"/>
          <p:cNvSpPr txBox="1">
            <a:spLocks noChangeArrowheads="1"/>
          </p:cNvSpPr>
          <p:nvPr/>
        </p:nvSpPr>
        <p:spPr bwMode="auto">
          <a:xfrm>
            <a:off x="3640138" y="1617663"/>
            <a:ext cx="73517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a:solidFill>
                  <a:schemeClr val="accent1"/>
                </a:solidFill>
                <a:latin typeface="微软雅黑" pitchFamily="34" charset="-122"/>
              </a:rPr>
              <a:t>利用</a:t>
            </a:r>
            <a:r>
              <a:rPr lang="en-US" altLang="zh-CN" sz="1600">
                <a:solidFill>
                  <a:schemeClr val="accent1"/>
                </a:solidFill>
                <a:latin typeface="微软雅黑" pitchFamily="34" charset="-122"/>
              </a:rPr>
              <a:t>QQ</a:t>
            </a:r>
            <a:r>
              <a:rPr lang="zh-CN" altLang="en-US" sz="1600">
                <a:solidFill>
                  <a:schemeClr val="accent1"/>
                </a:solidFill>
                <a:latin typeface="微软雅黑" pitchFamily="34" charset="-122"/>
              </a:rPr>
              <a:t>空间来进行朋友圈间的传播，达到广告目的。利用</a:t>
            </a:r>
            <a:r>
              <a:rPr lang="en-US" altLang="zh-CN" sz="1600">
                <a:solidFill>
                  <a:schemeClr val="accent1"/>
                </a:solidFill>
                <a:latin typeface="微软雅黑" pitchFamily="34" charset="-122"/>
              </a:rPr>
              <a:t>QQ</a:t>
            </a:r>
            <a:r>
              <a:rPr lang="zh-CN" altLang="en-US" sz="1600">
                <a:solidFill>
                  <a:schemeClr val="accent1"/>
                </a:solidFill>
                <a:latin typeface="微软雅黑" pitchFamily="34" charset="-122"/>
              </a:rPr>
              <a:t>空间来进行朋友圈间的传播，达到广告目的。利用</a:t>
            </a:r>
            <a:r>
              <a:rPr lang="en-US" altLang="zh-CN" sz="1600">
                <a:solidFill>
                  <a:schemeClr val="accent1"/>
                </a:solidFill>
                <a:latin typeface="微软雅黑" pitchFamily="34" charset="-122"/>
              </a:rPr>
              <a:t>QQ</a:t>
            </a:r>
            <a:r>
              <a:rPr lang="zh-CN" altLang="en-US" sz="1600">
                <a:solidFill>
                  <a:schemeClr val="accent1"/>
                </a:solidFill>
                <a:latin typeface="微软雅黑" pitchFamily="34" charset="-122"/>
              </a:rPr>
              <a:t>空间来进行朋友圈间的传播，达到广告目的。</a:t>
            </a:r>
          </a:p>
        </p:txBody>
      </p:sp>
      <p:sp>
        <p:nvSpPr>
          <p:cNvPr id="6" name="TextBox 27"/>
          <p:cNvSpPr txBox="1">
            <a:spLocks noChangeArrowheads="1"/>
          </p:cNvSpPr>
          <p:nvPr/>
        </p:nvSpPr>
        <p:spPr bwMode="auto">
          <a:xfrm>
            <a:off x="3578225" y="5364163"/>
            <a:ext cx="19970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a:solidFill>
                  <a:schemeClr val="accent1"/>
                </a:solidFill>
                <a:latin typeface="微软雅黑" pitchFamily="34" charset="-122"/>
              </a:rPr>
              <a:t>本地论坛社区</a:t>
            </a:r>
          </a:p>
        </p:txBody>
      </p:sp>
      <p:sp>
        <p:nvSpPr>
          <p:cNvPr id="7" name="TextBox 28"/>
          <p:cNvSpPr txBox="1">
            <a:spLocks noChangeArrowheads="1"/>
          </p:cNvSpPr>
          <p:nvPr/>
        </p:nvSpPr>
        <p:spPr bwMode="auto">
          <a:xfrm>
            <a:off x="3640138" y="5670550"/>
            <a:ext cx="7351712"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a:solidFill>
                  <a:schemeClr val="accent1"/>
                </a:solidFill>
                <a:latin typeface="微软雅黑" pitchFamily="34" charset="-122"/>
              </a:rPr>
              <a:t>利用</a:t>
            </a:r>
            <a:r>
              <a:rPr lang="en-US" altLang="zh-CN" sz="1600">
                <a:solidFill>
                  <a:schemeClr val="accent1"/>
                </a:solidFill>
                <a:latin typeface="微软雅黑" pitchFamily="34" charset="-122"/>
              </a:rPr>
              <a:t>QQ</a:t>
            </a:r>
            <a:r>
              <a:rPr lang="zh-CN" altLang="en-US" sz="1600">
                <a:solidFill>
                  <a:schemeClr val="accent1"/>
                </a:solidFill>
                <a:latin typeface="微软雅黑" pitchFamily="34" charset="-122"/>
              </a:rPr>
              <a:t>空间来进行朋友圈间的传播，达到广告目的。利用</a:t>
            </a:r>
            <a:r>
              <a:rPr lang="en-US" altLang="zh-CN" sz="1600">
                <a:solidFill>
                  <a:schemeClr val="accent1"/>
                </a:solidFill>
                <a:latin typeface="微软雅黑" pitchFamily="34" charset="-122"/>
              </a:rPr>
              <a:t>QQ</a:t>
            </a:r>
            <a:r>
              <a:rPr lang="zh-CN" altLang="en-US" sz="1600">
                <a:solidFill>
                  <a:schemeClr val="accent1"/>
                </a:solidFill>
                <a:latin typeface="微软雅黑" pitchFamily="34" charset="-122"/>
              </a:rPr>
              <a:t>空间来进行朋友圈间的传播，达到广告目的。利用</a:t>
            </a:r>
            <a:r>
              <a:rPr lang="en-US" altLang="zh-CN" sz="1600">
                <a:solidFill>
                  <a:schemeClr val="accent1"/>
                </a:solidFill>
                <a:latin typeface="微软雅黑" pitchFamily="34" charset="-122"/>
              </a:rPr>
              <a:t>QQ</a:t>
            </a:r>
            <a:r>
              <a:rPr lang="zh-CN" altLang="en-US" sz="1600">
                <a:solidFill>
                  <a:schemeClr val="accent1"/>
                </a:solidFill>
                <a:latin typeface="微软雅黑" pitchFamily="34" charset="-122"/>
              </a:rPr>
              <a:t>空间来进行朋友圈间的传播，达到广告目的。</a:t>
            </a:r>
          </a:p>
        </p:txBody>
      </p:sp>
      <p:sp>
        <p:nvSpPr>
          <p:cNvPr id="8" name="TextBox 29"/>
          <p:cNvSpPr txBox="1">
            <a:spLocks noChangeArrowheads="1"/>
          </p:cNvSpPr>
          <p:nvPr/>
        </p:nvSpPr>
        <p:spPr bwMode="auto">
          <a:xfrm>
            <a:off x="4083050" y="3933825"/>
            <a:ext cx="19970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a:solidFill>
                  <a:schemeClr val="accent1"/>
                </a:solidFill>
                <a:latin typeface="微软雅黑" pitchFamily="34" charset="-122"/>
              </a:rPr>
              <a:t>微博营销</a:t>
            </a:r>
          </a:p>
        </p:txBody>
      </p:sp>
      <p:sp>
        <p:nvSpPr>
          <p:cNvPr id="9" name="TextBox 30"/>
          <p:cNvSpPr txBox="1">
            <a:spLocks noChangeArrowheads="1"/>
          </p:cNvSpPr>
          <p:nvPr/>
        </p:nvSpPr>
        <p:spPr bwMode="auto">
          <a:xfrm>
            <a:off x="4144963" y="4240213"/>
            <a:ext cx="7351712"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a:solidFill>
                  <a:schemeClr val="accent1"/>
                </a:solidFill>
                <a:latin typeface="微软雅黑" pitchFamily="34" charset="-122"/>
              </a:rPr>
              <a:t>利用新浪微博来进行传播利用新浪微博来进行传播利用新浪微博来进行传播，利用新浪微博来进行传播利用新浪微博来进行传播利用新浪微博来进行传播，利用新浪微博来进行传播利用新浪微博来进行传播利用新浪微博来进行传播。</a:t>
            </a:r>
          </a:p>
        </p:txBody>
      </p:sp>
      <p:sp>
        <p:nvSpPr>
          <p:cNvPr id="10" name="TextBox 31"/>
          <p:cNvSpPr txBox="1">
            <a:spLocks noChangeArrowheads="1"/>
          </p:cNvSpPr>
          <p:nvPr/>
        </p:nvSpPr>
        <p:spPr bwMode="auto">
          <a:xfrm>
            <a:off x="4083050" y="2500313"/>
            <a:ext cx="19970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a:solidFill>
                  <a:schemeClr val="accent1"/>
                </a:solidFill>
                <a:latin typeface="微软雅黑" pitchFamily="34" charset="-122"/>
              </a:rPr>
              <a:t>微信营销</a:t>
            </a:r>
          </a:p>
        </p:txBody>
      </p:sp>
      <p:sp>
        <p:nvSpPr>
          <p:cNvPr id="11" name="TextBox 32"/>
          <p:cNvSpPr txBox="1">
            <a:spLocks noChangeArrowheads="1"/>
          </p:cNvSpPr>
          <p:nvPr/>
        </p:nvSpPr>
        <p:spPr bwMode="auto">
          <a:xfrm>
            <a:off x="4144963" y="2806700"/>
            <a:ext cx="7351712"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a:solidFill>
                  <a:schemeClr val="accent1"/>
                </a:solidFill>
                <a:latin typeface="微软雅黑" pitchFamily="34" charset="-122"/>
              </a:rPr>
              <a:t>利用微信朋友圈间的传播，达到广告目的。利用微信朋友圈间的传播，达到广告目的，利用微信朋友圈间的传播，达到广告目。</a:t>
            </a:r>
          </a:p>
        </p:txBody>
      </p:sp>
    </p:spTree>
  </p:cSld>
  <p:clrMapOvr>
    <a:masterClrMapping/>
  </p:clrMapOvr>
  <p:transition spd="slow" advTm="718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8674"/>
                                        </p:tgtEl>
                                        <p:attrNameLst>
                                          <p:attrName>style.visibility</p:attrName>
                                        </p:attrNameLst>
                                      </p:cBhvr>
                                      <p:to>
                                        <p:strVal val="visible"/>
                                      </p:to>
                                    </p:set>
                                    <p:anim calcmode="lin" valueType="num">
                                      <p:cBhvr>
                                        <p:cTn id="7" dur="400" fill="hold"/>
                                        <p:tgtEl>
                                          <p:spTgt spid="28674"/>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8674"/>
                                        </p:tgtEl>
                                        <p:attrNameLst>
                                          <p:attrName>ppt_y</p:attrName>
                                        </p:attrNameLst>
                                      </p:cBhvr>
                                      <p:tavLst>
                                        <p:tav tm="0">
                                          <p:val>
                                            <p:strVal val="#ppt_y"/>
                                          </p:val>
                                        </p:tav>
                                        <p:tav tm="100000">
                                          <p:val>
                                            <p:strVal val="#ppt_y"/>
                                          </p:val>
                                        </p:tav>
                                      </p:tavLst>
                                    </p:anim>
                                    <p:anim calcmode="lin" valueType="num">
                                      <p:cBhvr>
                                        <p:cTn id="9" dur="400" fill="hold"/>
                                        <p:tgtEl>
                                          <p:spTgt spid="28674"/>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867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8674"/>
                                        </p:tgtEl>
                                      </p:cBhvr>
                                    </p:animEffect>
                                  </p:childTnLst>
                                </p:cTn>
                              </p:par>
                            </p:childTnLst>
                          </p:cTn>
                        </p:par>
                        <p:par>
                          <p:cTn id="12" fill="hold" nodeType="afterGroup">
                            <p:stCondLst>
                              <p:cond delay="760"/>
                            </p:stCondLst>
                            <p:childTnLst>
                              <p:par>
                                <p:cTn id="13" presetID="52"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Scale>
                                      <p:cBhvr>
                                        <p:cTn id="15"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16" dur="1000" decel="50000" fill="hold">
                                          <p:stCondLst>
                                            <p:cond delay="0"/>
                                          </p:stCondLst>
                                        </p:cTn>
                                        <p:tgtEl>
                                          <p:spTgt spid="2"/>
                                        </p:tgtEl>
                                        <p:attrNameLst>
                                          <p:attrName>ppt_x,ppt_y</p:attrName>
                                        </p:attrNameLst>
                                      </p:cBhvr>
                                      <p:rCtr x="0" y="0"/>
                                    </p:animMotion>
                                    <p:animEffect transition="in" filter="fade">
                                      <p:cBhvr>
                                        <p:cTn id="17" dur="1000"/>
                                        <p:tgtEl>
                                          <p:spTgt spid="2"/>
                                        </p:tgtEl>
                                      </p:cBhvr>
                                    </p:animEffect>
                                  </p:childTnLst>
                                </p:cTn>
                              </p:par>
                            </p:childTnLst>
                          </p:cTn>
                        </p:par>
                        <p:par>
                          <p:cTn id="18" fill="hold" nodeType="afterGroup">
                            <p:stCondLst>
                              <p:cond delay="1760"/>
                            </p:stCondLst>
                            <p:childTnLst>
                              <p:par>
                                <p:cTn id="19" presetID="1" presetClass="entr" presetSubtype="0" fill="hold" nodeType="afterEffect">
                                  <p:stCondLst>
                                    <p:cond delay="0"/>
                                  </p:stCondLst>
                                  <p:childTnLst>
                                    <p:set>
                                      <p:cBhvr>
                                        <p:cTn id="20" dur="1" fill="hold">
                                          <p:stCondLst>
                                            <p:cond delay="0"/>
                                          </p:stCondLst>
                                        </p:cTn>
                                        <p:tgtEl>
                                          <p:spTgt spid="28680"/>
                                        </p:tgtEl>
                                        <p:attrNameLst>
                                          <p:attrName>style.visibility</p:attrName>
                                        </p:attrNameLst>
                                      </p:cBhvr>
                                      <p:to>
                                        <p:strVal val="visible"/>
                                      </p:to>
                                    </p:set>
                                  </p:childTnLst>
                                </p:cTn>
                              </p:par>
                              <p:par>
                                <p:cTn id="21" presetID="56" presetClass="path" presetSubtype="0" accel="50000" decel="50000" fill="hold" nodeType="withEffect">
                                  <p:stCondLst>
                                    <p:cond delay="0"/>
                                  </p:stCondLst>
                                  <p:childTnLst>
                                    <p:animMotion origin="layout" path="M 2.36113E-6 -3.33333E-6 L -0.1059 0.29653 " pathEditMode="relative" rAng="0" ptsTypes="AA">
                                      <p:cBhvr>
                                        <p:cTn id="22" dur="500" spd="-99700" fill="hold"/>
                                        <p:tgtEl>
                                          <p:spTgt spid="28680"/>
                                        </p:tgtEl>
                                        <p:attrNameLst>
                                          <p:attrName>ppt_x,ppt_y</p:attrName>
                                        </p:attrNameLst>
                                      </p:cBhvr>
                                      <p:rCtr x="-5000" y="14800"/>
                                    </p:animMotion>
                                  </p:childTnLst>
                                </p:cTn>
                              </p:par>
                              <p:par>
                                <p:cTn id="23" presetID="1" presetClass="entr" presetSubtype="0" fill="hold" nodeType="withEffect">
                                  <p:stCondLst>
                                    <p:cond delay="0"/>
                                  </p:stCondLst>
                                  <p:childTnLst>
                                    <p:set>
                                      <p:cBhvr>
                                        <p:cTn id="24" dur="1" fill="hold">
                                          <p:stCondLst>
                                            <p:cond delay="0"/>
                                          </p:stCondLst>
                                        </p:cTn>
                                        <p:tgtEl>
                                          <p:spTgt spid="28676"/>
                                        </p:tgtEl>
                                        <p:attrNameLst>
                                          <p:attrName>style.visibility</p:attrName>
                                        </p:attrNameLst>
                                      </p:cBhvr>
                                      <p:to>
                                        <p:strVal val="visible"/>
                                      </p:to>
                                    </p:set>
                                  </p:childTnLst>
                                </p:cTn>
                              </p:par>
                              <p:par>
                                <p:cTn id="25" presetID="56" presetClass="path" presetSubtype="0" accel="50000" decel="50000" fill="hold" nodeType="withEffect">
                                  <p:stCondLst>
                                    <p:cond delay="0"/>
                                  </p:stCondLst>
                                  <p:childTnLst>
                                    <p:animMotion origin="layout" path="M 3.1885E-6 4.07407E-6 L -0.14818 0.12268 " pathEditMode="relative" rAng="0" ptsTypes="AA">
                                      <p:cBhvr>
                                        <p:cTn id="26" dur="500" spd="-99700" fill="hold"/>
                                        <p:tgtEl>
                                          <p:spTgt spid="28676"/>
                                        </p:tgtEl>
                                        <p:attrNameLst>
                                          <p:attrName>ppt_x,ppt_y</p:attrName>
                                        </p:attrNameLst>
                                      </p:cBhvr>
                                      <p:rCtr x="-7100" y="6100"/>
                                    </p:animMotion>
                                  </p:childTnLst>
                                </p:cTn>
                              </p:par>
                              <p:par>
                                <p:cTn id="27" presetID="1" presetClass="entr" presetSubtype="0" fill="hold" nodeType="withEffect">
                                  <p:stCondLst>
                                    <p:cond delay="0"/>
                                  </p:stCondLst>
                                  <p:childTnLst>
                                    <p:set>
                                      <p:cBhvr>
                                        <p:cTn id="28" dur="1" fill="hold">
                                          <p:stCondLst>
                                            <p:cond delay="0"/>
                                          </p:stCondLst>
                                        </p:cTn>
                                        <p:tgtEl>
                                          <p:spTgt spid="28684"/>
                                        </p:tgtEl>
                                        <p:attrNameLst>
                                          <p:attrName>style.visibility</p:attrName>
                                        </p:attrNameLst>
                                      </p:cBhvr>
                                      <p:to>
                                        <p:strVal val="visible"/>
                                      </p:to>
                                    </p:set>
                                  </p:childTnLst>
                                </p:cTn>
                              </p:par>
                              <p:par>
                                <p:cTn id="29" presetID="56" presetClass="path" presetSubtype="0" accel="50000" decel="50000" fill="hold" nodeType="withEffect">
                                  <p:stCondLst>
                                    <p:cond delay="0"/>
                                  </p:stCondLst>
                                  <p:childTnLst>
                                    <p:animMotion origin="layout" path="M 3.1885E-6 4.07407E-6 L -0.14818 -0.08982 " pathEditMode="relative" rAng="0" ptsTypes="AA">
                                      <p:cBhvr>
                                        <p:cTn id="30" dur="500" spd="-99700" fill="hold"/>
                                        <p:tgtEl>
                                          <p:spTgt spid="28684"/>
                                        </p:tgtEl>
                                        <p:attrNameLst>
                                          <p:attrName>ppt_x,ppt_y</p:attrName>
                                        </p:attrNameLst>
                                      </p:cBhvr>
                                      <p:rCtr x="-7100" y="-4200"/>
                                    </p:animMotion>
                                  </p:childTnLst>
                                </p:cTn>
                              </p:par>
                              <p:par>
                                <p:cTn id="31" presetID="1" presetClass="entr" presetSubtype="0" fill="hold" nodeType="withEffect">
                                  <p:stCondLst>
                                    <p:cond delay="0"/>
                                  </p:stCondLst>
                                  <p:childTnLst>
                                    <p:set>
                                      <p:cBhvr>
                                        <p:cTn id="32" dur="1" fill="hold">
                                          <p:stCondLst>
                                            <p:cond delay="0"/>
                                          </p:stCondLst>
                                        </p:cTn>
                                        <p:tgtEl>
                                          <p:spTgt spid="28690"/>
                                        </p:tgtEl>
                                        <p:attrNameLst>
                                          <p:attrName>style.visibility</p:attrName>
                                        </p:attrNameLst>
                                      </p:cBhvr>
                                      <p:to>
                                        <p:strVal val="visible"/>
                                      </p:to>
                                    </p:set>
                                  </p:childTnLst>
                                </p:cTn>
                              </p:par>
                              <p:par>
                                <p:cTn id="33" presetID="56" presetClass="path" presetSubtype="0" accel="50000" decel="50000" fill="hold" nodeType="withEffect">
                                  <p:stCondLst>
                                    <p:cond delay="0"/>
                                  </p:stCondLst>
                                  <p:childTnLst>
                                    <p:animMotion origin="layout" path="M 2.36113E-6 1.48148E-6 L -0.1059 -0.26366 " pathEditMode="relative" rAng="0" ptsTypes="AA">
                                      <p:cBhvr>
                                        <p:cTn id="34" dur="500" spd="-99700" fill="hold"/>
                                        <p:tgtEl>
                                          <p:spTgt spid="28690"/>
                                        </p:tgtEl>
                                        <p:attrNameLst>
                                          <p:attrName>ppt_x,ppt_y</p:attrName>
                                        </p:attrNameLst>
                                      </p:cBhvr>
                                      <p:rCtr x="-5000" y="-12900"/>
                                    </p:animMotion>
                                  </p:childTnLst>
                                </p:cTn>
                              </p:par>
                            </p:childTnLst>
                          </p:cTn>
                        </p:par>
                        <p:par>
                          <p:cTn id="35" fill="hold" nodeType="afterGroup">
                            <p:stCondLst>
                              <p:cond delay="2260"/>
                            </p:stCondLst>
                            <p:childTnLst>
                              <p:par>
                                <p:cTn id="36" presetID="31" presetClass="entr" presetSubtype="0" fill="hold" grpId="0" nodeType="afterEffect">
                                  <p:stCondLst>
                                    <p:cond delay="0"/>
                                  </p:stCondLst>
                                  <p:childTnLst>
                                    <p:set>
                                      <p:cBhvr>
                                        <p:cTn id="37" dur="1" fill="hold">
                                          <p:stCondLst>
                                            <p:cond delay="0"/>
                                          </p:stCondLst>
                                        </p:cTn>
                                        <p:tgtEl>
                                          <p:spTgt spid="4"/>
                                        </p:tgtEl>
                                        <p:attrNameLst>
                                          <p:attrName>style.visibility</p:attrName>
                                        </p:attrNameLst>
                                      </p:cBhvr>
                                      <p:to>
                                        <p:strVal val="visible"/>
                                      </p:to>
                                    </p:set>
                                    <p:anim calcmode="lin" valueType="num">
                                      <p:cBhvr>
                                        <p:cTn id="38" dur="300" fill="hold"/>
                                        <p:tgtEl>
                                          <p:spTgt spid="4"/>
                                        </p:tgtEl>
                                        <p:attrNameLst>
                                          <p:attrName>ppt_w</p:attrName>
                                        </p:attrNameLst>
                                      </p:cBhvr>
                                      <p:tavLst>
                                        <p:tav tm="0">
                                          <p:val>
                                            <p:fltVal val="0"/>
                                          </p:val>
                                        </p:tav>
                                        <p:tav tm="100000">
                                          <p:val>
                                            <p:strVal val="#ppt_w"/>
                                          </p:val>
                                        </p:tav>
                                      </p:tavLst>
                                    </p:anim>
                                    <p:anim calcmode="lin" valueType="num">
                                      <p:cBhvr>
                                        <p:cTn id="39" dur="300" fill="hold"/>
                                        <p:tgtEl>
                                          <p:spTgt spid="4"/>
                                        </p:tgtEl>
                                        <p:attrNameLst>
                                          <p:attrName>ppt_h</p:attrName>
                                        </p:attrNameLst>
                                      </p:cBhvr>
                                      <p:tavLst>
                                        <p:tav tm="0">
                                          <p:val>
                                            <p:fltVal val="0"/>
                                          </p:val>
                                        </p:tav>
                                        <p:tav tm="100000">
                                          <p:val>
                                            <p:strVal val="#ppt_h"/>
                                          </p:val>
                                        </p:tav>
                                      </p:tavLst>
                                    </p:anim>
                                    <p:anim calcmode="lin" valueType="num">
                                      <p:cBhvr>
                                        <p:cTn id="40" dur="300" fill="hold"/>
                                        <p:tgtEl>
                                          <p:spTgt spid="4"/>
                                        </p:tgtEl>
                                        <p:attrNameLst>
                                          <p:attrName>style.rotation</p:attrName>
                                        </p:attrNameLst>
                                      </p:cBhvr>
                                      <p:tavLst>
                                        <p:tav tm="0">
                                          <p:val>
                                            <p:fltVal val="90"/>
                                          </p:val>
                                        </p:tav>
                                        <p:tav tm="100000">
                                          <p:val>
                                            <p:fltVal val="0"/>
                                          </p:val>
                                        </p:tav>
                                      </p:tavLst>
                                    </p:anim>
                                    <p:animEffect transition="in" filter="fade">
                                      <p:cBhvr>
                                        <p:cTn id="41" dur="300"/>
                                        <p:tgtEl>
                                          <p:spTgt spid="4"/>
                                        </p:tgtEl>
                                      </p:cBhvr>
                                    </p:animEffect>
                                  </p:childTnLst>
                                </p:cTn>
                              </p:par>
                            </p:childTnLst>
                          </p:cTn>
                        </p:par>
                        <p:par>
                          <p:cTn id="42" fill="hold" nodeType="afterGroup">
                            <p:stCondLst>
                              <p:cond delay="2560"/>
                            </p:stCondLst>
                            <p:childTnLst>
                              <p:par>
                                <p:cTn id="43" presetID="22" presetClass="entr" presetSubtype="1" fill="hold" grpId="0" nodeType="after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wipe(up)">
                                      <p:cBhvr>
                                        <p:cTn id="45" dur="500"/>
                                        <p:tgtEl>
                                          <p:spTgt spid="5"/>
                                        </p:tgtEl>
                                      </p:cBhvr>
                                    </p:animEffect>
                                  </p:childTnLst>
                                </p:cTn>
                              </p:par>
                            </p:childTnLst>
                          </p:cTn>
                        </p:par>
                        <p:par>
                          <p:cTn id="46" fill="hold" nodeType="afterGroup">
                            <p:stCondLst>
                              <p:cond delay="3060"/>
                            </p:stCondLst>
                            <p:childTnLst>
                              <p:par>
                                <p:cTn id="47" presetID="31" presetClass="entr" presetSubtype="0" fill="hold" grpId="0" nodeType="after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p:cTn id="49" dur="300" fill="hold"/>
                                        <p:tgtEl>
                                          <p:spTgt spid="10"/>
                                        </p:tgtEl>
                                        <p:attrNameLst>
                                          <p:attrName>ppt_w</p:attrName>
                                        </p:attrNameLst>
                                      </p:cBhvr>
                                      <p:tavLst>
                                        <p:tav tm="0">
                                          <p:val>
                                            <p:fltVal val="0"/>
                                          </p:val>
                                        </p:tav>
                                        <p:tav tm="100000">
                                          <p:val>
                                            <p:strVal val="#ppt_w"/>
                                          </p:val>
                                        </p:tav>
                                      </p:tavLst>
                                    </p:anim>
                                    <p:anim calcmode="lin" valueType="num">
                                      <p:cBhvr>
                                        <p:cTn id="50" dur="300" fill="hold"/>
                                        <p:tgtEl>
                                          <p:spTgt spid="10"/>
                                        </p:tgtEl>
                                        <p:attrNameLst>
                                          <p:attrName>ppt_h</p:attrName>
                                        </p:attrNameLst>
                                      </p:cBhvr>
                                      <p:tavLst>
                                        <p:tav tm="0">
                                          <p:val>
                                            <p:fltVal val="0"/>
                                          </p:val>
                                        </p:tav>
                                        <p:tav tm="100000">
                                          <p:val>
                                            <p:strVal val="#ppt_h"/>
                                          </p:val>
                                        </p:tav>
                                      </p:tavLst>
                                    </p:anim>
                                    <p:anim calcmode="lin" valueType="num">
                                      <p:cBhvr>
                                        <p:cTn id="51" dur="300" fill="hold"/>
                                        <p:tgtEl>
                                          <p:spTgt spid="10"/>
                                        </p:tgtEl>
                                        <p:attrNameLst>
                                          <p:attrName>style.rotation</p:attrName>
                                        </p:attrNameLst>
                                      </p:cBhvr>
                                      <p:tavLst>
                                        <p:tav tm="0">
                                          <p:val>
                                            <p:fltVal val="90"/>
                                          </p:val>
                                        </p:tav>
                                        <p:tav tm="100000">
                                          <p:val>
                                            <p:fltVal val="0"/>
                                          </p:val>
                                        </p:tav>
                                      </p:tavLst>
                                    </p:anim>
                                    <p:animEffect transition="in" filter="fade">
                                      <p:cBhvr>
                                        <p:cTn id="52" dur="300"/>
                                        <p:tgtEl>
                                          <p:spTgt spid="10"/>
                                        </p:tgtEl>
                                      </p:cBhvr>
                                    </p:animEffect>
                                  </p:childTnLst>
                                </p:cTn>
                              </p:par>
                            </p:childTnLst>
                          </p:cTn>
                        </p:par>
                        <p:par>
                          <p:cTn id="53" fill="hold" nodeType="afterGroup">
                            <p:stCondLst>
                              <p:cond delay="3360"/>
                            </p:stCondLst>
                            <p:childTnLst>
                              <p:par>
                                <p:cTn id="54" presetID="22" presetClass="entr" presetSubtype="1" fill="hold" grpId="0" nodeType="after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wipe(up)">
                                      <p:cBhvr>
                                        <p:cTn id="56" dur="500"/>
                                        <p:tgtEl>
                                          <p:spTgt spid="11"/>
                                        </p:tgtEl>
                                      </p:cBhvr>
                                    </p:animEffect>
                                  </p:childTnLst>
                                </p:cTn>
                              </p:par>
                            </p:childTnLst>
                          </p:cTn>
                        </p:par>
                        <p:par>
                          <p:cTn id="57" fill="hold" nodeType="afterGroup">
                            <p:stCondLst>
                              <p:cond delay="3860"/>
                            </p:stCondLst>
                            <p:childTnLst>
                              <p:par>
                                <p:cTn id="58" presetID="31" presetClass="entr" presetSubtype="0" fill="hold" grpId="0" nodeType="afterEffect">
                                  <p:stCondLst>
                                    <p:cond delay="0"/>
                                  </p:stCondLst>
                                  <p:childTnLst>
                                    <p:set>
                                      <p:cBhvr>
                                        <p:cTn id="59" dur="1" fill="hold">
                                          <p:stCondLst>
                                            <p:cond delay="0"/>
                                          </p:stCondLst>
                                        </p:cTn>
                                        <p:tgtEl>
                                          <p:spTgt spid="8"/>
                                        </p:tgtEl>
                                        <p:attrNameLst>
                                          <p:attrName>style.visibility</p:attrName>
                                        </p:attrNameLst>
                                      </p:cBhvr>
                                      <p:to>
                                        <p:strVal val="visible"/>
                                      </p:to>
                                    </p:set>
                                    <p:anim calcmode="lin" valueType="num">
                                      <p:cBhvr>
                                        <p:cTn id="60" dur="300" fill="hold"/>
                                        <p:tgtEl>
                                          <p:spTgt spid="8"/>
                                        </p:tgtEl>
                                        <p:attrNameLst>
                                          <p:attrName>ppt_w</p:attrName>
                                        </p:attrNameLst>
                                      </p:cBhvr>
                                      <p:tavLst>
                                        <p:tav tm="0">
                                          <p:val>
                                            <p:fltVal val="0"/>
                                          </p:val>
                                        </p:tav>
                                        <p:tav tm="100000">
                                          <p:val>
                                            <p:strVal val="#ppt_w"/>
                                          </p:val>
                                        </p:tav>
                                      </p:tavLst>
                                    </p:anim>
                                    <p:anim calcmode="lin" valueType="num">
                                      <p:cBhvr>
                                        <p:cTn id="61" dur="300" fill="hold"/>
                                        <p:tgtEl>
                                          <p:spTgt spid="8"/>
                                        </p:tgtEl>
                                        <p:attrNameLst>
                                          <p:attrName>ppt_h</p:attrName>
                                        </p:attrNameLst>
                                      </p:cBhvr>
                                      <p:tavLst>
                                        <p:tav tm="0">
                                          <p:val>
                                            <p:fltVal val="0"/>
                                          </p:val>
                                        </p:tav>
                                        <p:tav tm="100000">
                                          <p:val>
                                            <p:strVal val="#ppt_h"/>
                                          </p:val>
                                        </p:tav>
                                      </p:tavLst>
                                    </p:anim>
                                    <p:anim calcmode="lin" valueType="num">
                                      <p:cBhvr>
                                        <p:cTn id="62" dur="300" fill="hold"/>
                                        <p:tgtEl>
                                          <p:spTgt spid="8"/>
                                        </p:tgtEl>
                                        <p:attrNameLst>
                                          <p:attrName>style.rotation</p:attrName>
                                        </p:attrNameLst>
                                      </p:cBhvr>
                                      <p:tavLst>
                                        <p:tav tm="0">
                                          <p:val>
                                            <p:fltVal val="90"/>
                                          </p:val>
                                        </p:tav>
                                        <p:tav tm="100000">
                                          <p:val>
                                            <p:fltVal val="0"/>
                                          </p:val>
                                        </p:tav>
                                      </p:tavLst>
                                    </p:anim>
                                    <p:animEffect transition="in" filter="fade">
                                      <p:cBhvr>
                                        <p:cTn id="63" dur="300"/>
                                        <p:tgtEl>
                                          <p:spTgt spid="8"/>
                                        </p:tgtEl>
                                      </p:cBhvr>
                                    </p:animEffect>
                                  </p:childTnLst>
                                </p:cTn>
                              </p:par>
                            </p:childTnLst>
                          </p:cTn>
                        </p:par>
                        <p:par>
                          <p:cTn id="64" fill="hold" nodeType="afterGroup">
                            <p:stCondLst>
                              <p:cond delay="4160"/>
                            </p:stCondLst>
                            <p:childTnLst>
                              <p:par>
                                <p:cTn id="65" presetID="22" presetClass="entr" presetSubtype="1" fill="hold" grpId="0" nodeType="afterEffect">
                                  <p:stCondLst>
                                    <p:cond delay="0"/>
                                  </p:stCondLst>
                                  <p:childTnLst>
                                    <p:set>
                                      <p:cBhvr>
                                        <p:cTn id="66" dur="1" fill="hold">
                                          <p:stCondLst>
                                            <p:cond delay="0"/>
                                          </p:stCondLst>
                                        </p:cTn>
                                        <p:tgtEl>
                                          <p:spTgt spid="9"/>
                                        </p:tgtEl>
                                        <p:attrNameLst>
                                          <p:attrName>style.visibility</p:attrName>
                                        </p:attrNameLst>
                                      </p:cBhvr>
                                      <p:to>
                                        <p:strVal val="visible"/>
                                      </p:to>
                                    </p:set>
                                    <p:animEffect transition="in" filter="wipe(up)">
                                      <p:cBhvr>
                                        <p:cTn id="67" dur="500"/>
                                        <p:tgtEl>
                                          <p:spTgt spid="9"/>
                                        </p:tgtEl>
                                      </p:cBhvr>
                                    </p:animEffect>
                                  </p:childTnLst>
                                </p:cTn>
                              </p:par>
                            </p:childTnLst>
                          </p:cTn>
                        </p:par>
                        <p:par>
                          <p:cTn id="68" fill="hold" nodeType="afterGroup">
                            <p:stCondLst>
                              <p:cond delay="4660"/>
                            </p:stCondLst>
                            <p:childTnLst>
                              <p:par>
                                <p:cTn id="69" presetID="31" presetClass="entr" presetSubtype="0" fill="hold" grpId="0" nodeType="afterEffect">
                                  <p:stCondLst>
                                    <p:cond delay="0"/>
                                  </p:stCondLst>
                                  <p:childTnLst>
                                    <p:set>
                                      <p:cBhvr>
                                        <p:cTn id="70" dur="1" fill="hold">
                                          <p:stCondLst>
                                            <p:cond delay="0"/>
                                          </p:stCondLst>
                                        </p:cTn>
                                        <p:tgtEl>
                                          <p:spTgt spid="6"/>
                                        </p:tgtEl>
                                        <p:attrNameLst>
                                          <p:attrName>style.visibility</p:attrName>
                                        </p:attrNameLst>
                                      </p:cBhvr>
                                      <p:to>
                                        <p:strVal val="visible"/>
                                      </p:to>
                                    </p:set>
                                    <p:anim calcmode="lin" valueType="num">
                                      <p:cBhvr>
                                        <p:cTn id="71" dur="300" fill="hold"/>
                                        <p:tgtEl>
                                          <p:spTgt spid="6"/>
                                        </p:tgtEl>
                                        <p:attrNameLst>
                                          <p:attrName>ppt_w</p:attrName>
                                        </p:attrNameLst>
                                      </p:cBhvr>
                                      <p:tavLst>
                                        <p:tav tm="0">
                                          <p:val>
                                            <p:fltVal val="0"/>
                                          </p:val>
                                        </p:tav>
                                        <p:tav tm="100000">
                                          <p:val>
                                            <p:strVal val="#ppt_w"/>
                                          </p:val>
                                        </p:tav>
                                      </p:tavLst>
                                    </p:anim>
                                    <p:anim calcmode="lin" valueType="num">
                                      <p:cBhvr>
                                        <p:cTn id="72" dur="300" fill="hold"/>
                                        <p:tgtEl>
                                          <p:spTgt spid="6"/>
                                        </p:tgtEl>
                                        <p:attrNameLst>
                                          <p:attrName>ppt_h</p:attrName>
                                        </p:attrNameLst>
                                      </p:cBhvr>
                                      <p:tavLst>
                                        <p:tav tm="0">
                                          <p:val>
                                            <p:fltVal val="0"/>
                                          </p:val>
                                        </p:tav>
                                        <p:tav tm="100000">
                                          <p:val>
                                            <p:strVal val="#ppt_h"/>
                                          </p:val>
                                        </p:tav>
                                      </p:tavLst>
                                    </p:anim>
                                    <p:anim calcmode="lin" valueType="num">
                                      <p:cBhvr>
                                        <p:cTn id="73" dur="300" fill="hold"/>
                                        <p:tgtEl>
                                          <p:spTgt spid="6"/>
                                        </p:tgtEl>
                                        <p:attrNameLst>
                                          <p:attrName>style.rotation</p:attrName>
                                        </p:attrNameLst>
                                      </p:cBhvr>
                                      <p:tavLst>
                                        <p:tav tm="0">
                                          <p:val>
                                            <p:fltVal val="90"/>
                                          </p:val>
                                        </p:tav>
                                        <p:tav tm="100000">
                                          <p:val>
                                            <p:fltVal val="0"/>
                                          </p:val>
                                        </p:tav>
                                      </p:tavLst>
                                    </p:anim>
                                    <p:animEffect transition="in" filter="fade">
                                      <p:cBhvr>
                                        <p:cTn id="74" dur="300"/>
                                        <p:tgtEl>
                                          <p:spTgt spid="6"/>
                                        </p:tgtEl>
                                      </p:cBhvr>
                                    </p:animEffect>
                                  </p:childTnLst>
                                </p:cTn>
                              </p:par>
                            </p:childTnLst>
                          </p:cTn>
                        </p:par>
                        <p:par>
                          <p:cTn id="75" fill="hold" nodeType="afterGroup">
                            <p:stCondLst>
                              <p:cond delay="4960"/>
                            </p:stCondLst>
                            <p:childTnLst>
                              <p:par>
                                <p:cTn id="76" presetID="22" presetClass="entr" presetSubtype="1" fill="hold" grpId="0" nodeType="afterEffect">
                                  <p:stCondLst>
                                    <p:cond delay="0"/>
                                  </p:stCondLst>
                                  <p:childTnLst>
                                    <p:set>
                                      <p:cBhvr>
                                        <p:cTn id="77" dur="1" fill="hold">
                                          <p:stCondLst>
                                            <p:cond delay="0"/>
                                          </p:stCondLst>
                                        </p:cTn>
                                        <p:tgtEl>
                                          <p:spTgt spid="7"/>
                                        </p:tgtEl>
                                        <p:attrNameLst>
                                          <p:attrName>style.visibility</p:attrName>
                                        </p:attrNameLst>
                                      </p:cBhvr>
                                      <p:to>
                                        <p:strVal val="visible"/>
                                      </p:to>
                                    </p:set>
                                    <p:animEffect transition="in" filter="wipe(up)">
                                      <p:cBhvr>
                                        <p:cTn id="7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p:bldP spid="4" grpId="0"/>
      <p:bldP spid="5" grpId="0"/>
      <p:bldP spid="6" grpId="0"/>
      <p:bldP spid="7" grpId="0"/>
      <p:bldP spid="8" grpId="0"/>
      <p:bldP spid="9" grpId="0"/>
      <p:bldP spid="10" grpId="0"/>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Box 54"/>
          <p:cNvSpPr txBox="1">
            <a:spLocks noChangeArrowheads="1"/>
          </p:cNvSpPr>
          <p:nvPr/>
        </p:nvSpPr>
        <p:spPr bwMode="auto">
          <a:xfrm>
            <a:off x="1330325" y="44450"/>
            <a:ext cx="50419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800">
                <a:solidFill>
                  <a:schemeClr val="accent2"/>
                </a:solidFill>
                <a:latin typeface="微软雅黑" pitchFamily="34" charset="-122"/>
              </a:rPr>
              <a:t>3.4</a:t>
            </a:r>
            <a:r>
              <a:rPr lang="zh-CN" altLang="en-US" sz="2800">
                <a:solidFill>
                  <a:schemeClr val="accent2"/>
                </a:solidFill>
                <a:latin typeface="微软雅黑" pitchFamily="34" charset="-122"/>
              </a:rPr>
              <a:t>请输入您的标题</a:t>
            </a:r>
          </a:p>
        </p:txBody>
      </p:sp>
      <p:sp>
        <p:nvSpPr>
          <p:cNvPr id="2" name="TextBox 55"/>
          <p:cNvSpPr txBox="1">
            <a:spLocks noChangeArrowheads="1"/>
          </p:cNvSpPr>
          <p:nvPr/>
        </p:nvSpPr>
        <p:spPr bwMode="auto">
          <a:xfrm>
            <a:off x="139700" y="106363"/>
            <a:ext cx="10652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altLang="zh-CN" sz="2000">
                <a:solidFill>
                  <a:schemeClr val="accent2"/>
                </a:solidFill>
                <a:ea typeface="宋体" pitchFamily="2" charset="-122"/>
              </a:rPr>
              <a:t>Part </a:t>
            </a:r>
            <a:r>
              <a:rPr lang="en-US" altLang="zh-CN">
                <a:solidFill>
                  <a:schemeClr val="accent2"/>
                </a:solidFill>
                <a:ea typeface="宋体" pitchFamily="2" charset="-122"/>
              </a:rPr>
              <a:t>3 </a:t>
            </a:r>
            <a:endParaRPr lang="zh-CN" altLang="en-US">
              <a:solidFill>
                <a:schemeClr val="accent2"/>
              </a:solidFill>
              <a:ea typeface="宋体" pitchFamily="2" charset="-122"/>
            </a:endParaRPr>
          </a:p>
        </p:txBody>
      </p:sp>
      <p:sp>
        <p:nvSpPr>
          <p:cNvPr id="29700" name="Freeform 6"/>
          <p:cNvSpPr>
            <a:spLocks noChangeArrowheads="1"/>
          </p:cNvSpPr>
          <p:nvPr/>
        </p:nvSpPr>
        <p:spPr bwMode="auto">
          <a:xfrm>
            <a:off x="715963" y="2284413"/>
            <a:ext cx="2693987" cy="2995612"/>
          </a:xfrm>
          <a:custGeom>
            <a:avLst/>
            <a:gdLst>
              <a:gd name="T0" fmla="*/ 2033 w 3659"/>
              <a:gd name="T1" fmla="*/ 0 h 4065"/>
              <a:gd name="T2" fmla="*/ 3659 w 3659"/>
              <a:gd name="T3" fmla="*/ 813 h 4065"/>
              <a:gd name="T4" fmla="*/ 3276 w 3659"/>
              <a:gd name="T5" fmla="*/ 2033 h 4065"/>
              <a:gd name="T6" fmla="*/ 3659 w 3659"/>
              <a:gd name="T7" fmla="*/ 3252 h 4065"/>
              <a:gd name="T8" fmla="*/ 2033 w 3659"/>
              <a:gd name="T9" fmla="*/ 4065 h 4065"/>
              <a:gd name="T10" fmla="*/ 0 w 3659"/>
              <a:gd name="T11" fmla="*/ 2033 h 4065"/>
              <a:gd name="T12" fmla="*/ 2033 w 3659"/>
              <a:gd name="T13" fmla="*/ 0 h 4065"/>
            </a:gdLst>
            <a:ahLst/>
            <a:cxnLst>
              <a:cxn ang="0">
                <a:pos x="T0" y="T1"/>
              </a:cxn>
              <a:cxn ang="0">
                <a:pos x="T2" y="T3"/>
              </a:cxn>
              <a:cxn ang="0">
                <a:pos x="T4" y="T5"/>
              </a:cxn>
              <a:cxn ang="0">
                <a:pos x="T6" y="T7"/>
              </a:cxn>
              <a:cxn ang="0">
                <a:pos x="T8" y="T9"/>
              </a:cxn>
              <a:cxn ang="0">
                <a:pos x="T10" y="T11"/>
              </a:cxn>
              <a:cxn ang="0">
                <a:pos x="T12" y="T13"/>
              </a:cxn>
            </a:cxnLst>
            <a:rect l="0" t="0" r="r" b="b"/>
            <a:pathLst>
              <a:path w="3659" h="4065">
                <a:moveTo>
                  <a:pt x="2033" y="0"/>
                </a:moveTo>
                <a:cubicBezTo>
                  <a:pt x="2698" y="0"/>
                  <a:pt x="3288" y="319"/>
                  <a:pt x="3659" y="813"/>
                </a:cubicBezTo>
                <a:cubicBezTo>
                  <a:pt x="3417" y="1159"/>
                  <a:pt x="3276" y="1579"/>
                  <a:pt x="3276" y="2033"/>
                </a:cubicBezTo>
                <a:cubicBezTo>
                  <a:pt x="3276" y="2486"/>
                  <a:pt x="3417" y="2907"/>
                  <a:pt x="3659" y="3252"/>
                </a:cubicBezTo>
                <a:cubicBezTo>
                  <a:pt x="3288" y="3746"/>
                  <a:pt x="2698" y="4065"/>
                  <a:pt x="2033" y="4065"/>
                </a:cubicBezTo>
                <a:cubicBezTo>
                  <a:pt x="910" y="4065"/>
                  <a:pt x="0" y="3155"/>
                  <a:pt x="0" y="2033"/>
                </a:cubicBezTo>
                <a:cubicBezTo>
                  <a:pt x="0" y="910"/>
                  <a:pt x="910" y="0"/>
                  <a:pt x="203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01" name="Freeform 7"/>
          <p:cNvSpPr>
            <a:spLocks noChangeArrowheads="1"/>
          </p:cNvSpPr>
          <p:nvPr/>
        </p:nvSpPr>
        <p:spPr bwMode="auto">
          <a:xfrm>
            <a:off x="3201988" y="2284413"/>
            <a:ext cx="2695575" cy="2995612"/>
          </a:xfrm>
          <a:custGeom>
            <a:avLst/>
            <a:gdLst>
              <a:gd name="T0" fmla="*/ 2032 w 3659"/>
              <a:gd name="T1" fmla="*/ 0 h 4065"/>
              <a:gd name="T2" fmla="*/ 3659 w 3659"/>
              <a:gd name="T3" fmla="*/ 813 h 4065"/>
              <a:gd name="T4" fmla="*/ 3275 w 3659"/>
              <a:gd name="T5" fmla="*/ 2033 h 4065"/>
              <a:gd name="T6" fmla="*/ 3659 w 3659"/>
              <a:gd name="T7" fmla="*/ 3252 h 4065"/>
              <a:gd name="T8" fmla="*/ 2032 w 3659"/>
              <a:gd name="T9" fmla="*/ 4065 h 4065"/>
              <a:gd name="T10" fmla="*/ 0 w 3659"/>
              <a:gd name="T11" fmla="*/ 2033 h 4065"/>
              <a:gd name="T12" fmla="*/ 2032 w 3659"/>
              <a:gd name="T13" fmla="*/ 0 h 4065"/>
            </a:gdLst>
            <a:ahLst/>
            <a:cxnLst>
              <a:cxn ang="0">
                <a:pos x="T0" y="T1"/>
              </a:cxn>
              <a:cxn ang="0">
                <a:pos x="T2" y="T3"/>
              </a:cxn>
              <a:cxn ang="0">
                <a:pos x="T4" y="T5"/>
              </a:cxn>
              <a:cxn ang="0">
                <a:pos x="T6" y="T7"/>
              </a:cxn>
              <a:cxn ang="0">
                <a:pos x="T8" y="T9"/>
              </a:cxn>
              <a:cxn ang="0">
                <a:pos x="T10" y="T11"/>
              </a:cxn>
              <a:cxn ang="0">
                <a:pos x="T12" y="T13"/>
              </a:cxn>
            </a:cxnLst>
            <a:rect l="0" t="0" r="r" b="b"/>
            <a:pathLst>
              <a:path w="3659" h="4065">
                <a:moveTo>
                  <a:pt x="2032" y="0"/>
                </a:moveTo>
                <a:cubicBezTo>
                  <a:pt x="2697" y="0"/>
                  <a:pt x="3288" y="319"/>
                  <a:pt x="3659" y="813"/>
                </a:cubicBezTo>
                <a:cubicBezTo>
                  <a:pt x="3417" y="1159"/>
                  <a:pt x="3275" y="1579"/>
                  <a:pt x="3275" y="2033"/>
                </a:cubicBezTo>
                <a:cubicBezTo>
                  <a:pt x="3275" y="2486"/>
                  <a:pt x="3417" y="2907"/>
                  <a:pt x="3659" y="3252"/>
                </a:cubicBezTo>
                <a:cubicBezTo>
                  <a:pt x="3288" y="3746"/>
                  <a:pt x="2697" y="4065"/>
                  <a:pt x="2032" y="4065"/>
                </a:cubicBezTo>
                <a:cubicBezTo>
                  <a:pt x="910" y="4065"/>
                  <a:pt x="0" y="3155"/>
                  <a:pt x="0" y="2033"/>
                </a:cubicBezTo>
                <a:cubicBezTo>
                  <a:pt x="0" y="910"/>
                  <a:pt x="910" y="0"/>
                  <a:pt x="2032" y="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02" name="Freeform 8"/>
          <p:cNvSpPr>
            <a:spLocks noChangeArrowheads="1"/>
          </p:cNvSpPr>
          <p:nvPr/>
        </p:nvSpPr>
        <p:spPr bwMode="auto">
          <a:xfrm>
            <a:off x="5688013" y="2284413"/>
            <a:ext cx="2695575" cy="2995612"/>
          </a:xfrm>
          <a:custGeom>
            <a:avLst/>
            <a:gdLst>
              <a:gd name="T0" fmla="*/ 2033 w 3659"/>
              <a:gd name="T1" fmla="*/ 0 h 4065"/>
              <a:gd name="T2" fmla="*/ 3659 w 3659"/>
              <a:gd name="T3" fmla="*/ 813 h 4065"/>
              <a:gd name="T4" fmla="*/ 3276 w 3659"/>
              <a:gd name="T5" fmla="*/ 2033 h 4065"/>
              <a:gd name="T6" fmla="*/ 3659 w 3659"/>
              <a:gd name="T7" fmla="*/ 3252 h 4065"/>
              <a:gd name="T8" fmla="*/ 2033 w 3659"/>
              <a:gd name="T9" fmla="*/ 4065 h 4065"/>
              <a:gd name="T10" fmla="*/ 0 w 3659"/>
              <a:gd name="T11" fmla="*/ 2033 h 4065"/>
              <a:gd name="T12" fmla="*/ 2033 w 3659"/>
              <a:gd name="T13" fmla="*/ 0 h 4065"/>
            </a:gdLst>
            <a:ahLst/>
            <a:cxnLst>
              <a:cxn ang="0">
                <a:pos x="T0" y="T1"/>
              </a:cxn>
              <a:cxn ang="0">
                <a:pos x="T2" y="T3"/>
              </a:cxn>
              <a:cxn ang="0">
                <a:pos x="T4" y="T5"/>
              </a:cxn>
              <a:cxn ang="0">
                <a:pos x="T6" y="T7"/>
              </a:cxn>
              <a:cxn ang="0">
                <a:pos x="T8" y="T9"/>
              </a:cxn>
              <a:cxn ang="0">
                <a:pos x="T10" y="T11"/>
              </a:cxn>
              <a:cxn ang="0">
                <a:pos x="T12" y="T13"/>
              </a:cxn>
            </a:cxnLst>
            <a:rect l="0" t="0" r="r" b="b"/>
            <a:pathLst>
              <a:path w="3659" h="4065">
                <a:moveTo>
                  <a:pt x="2033" y="0"/>
                </a:moveTo>
                <a:cubicBezTo>
                  <a:pt x="2698" y="0"/>
                  <a:pt x="3288" y="319"/>
                  <a:pt x="3659" y="813"/>
                </a:cubicBezTo>
                <a:cubicBezTo>
                  <a:pt x="3418" y="1159"/>
                  <a:pt x="3276" y="1579"/>
                  <a:pt x="3276" y="2033"/>
                </a:cubicBezTo>
                <a:cubicBezTo>
                  <a:pt x="3276" y="2486"/>
                  <a:pt x="3418" y="2907"/>
                  <a:pt x="3659" y="3252"/>
                </a:cubicBezTo>
                <a:cubicBezTo>
                  <a:pt x="3288" y="3746"/>
                  <a:pt x="2698" y="4065"/>
                  <a:pt x="2033" y="4065"/>
                </a:cubicBezTo>
                <a:cubicBezTo>
                  <a:pt x="911" y="4065"/>
                  <a:pt x="0" y="3155"/>
                  <a:pt x="0" y="2033"/>
                </a:cubicBezTo>
                <a:cubicBezTo>
                  <a:pt x="0" y="910"/>
                  <a:pt x="911" y="0"/>
                  <a:pt x="2033" y="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03" name="Oval 9"/>
          <p:cNvSpPr>
            <a:spLocks noChangeArrowheads="1"/>
          </p:cNvSpPr>
          <p:nvPr/>
        </p:nvSpPr>
        <p:spPr bwMode="auto">
          <a:xfrm>
            <a:off x="8174038" y="2284413"/>
            <a:ext cx="2995612" cy="2995612"/>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ea typeface="宋体" pitchFamily="2" charset="-122"/>
            </a:endParaRPr>
          </a:p>
        </p:txBody>
      </p:sp>
      <p:sp>
        <p:nvSpPr>
          <p:cNvPr id="29704" name="Line 10"/>
          <p:cNvSpPr>
            <a:spLocks noChangeShapeType="1"/>
          </p:cNvSpPr>
          <p:nvPr/>
        </p:nvSpPr>
        <p:spPr bwMode="auto">
          <a:xfrm>
            <a:off x="1117600" y="3163888"/>
            <a:ext cx="1952625" cy="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9705" name="Line 11"/>
          <p:cNvSpPr>
            <a:spLocks noChangeShapeType="1"/>
          </p:cNvSpPr>
          <p:nvPr/>
        </p:nvSpPr>
        <p:spPr bwMode="auto">
          <a:xfrm>
            <a:off x="3600450" y="3163888"/>
            <a:ext cx="1952625" cy="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9706" name="Line 12"/>
          <p:cNvSpPr>
            <a:spLocks noChangeShapeType="1"/>
          </p:cNvSpPr>
          <p:nvPr/>
        </p:nvSpPr>
        <p:spPr bwMode="auto">
          <a:xfrm>
            <a:off x="6103938" y="3163888"/>
            <a:ext cx="1954212" cy="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9707" name="Line 13"/>
          <p:cNvSpPr>
            <a:spLocks noChangeShapeType="1"/>
          </p:cNvSpPr>
          <p:nvPr/>
        </p:nvSpPr>
        <p:spPr bwMode="auto">
          <a:xfrm>
            <a:off x="8667750" y="3163888"/>
            <a:ext cx="1954213" cy="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9708" name="Freeform 20"/>
          <p:cNvSpPr>
            <a:spLocks noEditPoints="1" noChangeArrowheads="1"/>
          </p:cNvSpPr>
          <p:nvPr/>
        </p:nvSpPr>
        <p:spPr bwMode="auto">
          <a:xfrm>
            <a:off x="9526588" y="2508250"/>
            <a:ext cx="433387" cy="544513"/>
          </a:xfrm>
          <a:custGeom>
            <a:avLst/>
            <a:gdLst>
              <a:gd name="T0" fmla="*/ 41 w 355"/>
              <a:gd name="T1" fmla="*/ 121 h 447"/>
              <a:gd name="T2" fmla="*/ 60 w 355"/>
              <a:gd name="T3" fmla="*/ 238 h 447"/>
              <a:gd name="T4" fmla="*/ 174 w 355"/>
              <a:gd name="T5" fmla="*/ 22 h 447"/>
              <a:gd name="T6" fmla="*/ 291 w 355"/>
              <a:gd name="T7" fmla="*/ 235 h 447"/>
              <a:gd name="T8" fmla="*/ 213 w 355"/>
              <a:gd name="T9" fmla="*/ 296 h 447"/>
              <a:gd name="T10" fmla="*/ 217 w 355"/>
              <a:gd name="T11" fmla="*/ 310 h 447"/>
              <a:gd name="T12" fmla="*/ 304 w 355"/>
              <a:gd name="T13" fmla="*/ 236 h 447"/>
              <a:gd name="T14" fmla="*/ 312 w 355"/>
              <a:gd name="T15" fmla="*/ 122 h 447"/>
              <a:gd name="T16" fmla="*/ 167 w 355"/>
              <a:gd name="T17" fmla="*/ 0 h 447"/>
              <a:gd name="T18" fmla="*/ 175 w 355"/>
              <a:gd name="T19" fmla="*/ 57 h 447"/>
              <a:gd name="T20" fmla="*/ 213 w 355"/>
              <a:gd name="T21" fmla="*/ 96 h 447"/>
              <a:gd name="T22" fmla="*/ 175 w 355"/>
              <a:gd name="T23" fmla="*/ 57 h 447"/>
              <a:gd name="T24" fmla="*/ 132 w 355"/>
              <a:gd name="T25" fmla="*/ 173 h 447"/>
              <a:gd name="T26" fmla="*/ 132 w 355"/>
              <a:gd name="T27" fmla="*/ 209 h 447"/>
              <a:gd name="T28" fmla="*/ 132 w 355"/>
              <a:gd name="T29" fmla="*/ 173 h 447"/>
              <a:gd name="T30" fmla="*/ 223 w 355"/>
              <a:gd name="T31" fmla="*/ 173 h 447"/>
              <a:gd name="T32" fmla="*/ 223 w 355"/>
              <a:gd name="T33" fmla="*/ 209 h 447"/>
              <a:gd name="T34" fmla="*/ 223 w 355"/>
              <a:gd name="T35" fmla="*/ 173 h 447"/>
              <a:gd name="T36" fmla="*/ 190 w 355"/>
              <a:gd name="T37" fmla="*/ 292 h 447"/>
              <a:gd name="T38" fmla="*/ 157 w 355"/>
              <a:gd name="T39" fmla="*/ 303 h 447"/>
              <a:gd name="T40" fmla="*/ 171 w 355"/>
              <a:gd name="T41" fmla="*/ 325 h 447"/>
              <a:gd name="T42" fmla="*/ 204 w 355"/>
              <a:gd name="T43" fmla="*/ 313 h 447"/>
              <a:gd name="T44" fmla="*/ 190 w 355"/>
              <a:gd name="T45" fmla="*/ 292 h 447"/>
              <a:gd name="T46" fmla="*/ 252 w 355"/>
              <a:gd name="T47" fmla="*/ 312 h 447"/>
              <a:gd name="T48" fmla="*/ 223 w 355"/>
              <a:gd name="T49" fmla="*/ 447 h 447"/>
              <a:gd name="T50" fmla="*/ 252 w 355"/>
              <a:gd name="T51" fmla="*/ 312 h 447"/>
              <a:gd name="T52" fmla="*/ 108 w 355"/>
              <a:gd name="T53" fmla="*/ 315 h 447"/>
              <a:gd name="T54" fmla="*/ 132 w 355"/>
              <a:gd name="T55" fmla="*/ 447 h 447"/>
              <a:gd name="T56" fmla="*/ 108 w 355"/>
              <a:gd name="T57" fmla="*/ 315 h 447"/>
              <a:gd name="T58" fmla="*/ 156 w 355"/>
              <a:gd name="T59" fmla="*/ 341 h 447"/>
              <a:gd name="T60" fmla="*/ 157 w 355"/>
              <a:gd name="T61" fmla="*/ 447 h 447"/>
              <a:gd name="T62" fmla="*/ 205 w 355"/>
              <a:gd name="T63" fmla="*/ 344 h 447"/>
              <a:gd name="T64" fmla="*/ 156 w 355"/>
              <a:gd name="T65" fmla="*/ 34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5" h="447">
                <a:moveTo>
                  <a:pt x="167" y="0"/>
                </a:moveTo>
                <a:cubicBezTo>
                  <a:pt x="95" y="2"/>
                  <a:pt x="46" y="57"/>
                  <a:pt x="41" y="121"/>
                </a:cubicBezTo>
                <a:cubicBezTo>
                  <a:pt x="18" y="130"/>
                  <a:pt x="1" y="152"/>
                  <a:pt x="2" y="178"/>
                </a:cubicBezTo>
                <a:cubicBezTo>
                  <a:pt x="4" y="237"/>
                  <a:pt x="28" y="238"/>
                  <a:pt x="60" y="238"/>
                </a:cubicBezTo>
                <a:lnTo>
                  <a:pt x="60" y="125"/>
                </a:lnTo>
                <a:cubicBezTo>
                  <a:pt x="60" y="76"/>
                  <a:pt x="108" y="22"/>
                  <a:pt x="174" y="22"/>
                </a:cubicBezTo>
                <a:cubicBezTo>
                  <a:pt x="239" y="22"/>
                  <a:pt x="275" y="73"/>
                  <a:pt x="291" y="118"/>
                </a:cubicBezTo>
                <a:lnTo>
                  <a:pt x="291" y="235"/>
                </a:lnTo>
                <a:cubicBezTo>
                  <a:pt x="288" y="242"/>
                  <a:pt x="279" y="251"/>
                  <a:pt x="263" y="266"/>
                </a:cubicBezTo>
                <a:cubicBezTo>
                  <a:pt x="243" y="286"/>
                  <a:pt x="213" y="296"/>
                  <a:pt x="213" y="296"/>
                </a:cubicBezTo>
                <a:cubicBezTo>
                  <a:pt x="210" y="297"/>
                  <a:pt x="207" y="301"/>
                  <a:pt x="208" y="305"/>
                </a:cubicBezTo>
                <a:cubicBezTo>
                  <a:pt x="209" y="309"/>
                  <a:pt x="214" y="312"/>
                  <a:pt x="217" y="310"/>
                </a:cubicBezTo>
                <a:cubicBezTo>
                  <a:pt x="217" y="310"/>
                  <a:pt x="248" y="300"/>
                  <a:pt x="271" y="277"/>
                </a:cubicBezTo>
                <a:cubicBezTo>
                  <a:pt x="294" y="255"/>
                  <a:pt x="304" y="237"/>
                  <a:pt x="304" y="236"/>
                </a:cubicBezTo>
                <a:cubicBezTo>
                  <a:pt x="329" y="230"/>
                  <a:pt x="348" y="230"/>
                  <a:pt x="348" y="178"/>
                </a:cubicBezTo>
                <a:cubicBezTo>
                  <a:pt x="348" y="153"/>
                  <a:pt x="333" y="131"/>
                  <a:pt x="312" y="122"/>
                </a:cubicBezTo>
                <a:cubicBezTo>
                  <a:pt x="296" y="63"/>
                  <a:pt x="247" y="2"/>
                  <a:pt x="174" y="0"/>
                </a:cubicBezTo>
                <a:cubicBezTo>
                  <a:pt x="171" y="0"/>
                  <a:pt x="169" y="0"/>
                  <a:pt x="167" y="0"/>
                </a:cubicBezTo>
                <a:close/>
                <a:moveTo>
                  <a:pt x="175" y="57"/>
                </a:moveTo>
                <a:lnTo>
                  <a:pt x="175" y="57"/>
                </a:lnTo>
                <a:cubicBezTo>
                  <a:pt x="92" y="57"/>
                  <a:pt x="52" y="120"/>
                  <a:pt x="70" y="185"/>
                </a:cubicBezTo>
                <a:cubicBezTo>
                  <a:pt x="70" y="185"/>
                  <a:pt x="212" y="126"/>
                  <a:pt x="213" y="96"/>
                </a:cubicBezTo>
                <a:cubicBezTo>
                  <a:pt x="244" y="138"/>
                  <a:pt x="280" y="155"/>
                  <a:pt x="280" y="155"/>
                </a:cubicBezTo>
                <a:cubicBezTo>
                  <a:pt x="276" y="83"/>
                  <a:pt x="243" y="58"/>
                  <a:pt x="175" y="57"/>
                </a:cubicBezTo>
                <a:close/>
                <a:moveTo>
                  <a:pt x="132" y="173"/>
                </a:moveTo>
                <a:lnTo>
                  <a:pt x="132" y="173"/>
                </a:lnTo>
                <a:cubicBezTo>
                  <a:pt x="120" y="173"/>
                  <a:pt x="111" y="181"/>
                  <a:pt x="111" y="191"/>
                </a:cubicBezTo>
                <a:cubicBezTo>
                  <a:pt x="111" y="201"/>
                  <a:pt x="120" y="209"/>
                  <a:pt x="132" y="209"/>
                </a:cubicBezTo>
                <a:cubicBezTo>
                  <a:pt x="144" y="209"/>
                  <a:pt x="154" y="201"/>
                  <a:pt x="154" y="191"/>
                </a:cubicBezTo>
                <a:cubicBezTo>
                  <a:pt x="154" y="181"/>
                  <a:pt x="144" y="173"/>
                  <a:pt x="132" y="173"/>
                </a:cubicBezTo>
                <a:close/>
                <a:moveTo>
                  <a:pt x="223" y="173"/>
                </a:moveTo>
                <a:lnTo>
                  <a:pt x="223" y="173"/>
                </a:lnTo>
                <a:cubicBezTo>
                  <a:pt x="211" y="173"/>
                  <a:pt x="201" y="181"/>
                  <a:pt x="201" y="191"/>
                </a:cubicBezTo>
                <a:cubicBezTo>
                  <a:pt x="201" y="201"/>
                  <a:pt x="211" y="209"/>
                  <a:pt x="223" y="209"/>
                </a:cubicBezTo>
                <a:cubicBezTo>
                  <a:pt x="235" y="209"/>
                  <a:pt x="245" y="201"/>
                  <a:pt x="245" y="191"/>
                </a:cubicBezTo>
                <a:cubicBezTo>
                  <a:pt x="245" y="181"/>
                  <a:pt x="235" y="173"/>
                  <a:pt x="223" y="173"/>
                </a:cubicBezTo>
                <a:close/>
                <a:moveTo>
                  <a:pt x="190" y="292"/>
                </a:moveTo>
                <a:lnTo>
                  <a:pt x="190" y="292"/>
                </a:lnTo>
                <a:lnTo>
                  <a:pt x="169" y="293"/>
                </a:lnTo>
                <a:cubicBezTo>
                  <a:pt x="162" y="294"/>
                  <a:pt x="157" y="299"/>
                  <a:pt x="157" y="303"/>
                </a:cubicBezTo>
                <a:lnTo>
                  <a:pt x="158" y="318"/>
                </a:lnTo>
                <a:cubicBezTo>
                  <a:pt x="158" y="322"/>
                  <a:pt x="164" y="326"/>
                  <a:pt x="171" y="325"/>
                </a:cubicBezTo>
                <a:lnTo>
                  <a:pt x="192" y="323"/>
                </a:lnTo>
                <a:cubicBezTo>
                  <a:pt x="198" y="322"/>
                  <a:pt x="204" y="318"/>
                  <a:pt x="204" y="313"/>
                </a:cubicBezTo>
                <a:lnTo>
                  <a:pt x="203" y="299"/>
                </a:lnTo>
                <a:cubicBezTo>
                  <a:pt x="202" y="295"/>
                  <a:pt x="196" y="291"/>
                  <a:pt x="190" y="292"/>
                </a:cubicBezTo>
                <a:close/>
                <a:moveTo>
                  <a:pt x="252" y="312"/>
                </a:moveTo>
                <a:lnTo>
                  <a:pt x="252" y="312"/>
                </a:lnTo>
                <a:cubicBezTo>
                  <a:pt x="246" y="313"/>
                  <a:pt x="241" y="314"/>
                  <a:pt x="235" y="316"/>
                </a:cubicBezTo>
                <a:lnTo>
                  <a:pt x="223" y="447"/>
                </a:lnTo>
                <a:lnTo>
                  <a:pt x="355" y="447"/>
                </a:lnTo>
                <a:cubicBezTo>
                  <a:pt x="336" y="406"/>
                  <a:pt x="302" y="310"/>
                  <a:pt x="252" y="312"/>
                </a:cubicBezTo>
                <a:close/>
                <a:moveTo>
                  <a:pt x="108" y="315"/>
                </a:moveTo>
                <a:lnTo>
                  <a:pt x="108" y="315"/>
                </a:lnTo>
                <a:cubicBezTo>
                  <a:pt x="49" y="318"/>
                  <a:pt x="20" y="404"/>
                  <a:pt x="0" y="447"/>
                </a:cubicBezTo>
                <a:lnTo>
                  <a:pt x="132" y="447"/>
                </a:lnTo>
                <a:lnTo>
                  <a:pt x="120" y="316"/>
                </a:lnTo>
                <a:cubicBezTo>
                  <a:pt x="116" y="315"/>
                  <a:pt x="112" y="315"/>
                  <a:pt x="108" y="315"/>
                </a:cubicBezTo>
                <a:close/>
                <a:moveTo>
                  <a:pt x="156" y="341"/>
                </a:moveTo>
                <a:lnTo>
                  <a:pt x="156" y="341"/>
                </a:lnTo>
                <a:cubicBezTo>
                  <a:pt x="152" y="341"/>
                  <a:pt x="150" y="343"/>
                  <a:pt x="150" y="344"/>
                </a:cubicBezTo>
                <a:lnTo>
                  <a:pt x="157" y="447"/>
                </a:lnTo>
                <a:lnTo>
                  <a:pt x="198" y="447"/>
                </a:lnTo>
                <a:lnTo>
                  <a:pt x="205" y="344"/>
                </a:lnTo>
                <a:cubicBezTo>
                  <a:pt x="205" y="343"/>
                  <a:pt x="203" y="341"/>
                  <a:pt x="200" y="341"/>
                </a:cubicBezTo>
                <a:lnTo>
                  <a:pt x="156" y="34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09" name="Freeform 26"/>
          <p:cNvSpPr>
            <a:spLocks noEditPoints="1" noChangeArrowheads="1"/>
          </p:cNvSpPr>
          <p:nvPr/>
        </p:nvSpPr>
        <p:spPr bwMode="auto">
          <a:xfrm>
            <a:off x="4500563" y="2597150"/>
            <a:ext cx="460375" cy="455613"/>
          </a:xfrm>
          <a:custGeom>
            <a:avLst/>
            <a:gdLst>
              <a:gd name="T0" fmla="*/ 351 w 389"/>
              <a:gd name="T1" fmla="*/ 332 h 385"/>
              <a:gd name="T2" fmla="*/ 311 w 389"/>
              <a:gd name="T3" fmla="*/ 332 h 385"/>
              <a:gd name="T4" fmla="*/ 255 w 389"/>
              <a:gd name="T5" fmla="*/ 224 h 385"/>
              <a:gd name="T6" fmla="*/ 249 w 389"/>
              <a:gd name="T7" fmla="*/ 245 h 385"/>
              <a:gd name="T8" fmla="*/ 218 w 389"/>
              <a:gd name="T9" fmla="*/ 269 h 385"/>
              <a:gd name="T10" fmla="*/ 319 w 389"/>
              <a:gd name="T11" fmla="*/ 380 h 385"/>
              <a:gd name="T12" fmla="*/ 384 w 389"/>
              <a:gd name="T13" fmla="*/ 337 h 385"/>
              <a:gd name="T14" fmla="*/ 336 w 389"/>
              <a:gd name="T15" fmla="*/ 287 h 385"/>
              <a:gd name="T16" fmla="*/ 265 w 389"/>
              <a:gd name="T17" fmla="*/ 229 h 385"/>
              <a:gd name="T18" fmla="*/ 140 w 389"/>
              <a:gd name="T19" fmla="*/ 137 h 385"/>
              <a:gd name="T20" fmla="*/ 162 w 389"/>
              <a:gd name="T21" fmla="*/ 131 h 385"/>
              <a:gd name="T22" fmla="*/ 167 w 389"/>
              <a:gd name="T23" fmla="*/ 110 h 385"/>
              <a:gd name="T24" fmla="*/ 172 w 389"/>
              <a:gd name="T25" fmla="*/ 90 h 385"/>
              <a:gd name="T26" fmla="*/ 75 w 389"/>
              <a:gd name="T27" fmla="*/ 9 h 385"/>
              <a:gd name="T28" fmla="*/ 61 w 389"/>
              <a:gd name="T29" fmla="*/ 109 h 385"/>
              <a:gd name="T30" fmla="*/ 0 w 389"/>
              <a:gd name="T31" fmla="*/ 84 h 385"/>
              <a:gd name="T32" fmla="*/ 115 w 389"/>
              <a:gd name="T33" fmla="*/ 166 h 385"/>
              <a:gd name="T34" fmla="*/ 130 w 389"/>
              <a:gd name="T35" fmla="*/ 147 h 385"/>
              <a:gd name="T36" fmla="*/ 375 w 389"/>
              <a:gd name="T37" fmla="*/ 37 h 385"/>
              <a:gd name="T38" fmla="*/ 322 w 389"/>
              <a:gd name="T39" fmla="*/ 0 h 385"/>
              <a:gd name="T40" fmla="*/ 183 w 389"/>
              <a:gd name="T41" fmla="*/ 125 h 385"/>
              <a:gd name="T42" fmla="*/ 163 w 389"/>
              <a:gd name="T43" fmla="*/ 154 h 385"/>
              <a:gd name="T44" fmla="*/ 146 w 389"/>
              <a:gd name="T45" fmla="*/ 162 h 385"/>
              <a:gd name="T46" fmla="*/ 147 w 389"/>
              <a:gd name="T47" fmla="*/ 215 h 385"/>
              <a:gd name="T48" fmla="*/ 34 w 389"/>
              <a:gd name="T49" fmla="*/ 313 h 385"/>
              <a:gd name="T50" fmla="*/ 22 w 389"/>
              <a:gd name="T51" fmla="*/ 385 h 385"/>
              <a:gd name="T52" fmla="*/ 80 w 389"/>
              <a:gd name="T53" fmla="*/ 327 h 385"/>
              <a:gd name="T54" fmla="*/ 172 w 389"/>
              <a:gd name="T55" fmla="*/ 240 h 385"/>
              <a:gd name="T56" fmla="*/ 224 w 389"/>
              <a:gd name="T57" fmla="*/ 240 h 385"/>
              <a:gd name="T58" fmla="*/ 238 w 389"/>
              <a:gd name="T59" fmla="*/ 208 h 385"/>
              <a:gd name="T60" fmla="*/ 261 w 389"/>
              <a:gd name="T61" fmla="*/ 203 h 385"/>
              <a:gd name="T62" fmla="*/ 375 w 389"/>
              <a:gd name="T63" fmla="*/ 37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9" h="385">
                <a:moveTo>
                  <a:pt x="331" y="312"/>
                </a:moveTo>
                <a:cubicBezTo>
                  <a:pt x="342" y="312"/>
                  <a:pt x="351" y="321"/>
                  <a:pt x="351" y="332"/>
                </a:cubicBezTo>
                <a:cubicBezTo>
                  <a:pt x="351" y="343"/>
                  <a:pt x="342" y="352"/>
                  <a:pt x="331" y="352"/>
                </a:cubicBezTo>
                <a:cubicBezTo>
                  <a:pt x="320" y="352"/>
                  <a:pt x="311" y="343"/>
                  <a:pt x="311" y="332"/>
                </a:cubicBezTo>
                <a:cubicBezTo>
                  <a:pt x="311" y="321"/>
                  <a:pt x="320" y="312"/>
                  <a:pt x="331" y="312"/>
                </a:cubicBezTo>
                <a:close/>
                <a:moveTo>
                  <a:pt x="255" y="224"/>
                </a:moveTo>
                <a:lnTo>
                  <a:pt x="260" y="234"/>
                </a:lnTo>
                <a:lnTo>
                  <a:pt x="249" y="245"/>
                </a:lnTo>
                <a:lnTo>
                  <a:pt x="239" y="255"/>
                </a:lnTo>
                <a:cubicBezTo>
                  <a:pt x="233" y="261"/>
                  <a:pt x="226" y="266"/>
                  <a:pt x="218" y="269"/>
                </a:cubicBezTo>
                <a:lnTo>
                  <a:pt x="286" y="337"/>
                </a:lnTo>
                <a:lnTo>
                  <a:pt x="319" y="380"/>
                </a:lnTo>
                <a:lnTo>
                  <a:pt x="336" y="385"/>
                </a:lnTo>
                <a:lnTo>
                  <a:pt x="384" y="337"/>
                </a:lnTo>
                <a:lnTo>
                  <a:pt x="379" y="319"/>
                </a:lnTo>
                <a:lnTo>
                  <a:pt x="336" y="287"/>
                </a:lnTo>
                <a:lnTo>
                  <a:pt x="271" y="223"/>
                </a:lnTo>
                <a:lnTo>
                  <a:pt x="265" y="229"/>
                </a:lnTo>
                <a:lnTo>
                  <a:pt x="255" y="224"/>
                </a:lnTo>
                <a:close/>
                <a:moveTo>
                  <a:pt x="140" y="137"/>
                </a:moveTo>
                <a:lnTo>
                  <a:pt x="151" y="126"/>
                </a:lnTo>
                <a:lnTo>
                  <a:pt x="162" y="131"/>
                </a:lnTo>
                <a:lnTo>
                  <a:pt x="156" y="121"/>
                </a:lnTo>
                <a:lnTo>
                  <a:pt x="167" y="110"/>
                </a:lnTo>
                <a:lnTo>
                  <a:pt x="168" y="109"/>
                </a:lnTo>
                <a:cubicBezTo>
                  <a:pt x="171" y="102"/>
                  <a:pt x="172" y="96"/>
                  <a:pt x="172" y="90"/>
                </a:cubicBezTo>
                <a:cubicBezTo>
                  <a:pt x="172" y="44"/>
                  <a:pt x="129" y="0"/>
                  <a:pt x="83" y="1"/>
                </a:cubicBezTo>
                <a:cubicBezTo>
                  <a:pt x="83" y="1"/>
                  <a:pt x="78" y="6"/>
                  <a:pt x="75" y="9"/>
                </a:cubicBezTo>
                <a:cubicBezTo>
                  <a:pt x="111" y="45"/>
                  <a:pt x="108" y="39"/>
                  <a:pt x="108" y="62"/>
                </a:cubicBezTo>
                <a:cubicBezTo>
                  <a:pt x="108" y="80"/>
                  <a:pt x="79" y="109"/>
                  <a:pt x="61" y="109"/>
                </a:cubicBezTo>
                <a:cubicBezTo>
                  <a:pt x="38" y="109"/>
                  <a:pt x="46" y="113"/>
                  <a:pt x="8" y="75"/>
                </a:cubicBezTo>
                <a:cubicBezTo>
                  <a:pt x="5" y="78"/>
                  <a:pt x="0" y="83"/>
                  <a:pt x="0" y="84"/>
                </a:cubicBezTo>
                <a:cubicBezTo>
                  <a:pt x="1" y="129"/>
                  <a:pt x="44" y="173"/>
                  <a:pt x="90" y="173"/>
                </a:cubicBezTo>
                <a:cubicBezTo>
                  <a:pt x="98" y="173"/>
                  <a:pt x="107" y="170"/>
                  <a:pt x="115" y="166"/>
                </a:cubicBezTo>
                <a:lnTo>
                  <a:pt x="117" y="168"/>
                </a:lnTo>
                <a:cubicBezTo>
                  <a:pt x="120" y="160"/>
                  <a:pt x="124" y="153"/>
                  <a:pt x="130" y="147"/>
                </a:cubicBezTo>
                <a:lnTo>
                  <a:pt x="140" y="137"/>
                </a:lnTo>
                <a:close/>
                <a:moveTo>
                  <a:pt x="375" y="37"/>
                </a:moveTo>
                <a:lnTo>
                  <a:pt x="348" y="11"/>
                </a:lnTo>
                <a:cubicBezTo>
                  <a:pt x="341" y="4"/>
                  <a:pt x="332" y="0"/>
                  <a:pt x="322" y="0"/>
                </a:cubicBezTo>
                <a:cubicBezTo>
                  <a:pt x="313" y="0"/>
                  <a:pt x="304" y="4"/>
                  <a:pt x="297" y="11"/>
                </a:cubicBezTo>
                <a:lnTo>
                  <a:pt x="183" y="125"/>
                </a:lnTo>
                <a:cubicBezTo>
                  <a:pt x="186" y="132"/>
                  <a:pt x="183" y="142"/>
                  <a:pt x="178" y="147"/>
                </a:cubicBezTo>
                <a:cubicBezTo>
                  <a:pt x="174" y="151"/>
                  <a:pt x="168" y="154"/>
                  <a:pt x="163" y="154"/>
                </a:cubicBezTo>
                <a:cubicBezTo>
                  <a:pt x="160" y="154"/>
                  <a:pt x="158" y="153"/>
                  <a:pt x="156" y="152"/>
                </a:cubicBezTo>
                <a:lnTo>
                  <a:pt x="146" y="162"/>
                </a:lnTo>
                <a:cubicBezTo>
                  <a:pt x="131" y="176"/>
                  <a:pt x="131" y="199"/>
                  <a:pt x="145" y="213"/>
                </a:cubicBezTo>
                <a:lnTo>
                  <a:pt x="147" y="215"/>
                </a:lnTo>
                <a:lnTo>
                  <a:pt x="58" y="304"/>
                </a:lnTo>
                <a:lnTo>
                  <a:pt x="34" y="313"/>
                </a:lnTo>
                <a:lnTo>
                  <a:pt x="0" y="363"/>
                </a:lnTo>
                <a:lnTo>
                  <a:pt x="22" y="385"/>
                </a:lnTo>
                <a:lnTo>
                  <a:pt x="71" y="351"/>
                </a:lnTo>
                <a:lnTo>
                  <a:pt x="80" y="327"/>
                </a:lnTo>
                <a:lnTo>
                  <a:pt x="170" y="237"/>
                </a:lnTo>
                <a:lnTo>
                  <a:pt x="172" y="240"/>
                </a:lnTo>
                <a:cubicBezTo>
                  <a:pt x="179" y="247"/>
                  <a:pt x="189" y="251"/>
                  <a:pt x="198" y="251"/>
                </a:cubicBezTo>
                <a:cubicBezTo>
                  <a:pt x="207" y="251"/>
                  <a:pt x="216" y="247"/>
                  <a:pt x="224" y="240"/>
                </a:cubicBezTo>
                <a:lnTo>
                  <a:pt x="234" y="230"/>
                </a:lnTo>
                <a:cubicBezTo>
                  <a:pt x="230" y="223"/>
                  <a:pt x="233" y="213"/>
                  <a:pt x="238" y="208"/>
                </a:cubicBezTo>
                <a:cubicBezTo>
                  <a:pt x="242" y="204"/>
                  <a:pt x="248" y="202"/>
                  <a:pt x="254" y="202"/>
                </a:cubicBezTo>
                <a:cubicBezTo>
                  <a:pt x="256" y="202"/>
                  <a:pt x="258" y="202"/>
                  <a:pt x="261" y="203"/>
                </a:cubicBezTo>
                <a:lnTo>
                  <a:pt x="375" y="89"/>
                </a:lnTo>
                <a:cubicBezTo>
                  <a:pt x="389" y="75"/>
                  <a:pt x="389" y="52"/>
                  <a:pt x="375" y="3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10" name="Freeform 34"/>
          <p:cNvSpPr>
            <a:spLocks noEditPoints="1" noChangeArrowheads="1"/>
          </p:cNvSpPr>
          <p:nvPr/>
        </p:nvSpPr>
        <p:spPr bwMode="auto">
          <a:xfrm>
            <a:off x="2060575" y="2625725"/>
            <a:ext cx="417513" cy="427038"/>
          </a:xfrm>
          <a:custGeom>
            <a:avLst/>
            <a:gdLst>
              <a:gd name="T0" fmla="*/ 261 w 447"/>
              <a:gd name="T1" fmla="*/ 25 h 460"/>
              <a:gd name="T2" fmla="*/ 286 w 447"/>
              <a:gd name="T3" fmla="*/ 99 h 460"/>
              <a:gd name="T4" fmla="*/ 310 w 447"/>
              <a:gd name="T5" fmla="*/ 25 h 460"/>
              <a:gd name="T6" fmla="*/ 124 w 447"/>
              <a:gd name="T7" fmla="*/ 3 h 460"/>
              <a:gd name="T8" fmla="*/ 100 w 447"/>
              <a:gd name="T9" fmla="*/ 28 h 460"/>
              <a:gd name="T10" fmla="*/ 125 w 447"/>
              <a:gd name="T11" fmla="*/ 103 h 460"/>
              <a:gd name="T12" fmla="*/ 149 w 447"/>
              <a:gd name="T13" fmla="*/ 28 h 460"/>
              <a:gd name="T14" fmla="*/ 31 w 447"/>
              <a:gd name="T15" fmla="*/ 70 h 460"/>
              <a:gd name="T16" fmla="*/ 7 w 447"/>
              <a:gd name="T17" fmla="*/ 82 h 460"/>
              <a:gd name="T18" fmla="*/ 0 w 447"/>
              <a:gd name="T19" fmla="*/ 401 h 460"/>
              <a:gd name="T20" fmla="*/ 31 w 447"/>
              <a:gd name="T21" fmla="*/ 436 h 460"/>
              <a:gd name="T22" fmla="*/ 237 w 447"/>
              <a:gd name="T23" fmla="*/ 397 h 460"/>
              <a:gd name="T24" fmla="*/ 153 w 447"/>
              <a:gd name="T25" fmla="*/ 302 h 460"/>
              <a:gd name="T26" fmla="*/ 241 w 447"/>
              <a:gd name="T27" fmla="*/ 314 h 460"/>
              <a:gd name="T28" fmla="*/ 265 w 447"/>
              <a:gd name="T29" fmla="*/ 278 h 460"/>
              <a:gd name="T30" fmla="*/ 359 w 447"/>
              <a:gd name="T31" fmla="*/ 174 h 460"/>
              <a:gd name="T32" fmla="*/ 399 w 447"/>
              <a:gd name="T33" fmla="*/ 267 h 460"/>
              <a:gd name="T34" fmla="*/ 392 w 447"/>
              <a:gd name="T35" fmla="*/ 82 h 460"/>
              <a:gd name="T36" fmla="*/ 325 w 447"/>
              <a:gd name="T37" fmla="*/ 70 h 460"/>
              <a:gd name="T38" fmla="*/ 313 w 447"/>
              <a:gd name="T39" fmla="*/ 108 h 460"/>
              <a:gd name="T40" fmla="*/ 256 w 447"/>
              <a:gd name="T41" fmla="*/ 108 h 460"/>
              <a:gd name="T42" fmla="*/ 245 w 447"/>
              <a:gd name="T43" fmla="*/ 70 h 460"/>
              <a:gd name="T44" fmla="*/ 165 w 447"/>
              <a:gd name="T45" fmla="*/ 91 h 460"/>
              <a:gd name="T46" fmla="*/ 125 w 447"/>
              <a:gd name="T47" fmla="*/ 115 h 460"/>
              <a:gd name="T48" fmla="*/ 85 w 447"/>
              <a:gd name="T49" fmla="*/ 91 h 460"/>
              <a:gd name="T50" fmla="*/ 31 w 447"/>
              <a:gd name="T51" fmla="*/ 70 h 460"/>
              <a:gd name="T52" fmla="*/ 40 w 447"/>
              <a:gd name="T53" fmla="*/ 174 h 460"/>
              <a:gd name="T54" fmla="*/ 129 w 447"/>
              <a:gd name="T55" fmla="*/ 278 h 460"/>
              <a:gd name="T56" fmla="*/ 40 w 447"/>
              <a:gd name="T57" fmla="*/ 174 h 460"/>
              <a:gd name="T58" fmla="*/ 153 w 447"/>
              <a:gd name="T59" fmla="*/ 174 h 460"/>
              <a:gd name="T60" fmla="*/ 241 w 447"/>
              <a:gd name="T61" fmla="*/ 278 h 460"/>
              <a:gd name="T62" fmla="*/ 153 w 447"/>
              <a:gd name="T63" fmla="*/ 174 h 460"/>
              <a:gd name="T64" fmla="*/ 352 w 447"/>
              <a:gd name="T65" fmla="*/ 281 h 460"/>
              <a:gd name="T66" fmla="*/ 357 w 447"/>
              <a:gd name="T67" fmla="*/ 460 h 460"/>
              <a:gd name="T68" fmla="*/ 357 w 447"/>
              <a:gd name="T69" fmla="*/ 281 h 460"/>
              <a:gd name="T70" fmla="*/ 40 w 447"/>
              <a:gd name="T71" fmla="*/ 302 h 460"/>
              <a:gd name="T72" fmla="*/ 129 w 447"/>
              <a:gd name="T73" fmla="*/ 302 h 460"/>
              <a:gd name="T74" fmla="*/ 40 w 447"/>
              <a:gd name="T75" fmla="*/ 397 h 460"/>
              <a:gd name="T76" fmla="*/ 319 w 447"/>
              <a:gd name="T77" fmla="*/ 316 h 460"/>
              <a:gd name="T78" fmla="*/ 414 w 447"/>
              <a:gd name="T79" fmla="*/ 316 h 460"/>
              <a:gd name="T80" fmla="*/ 364 w 447"/>
              <a:gd name="T81" fmla="*/ 432 h 460"/>
              <a:gd name="T82" fmla="*/ 371 w 447"/>
              <a:gd name="T83" fmla="*/ 345 h 460"/>
              <a:gd name="T84" fmla="*/ 352 w 447"/>
              <a:gd name="T85" fmla="*/ 345 h 460"/>
              <a:gd name="T86" fmla="*/ 316 w 447"/>
              <a:gd name="T87" fmla="*/ 346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7" h="460">
                <a:moveTo>
                  <a:pt x="285" y="0"/>
                </a:moveTo>
                <a:cubicBezTo>
                  <a:pt x="272" y="0"/>
                  <a:pt x="261" y="12"/>
                  <a:pt x="261" y="25"/>
                </a:cubicBezTo>
                <a:lnTo>
                  <a:pt x="261" y="75"/>
                </a:lnTo>
                <a:cubicBezTo>
                  <a:pt x="261" y="88"/>
                  <a:pt x="273" y="99"/>
                  <a:pt x="286" y="99"/>
                </a:cubicBezTo>
                <a:cubicBezTo>
                  <a:pt x="298" y="99"/>
                  <a:pt x="310" y="88"/>
                  <a:pt x="310" y="75"/>
                </a:cubicBezTo>
                <a:lnTo>
                  <a:pt x="310" y="25"/>
                </a:lnTo>
                <a:cubicBezTo>
                  <a:pt x="310" y="12"/>
                  <a:pt x="298" y="0"/>
                  <a:pt x="285" y="0"/>
                </a:cubicBezTo>
                <a:close/>
                <a:moveTo>
                  <a:pt x="124" y="3"/>
                </a:moveTo>
                <a:lnTo>
                  <a:pt x="124" y="3"/>
                </a:lnTo>
                <a:cubicBezTo>
                  <a:pt x="111" y="3"/>
                  <a:pt x="100" y="15"/>
                  <a:pt x="100" y="28"/>
                </a:cubicBezTo>
                <a:lnTo>
                  <a:pt x="100" y="78"/>
                </a:lnTo>
                <a:cubicBezTo>
                  <a:pt x="100" y="91"/>
                  <a:pt x="112" y="103"/>
                  <a:pt x="125" y="103"/>
                </a:cubicBezTo>
                <a:cubicBezTo>
                  <a:pt x="138" y="103"/>
                  <a:pt x="149" y="91"/>
                  <a:pt x="149" y="78"/>
                </a:cubicBezTo>
                <a:lnTo>
                  <a:pt x="149" y="28"/>
                </a:lnTo>
                <a:cubicBezTo>
                  <a:pt x="150" y="15"/>
                  <a:pt x="138" y="3"/>
                  <a:pt x="124" y="3"/>
                </a:cubicBezTo>
                <a:close/>
                <a:moveTo>
                  <a:pt x="31" y="70"/>
                </a:moveTo>
                <a:lnTo>
                  <a:pt x="31" y="70"/>
                </a:lnTo>
                <a:cubicBezTo>
                  <a:pt x="21" y="70"/>
                  <a:pt x="13" y="75"/>
                  <a:pt x="7" y="82"/>
                </a:cubicBezTo>
                <a:cubicBezTo>
                  <a:pt x="2" y="89"/>
                  <a:pt x="0" y="97"/>
                  <a:pt x="0" y="105"/>
                </a:cubicBezTo>
                <a:lnTo>
                  <a:pt x="0" y="401"/>
                </a:lnTo>
                <a:cubicBezTo>
                  <a:pt x="0" y="410"/>
                  <a:pt x="2" y="418"/>
                  <a:pt x="7" y="424"/>
                </a:cubicBezTo>
                <a:cubicBezTo>
                  <a:pt x="13" y="431"/>
                  <a:pt x="21" y="436"/>
                  <a:pt x="31" y="436"/>
                </a:cubicBezTo>
                <a:lnTo>
                  <a:pt x="262" y="436"/>
                </a:lnTo>
                <a:cubicBezTo>
                  <a:pt x="251" y="425"/>
                  <a:pt x="243" y="412"/>
                  <a:pt x="237" y="397"/>
                </a:cubicBezTo>
                <a:lnTo>
                  <a:pt x="153" y="397"/>
                </a:lnTo>
                <a:lnTo>
                  <a:pt x="153" y="302"/>
                </a:lnTo>
                <a:lnTo>
                  <a:pt x="241" y="302"/>
                </a:lnTo>
                <a:lnTo>
                  <a:pt x="241" y="314"/>
                </a:lnTo>
                <a:cubicBezTo>
                  <a:pt x="247" y="301"/>
                  <a:pt x="256" y="288"/>
                  <a:pt x="267" y="278"/>
                </a:cubicBezTo>
                <a:lnTo>
                  <a:pt x="265" y="278"/>
                </a:lnTo>
                <a:lnTo>
                  <a:pt x="265" y="174"/>
                </a:lnTo>
                <a:lnTo>
                  <a:pt x="359" y="174"/>
                </a:lnTo>
                <a:lnTo>
                  <a:pt x="359" y="251"/>
                </a:lnTo>
                <a:cubicBezTo>
                  <a:pt x="374" y="254"/>
                  <a:pt x="387" y="259"/>
                  <a:pt x="399" y="267"/>
                </a:cubicBezTo>
                <a:lnTo>
                  <a:pt x="399" y="105"/>
                </a:lnTo>
                <a:cubicBezTo>
                  <a:pt x="399" y="97"/>
                  <a:pt x="397" y="89"/>
                  <a:pt x="392" y="82"/>
                </a:cubicBezTo>
                <a:cubicBezTo>
                  <a:pt x="386" y="75"/>
                  <a:pt x="377" y="70"/>
                  <a:pt x="367" y="70"/>
                </a:cubicBezTo>
                <a:lnTo>
                  <a:pt x="325" y="70"/>
                </a:lnTo>
                <a:lnTo>
                  <a:pt x="325" y="91"/>
                </a:lnTo>
                <a:cubicBezTo>
                  <a:pt x="325" y="97"/>
                  <a:pt x="321" y="103"/>
                  <a:pt x="313" y="108"/>
                </a:cubicBezTo>
                <a:cubicBezTo>
                  <a:pt x="306" y="112"/>
                  <a:pt x="295" y="115"/>
                  <a:pt x="285" y="115"/>
                </a:cubicBezTo>
                <a:cubicBezTo>
                  <a:pt x="274" y="115"/>
                  <a:pt x="264" y="112"/>
                  <a:pt x="256" y="108"/>
                </a:cubicBezTo>
                <a:cubicBezTo>
                  <a:pt x="249" y="103"/>
                  <a:pt x="245" y="97"/>
                  <a:pt x="245" y="91"/>
                </a:cubicBezTo>
                <a:lnTo>
                  <a:pt x="245" y="70"/>
                </a:lnTo>
                <a:lnTo>
                  <a:pt x="165" y="70"/>
                </a:lnTo>
                <a:lnTo>
                  <a:pt x="165" y="91"/>
                </a:lnTo>
                <a:cubicBezTo>
                  <a:pt x="165" y="97"/>
                  <a:pt x="161" y="103"/>
                  <a:pt x="153" y="108"/>
                </a:cubicBezTo>
                <a:cubicBezTo>
                  <a:pt x="146" y="112"/>
                  <a:pt x="135" y="115"/>
                  <a:pt x="125" y="115"/>
                </a:cubicBezTo>
                <a:cubicBezTo>
                  <a:pt x="114" y="115"/>
                  <a:pt x="104" y="112"/>
                  <a:pt x="96" y="108"/>
                </a:cubicBezTo>
                <a:cubicBezTo>
                  <a:pt x="89" y="103"/>
                  <a:pt x="85" y="97"/>
                  <a:pt x="85" y="91"/>
                </a:cubicBezTo>
                <a:lnTo>
                  <a:pt x="85" y="70"/>
                </a:lnTo>
                <a:lnTo>
                  <a:pt x="31" y="70"/>
                </a:lnTo>
                <a:close/>
                <a:moveTo>
                  <a:pt x="40" y="174"/>
                </a:moveTo>
                <a:lnTo>
                  <a:pt x="40" y="174"/>
                </a:lnTo>
                <a:lnTo>
                  <a:pt x="129" y="174"/>
                </a:lnTo>
                <a:lnTo>
                  <a:pt x="129" y="278"/>
                </a:lnTo>
                <a:lnTo>
                  <a:pt x="40" y="278"/>
                </a:lnTo>
                <a:lnTo>
                  <a:pt x="40" y="174"/>
                </a:lnTo>
                <a:close/>
                <a:moveTo>
                  <a:pt x="153" y="174"/>
                </a:moveTo>
                <a:lnTo>
                  <a:pt x="153" y="174"/>
                </a:lnTo>
                <a:lnTo>
                  <a:pt x="241" y="174"/>
                </a:lnTo>
                <a:lnTo>
                  <a:pt x="241" y="278"/>
                </a:lnTo>
                <a:lnTo>
                  <a:pt x="153" y="278"/>
                </a:lnTo>
                <a:lnTo>
                  <a:pt x="153" y="174"/>
                </a:lnTo>
                <a:close/>
                <a:moveTo>
                  <a:pt x="352" y="281"/>
                </a:moveTo>
                <a:lnTo>
                  <a:pt x="352" y="281"/>
                </a:lnTo>
                <a:cubicBezTo>
                  <a:pt x="305" y="283"/>
                  <a:pt x="267" y="322"/>
                  <a:pt x="267" y="370"/>
                </a:cubicBezTo>
                <a:cubicBezTo>
                  <a:pt x="267" y="420"/>
                  <a:pt x="307" y="460"/>
                  <a:pt x="357" y="460"/>
                </a:cubicBezTo>
                <a:cubicBezTo>
                  <a:pt x="407" y="460"/>
                  <a:pt x="447" y="420"/>
                  <a:pt x="447" y="370"/>
                </a:cubicBezTo>
                <a:cubicBezTo>
                  <a:pt x="447" y="321"/>
                  <a:pt x="407" y="281"/>
                  <a:pt x="357" y="281"/>
                </a:cubicBezTo>
                <a:cubicBezTo>
                  <a:pt x="355" y="281"/>
                  <a:pt x="354" y="281"/>
                  <a:pt x="352" y="281"/>
                </a:cubicBezTo>
                <a:close/>
                <a:moveTo>
                  <a:pt x="40" y="302"/>
                </a:moveTo>
                <a:lnTo>
                  <a:pt x="40" y="302"/>
                </a:lnTo>
                <a:lnTo>
                  <a:pt x="129" y="302"/>
                </a:lnTo>
                <a:lnTo>
                  <a:pt x="129" y="397"/>
                </a:lnTo>
                <a:lnTo>
                  <a:pt x="40" y="397"/>
                </a:lnTo>
                <a:lnTo>
                  <a:pt x="40" y="302"/>
                </a:lnTo>
                <a:close/>
                <a:moveTo>
                  <a:pt x="319" y="316"/>
                </a:moveTo>
                <a:lnTo>
                  <a:pt x="319" y="316"/>
                </a:lnTo>
                <a:lnTo>
                  <a:pt x="414" y="316"/>
                </a:lnTo>
                <a:lnTo>
                  <a:pt x="414" y="330"/>
                </a:lnTo>
                <a:lnTo>
                  <a:pt x="364" y="432"/>
                </a:lnTo>
                <a:lnTo>
                  <a:pt x="329" y="432"/>
                </a:lnTo>
                <a:lnTo>
                  <a:pt x="371" y="345"/>
                </a:lnTo>
                <a:cubicBezTo>
                  <a:pt x="371" y="345"/>
                  <a:pt x="365" y="345"/>
                  <a:pt x="362" y="345"/>
                </a:cubicBezTo>
                <a:cubicBezTo>
                  <a:pt x="359" y="345"/>
                  <a:pt x="355" y="345"/>
                  <a:pt x="352" y="345"/>
                </a:cubicBezTo>
                <a:cubicBezTo>
                  <a:pt x="348" y="345"/>
                  <a:pt x="345" y="345"/>
                  <a:pt x="341" y="345"/>
                </a:cubicBezTo>
                <a:cubicBezTo>
                  <a:pt x="334" y="346"/>
                  <a:pt x="325" y="346"/>
                  <a:pt x="316" y="346"/>
                </a:cubicBezTo>
                <a:lnTo>
                  <a:pt x="319" y="31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11" name="Freeform 35"/>
          <p:cNvSpPr>
            <a:spLocks noEditPoints="1" noChangeArrowheads="1"/>
          </p:cNvSpPr>
          <p:nvPr/>
        </p:nvSpPr>
        <p:spPr bwMode="auto">
          <a:xfrm>
            <a:off x="7029450" y="2616200"/>
            <a:ext cx="404813" cy="436563"/>
          </a:xfrm>
          <a:custGeom>
            <a:avLst/>
            <a:gdLst>
              <a:gd name="T0" fmla="*/ 29 w 433"/>
              <a:gd name="T1" fmla="*/ 29 h 469"/>
              <a:gd name="T2" fmla="*/ 115 w 433"/>
              <a:gd name="T3" fmla="*/ 28 h 469"/>
              <a:gd name="T4" fmla="*/ 208 w 433"/>
              <a:gd name="T5" fmla="*/ 3 h 469"/>
              <a:gd name="T6" fmla="*/ 216 w 433"/>
              <a:gd name="T7" fmla="*/ 0 h 469"/>
              <a:gd name="T8" fmla="*/ 225 w 433"/>
              <a:gd name="T9" fmla="*/ 3 h 469"/>
              <a:gd name="T10" fmla="*/ 318 w 433"/>
              <a:gd name="T11" fmla="*/ 28 h 469"/>
              <a:gd name="T12" fmla="*/ 404 w 433"/>
              <a:gd name="T13" fmla="*/ 29 h 469"/>
              <a:gd name="T14" fmla="*/ 433 w 433"/>
              <a:gd name="T15" fmla="*/ 25 h 469"/>
              <a:gd name="T16" fmla="*/ 433 w 433"/>
              <a:gd name="T17" fmla="*/ 58 h 469"/>
              <a:gd name="T18" fmla="*/ 372 w 433"/>
              <a:gd name="T19" fmla="*/ 355 h 469"/>
              <a:gd name="T20" fmla="*/ 222 w 433"/>
              <a:gd name="T21" fmla="*/ 468 h 469"/>
              <a:gd name="T22" fmla="*/ 216 w 433"/>
              <a:gd name="T23" fmla="*/ 469 h 469"/>
              <a:gd name="T24" fmla="*/ 210 w 433"/>
              <a:gd name="T25" fmla="*/ 468 h 469"/>
              <a:gd name="T26" fmla="*/ 61 w 433"/>
              <a:gd name="T27" fmla="*/ 355 h 469"/>
              <a:gd name="T28" fmla="*/ 0 w 433"/>
              <a:gd name="T29" fmla="*/ 58 h 469"/>
              <a:gd name="T30" fmla="*/ 0 w 433"/>
              <a:gd name="T31" fmla="*/ 25 h 469"/>
              <a:gd name="T32" fmla="*/ 29 w 433"/>
              <a:gd name="T33" fmla="*/ 29 h 469"/>
              <a:gd name="T34" fmla="*/ 216 w 433"/>
              <a:gd name="T35" fmla="*/ 239 h 469"/>
              <a:gd name="T36" fmla="*/ 216 w 433"/>
              <a:gd name="T37" fmla="*/ 239 h 469"/>
              <a:gd name="T38" fmla="*/ 361 w 433"/>
              <a:gd name="T39" fmla="*/ 239 h 469"/>
              <a:gd name="T40" fmla="*/ 380 w 433"/>
              <a:gd name="T41" fmla="*/ 90 h 469"/>
              <a:gd name="T42" fmla="*/ 311 w 433"/>
              <a:gd name="T43" fmla="*/ 86 h 469"/>
              <a:gd name="T44" fmla="*/ 216 w 433"/>
              <a:gd name="T45" fmla="*/ 62 h 469"/>
              <a:gd name="T46" fmla="*/ 216 w 433"/>
              <a:gd name="T47" fmla="*/ 239 h 469"/>
              <a:gd name="T48" fmla="*/ 216 w 433"/>
              <a:gd name="T49" fmla="*/ 409 h 469"/>
              <a:gd name="T50" fmla="*/ 216 w 433"/>
              <a:gd name="T51" fmla="*/ 409 h 469"/>
              <a:gd name="T52" fmla="*/ 216 w 433"/>
              <a:gd name="T53" fmla="*/ 239 h 469"/>
              <a:gd name="T54" fmla="*/ 72 w 433"/>
              <a:gd name="T55" fmla="*/ 239 h 469"/>
              <a:gd name="T56" fmla="*/ 105 w 433"/>
              <a:gd name="T57" fmla="*/ 323 h 469"/>
              <a:gd name="T58" fmla="*/ 216 w 433"/>
              <a:gd name="T59" fmla="*/ 409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3" h="469">
                <a:moveTo>
                  <a:pt x="29" y="29"/>
                </a:moveTo>
                <a:cubicBezTo>
                  <a:pt x="57" y="32"/>
                  <a:pt x="85" y="32"/>
                  <a:pt x="115" y="28"/>
                </a:cubicBezTo>
                <a:cubicBezTo>
                  <a:pt x="145" y="24"/>
                  <a:pt x="176" y="16"/>
                  <a:pt x="208" y="3"/>
                </a:cubicBezTo>
                <a:lnTo>
                  <a:pt x="216" y="0"/>
                </a:lnTo>
                <a:lnTo>
                  <a:pt x="225" y="3"/>
                </a:lnTo>
                <a:cubicBezTo>
                  <a:pt x="257" y="16"/>
                  <a:pt x="288" y="24"/>
                  <a:pt x="318" y="28"/>
                </a:cubicBezTo>
                <a:cubicBezTo>
                  <a:pt x="347" y="32"/>
                  <a:pt x="376" y="32"/>
                  <a:pt x="404" y="29"/>
                </a:cubicBezTo>
                <a:lnTo>
                  <a:pt x="433" y="25"/>
                </a:lnTo>
                <a:lnTo>
                  <a:pt x="433" y="58"/>
                </a:lnTo>
                <a:cubicBezTo>
                  <a:pt x="431" y="199"/>
                  <a:pt x="409" y="293"/>
                  <a:pt x="372" y="355"/>
                </a:cubicBezTo>
                <a:cubicBezTo>
                  <a:pt x="334" y="421"/>
                  <a:pt x="281" y="452"/>
                  <a:pt x="222" y="468"/>
                </a:cubicBezTo>
                <a:lnTo>
                  <a:pt x="216" y="469"/>
                </a:lnTo>
                <a:lnTo>
                  <a:pt x="210" y="468"/>
                </a:lnTo>
                <a:cubicBezTo>
                  <a:pt x="151" y="452"/>
                  <a:pt x="99" y="421"/>
                  <a:pt x="61" y="355"/>
                </a:cubicBezTo>
                <a:cubicBezTo>
                  <a:pt x="24" y="293"/>
                  <a:pt x="1" y="199"/>
                  <a:pt x="0" y="58"/>
                </a:cubicBezTo>
                <a:lnTo>
                  <a:pt x="0" y="25"/>
                </a:lnTo>
                <a:lnTo>
                  <a:pt x="29" y="29"/>
                </a:lnTo>
                <a:close/>
                <a:moveTo>
                  <a:pt x="216" y="239"/>
                </a:moveTo>
                <a:lnTo>
                  <a:pt x="216" y="239"/>
                </a:lnTo>
                <a:lnTo>
                  <a:pt x="361" y="239"/>
                </a:lnTo>
                <a:cubicBezTo>
                  <a:pt x="371" y="198"/>
                  <a:pt x="377" y="149"/>
                  <a:pt x="380" y="90"/>
                </a:cubicBezTo>
                <a:cubicBezTo>
                  <a:pt x="357" y="91"/>
                  <a:pt x="335" y="90"/>
                  <a:pt x="311" y="86"/>
                </a:cubicBezTo>
                <a:cubicBezTo>
                  <a:pt x="281" y="82"/>
                  <a:pt x="249" y="74"/>
                  <a:pt x="216" y="62"/>
                </a:cubicBezTo>
                <a:lnTo>
                  <a:pt x="216" y="239"/>
                </a:lnTo>
                <a:close/>
                <a:moveTo>
                  <a:pt x="216" y="409"/>
                </a:moveTo>
                <a:lnTo>
                  <a:pt x="216" y="409"/>
                </a:lnTo>
                <a:lnTo>
                  <a:pt x="216" y="239"/>
                </a:lnTo>
                <a:lnTo>
                  <a:pt x="72" y="239"/>
                </a:lnTo>
                <a:cubicBezTo>
                  <a:pt x="80" y="273"/>
                  <a:pt x="92" y="301"/>
                  <a:pt x="105" y="323"/>
                </a:cubicBezTo>
                <a:cubicBezTo>
                  <a:pt x="133" y="372"/>
                  <a:pt x="172" y="396"/>
                  <a:pt x="216" y="40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29712" name="组合 16"/>
          <p:cNvGrpSpPr>
            <a:grpSpLocks/>
          </p:cNvGrpSpPr>
          <p:nvPr/>
        </p:nvGrpSpPr>
        <p:grpSpPr bwMode="auto">
          <a:xfrm>
            <a:off x="1274763" y="3284538"/>
            <a:ext cx="1924050" cy="1631950"/>
            <a:chOff x="0" y="0"/>
            <a:chExt cx="1924896" cy="1631208"/>
          </a:xfrm>
        </p:grpSpPr>
        <p:sp>
          <p:nvSpPr>
            <p:cNvPr id="4" name="TextBox 17"/>
            <p:cNvSpPr txBox="1">
              <a:spLocks noChangeArrowheads="1"/>
            </p:cNvSpPr>
            <p:nvPr/>
          </p:nvSpPr>
          <p:spPr bwMode="auto">
            <a:xfrm>
              <a:off x="231103" y="0"/>
              <a:ext cx="14626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b="1">
                  <a:solidFill>
                    <a:schemeClr val="accent2"/>
                  </a:solidFill>
                  <a:latin typeface="微软雅黑" pitchFamily="34" charset="-122"/>
                </a:rPr>
                <a:t>日程安排</a:t>
              </a:r>
            </a:p>
          </p:txBody>
        </p:sp>
        <p:sp>
          <p:nvSpPr>
            <p:cNvPr id="29713" name="TextBox 18"/>
            <p:cNvSpPr txBox="1">
              <a:spLocks noChangeArrowheads="1"/>
            </p:cNvSpPr>
            <p:nvPr/>
          </p:nvSpPr>
          <p:spPr bwMode="auto">
            <a:xfrm>
              <a:off x="0" y="289687"/>
              <a:ext cx="1924896" cy="1341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zh-CN" altLang="en-US" sz="1600">
                  <a:solidFill>
                    <a:schemeClr val="accent2"/>
                  </a:solidFill>
                  <a:latin typeface="微软雅黑" pitchFamily="34" charset="-122"/>
                </a:rPr>
                <a:t>单击此处添加文本</a:t>
              </a:r>
              <a:endParaRPr lang="en-US" sz="1600">
                <a:solidFill>
                  <a:schemeClr val="accent2"/>
                </a:solidFill>
                <a:latin typeface="微软雅黑" pitchFamily="34" charset="-122"/>
              </a:endParaRPr>
            </a:p>
            <a:p>
              <a:pPr algn="ctr">
                <a:lnSpc>
                  <a:spcPct val="130000"/>
                </a:lnSpc>
              </a:pPr>
              <a:r>
                <a:rPr lang="zh-CN" altLang="en-US" sz="1600">
                  <a:solidFill>
                    <a:schemeClr val="accent2"/>
                  </a:solidFill>
                  <a:latin typeface="微软雅黑" pitchFamily="34" charset="-122"/>
                </a:rPr>
                <a:t>单击此处添加文本</a:t>
              </a:r>
              <a:endParaRPr lang="en-US" sz="1600">
                <a:solidFill>
                  <a:schemeClr val="accent2"/>
                </a:solidFill>
                <a:latin typeface="微软雅黑" pitchFamily="34" charset="-122"/>
              </a:endParaRPr>
            </a:p>
            <a:p>
              <a:pPr algn="ctr">
                <a:lnSpc>
                  <a:spcPct val="130000"/>
                </a:lnSpc>
              </a:pPr>
              <a:r>
                <a:rPr lang="zh-CN" altLang="en-US" sz="1600">
                  <a:solidFill>
                    <a:schemeClr val="accent2"/>
                  </a:solidFill>
                  <a:latin typeface="微软雅黑" pitchFamily="34" charset="-122"/>
                </a:rPr>
                <a:t>单击此处添加文本</a:t>
              </a:r>
              <a:endParaRPr lang="en-US" sz="1600">
                <a:solidFill>
                  <a:schemeClr val="accent2"/>
                </a:solidFill>
                <a:latin typeface="微软雅黑" pitchFamily="34" charset="-122"/>
              </a:endParaRPr>
            </a:p>
            <a:p>
              <a:pPr algn="ctr">
                <a:lnSpc>
                  <a:spcPct val="130000"/>
                </a:lnSpc>
              </a:pPr>
              <a:r>
                <a:rPr lang="zh-CN" altLang="en-US" sz="1600">
                  <a:solidFill>
                    <a:schemeClr val="accent2"/>
                  </a:solidFill>
                  <a:latin typeface="微软雅黑" pitchFamily="34" charset="-122"/>
                </a:rPr>
                <a:t>单击此处添加文本</a:t>
              </a:r>
              <a:endParaRPr lang="en-US" sz="1600">
                <a:solidFill>
                  <a:schemeClr val="accent2"/>
                </a:solidFill>
                <a:latin typeface="微软雅黑" pitchFamily="34" charset="-122"/>
              </a:endParaRPr>
            </a:p>
          </p:txBody>
        </p:sp>
      </p:grpSp>
      <p:grpSp>
        <p:nvGrpSpPr>
          <p:cNvPr id="29715" name="组合 19"/>
          <p:cNvGrpSpPr>
            <a:grpSpLocks/>
          </p:cNvGrpSpPr>
          <p:nvPr/>
        </p:nvGrpSpPr>
        <p:grpSpPr bwMode="auto">
          <a:xfrm>
            <a:off x="3721100" y="3284538"/>
            <a:ext cx="1924050" cy="1631950"/>
            <a:chOff x="0" y="0"/>
            <a:chExt cx="1924896" cy="1631208"/>
          </a:xfrm>
        </p:grpSpPr>
        <p:sp>
          <p:nvSpPr>
            <p:cNvPr id="5" name="TextBox 20"/>
            <p:cNvSpPr txBox="1">
              <a:spLocks noChangeArrowheads="1"/>
            </p:cNvSpPr>
            <p:nvPr/>
          </p:nvSpPr>
          <p:spPr bwMode="auto">
            <a:xfrm>
              <a:off x="231103" y="0"/>
              <a:ext cx="14626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b="1">
                  <a:solidFill>
                    <a:schemeClr val="accent2"/>
                  </a:solidFill>
                  <a:latin typeface="微软雅黑" pitchFamily="34" charset="-122"/>
                </a:rPr>
                <a:t>行动策略</a:t>
              </a:r>
            </a:p>
          </p:txBody>
        </p:sp>
        <p:sp>
          <p:nvSpPr>
            <p:cNvPr id="29716" name="TextBox 21"/>
            <p:cNvSpPr txBox="1">
              <a:spLocks noChangeArrowheads="1"/>
            </p:cNvSpPr>
            <p:nvPr/>
          </p:nvSpPr>
          <p:spPr bwMode="auto">
            <a:xfrm>
              <a:off x="0" y="289687"/>
              <a:ext cx="1924896" cy="1341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zh-CN" altLang="en-US" sz="1600">
                  <a:solidFill>
                    <a:schemeClr val="accent2"/>
                  </a:solidFill>
                  <a:latin typeface="微软雅黑" pitchFamily="34" charset="-122"/>
                </a:rPr>
                <a:t>单击此处添加文本</a:t>
              </a:r>
              <a:endParaRPr lang="en-US" sz="1600">
                <a:solidFill>
                  <a:schemeClr val="accent2"/>
                </a:solidFill>
                <a:latin typeface="微软雅黑" pitchFamily="34" charset="-122"/>
              </a:endParaRPr>
            </a:p>
            <a:p>
              <a:pPr algn="ctr">
                <a:lnSpc>
                  <a:spcPct val="130000"/>
                </a:lnSpc>
              </a:pPr>
              <a:r>
                <a:rPr lang="zh-CN" altLang="en-US" sz="1600">
                  <a:solidFill>
                    <a:schemeClr val="accent2"/>
                  </a:solidFill>
                  <a:latin typeface="微软雅黑" pitchFamily="34" charset="-122"/>
                </a:rPr>
                <a:t>单击此处添加文本</a:t>
              </a:r>
              <a:endParaRPr lang="en-US" sz="1600">
                <a:solidFill>
                  <a:schemeClr val="accent2"/>
                </a:solidFill>
                <a:latin typeface="微软雅黑" pitchFamily="34" charset="-122"/>
              </a:endParaRPr>
            </a:p>
            <a:p>
              <a:pPr algn="ctr">
                <a:lnSpc>
                  <a:spcPct val="130000"/>
                </a:lnSpc>
              </a:pPr>
              <a:r>
                <a:rPr lang="zh-CN" altLang="en-US" sz="1600">
                  <a:solidFill>
                    <a:schemeClr val="accent2"/>
                  </a:solidFill>
                  <a:latin typeface="微软雅黑" pitchFamily="34" charset="-122"/>
                </a:rPr>
                <a:t>单击此处添加文本</a:t>
              </a:r>
              <a:endParaRPr lang="en-US" sz="1600">
                <a:solidFill>
                  <a:schemeClr val="accent2"/>
                </a:solidFill>
                <a:latin typeface="微软雅黑" pitchFamily="34" charset="-122"/>
              </a:endParaRPr>
            </a:p>
            <a:p>
              <a:pPr algn="ctr">
                <a:lnSpc>
                  <a:spcPct val="130000"/>
                </a:lnSpc>
              </a:pPr>
              <a:r>
                <a:rPr lang="zh-CN" altLang="en-US" sz="1600">
                  <a:solidFill>
                    <a:schemeClr val="accent2"/>
                  </a:solidFill>
                  <a:latin typeface="微软雅黑" pitchFamily="34" charset="-122"/>
                </a:rPr>
                <a:t>单击此处添加文本</a:t>
              </a:r>
              <a:endParaRPr lang="en-US" sz="1600">
                <a:solidFill>
                  <a:schemeClr val="accent2"/>
                </a:solidFill>
                <a:latin typeface="微软雅黑" pitchFamily="34" charset="-122"/>
              </a:endParaRPr>
            </a:p>
          </p:txBody>
        </p:sp>
      </p:grpSp>
      <p:grpSp>
        <p:nvGrpSpPr>
          <p:cNvPr id="29718" name="组合 22"/>
          <p:cNvGrpSpPr>
            <a:grpSpLocks/>
          </p:cNvGrpSpPr>
          <p:nvPr/>
        </p:nvGrpSpPr>
        <p:grpSpPr bwMode="auto">
          <a:xfrm>
            <a:off x="6119813" y="3284538"/>
            <a:ext cx="1924050" cy="1631950"/>
            <a:chOff x="0" y="0"/>
            <a:chExt cx="1924896" cy="1631208"/>
          </a:xfrm>
        </p:grpSpPr>
        <p:sp>
          <p:nvSpPr>
            <p:cNvPr id="6" name="TextBox 23"/>
            <p:cNvSpPr txBox="1">
              <a:spLocks noChangeArrowheads="1"/>
            </p:cNvSpPr>
            <p:nvPr/>
          </p:nvSpPr>
          <p:spPr bwMode="auto">
            <a:xfrm>
              <a:off x="231103" y="0"/>
              <a:ext cx="14626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b="1">
                  <a:solidFill>
                    <a:schemeClr val="accent2"/>
                  </a:solidFill>
                  <a:latin typeface="微软雅黑" pitchFamily="34" charset="-122"/>
                </a:rPr>
                <a:t>后勤保障</a:t>
              </a:r>
            </a:p>
          </p:txBody>
        </p:sp>
        <p:sp>
          <p:nvSpPr>
            <p:cNvPr id="29719" name="TextBox 24"/>
            <p:cNvSpPr txBox="1">
              <a:spLocks noChangeArrowheads="1"/>
            </p:cNvSpPr>
            <p:nvPr/>
          </p:nvSpPr>
          <p:spPr bwMode="auto">
            <a:xfrm>
              <a:off x="0" y="289687"/>
              <a:ext cx="1924896" cy="1341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zh-CN" altLang="en-US" sz="1600">
                  <a:solidFill>
                    <a:schemeClr val="accent2"/>
                  </a:solidFill>
                  <a:latin typeface="微软雅黑" pitchFamily="34" charset="-122"/>
                </a:rPr>
                <a:t>单击此处添加文本</a:t>
              </a:r>
              <a:endParaRPr lang="en-US" sz="1600">
                <a:solidFill>
                  <a:schemeClr val="accent2"/>
                </a:solidFill>
                <a:latin typeface="微软雅黑" pitchFamily="34" charset="-122"/>
              </a:endParaRPr>
            </a:p>
            <a:p>
              <a:pPr algn="ctr">
                <a:lnSpc>
                  <a:spcPct val="130000"/>
                </a:lnSpc>
              </a:pPr>
              <a:r>
                <a:rPr lang="zh-CN" altLang="en-US" sz="1600">
                  <a:solidFill>
                    <a:schemeClr val="accent2"/>
                  </a:solidFill>
                  <a:latin typeface="微软雅黑" pitchFamily="34" charset="-122"/>
                </a:rPr>
                <a:t>单击此处添加文本</a:t>
              </a:r>
              <a:endParaRPr lang="en-US" sz="1600">
                <a:solidFill>
                  <a:schemeClr val="accent2"/>
                </a:solidFill>
                <a:latin typeface="微软雅黑" pitchFamily="34" charset="-122"/>
              </a:endParaRPr>
            </a:p>
            <a:p>
              <a:pPr algn="ctr">
                <a:lnSpc>
                  <a:spcPct val="130000"/>
                </a:lnSpc>
              </a:pPr>
              <a:r>
                <a:rPr lang="zh-CN" altLang="en-US" sz="1600">
                  <a:solidFill>
                    <a:schemeClr val="accent2"/>
                  </a:solidFill>
                  <a:latin typeface="微软雅黑" pitchFamily="34" charset="-122"/>
                </a:rPr>
                <a:t>单击此处添加文本</a:t>
              </a:r>
              <a:endParaRPr lang="en-US" sz="1600">
                <a:solidFill>
                  <a:schemeClr val="accent2"/>
                </a:solidFill>
                <a:latin typeface="微软雅黑" pitchFamily="34" charset="-122"/>
              </a:endParaRPr>
            </a:p>
            <a:p>
              <a:pPr algn="ctr">
                <a:lnSpc>
                  <a:spcPct val="130000"/>
                </a:lnSpc>
              </a:pPr>
              <a:r>
                <a:rPr lang="zh-CN" altLang="en-US" sz="1600">
                  <a:solidFill>
                    <a:schemeClr val="accent2"/>
                  </a:solidFill>
                  <a:latin typeface="微软雅黑" pitchFamily="34" charset="-122"/>
                </a:rPr>
                <a:t>单击此处添加文本</a:t>
              </a:r>
              <a:endParaRPr lang="en-US" sz="1600">
                <a:solidFill>
                  <a:schemeClr val="accent2"/>
                </a:solidFill>
                <a:latin typeface="微软雅黑" pitchFamily="34" charset="-122"/>
              </a:endParaRPr>
            </a:p>
          </p:txBody>
        </p:sp>
      </p:grpSp>
      <p:grpSp>
        <p:nvGrpSpPr>
          <p:cNvPr id="3" name="组合 25"/>
          <p:cNvGrpSpPr>
            <a:grpSpLocks/>
          </p:cNvGrpSpPr>
          <p:nvPr/>
        </p:nvGrpSpPr>
        <p:grpSpPr bwMode="auto">
          <a:xfrm>
            <a:off x="8731250" y="3284538"/>
            <a:ext cx="1925638" cy="1631950"/>
            <a:chOff x="0" y="0"/>
            <a:chExt cx="1924896" cy="1631208"/>
          </a:xfrm>
        </p:grpSpPr>
        <p:sp>
          <p:nvSpPr>
            <p:cNvPr id="29721" name="TextBox 26"/>
            <p:cNvSpPr txBox="1">
              <a:spLocks noChangeArrowheads="1"/>
            </p:cNvSpPr>
            <p:nvPr/>
          </p:nvSpPr>
          <p:spPr bwMode="auto">
            <a:xfrm>
              <a:off x="231103" y="0"/>
              <a:ext cx="14626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b="1">
                  <a:solidFill>
                    <a:schemeClr val="accent2"/>
                  </a:solidFill>
                  <a:latin typeface="微软雅黑" pitchFamily="34" charset="-122"/>
                </a:rPr>
                <a:t>客户服务</a:t>
              </a:r>
            </a:p>
          </p:txBody>
        </p:sp>
        <p:sp>
          <p:nvSpPr>
            <p:cNvPr id="29722" name="TextBox 27"/>
            <p:cNvSpPr txBox="1">
              <a:spLocks noChangeArrowheads="1"/>
            </p:cNvSpPr>
            <p:nvPr/>
          </p:nvSpPr>
          <p:spPr bwMode="auto">
            <a:xfrm>
              <a:off x="0" y="289687"/>
              <a:ext cx="1924896" cy="1341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zh-CN" altLang="en-US" sz="1600">
                  <a:solidFill>
                    <a:schemeClr val="accent2"/>
                  </a:solidFill>
                  <a:latin typeface="微软雅黑" pitchFamily="34" charset="-122"/>
                </a:rPr>
                <a:t>单击此处添加文本</a:t>
              </a:r>
              <a:endParaRPr lang="en-US" sz="1600">
                <a:solidFill>
                  <a:schemeClr val="accent2"/>
                </a:solidFill>
                <a:latin typeface="微软雅黑" pitchFamily="34" charset="-122"/>
              </a:endParaRPr>
            </a:p>
            <a:p>
              <a:pPr algn="ctr">
                <a:lnSpc>
                  <a:spcPct val="130000"/>
                </a:lnSpc>
              </a:pPr>
              <a:r>
                <a:rPr lang="zh-CN" altLang="en-US" sz="1600">
                  <a:solidFill>
                    <a:schemeClr val="accent2"/>
                  </a:solidFill>
                  <a:latin typeface="微软雅黑" pitchFamily="34" charset="-122"/>
                </a:rPr>
                <a:t>单击此处添加文本</a:t>
              </a:r>
              <a:endParaRPr lang="en-US" sz="1600">
                <a:solidFill>
                  <a:schemeClr val="accent2"/>
                </a:solidFill>
                <a:latin typeface="微软雅黑" pitchFamily="34" charset="-122"/>
              </a:endParaRPr>
            </a:p>
            <a:p>
              <a:pPr algn="ctr">
                <a:lnSpc>
                  <a:spcPct val="130000"/>
                </a:lnSpc>
              </a:pPr>
              <a:r>
                <a:rPr lang="zh-CN" altLang="en-US" sz="1600">
                  <a:solidFill>
                    <a:schemeClr val="accent2"/>
                  </a:solidFill>
                  <a:latin typeface="微软雅黑" pitchFamily="34" charset="-122"/>
                </a:rPr>
                <a:t>单击此处添加文本</a:t>
              </a:r>
              <a:endParaRPr lang="en-US" sz="1600">
                <a:solidFill>
                  <a:schemeClr val="accent2"/>
                </a:solidFill>
                <a:latin typeface="微软雅黑" pitchFamily="34" charset="-122"/>
              </a:endParaRPr>
            </a:p>
            <a:p>
              <a:pPr algn="ctr">
                <a:lnSpc>
                  <a:spcPct val="130000"/>
                </a:lnSpc>
              </a:pPr>
              <a:r>
                <a:rPr lang="zh-CN" altLang="en-US" sz="1600">
                  <a:solidFill>
                    <a:schemeClr val="accent2"/>
                  </a:solidFill>
                  <a:latin typeface="微软雅黑" pitchFamily="34" charset="-122"/>
                </a:rPr>
                <a:t>单击此处添加文本</a:t>
              </a:r>
              <a:endParaRPr lang="en-US" sz="1600">
                <a:solidFill>
                  <a:schemeClr val="accent2"/>
                </a:solidFill>
                <a:latin typeface="微软雅黑" pitchFamily="34" charset="-122"/>
              </a:endParaRPr>
            </a:p>
          </p:txBody>
        </p:sp>
      </p:grpSp>
    </p:spTree>
  </p:cSld>
  <p:clrMapOvr>
    <a:masterClrMapping/>
  </p:clrMapOvr>
  <p:transition spd="slow" advTm="8053">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9698"/>
                                        </p:tgtEl>
                                        <p:attrNameLst>
                                          <p:attrName>style.visibility</p:attrName>
                                        </p:attrNameLst>
                                      </p:cBhvr>
                                      <p:to>
                                        <p:strVal val="visible"/>
                                      </p:to>
                                    </p:set>
                                    <p:anim calcmode="lin" valueType="num">
                                      <p:cBhvr>
                                        <p:cTn id="7" dur="400" fill="hold"/>
                                        <p:tgtEl>
                                          <p:spTgt spid="2969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9698"/>
                                        </p:tgtEl>
                                        <p:attrNameLst>
                                          <p:attrName>ppt_y</p:attrName>
                                        </p:attrNameLst>
                                      </p:cBhvr>
                                      <p:tavLst>
                                        <p:tav tm="0">
                                          <p:val>
                                            <p:strVal val="#ppt_y"/>
                                          </p:val>
                                        </p:tav>
                                        <p:tav tm="100000">
                                          <p:val>
                                            <p:strVal val="#ppt_y"/>
                                          </p:val>
                                        </p:tav>
                                      </p:tavLst>
                                    </p:anim>
                                    <p:anim calcmode="lin" valueType="num">
                                      <p:cBhvr>
                                        <p:cTn id="9" dur="400" fill="hold"/>
                                        <p:tgtEl>
                                          <p:spTgt spid="2969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969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9698"/>
                                        </p:tgtEl>
                                      </p:cBhvr>
                                    </p:animEffect>
                                  </p:childTnLst>
                                </p:cTn>
                              </p:par>
                            </p:childTnLst>
                          </p:cTn>
                        </p:par>
                        <p:par>
                          <p:cTn id="12" fill="hold" nodeType="afterGroup">
                            <p:stCondLst>
                              <p:cond delay="760"/>
                            </p:stCondLst>
                            <p:childTnLst>
                              <p:par>
                                <p:cTn id="13" presetID="2" presetClass="entr" presetSubtype="2" fill="hold" grpId="0" nodeType="afterEffect">
                                  <p:stCondLst>
                                    <p:cond delay="0"/>
                                  </p:stCondLst>
                                  <p:childTnLst>
                                    <p:set>
                                      <p:cBhvr>
                                        <p:cTn id="14" dur="1" fill="hold">
                                          <p:stCondLst>
                                            <p:cond delay="0"/>
                                          </p:stCondLst>
                                        </p:cTn>
                                        <p:tgtEl>
                                          <p:spTgt spid="29703"/>
                                        </p:tgtEl>
                                        <p:attrNameLst>
                                          <p:attrName>style.visibility</p:attrName>
                                        </p:attrNameLst>
                                      </p:cBhvr>
                                      <p:to>
                                        <p:strVal val="visible"/>
                                      </p:to>
                                    </p:set>
                                    <p:anim calcmode="lin" valueType="num">
                                      <p:cBhvr additive="base">
                                        <p:cTn id="15" dur="500" fill="hold"/>
                                        <p:tgtEl>
                                          <p:spTgt spid="29703"/>
                                        </p:tgtEl>
                                        <p:attrNameLst>
                                          <p:attrName>ppt_x</p:attrName>
                                        </p:attrNameLst>
                                      </p:cBhvr>
                                      <p:tavLst>
                                        <p:tav tm="0">
                                          <p:val>
                                            <p:strVal val="1+#ppt_w/2"/>
                                          </p:val>
                                        </p:tav>
                                        <p:tav tm="100000">
                                          <p:val>
                                            <p:strVal val="#ppt_x"/>
                                          </p:val>
                                        </p:tav>
                                      </p:tavLst>
                                    </p:anim>
                                    <p:anim calcmode="lin" valueType="num">
                                      <p:cBhvr additive="base">
                                        <p:cTn id="16" dur="500" fill="hold"/>
                                        <p:tgtEl>
                                          <p:spTgt spid="29703"/>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100"/>
                                  </p:stCondLst>
                                  <p:childTnLst>
                                    <p:set>
                                      <p:cBhvr>
                                        <p:cTn id="18" dur="1" fill="hold">
                                          <p:stCondLst>
                                            <p:cond delay="0"/>
                                          </p:stCondLst>
                                        </p:cTn>
                                        <p:tgtEl>
                                          <p:spTgt spid="29702"/>
                                        </p:tgtEl>
                                        <p:attrNameLst>
                                          <p:attrName>style.visibility</p:attrName>
                                        </p:attrNameLst>
                                      </p:cBhvr>
                                      <p:to>
                                        <p:strVal val="visible"/>
                                      </p:to>
                                    </p:set>
                                    <p:anim calcmode="lin" valueType="num">
                                      <p:cBhvr additive="base">
                                        <p:cTn id="19" dur="500" fill="hold"/>
                                        <p:tgtEl>
                                          <p:spTgt spid="29702"/>
                                        </p:tgtEl>
                                        <p:attrNameLst>
                                          <p:attrName>ppt_x</p:attrName>
                                        </p:attrNameLst>
                                      </p:cBhvr>
                                      <p:tavLst>
                                        <p:tav tm="0">
                                          <p:val>
                                            <p:strVal val="1+#ppt_w/2"/>
                                          </p:val>
                                        </p:tav>
                                        <p:tav tm="100000">
                                          <p:val>
                                            <p:strVal val="#ppt_x"/>
                                          </p:val>
                                        </p:tav>
                                      </p:tavLst>
                                    </p:anim>
                                    <p:anim calcmode="lin" valueType="num">
                                      <p:cBhvr additive="base">
                                        <p:cTn id="20" dur="500" fill="hold"/>
                                        <p:tgtEl>
                                          <p:spTgt spid="29702"/>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200"/>
                                  </p:stCondLst>
                                  <p:childTnLst>
                                    <p:set>
                                      <p:cBhvr>
                                        <p:cTn id="22" dur="1" fill="hold">
                                          <p:stCondLst>
                                            <p:cond delay="0"/>
                                          </p:stCondLst>
                                        </p:cTn>
                                        <p:tgtEl>
                                          <p:spTgt spid="29701"/>
                                        </p:tgtEl>
                                        <p:attrNameLst>
                                          <p:attrName>style.visibility</p:attrName>
                                        </p:attrNameLst>
                                      </p:cBhvr>
                                      <p:to>
                                        <p:strVal val="visible"/>
                                      </p:to>
                                    </p:set>
                                    <p:anim calcmode="lin" valueType="num">
                                      <p:cBhvr additive="base">
                                        <p:cTn id="23" dur="500" fill="hold"/>
                                        <p:tgtEl>
                                          <p:spTgt spid="29701"/>
                                        </p:tgtEl>
                                        <p:attrNameLst>
                                          <p:attrName>ppt_x</p:attrName>
                                        </p:attrNameLst>
                                      </p:cBhvr>
                                      <p:tavLst>
                                        <p:tav tm="0">
                                          <p:val>
                                            <p:strVal val="1+#ppt_w/2"/>
                                          </p:val>
                                        </p:tav>
                                        <p:tav tm="100000">
                                          <p:val>
                                            <p:strVal val="#ppt_x"/>
                                          </p:val>
                                        </p:tav>
                                      </p:tavLst>
                                    </p:anim>
                                    <p:anim calcmode="lin" valueType="num">
                                      <p:cBhvr additive="base">
                                        <p:cTn id="24" dur="500" fill="hold"/>
                                        <p:tgtEl>
                                          <p:spTgt spid="29701"/>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300"/>
                                  </p:stCondLst>
                                  <p:childTnLst>
                                    <p:set>
                                      <p:cBhvr>
                                        <p:cTn id="26" dur="1" fill="hold">
                                          <p:stCondLst>
                                            <p:cond delay="0"/>
                                          </p:stCondLst>
                                        </p:cTn>
                                        <p:tgtEl>
                                          <p:spTgt spid="29700"/>
                                        </p:tgtEl>
                                        <p:attrNameLst>
                                          <p:attrName>style.visibility</p:attrName>
                                        </p:attrNameLst>
                                      </p:cBhvr>
                                      <p:to>
                                        <p:strVal val="visible"/>
                                      </p:to>
                                    </p:set>
                                    <p:anim calcmode="lin" valueType="num">
                                      <p:cBhvr additive="base">
                                        <p:cTn id="27" dur="500" fill="hold"/>
                                        <p:tgtEl>
                                          <p:spTgt spid="29700"/>
                                        </p:tgtEl>
                                        <p:attrNameLst>
                                          <p:attrName>ppt_x</p:attrName>
                                        </p:attrNameLst>
                                      </p:cBhvr>
                                      <p:tavLst>
                                        <p:tav tm="0">
                                          <p:val>
                                            <p:strVal val="1+#ppt_w/2"/>
                                          </p:val>
                                        </p:tav>
                                        <p:tav tm="100000">
                                          <p:val>
                                            <p:strVal val="#ppt_x"/>
                                          </p:val>
                                        </p:tav>
                                      </p:tavLst>
                                    </p:anim>
                                    <p:anim calcmode="lin" valueType="num">
                                      <p:cBhvr additive="base">
                                        <p:cTn id="28" dur="500" fill="hold"/>
                                        <p:tgtEl>
                                          <p:spTgt spid="29700"/>
                                        </p:tgtEl>
                                        <p:attrNameLst>
                                          <p:attrName>ppt_y</p:attrName>
                                        </p:attrNameLst>
                                      </p:cBhvr>
                                      <p:tavLst>
                                        <p:tav tm="0">
                                          <p:val>
                                            <p:strVal val="#ppt_y"/>
                                          </p:val>
                                        </p:tav>
                                        <p:tav tm="100000">
                                          <p:val>
                                            <p:strVal val="#ppt_y"/>
                                          </p:val>
                                        </p:tav>
                                      </p:tavLst>
                                    </p:anim>
                                  </p:childTnLst>
                                </p:cTn>
                              </p:par>
                            </p:childTnLst>
                          </p:cTn>
                        </p:par>
                        <p:par>
                          <p:cTn id="29" fill="hold" nodeType="afterGroup">
                            <p:stCondLst>
                              <p:cond delay="1560"/>
                            </p:stCondLst>
                            <p:childTnLst>
                              <p:par>
                                <p:cTn id="30" presetID="31" presetClass="entr" presetSubtype="0" fill="hold" nodeType="afterEffect">
                                  <p:stCondLst>
                                    <p:cond delay="0"/>
                                  </p:stCondLst>
                                  <p:childTnLst>
                                    <p:set>
                                      <p:cBhvr>
                                        <p:cTn id="31" dur="1" fill="hold">
                                          <p:stCondLst>
                                            <p:cond delay="0"/>
                                          </p:stCondLst>
                                        </p:cTn>
                                        <p:tgtEl>
                                          <p:spTgt spid="29710"/>
                                        </p:tgtEl>
                                        <p:attrNameLst>
                                          <p:attrName>style.visibility</p:attrName>
                                        </p:attrNameLst>
                                      </p:cBhvr>
                                      <p:to>
                                        <p:strVal val="visible"/>
                                      </p:to>
                                    </p:set>
                                    <p:anim calcmode="lin" valueType="num">
                                      <p:cBhvr>
                                        <p:cTn id="32" dur="300" fill="hold"/>
                                        <p:tgtEl>
                                          <p:spTgt spid="29710"/>
                                        </p:tgtEl>
                                        <p:attrNameLst>
                                          <p:attrName>ppt_w</p:attrName>
                                        </p:attrNameLst>
                                      </p:cBhvr>
                                      <p:tavLst>
                                        <p:tav tm="0">
                                          <p:val>
                                            <p:fltVal val="0"/>
                                          </p:val>
                                        </p:tav>
                                        <p:tav tm="100000">
                                          <p:val>
                                            <p:strVal val="#ppt_w"/>
                                          </p:val>
                                        </p:tav>
                                      </p:tavLst>
                                    </p:anim>
                                    <p:anim calcmode="lin" valueType="num">
                                      <p:cBhvr>
                                        <p:cTn id="33" dur="300" fill="hold"/>
                                        <p:tgtEl>
                                          <p:spTgt spid="29710"/>
                                        </p:tgtEl>
                                        <p:attrNameLst>
                                          <p:attrName>ppt_h</p:attrName>
                                        </p:attrNameLst>
                                      </p:cBhvr>
                                      <p:tavLst>
                                        <p:tav tm="0">
                                          <p:val>
                                            <p:fltVal val="0"/>
                                          </p:val>
                                        </p:tav>
                                        <p:tav tm="100000">
                                          <p:val>
                                            <p:strVal val="#ppt_h"/>
                                          </p:val>
                                        </p:tav>
                                      </p:tavLst>
                                    </p:anim>
                                    <p:anim calcmode="lin" valueType="num">
                                      <p:cBhvr>
                                        <p:cTn id="34" dur="300" fill="hold"/>
                                        <p:tgtEl>
                                          <p:spTgt spid="29710"/>
                                        </p:tgtEl>
                                        <p:attrNameLst>
                                          <p:attrName>style.rotation</p:attrName>
                                        </p:attrNameLst>
                                      </p:cBhvr>
                                      <p:tavLst>
                                        <p:tav tm="0">
                                          <p:val>
                                            <p:fltVal val="90"/>
                                          </p:val>
                                        </p:tav>
                                        <p:tav tm="100000">
                                          <p:val>
                                            <p:fltVal val="0"/>
                                          </p:val>
                                        </p:tav>
                                      </p:tavLst>
                                    </p:anim>
                                    <p:animEffect transition="in" filter="fade">
                                      <p:cBhvr>
                                        <p:cTn id="35" dur="300"/>
                                        <p:tgtEl>
                                          <p:spTgt spid="29710"/>
                                        </p:tgtEl>
                                      </p:cBhvr>
                                    </p:animEffect>
                                  </p:childTnLst>
                                </p:cTn>
                              </p:par>
                            </p:childTnLst>
                          </p:cTn>
                        </p:par>
                        <p:par>
                          <p:cTn id="36" fill="hold" nodeType="afterGroup">
                            <p:stCondLst>
                              <p:cond delay="1860"/>
                            </p:stCondLst>
                            <p:childTnLst>
                              <p:par>
                                <p:cTn id="37" presetID="22" presetClass="entr" presetSubtype="8" fill="hold" nodeType="afterEffect">
                                  <p:stCondLst>
                                    <p:cond delay="0"/>
                                  </p:stCondLst>
                                  <p:childTnLst>
                                    <p:set>
                                      <p:cBhvr>
                                        <p:cTn id="38" dur="1" fill="hold">
                                          <p:stCondLst>
                                            <p:cond delay="0"/>
                                          </p:stCondLst>
                                        </p:cTn>
                                        <p:tgtEl>
                                          <p:spTgt spid="29704"/>
                                        </p:tgtEl>
                                        <p:attrNameLst>
                                          <p:attrName>style.visibility</p:attrName>
                                        </p:attrNameLst>
                                      </p:cBhvr>
                                      <p:to>
                                        <p:strVal val="visible"/>
                                      </p:to>
                                    </p:set>
                                    <p:animEffect transition="in" filter="wipe(left)">
                                      <p:cBhvr>
                                        <p:cTn id="39" dur="500"/>
                                        <p:tgtEl>
                                          <p:spTgt spid="29704"/>
                                        </p:tgtEl>
                                      </p:cBhvr>
                                    </p:animEffect>
                                  </p:childTnLst>
                                </p:cTn>
                              </p:par>
                            </p:childTnLst>
                          </p:cTn>
                        </p:par>
                        <p:par>
                          <p:cTn id="40" fill="hold" nodeType="afterGroup">
                            <p:stCondLst>
                              <p:cond delay="2360"/>
                            </p:stCondLst>
                            <p:childTnLst>
                              <p:par>
                                <p:cTn id="41" presetID="22" presetClass="entr" presetSubtype="1" fill="hold" nodeType="afterEffect">
                                  <p:stCondLst>
                                    <p:cond delay="0"/>
                                  </p:stCondLst>
                                  <p:childTnLst>
                                    <p:set>
                                      <p:cBhvr>
                                        <p:cTn id="42" dur="1" fill="hold">
                                          <p:stCondLst>
                                            <p:cond delay="0"/>
                                          </p:stCondLst>
                                        </p:cTn>
                                        <p:tgtEl>
                                          <p:spTgt spid="29712"/>
                                        </p:tgtEl>
                                        <p:attrNameLst>
                                          <p:attrName>style.visibility</p:attrName>
                                        </p:attrNameLst>
                                      </p:cBhvr>
                                      <p:to>
                                        <p:strVal val="visible"/>
                                      </p:to>
                                    </p:set>
                                    <p:animEffect transition="in" filter="wipe(up)">
                                      <p:cBhvr>
                                        <p:cTn id="43" dur="500"/>
                                        <p:tgtEl>
                                          <p:spTgt spid="29712"/>
                                        </p:tgtEl>
                                      </p:cBhvr>
                                    </p:animEffect>
                                  </p:childTnLst>
                                </p:cTn>
                              </p:par>
                            </p:childTnLst>
                          </p:cTn>
                        </p:par>
                        <p:par>
                          <p:cTn id="44" fill="hold" nodeType="afterGroup">
                            <p:stCondLst>
                              <p:cond delay="2860"/>
                            </p:stCondLst>
                            <p:childTnLst>
                              <p:par>
                                <p:cTn id="45" presetID="31" presetClass="entr" presetSubtype="0" fill="hold" nodeType="afterEffect">
                                  <p:stCondLst>
                                    <p:cond delay="0"/>
                                  </p:stCondLst>
                                  <p:childTnLst>
                                    <p:set>
                                      <p:cBhvr>
                                        <p:cTn id="46" dur="1" fill="hold">
                                          <p:stCondLst>
                                            <p:cond delay="0"/>
                                          </p:stCondLst>
                                        </p:cTn>
                                        <p:tgtEl>
                                          <p:spTgt spid="29709"/>
                                        </p:tgtEl>
                                        <p:attrNameLst>
                                          <p:attrName>style.visibility</p:attrName>
                                        </p:attrNameLst>
                                      </p:cBhvr>
                                      <p:to>
                                        <p:strVal val="visible"/>
                                      </p:to>
                                    </p:set>
                                    <p:anim calcmode="lin" valueType="num">
                                      <p:cBhvr>
                                        <p:cTn id="47" dur="300" fill="hold"/>
                                        <p:tgtEl>
                                          <p:spTgt spid="29709"/>
                                        </p:tgtEl>
                                        <p:attrNameLst>
                                          <p:attrName>ppt_w</p:attrName>
                                        </p:attrNameLst>
                                      </p:cBhvr>
                                      <p:tavLst>
                                        <p:tav tm="0">
                                          <p:val>
                                            <p:fltVal val="0"/>
                                          </p:val>
                                        </p:tav>
                                        <p:tav tm="100000">
                                          <p:val>
                                            <p:strVal val="#ppt_w"/>
                                          </p:val>
                                        </p:tav>
                                      </p:tavLst>
                                    </p:anim>
                                    <p:anim calcmode="lin" valueType="num">
                                      <p:cBhvr>
                                        <p:cTn id="48" dur="300" fill="hold"/>
                                        <p:tgtEl>
                                          <p:spTgt spid="29709"/>
                                        </p:tgtEl>
                                        <p:attrNameLst>
                                          <p:attrName>ppt_h</p:attrName>
                                        </p:attrNameLst>
                                      </p:cBhvr>
                                      <p:tavLst>
                                        <p:tav tm="0">
                                          <p:val>
                                            <p:fltVal val="0"/>
                                          </p:val>
                                        </p:tav>
                                        <p:tav tm="100000">
                                          <p:val>
                                            <p:strVal val="#ppt_h"/>
                                          </p:val>
                                        </p:tav>
                                      </p:tavLst>
                                    </p:anim>
                                    <p:anim calcmode="lin" valueType="num">
                                      <p:cBhvr>
                                        <p:cTn id="49" dur="300" fill="hold"/>
                                        <p:tgtEl>
                                          <p:spTgt spid="29709"/>
                                        </p:tgtEl>
                                        <p:attrNameLst>
                                          <p:attrName>style.rotation</p:attrName>
                                        </p:attrNameLst>
                                      </p:cBhvr>
                                      <p:tavLst>
                                        <p:tav tm="0">
                                          <p:val>
                                            <p:fltVal val="90"/>
                                          </p:val>
                                        </p:tav>
                                        <p:tav tm="100000">
                                          <p:val>
                                            <p:fltVal val="0"/>
                                          </p:val>
                                        </p:tav>
                                      </p:tavLst>
                                    </p:anim>
                                    <p:animEffect transition="in" filter="fade">
                                      <p:cBhvr>
                                        <p:cTn id="50" dur="300"/>
                                        <p:tgtEl>
                                          <p:spTgt spid="29709"/>
                                        </p:tgtEl>
                                      </p:cBhvr>
                                    </p:animEffect>
                                  </p:childTnLst>
                                </p:cTn>
                              </p:par>
                            </p:childTnLst>
                          </p:cTn>
                        </p:par>
                        <p:par>
                          <p:cTn id="51" fill="hold" nodeType="afterGroup">
                            <p:stCondLst>
                              <p:cond delay="3160"/>
                            </p:stCondLst>
                            <p:childTnLst>
                              <p:par>
                                <p:cTn id="52" presetID="22" presetClass="entr" presetSubtype="8" fill="hold" nodeType="afterEffect">
                                  <p:stCondLst>
                                    <p:cond delay="0"/>
                                  </p:stCondLst>
                                  <p:childTnLst>
                                    <p:set>
                                      <p:cBhvr>
                                        <p:cTn id="53" dur="1" fill="hold">
                                          <p:stCondLst>
                                            <p:cond delay="0"/>
                                          </p:stCondLst>
                                        </p:cTn>
                                        <p:tgtEl>
                                          <p:spTgt spid="29705"/>
                                        </p:tgtEl>
                                        <p:attrNameLst>
                                          <p:attrName>style.visibility</p:attrName>
                                        </p:attrNameLst>
                                      </p:cBhvr>
                                      <p:to>
                                        <p:strVal val="visible"/>
                                      </p:to>
                                    </p:set>
                                    <p:animEffect transition="in" filter="wipe(left)">
                                      <p:cBhvr>
                                        <p:cTn id="54" dur="500"/>
                                        <p:tgtEl>
                                          <p:spTgt spid="29705"/>
                                        </p:tgtEl>
                                      </p:cBhvr>
                                    </p:animEffect>
                                  </p:childTnLst>
                                </p:cTn>
                              </p:par>
                            </p:childTnLst>
                          </p:cTn>
                        </p:par>
                        <p:par>
                          <p:cTn id="55" fill="hold" nodeType="afterGroup">
                            <p:stCondLst>
                              <p:cond delay="3660"/>
                            </p:stCondLst>
                            <p:childTnLst>
                              <p:par>
                                <p:cTn id="56" presetID="22" presetClass="entr" presetSubtype="1" fill="hold" nodeType="afterEffect">
                                  <p:stCondLst>
                                    <p:cond delay="0"/>
                                  </p:stCondLst>
                                  <p:childTnLst>
                                    <p:set>
                                      <p:cBhvr>
                                        <p:cTn id="57" dur="1" fill="hold">
                                          <p:stCondLst>
                                            <p:cond delay="0"/>
                                          </p:stCondLst>
                                        </p:cTn>
                                        <p:tgtEl>
                                          <p:spTgt spid="29715"/>
                                        </p:tgtEl>
                                        <p:attrNameLst>
                                          <p:attrName>style.visibility</p:attrName>
                                        </p:attrNameLst>
                                      </p:cBhvr>
                                      <p:to>
                                        <p:strVal val="visible"/>
                                      </p:to>
                                    </p:set>
                                    <p:animEffect transition="in" filter="wipe(up)">
                                      <p:cBhvr>
                                        <p:cTn id="58" dur="500"/>
                                        <p:tgtEl>
                                          <p:spTgt spid="29715"/>
                                        </p:tgtEl>
                                      </p:cBhvr>
                                    </p:animEffect>
                                  </p:childTnLst>
                                </p:cTn>
                              </p:par>
                            </p:childTnLst>
                          </p:cTn>
                        </p:par>
                        <p:par>
                          <p:cTn id="59" fill="hold" nodeType="afterGroup">
                            <p:stCondLst>
                              <p:cond delay="4160"/>
                            </p:stCondLst>
                            <p:childTnLst>
                              <p:par>
                                <p:cTn id="60" presetID="31" presetClass="entr" presetSubtype="0" fill="hold" nodeType="afterEffect">
                                  <p:stCondLst>
                                    <p:cond delay="0"/>
                                  </p:stCondLst>
                                  <p:childTnLst>
                                    <p:set>
                                      <p:cBhvr>
                                        <p:cTn id="61" dur="1" fill="hold">
                                          <p:stCondLst>
                                            <p:cond delay="0"/>
                                          </p:stCondLst>
                                        </p:cTn>
                                        <p:tgtEl>
                                          <p:spTgt spid="29711"/>
                                        </p:tgtEl>
                                        <p:attrNameLst>
                                          <p:attrName>style.visibility</p:attrName>
                                        </p:attrNameLst>
                                      </p:cBhvr>
                                      <p:to>
                                        <p:strVal val="visible"/>
                                      </p:to>
                                    </p:set>
                                    <p:anim calcmode="lin" valueType="num">
                                      <p:cBhvr>
                                        <p:cTn id="62" dur="300" fill="hold"/>
                                        <p:tgtEl>
                                          <p:spTgt spid="29711"/>
                                        </p:tgtEl>
                                        <p:attrNameLst>
                                          <p:attrName>ppt_w</p:attrName>
                                        </p:attrNameLst>
                                      </p:cBhvr>
                                      <p:tavLst>
                                        <p:tav tm="0">
                                          <p:val>
                                            <p:fltVal val="0"/>
                                          </p:val>
                                        </p:tav>
                                        <p:tav tm="100000">
                                          <p:val>
                                            <p:strVal val="#ppt_w"/>
                                          </p:val>
                                        </p:tav>
                                      </p:tavLst>
                                    </p:anim>
                                    <p:anim calcmode="lin" valueType="num">
                                      <p:cBhvr>
                                        <p:cTn id="63" dur="300" fill="hold"/>
                                        <p:tgtEl>
                                          <p:spTgt spid="29711"/>
                                        </p:tgtEl>
                                        <p:attrNameLst>
                                          <p:attrName>ppt_h</p:attrName>
                                        </p:attrNameLst>
                                      </p:cBhvr>
                                      <p:tavLst>
                                        <p:tav tm="0">
                                          <p:val>
                                            <p:fltVal val="0"/>
                                          </p:val>
                                        </p:tav>
                                        <p:tav tm="100000">
                                          <p:val>
                                            <p:strVal val="#ppt_h"/>
                                          </p:val>
                                        </p:tav>
                                      </p:tavLst>
                                    </p:anim>
                                    <p:anim calcmode="lin" valueType="num">
                                      <p:cBhvr>
                                        <p:cTn id="64" dur="300" fill="hold"/>
                                        <p:tgtEl>
                                          <p:spTgt spid="29711"/>
                                        </p:tgtEl>
                                        <p:attrNameLst>
                                          <p:attrName>style.rotation</p:attrName>
                                        </p:attrNameLst>
                                      </p:cBhvr>
                                      <p:tavLst>
                                        <p:tav tm="0">
                                          <p:val>
                                            <p:fltVal val="90"/>
                                          </p:val>
                                        </p:tav>
                                        <p:tav tm="100000">
                                          <p:val>
                                            <p:fltVal val="0"/>
                                          </p:val>
                                        </p:tav>
                                      </p:tavLst>
                                    </p:anim>
                                    <p:animEffect transition="in" filter="fade">
                                      <p:cBhvr>
                                        <p:cTn id="65" dur="300"/>
                                        <p:tgtEl>
                                          <p:spTgt spid="29711"/>
                                        </p:tgtEl>
                                      </p:cBhvr>
                                    </p:animEffect>
                                  </p:childTnLst>
                                </p:cTn>
                              </p:par>
                            </p:childTnLst>
                          </p:cTn>
                        </p:par>
                        <p:par>
                          <p:cTn id="66" fill="hold" nodeType="afterGroup">
                            <p:stCondLst>
                              <p:cond delay="4460"/>
                            </p:stCondLst>
                            <p:childTnLst>
                              <p:par>
                                <p:cTn id="67" presetID="22" presetClass="entr" presetSubtype="8" fill="hold" nodeType="afterEffect">
                                  <p:stCondLst>
                                    <p:cond delay="0"/>
                                  </p:stCondLst>
                                  <p:childTnLst>
                                    <p:set>
                                      <p:cBhvr>
                                        <p:cTn id="68" dur="1" fill="hold">
                                          <p:stCondLst>
                                            <p:cond delay="0"/>
                                          </p:stCondLst>
                                        </p:cTn>
                                        <p:tgtEl>
                                          <p:spTgt spid="29706"/>
                                        </p:tgtEl>
                                        <p:attrNameLst>
                                          <p:attrName>style.visibility</p:attrName>
                                        </p:attrNameLst>
                                      </p:cBhvr>
                                      <p:to>
                                        <p:strVal val="visible"/>
                                      </p:to>
                                    </p:set>
                                    <p:animEffect transition="in" filter="wipe(left)">
                                      <p:cBhvr>
                                        <p:cTn id="69" dur="500"/>
                                        <p:tgtEl>
                                          <p:spTgt spid="29706"/>
                                        </p:tgtEl>
                                      </p:cBhvr>
                                    </p:animEffect>
                                  </p:childTnLst>
                                </p:cTn>
                              </p:par>
                            </p:childTnLst>
                          </p:cTn>
                        </p:par>
                        <p:par>
                          <p:cTn id="70" fill="hold" nodeType="afterGroup">
                            <p:stCondLst>
                              <p:cond delay="4960"/>
                            </p:stCondLst>
                            <p:childTnLst>
                              <p:par>
                                <p:cTn id="71" presetID="22" presetClass="entr" presetSubtype="1" fill="hold" nodeType="afterEffect">
                                  <p:stCondLst>
                                    <p:cond delay="0"/>
                                  </p:stCondLst>
                                  <p:childTnLst>
                                    <p:set>
                                      <p:cBhvr>
                                        <p:cTn id="72" dur="1" fill="hold">
                                          <p:stCondLst>
                                            <p:cond delay="0"/>
                                          </p:stCondLst>
                                        </p:cTn>
                                        <p:tgtEl>
                                          <p:spTgt spid="29718"/>
                                        </p:tgtEl>
                                        <p:attrNameLst>
                                          <p:attrName>style.visibility</p:attrName>
                                        </p:attrNameLst>
                                      </p:cBhvr>
                                      <p:to>
                                        <p:strVal val="visible"/>
                                      </p:to>
                                    </p:set>
                                    <p:animEffect transition="in" filter="wipe(up)">
                                      <p:cBhvr>
                                        <p:cTn id="73" dur="500"/>
                                        <p:tgtEl>
                                          <p:spTgt spid="29718"/>
                                        </p:tgtEl>
                                      </p:cBhvr>
                                    </p:animEffect>
                                  </p:childTnLst>
                                </p:cTn>
                              </p:par>
                            </p:childTnLst>
                          </p:cTn>
                        </p:par>
                        <p:par>
                          <p:cTn id="74" fill="hold" nodeType="afterGroup">
                            <p:stCondLst>
                              <p:cond delay="5460"/>
                            </p:stCondLst>
                            <p:childTnLst>
                              <p:par>
                                <p:cTn id="75" presetID="31" presetClass="entr" presetSubtype="0" fill="hold" nodeType="afterEffect">
                                  <p:stCondLst>
                                    <p:cond delay="0"/>
                                  </p:stCondLst>
                                  <p:childTnLst>
                                    <p:set>
                                      <p:cBhvr>
                                        <p:cTn id="76" dur="1" fill="hold">
                                          <p:stCondLst>
                                            <p:cond delay="0"/>
                                          </p:stCondLst>
                                        </p:cTn>
                                        <p:tgtEl>
                                          <p:spTgt spid="29708"/>
                                        </p:tgtEl>
                                        <p:attrNameLst>
                                          <p:attrName>style.visibility</p:attrName>
                                        </p:attrNameLst>
                                      </p:cBhvr>
                                      <p:to>
                                        <p:strVal val="visible"/>
                                      </p:to>
                                    </p:set>
                                    <p:anim calcmode="lin" valueType="num">
                                      <p:cBhvr>
                                        <p:cTn id="77" dur="300" fill="hold"/>
                                        <p:tgtEl>
                                          <p:spTgt spid="29708"/>
                                        </p:tgtEl>
                                        <p:attrNameLst>
                                          <p:attrName>ppt_w</p:attrName>
                                        </p:attrNameLst>
                                      </p:cBhvr>
                                      <p:tavLst>
                                        <p:tav tm="0">
                                          <p:val>
                                            <p:fltVal val="0"/>
                                          </p:val>
                                        </p:tav>
                                        <p:tav tm="100000">
                                          <p:val>
                                            <p:strVal val="#ppt_w"/>
                                          </p:val>
                                        </p:tav>
                                      </p:tavLst>
                                    </p:anim>
                                    <p:anim calcmode="lin" valueType="num">
                                      <p:cBhvr>
                                        <p:cTn id="78" dur="300" fill="hold"/>
                                        <p:tgtEl>
                                          <p:spTgt spid="29708"/>
                                        </p:tgtEl>
                                        <p:attrNameLst>
                                          <p:attrName>ppt_h</p:attrName>
                                        </p:attrNameLst>
                                      </p:cBhvr>
                                      <p:tavLst>
                                        <p:tav tm="0">
                                          <p:val>
                                            <p:fltVal val="0"/>
                                          </p:val>
                                        </p:tav>
                                        <p:tav tm="100000">
                                          <p:val>
                                            <p:strVal val="#ppt_h"/>
                                          </p:val>
                                        </p:tav>
                                      </p:tavLst>
                                    </p:anim>
                                    <p:anim calcmode="lin" valueType="num">
                                      <p:cBhvr>
                                        <p:cTn id="79" dur="300" fill="hold"/>
                                        <p:tgtEl>
                                          <p:spTgt spid="29708"/>
                                        </p:tgtEl>
                                        <p:attrNameLst>
                                          <p:attrName>style.rotation</p:attrName>
                                        </p:attrNameLst>
                                      </p:cBhvr>
                                      <p:tavLst>
                                        <p:tav tm="0">
                                          <p:val>
                                            <p:fltVal val="90"/>
                                          </p:val>
                                        </p:tav>
                                        <p:tav tm="100000">
                                          <p:val>
                                            <p:fltVal val="0"/>
                                          </p:val>
                                        </p:tav>
                                      </p:tavLst>
                                    </p:anim>
                                    <p:animEffect transition="in" filter="fade">
                                      <p:cBhvr>
                                        <p:cTn id="80" dur="300"/>
                                        <p:tgtEl>
                                          <p:spTgt spid="29708"/>
                                        </p:tgtEl>
                                      </p:cBhvr>
                                    </p:animEffect>
                                  </p:childTnLst>
                                </p:cTn>
                              </p:par>
                            </p:childTnLst>
                          </p:cTn>
                        </p:par>
                        <p:par>
                          <p:cTn id="81" fill="hold" nodeType="afterGroup">
                            <p:stCondLst>
                              <p:cond delay="5760"/>
                            </p:stCondLst>
                            <p:childTnLst>
                              <p:par>
                                <p:cTn id="82" presetID="22" presetClass="entr" presetSubtype="8" fill="hold" nodeType="afterEffect">
                                  <p:stCondLst>
                                    <p:cond delay="0"/>
                                  </p:stCondLst>
                                  <p:childTnLst>
                                    <p:set>
                                      <p:cBhvr>
                                        <p:cTn id="83" dur="1" fill="hold">
                                          <p:stCondLst>
                                            <p:cond delay="0"/>
                                          </p:stCondLst>
                                        </p:cTn>
                                        <p:tgtEl>
                                          <p:spTgt spid="29707"/>
                                        </p:tgtEl>
                                        <p:attrNameLst>
                                          <p:attrName>style.visibility</p:attrName>
                                        </p:attrNameLst>
                                      </p:cBhvr>
                                      <p:to>
                                        <p:strVal val="visible"/>
                                      </p:to>
                                    </p:set>
                                    <p:animEffect transition="in" filter="wipe(left)">
                                      <p:cBhvr>
                                        <p:cTn id="84" dur="500"/>
                                        <p:tgtEl>
                                          <p:spTgt spid="29707"/>
                                        </p:tgtEl>
                                      </p:cBhvr>
                                    </p:animEffect>
                                  </p:childTnLst>
                                </p:cTn>
                              </p:par>
                            </p:childTnLst>
                          </p:cTn>
                        </p:par>
                        <p:par>
                          <p:cTn id="85" fill="hold" nodeType="afterGroup">
                            <p:stCondLst>
                              <p:cond delay="6260"/>
                            </p:stCondLst>
                            <p:childTnLst>
                              <p:par>
                                <p:cTn id="86" presetID="22" presetClass="entr" presetSubtype="1" fill="hold" nodeType="afterEffect">
                                  <p:stCondLst>
                                    <p:cond delay="0"/>
                                  </p:stCondLst>
                                  <p:childTnLst>
                                    <p:set>
                                      <p:cBhvr>
                                        <p:cTn id="87" dur="1" fill="hold">
                                          <p:stCondLst>
                                            <p:cond delay="0"/>
                                          </p:stCondLst>
                                        </p:cTn>
                                        <p:tgtEl>
                                          <p:spTgt spid="3"/>
                                        </p:tgtEl>
                                        <p:attrNameLst>
                                          <p:attrName>style.visibility</p:attrName>
                                        </p:attrNameLst>
                                      </p:cBhvr>
                                      <p:to>
                                        <p:strVal val="visible"/>
                                      </p:to>
                                    </p:set>
                                    <p:animEffect transition="in" filter="wipe(up)">
                                      <p:cBhvr>
                                        <p:cTn id="8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p:bldP spid="2970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Box 54"/>
          <p:cNvSpPr txBox="1">
            <a:spLocks noChangeArrowheads="1"/>
          </p:cNvSpPr>
          <p:nvPr/>
        </p:nvSpPr>
        <p:spPr bwMode="auto">
          <a:xfrm>
            <a:off x="1330325" y="44450"/>
            <a:ext cx="50419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800">
                <a:solidFill>
                  <a:schemeClr val="accent2"/>
                </a:solidFill>
                <a:latin typeface="微软雅黑" pitchFamily="34" charset="-122"/>
              </a:rPr>
              <a:t>3.5</a:t>
            </a:r>
            <a:r>
              <a:rPr lang="zh-CN" altLang="en-US" sz="2800">
                <a:solidFill>
                  <a:schemeClr val="accent2"/>
                </a:solidFill>
                <a:latin typeface="微软雅黑" pitchFamily="34" charset="-122"/>
              </a:rPr>
              <a:t>请输入您的标题</a:t>
            </a:r>
          </a:p>
        </p:txBody>
      </p:sp>
      <p:sp>
        <p:nvSpPr>
          <p:cNvPr id="4" name="TextBox 55"/>
          <p:cNvSpPr txBox="1">
            <a:spLocks noChangeArrowheads="1"/>
          </p:cNvSpPr>
          <p:nvPr/>
        </p:nvSpPr>
        <p:spPr bwMode="auto">
          <a:xfrm>
            <a:off x="139700" y="106363"/>
            <a:ext cx="10652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altLang="zh-CN" sz="2000">
                <a:solidFill>
                  <a:schemeClr val="accent2"/>
                </a:solidFill>
                <a:ea typeface="宋体" pitchFamily="2" charset="-122"/>
              </a:rPr>
              <a:t>Part </a:t>
            </a:r>
            <a:r>
              <a:rPr lang="en-US" altLang="zh-CN">
                <a:solidFill>
                  <a:schemeClr val="accent2"/>
                </a:solidFill>
                <a:ea typeface="宋体" pitchFamily="2" charset="-122"/>
              </a:rPr>
              <a:t>3 </a:t>
            </a:r>
            <a:endParaRPr lang="zh-CN" altLang="en-US">
              <a:solidFill>
                <a:schemeClr val="accent2"/>
              </a:solidFill>
              <a:ea typeface="宋体" pitchFamily="2" charset="-122"/>
            </a:endParaRPr>
          </a:p>
        </p:txBody>
      </p:sp>
      <p:grpSp>
        <p:nvGrpSpPr>
          <p:cNvPr id="30724" name="组合 3"/>
          <p:cNvGrpSpPr>
            <a:grpSpLocks/>
          </p:cNvGrpSpPr>
          <p:nvPr/>
        </p:nvGrpSpPr>
        <p:grpSpPr bwMode="auto">
          <a:xfrm>
            <a:off x="858838" y="2092325"/>
            <a:ext cx="2522537" cy="2520950"/>
            <a:chOff x="0" y="0"/>
            <a:chExt cx="2098675" cy="2098676"/>
          </a:xfrm>
        </p:grpSpPr>
        <p:sp>
          <p:nvSpPr>
            <p:cNvPr id="5" name="Oval 9"/>
            <p:cNvSpPr>
              <a:spLocks noChangeArrowheads="1"/>
            </p:cNvSpPr>
            <p:nvPr/>
          </p:nvSpPr>
          <p:spPr bwMode="auto">
            <a:xfrm>
              <a:off x="0" y="0"/>
              <a:ext cx="2098675" cy="2098676"/>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ea typeface="宋体" pitchFamily="2" charset="-122"/>
              </a:endParaRPr>
            </a:p>
          </p:txBody>
        </p:sp>
        <p:sp>
          <p:nvSpPr>
            <p:cNvPr id="30725" name="Freeform 12"/>
            <p:cNvSpPr>
              <a:spLocks noEditPoints="1" noChangeArrowheads="1"/>
            </p:cNvSpPr>
            <p:nvPr/>
          </p:nvSpPr>
          <p:spPr bwMode="auto">
            <a:xfrm>
              <a:off x="331916" y="390683"/>
              <a:ext cx="1469769" cy="1380808"/>
            </a:xfrm>
            <a:custGeom>
              <a:avLst/>
              <a:gdLst>
                <a:gd name="T0" fmla="*/ 988 w 1615"/>
                <a:gd name="T1" fmla="*/ 25 h 1518"/>
                <a:gd name="T2" fmla="*/ 787 w 1615"/>
                <a:gd name="T3" fmla="*/ 96 h 1518"/>
                <a:gd name="T4" fmla="*/ 604 w 1615"/>
                <a:gd name="T5" fmla="*/ 17 h 1518"/>
                <a:gd name="T6" fmla="*/ 19 w 1615"/>
                <a:gd name="T7" fmla="*/ 603 h 1518"/>
                <a:gd name="T8" fmla="*/ 210 w 1615"/>
                <a:gd name="T9" fmla="*/ 879 h 1518"/>
                <a:gd name="T10" fmla="*/ 286 w 1615"/>
                <a:gd name="T11" fmla="*/ 1282 h 1518"/>
                <a:gd name="T12" fmla="*/ 470 w 1615"/>
                <a:gd name="T13" fmla="*/ 1404 h 1518"/>
                <a:gd name="T14" fmla="*/ 700 w 1615"/>
                <a:gd name="T15" fmla="*/ 1480 h 1518"/>
                <a:gd name="T16" fmla="*/ 946 w 1615"/>
                <a:gd name="T17" fmla="*/ 1440 h 1518"/>
                <a:gd name="T18" fmla="*/ 1072 w 1615"/>
                <a:gd name="T19" fmla="*/ 1314 h 1518"/>
                <a:gd name="T20" fmla="*/ 1203 w 1615"/>
                <a:gd name="T21" fmla="*/ 1303 h 1518"/>
                <a:gd name="T22" fmla="*/ 1238 w 1615"/>
                <a:gd name="T23" fmla="*/ 1148 h 1518"/>
                <a:gd name="T24" fmla="*/ 1386 w 1615"/>
                <a:gd name="T25" fmla="*/ 1010 h 1518"/>
                <a:gd name="T26" fmla="*/ 1490 w 1615"/>
                <a:gd name="T27" fmla="*/ 989 h 1518"/>
                <a:gd name="T28" fmla="*/ 1528 w 1615"/>
                <a:gd name="T29" fmla="*/ 835 h 1518"/>
                <a:gd name="T30" fmla="*/ 1530 w 1615"/>
                <a:gd name="T31" fmla="*/ 456 h 1518"/>
                <a:gd name="T32" fmla="*/ 1520 w 1615"/>
                <a:gd name="T33" fmla="*/ 704 h 1518"/>
                <a:gd name="T34" fmla="*/ 1328 w 1615"/>
                <a:gd name="T35" fmla="*/ 689 h 1518"/>
                <a:gd name="T36" fmla="*/ 1351 w 1615"/>
                <a:gd name="T37" fmla="*/ 943 h 1518"/>
                <a:gd name="T38" fmla="*/ 1154 w 1615"/>
                <a:gd name="T39" fmla="*/ 811 h 1518"/>
                <a:gd name="T40" fmla="*/ 1196 w 1615"/>
                <a:gd name="T41" fmla="*/ 1097 h 1518"/>
                <a:gd name="T42" fmla="*/ 1028 w 1615"/>
                <a:gd name="T43" fmla="*/ 1011 h 1518"/>
                <a:gd name="T44" fmla="*/ 1042 w 1615"/>
                <a:gd name="T45" fmla="*/ 1251 h 1518"/>
                <a:gd name="T46" fmla="*/ 898 w 1615"/>
                <a:gd name="T47" fmla="*/ 1202 h 1518"/>
                <a:gd name="T48" fmla="*/ 884 w 1615"/>
                <a:gd name="T49" fmla="*/ 1396 h 1518"/>
                <a:gd name="T50" fmla="*/ 795 w 1615"/>
                <a:gd name="T51" fmla="*/ 1452 h 1518"/>
                <a:gd name="T52" fmla="*/ 742 w 1615"/>
                <a:gd name="T53" fmla="*/ 1334 h 1518"/>
                <a:gd name="T54" fmla="*/ 767 w 1615"/>
                <a:gd name="T55" fmla="*/ 1300 h 1518"/>
                <a:gd name="T56" fmla="*/ 650 w 1615"/>
                <a:gd name="T57" fmla="*/ 1337 h 1518"/>
                <a:gd name="T58" fmla="*/ 537 w 1615"/>
                <a:gd name="T59" fmla="*/ 1224 h 1518"/>
                <a:gd name="T60" fmla="*/ 815 w 1615"/>
                <a:gd name="T61" fmla="*/ 946 h 1518"/>
                <a:gd name="T62" fmla="*/ 381 w 1615"/>
                <a:gd name="T63" fmla="*/ 1254 h 1518"/>
                <a:gd name="T64" fmla="*/ 662 w 1615"/>
                <a:gd name="T65" fmla="*/ 793 h 1518"/>
                <a:gd name="T66" fmla="*/ 335 w 1615"/>
                <a:gd name="T67" fmla="*/ 993 h 1518"/>
                <a:gd name="T68" fmla="*/ 272 w 1615"/>
                <a:gd name="T69" fmla="*/ 904 h 1518"/>
                <a:gd name="T70" fmla="*/ 281 w 1615"/>
                <a:gd name="T71" fmla="*/ 878 h 1518"/>
                <a:gd name="T72" fmla="*/ 295 w 1615"/>
                <a:gd name="T73" fmla="*/ 856 h 1518"/>
                <a:gd name="T74" fmla="*/ 489 w 1615"/>
                <a:gd name="T75" fmla="*/ 621 h 1518"/>
                <a:gd name="T76" fmla="*/ 284 w 1615"/>
                <a:gd name="T77" fmla="*/ 671 h 1518"/>
                <a:gd name="T78" fmla="*/ 595 w 1615"/>
                <a:gd name="T79" fmla="*/ 284 h 1518"/>
                <a:gd name="T80" fmla="*/ 1073 w 1615"/>
                <a:gd name="T81" fmla="*/ 449 h 1518"/>
                <a:gd name="T82" fmla="*/ 927 w 1615"/>
                <a:gd name="T83" fmla="*/ 101 h 1518"/>
                <a:gd name="T84" fmla="*/ 1123 w 1615"/>
                <a:gd name="T85" fmla="*/ 141 h 1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15" h="1518">
                  <a:moveTo>
                    <a:pt x="1530" y="456"/>
                  </a:moveTo>
                  <a:lnTo>
                    <a:pt x="1169" y="95"/>
                  </a:lnTo>
                  <a:cubicBezTo>
                    <a:pt x="1126" y="52"/>
                    <a:pt x="1056" y="25"/>
                    <a:pt x="988" y="25"/>
                  </a:cubicBezTo>
                  <a:cubicBezTo>
                    <a:pt x="964" y="25"/>
                    <a:pt x="943" y="28"/>
                    <a:pt x="922" y="34"/>
                  </a:cubicBezTo>
                  <a:lnTo>
                    <a:pt x="907" y="39"/>
                  </a:lnTo>
                  <a:cubicBezTo>
                    <a:pt x="871" y="50"/>
                    <a:pt x="828" y="71"/>
                    <a:pt x="787" y="96"/>
                  </a:cubicBezTo>
                  <a:lnTo>
                    <a:pt x="786" y="96"/>
                  </a:lnTo>
                  <a:cubicBezTo>
                    <a:pt x="715" y="65"/>
                    <a:pt x="649" y="31"/>
                    <a:pt x="619" y="22"/>
                  </a:cubicBezTo>
                  <a:lnTo>
                    <a:pt x="604" y="17"/>
                  </a:lnTo>
                  <a:cubicBezTo>
                    <a:pt x="547" y="0"/>
                    <a:pt x="465" y="20"/>
                    <a:pt x="423" y="62"/>
                  </a:cubicBezTo>
                  <a:lnTo>
                    <a:pt x="62" y="423"/>
                  </a:lnTo>
                  <a:cubicBezTo>
                    <a:pt x="20" y="465"/>
                    <a:pt x="0" y="546"/>
                    <a:pt x="19" y="603"/>
                  </a:cubicBezTo>
                  <a:lnTo>
                    <a:pt x="26" y="625"/>
                  </a:lnTo>
                  <a:cubicBezTo>
                    <a:pt x="45" y="682"/>
                    <a:pt x="94" y="763"/>
                    <a:pt x="137" y="805"/>
                  </a:cubicBezTo>
                  <a:lnTo>
                    <a:pt x="210" y="879"/>
                  </a:lnTo>
                  <a:cubicBezTo>
                    <a:pt x="195" y="931"/>
                    <a:pt x="204" y="984"/>
                    <a:pt x="241" y="1021"/>
                  </a:cubicBezTo>
                  <a:cubicBezTo>
                    <a:pt x="259" y="1039"/>
                    <a:pt x="282" y="1051"/>
                    <a:pt x="307" y="1056"/>
                  </a:cubicBezTo>
                  <a:cubicBezTo>
                    <a:pt x="238" y="1125"/>
                    <a:pt x="228" y="1224"/>
                    <a:pt x="286" y="1282"/>
                  </a:cubicBezTo>
                  <a:cubicBezTo>
                    <a:pt x="310" y="1306"/>
                    <a:pt x="344" y="1320"/>
                    <a:pt x="381" y="1320"/>
                  </a:cubicBezTo>
                  <a:cubicBezTo>
                    <a:pt x="398" y="1320"/>
                    <a:pt x="415" y="1316"/>
                    <a:pt x="433" y="1311"/>
                  </a:cubicBezTo>
                  <a:cubicBezTo>
                    <a:pt x="433" y="1347"/>
                    <a:pt x="446" y="1380"/>
                    <a:pt x="470" y="1404"/>
                  </a:cubicBezTo>
                  <a:cubicBezTo>
                    <a:pt x="494" y="1428"/>
                    <a:pt x="528" y="1442"/>
                    <a:pt x="565" y="1442"/>
                  </a:cubicBezTo>
                  <a:cubicBezTo>
                    <a:pt x="599" y="1442"/>
                    <a:pt x="634" y="1430"/>
                    <a:pt x="664" y="1410"/>
                  </a:cubicBezTo>
                  <a:cubicBezTo>
                    <a:pt x="669" y="1436"/>
                    <a:pt x="681" y="1461"/>
                    <a:pt x="700" y="1480"/>
                  </a:cubicBezTo>
                  <a:cubicBezTo>
                    <a:pt x="725" y="1504"/>
                    <a:pt x="758" y="1518"/>
                    <a:pt x="795" y="1518"/>
                  </a:cubicBezTo>
                  <a:cubicBezTo>
                    <a:pt x="841" y="1518"/>
                    <a:pt x="889" y="1496"/>
                    <a:pt x="926" y="1460"/>
                  </a:cubicBezTo>
                  <a:lnTo>
                    <a:pt x="946" y="1440"/>
                  </a:lnTo>
                  <a:cubicBezTo>
                    <a:pt x="969" y="1445"/>
                    <a:pt x="994" y="1442"/>
                    <a:pt x="1016" y="1429"/>
                  </a:cubicBezTo>
                  <a:lnTo>
                    <a:pt x="1029" y="1421"/>
                  </a:lnTo>
                  <a:cubicBezTo>
                    <a:pt x="1066" y="1398"/>
                    <a:pt x="1083" y="1354"/>
                    <a:pt x="1072" y="1314"/>
                  </a:cubicBezTo>
                  <a:lnTo>
                    <a:pt x="1082" y="1304"/>
                  </a:lnTo>
                  <a:cubicBezTo>
                    <a:pt x="1112" y="1328"/>
                    <a:pt x="1155" y="1332"/>
                    <a:pt x="1190" y="1311"/>
                  </a:cubicBezTo>
                  <a:lnTo>
                    <a:pt x="1203" y="1303"/>
                  </a:lnTo>
                  <a:cubicBezTo>
                    <a:pt x="1249" y="1276"/>
                    <a:pt x="1263" y="1217"/>
                    <a:pt x="1236" y="1172"/>
                  </a:cubicBezTo>
                  <a:lnTo>
                    <a:pt x="1228" y="1158"/>
                  </a:lnTo>
                  <a:lnTo>
                    <a:pt x="1238" y="1148"/>
                  </a:lnTo>
                  <a:cubicBezTo>
                    <a:pt x="1268" y="1167"/>
                    <a:pt x="1307" y="1169"/>
                    <a:pt x="1340" y="1150"/>
                  </a:cubicBezTo>
                  <a:lnTo>
                    <a:pt x="1353" y="1142"/>
                  </a:lnTo>
                  <a:cubicBezTo>
                    <a:pt x="1399" y="1115"/>
                    <a:pt x="1413" y="1056"/>
                    <a:pt x="1386" y="1010"/>
                  </a:cubicBezTo>
                  <a:lnTo>
                    <a:pt x="1382" y="1004"/>
                  </a:lnTo>
                  <a:lnTo>
                    <a:pt x="1395" y="991"/>
                  </a:lnTo>
                  <a:cubicBezTo>
                    <a:pt x="1424" y="1006"/>
                    <a:pt x="1460" y="1007"/>
                    <a:pt x="1490" y="989"/>
                  </a:cubicBezTo>
                  <a:lnTo>
                    <a:pt x="1504" y="981"/>
                  </a:lnTo>
                  <a:cubicBezTo>
                    <a:pt x="1549" y="954"/>
                    <a:pt x="1564" y="894"/>
                    <a:pt x="1536" y="849"/>
                  </a:cubicBezTo>
                  <a:lnTo>
                    <a:pt x="1528" y="835"/>
                  </a:lnTo>
                  <a:cubicBezTo>
                    <a:pt x="1551" y="798"/>
                    <a:pt x="1571" y="758"/>
                    <a:pt x="1582" y="724"/>
                  </a:cubicBezTo>
                  <a:lnTo>
                    <a:pt x="1589" y="703"/>
                  </a:lnTo>
                  <a:cubicBezTo>
                    <a:pt x="1615" y="622"/>
                    <a:pt x="1590" y="516"/>
                    <a:pt x="1530" y="456"/>
                  </a:cubicBezTo>
                  <a:close/>
                  <a:moveTo>
                    <a:pt x="1527" y="683"/>
                  </a:moveTo>
                  <a:lnTo>
                    <a:pt x="1527" y="683"/>
                  </a:lnTo>
                  <a:lnTo>
                    <a:pt x="1520" y="704"/>
                  </a:lnTo>
                  <a:cubicBezTo>
                    <a:pt x="1513" y="724"/>
                    <a:pt x="1503" y="748"/>
                    <a:pt x="1490" y="771"/>
                  </a:cubicBezTo>
                  <a:lnTo>
                    <a:pt x="1460" y="722"/>
                  </a:lnTo>
                  <a:cubicBezTo>
                    <a:pt x="1433" y="677"/>
                    <a:pt x="1374" y="662"/>
                    <a:pt x="1328" y="689"/>
                  </a:cubicBezTo>
                  <a:lnTo>
                    <a:pt x="1315" y="697"/>
                  </a:lnTo>
                  <a:cubicBezTo>
                    <a:pt x="1270" y="724"/>
                    <a:pt x="1255" y="784"/>
                    <a:pt x="1282" y="829"/>
                  </a:cubicBezTo>
                  <a:lnTo>
                    <a:pt x="1351" y="943"/>
                  </a:lnTo>
                  <a:lnTo>
                    <a:pt x="1348" y="946"/>
                  </a:lnTo>
                  <a:lnTo>
                    <a:pt x="1286" y="844"/>
                  </a:lnTo>
                  <a:cubicBezTo>
                    <a:pt x="1259" y="798"/>
                    <a:pt x="1200" y="783"/>
                    <a:pt x="1154" y="811"/>
                  </a:cubicBezTo>
                  <a:lnTo>
                    <a:pt x="1141" y="819"/>
                  </a:lnTo>
                  <a:cubicBezTo>
                    <a:pt x="1096" y="846"/>
                    <a:pt x="1081" y="905"/>
                    <a:pt x="1108" y="950"/>
                  </a:cubicBezTo>
                  <a:lnTo>
                    <a:pt x="1196" y="1097"/>
                  </a:lnTo>
                  <a:lnTo>
                    <a:pt x="1193" y="1100"/>
                  </a:lnTo>
                  <a:lnTo>
                    <a:pt x="1160" y="1044"/>
                  </a:lnTo>
                  <a:cubicBezTo>
                    <a:pt x="1133" y="999"/>
                    <a:pt x="1073" y="984"/>
                    <a:pt x="1028" y="1011"/>
                  </a:cubicBezTo>
                  <a:lnTo>
                    <a:pt x="1015" y="1020"/>
                  </a:lnTo>
                  <a:cubicBezTo>
                    <a:pt x="970" y="1047"/>
                    <a:pt x="955" y="1106"/>
                    <a:pt x="982" y="1151"/>
                  </a:cubicBezTo>
                  <a:lnTo>
                    <a:pt x="1042" y="1251"/>
                  </a:lnTo>
                  <a:lnTo>
                    <a:pt x="1040" y="1253"/>
                  </a:lnTo>
                  <a:lnTo>
                    <a:pt x="1029" y="1235"/>
                  </a:lnTo>
                  <a:cubicBezTo>
                    <a:pt x="1002" y="1189"/>
                    <a:pt x="943" y="1175"/>
                    <a:pt x="898" y="1202"/>
                  </a:cubicBezTo>
                  <a:lnTo>
                    <a:pt x="884" y="1210"/>
                  </a:lnTo>
                  <a:cubicBezTo>
                    <a:pt x="839" y="1237"/>
                    <a:pt x="824" y="1296"/>
                    <a:pt x="851" y="1341"/>
                  </a:cubicBezTo>
                  <a:lnTo>
                    <a:pt x="884" y="1396"/>
                  </a:lnTo>
                  <a:cubicBezTo>
                    <a:pt x="886" y="1399"/>
                    <a:pt x="888" y="1401"/>
                    <a:pt x="890" y="1404"/>
                  </a:cubicBezTo>
                  <a:lnTo>
                    <a:pt x="880" y="1414"/>
                  </a:lnTo>
                  <a:cubicBezTo>
                    <a:pt x="855" y="1439"/>
                    <a:pt x="823" y="1452"/>
                    <a:pt x="795" y="1452"/>
                  </a:cubicBezTo>
                  <a:cubicBezTo>
                    <a:pt x="776" y="1452"/>
                    <a:pt x="759" y="1447"/>
                    <a:pt x="746" y="1434"/>
                  </a:cubicBezTo>
                  <a:cubicBezTo>
                    <a:pt x="731" y="1418"/>
                    <a:pt x="725" y="1395"/>
                    <a:pt x="730" y="1370"/>
                  </a:cubicBezTo>
                  <a:cubicBezTo>
                    <a:pt x="732" y="1358"/>
                    <a:pt x="736" y="1346"/>
                    <a:pt x="742" y="1334"/>
                  </a:cubicBezTo>
                  <a:cubicBezTo>
                    <a:pt x="743" y="1333"/>
                    <a:pt x="744" y="1332"/>
                    <a:pt x="745" y="1330"/>
                  </a:cubicBezTo>
                  <a:cubicBezTo>
                    <a:pt x="747" y="1326"/>
                    <a:pt x="750" y="1321"/>
                    <a:pt x="753" y="1317"/>
                  </a:cubicBezTo>
                  <a:cubicBezTo>
                    <a:pt x="757" y="1311"/>
                    <a:pt x="762" y="1306"/>
                    <a:pt x="767" y="1300"/>
                  </a:cubicBezTo>
                  <a:lnTo>
                    <a:pt x="968" y="1100"/>
                  </a:lnTo>
                  <a:lnTo>
                    <a:pt x="928" y="1059"/>
                  </a:lnTo>
                  <a:lnTo>
                    <a:pt x="650" y="1337"/>
                  </a:lnTo>
                  <a:cubicBezTo>
                    <a:pt x="624" y="1363"/>
                    <a:pt x="593" y="1376"/>
                    <a:pt x="565" y="1376"/>
                  </a:cubicBezTo>
                  <a:cubicBezTo>
                    <a:pt x="546" y="1376"/>
                    <a:pt x="529" y="1370"/>
                    <a:pt x="516" y="1358"/>
                  </a:cubicBezTo>
                  <a:cubicBezTo>
                    <a:pt x="485" y="1327"/>
                    <a:pt x="495" y="1267"/>
                    <a:pt x="537" y="1224"/>
                  </a:cubicBezTo>
                  <a:lnTo>
                    <a:pt x="546" y="1215"/>
                  </a:lnTo>
                  <a:lnTo>
                    <a:pt x="553" y="1208"/>
                  </a:lnTo>
                  <a:lnTo>
                    <a:pt x="815" y="946"/>
                  </a:lnTo>
                  <a:lnTo>
                    <a:pt x="775" y="906"/>
                  </a:lnTo>
                  <a:lnTo>
                    <a:pt x="466" y="1215"/>
                  </a:lnTo>
                  <a:cubicBezTo>
                    <a:pt x="441" y="1240"/>
                    <a:pt x="409" y="1254"/>
                    <a:pt x="381" y="1254"/>
                  </a:cubicBezTo>
                  <a:cubicBezTo>
                    <a:pt x="362" y="1254"/>
                    <a:pt x="345" y="1248"/>
                    <a:pt x="332" y="1236"/>
                  </a:cubicBezTo>
                  <a:cubicBezTo>
                    <a:pt x="301" y="1205"/>
                    <a:pt x="311" y="1144"/>
                    <a:pt x="353" y="1102"/>
                  </a:cubicBezTo>
                  <a:lnTo>
                    <a:pt x="662" y="793"/>
                  </a:lnTo>
                  <a:lnTo>
                    <a:pt x="622" y="753"/>
                  </a:lnTo>
                  <a:lnTo>
                    <a:pt x="421" y="954"/>
                  </a:lnTo>
                  <a:cubicBezTo>
                    <a:pt x="395" y="979"/>
                    <a:pt x="363" y="993"/>
                    <a:pt x="335" y="993"/>
                  </a:cubicBezTo>
                  <a:cubicBezTo>
                    <a:pt x="317" y="993"/>
                    <a:pt x="300" y="987"/>
                    <a:pt x="287" y="975"/>
                  </a:cubicBezTo>
                  <a:cubicBezTo>
                    <a:pt x="277" y="965"/>
                    <a:pt x="272" y="952"/>
                    <a:pt x="270" y="939"/>
                  </a:cubicBezTo>
                  <a:cubicBezTo>
                    <a:pt x="268" y="928"/>
                    <a:pt x="269" y="916"/>
                    <a:pt x="272" y="904"/>
                  </a:cubicBezTo>
                  <a:cubicBezTo>
                    <a:pt x="272" y="903"/>
                    <a:pt x="272" y="901"/>
                    <a:pt x="273" y="900"/>
                  </a:cubicBezTo>
                  <a:cubicBezTo>
                    <a:pt x="274" y="897"/>
                    <a:pt x="275" y="894"/>
                    <a:pt x="276" y="890"/>
                  </a:cubicBezTo>
                  <a:cubicBezTo>
                    <a:pt x="277" y="886"/>
                    <a:pt x="279" y="882"/>
                    <a:pt x="281" y="878"/>
                  </a:cubicBezTo>
                  <a:cubicBezTo>
                    <a:pt x="282" y="876"/>
                    <a:pt x="283" y="874"/>
                    <a:pt x="284" y="872"/>
                  </a:cubicBezTo>
                  <a:cubicBezTo>
                    <a:pt x="287" y="868"/>
                    <a:pt x="289" y="864"/>
                    <a:pt x="292" y="860"/>
                  </a:cubicBezTo>
                  <a:cubicBezTo>
                    <a:pt x="293" y="859"/>
                    <a:pt x="294" y="857"/>
                    <a:pt x="295" y="856"/>
                  </a:cubicBezTo>
                  <a:cubicBezTo>
                    <a:pt x="299" y="851"/>
                    <a:pt x="303" y="846"/>
                    <a:pt x="307" y="841"/>
                  </a:cubicBezTo>
                  <a:lnTo>
                    <a:pt x="509" y="640"/>
                  </a:lnTo>
                  <a:lnTo>
                    <a:pt x="489" y="621"/>
                  </a:lnTo>
                  <a:cubicBezTo>
                    <a:pt x="479" y="611"/>
                    <a:pt x="471" y="599"/>
                    <a:pt x="466" y="586"/>
                  </a:cubicBezTo>
                  <a:lnTo>
                    <a:pt x="343" y="655"/>
                  </a:lnTo>
                  <a:cubicBezTo>
                    <a:pt x="325" y="666"/>
                    <a:pt x="304" y="671"/>
                    <a:pt x="284" y="671"/>
                  </a:cubicBezTo>
                  <a:cubicBezTo>
                    <a:pt x="248" y="671"/>
                    <a:pt x="214" y="654"/>
                    <a:pt x="195" y="625"/>
                  </a:cubicBezTo>
                  <a:cubicBezTo>
                    <a:pt x="165" y="578"/>
                    <a:pt x="184" y="516"/>
                    <a:pt x="236" y="487"/>
                  </a:cubicBezTo>
                  <a:lnTo>
                    <a:pt x="595" y="284"/>
                  </a:lnTo>
                  <a:cubicBezTo>
                    <a:pt x="606" y="298"/>
                    <a:pt x="620" y="311"/>
                    <a:pt x="636" y="322"/>
                  </a:cubicBezTo>
                  <a:lnTo>
                    <a:pt x="871" y="477"/>
                  </a:lnTo>
                  <a:cubicBezTo>
                    <a:pt x="941" y="524"/>
                    <a:pt x="1032" y="511"/>
                    <a:pt x="1073" y="449"/>
                  </a:cubicBezTo>
                  <a:cubicBezTo>
                    <a:pt x="1114" y="387"/>
                    <a:pt x="1091" y="298"/>
                    <a:pt x="1021" y="251"/>
                  </a:cubicBezTo>
                  <a:lnTo>
                    <a:pt x="848" y="137"/>
                  </a:lnTo>
                  <a:cubicBezTo>
                    <a:pt x="875" y="121"/>
                    <a:pt x="903" y="109"/>
                    <a:pt x="927" y="101"/>
                  </a:cubicBezTo>
                  <a:lnTo>
                    <a:pt x="942" y="96"/>
                  </a:lnTo>
                  <a:cubicBezTo>
                    <a:pt x="956" y="92"/>
                    <a:pt x="972" y="90"/>
                    <a:pt x="988" y="90"/>
                  </a:cubicBezTo>
                  <a:cubicBezTo>
                    <a:pt x="1037" y="90"/>
                    <a:pt x="1091" y="109"/>
                    <a:pt x="1123" y="141"/>
                  </a:cubicBezTo>
                  <a:lnTo>
                    <a:pt x="1484" y="502"/>
                  </a:lnTo>
                  <a:cubicBezTo>
                    <a:pt x="1526" y="544"/>
                    <a:pt x="1545" y="625"/>
                    <a:pt x="1527" y="68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30727" name="TextBox 6"/>
          <p:cNvSpPr txBox="1">
            <a:spLocks noChangeArrowheads="1"/>
          </p:cNvSpPr>
          <p:nvPr/>
        </p:nvSpPr>
        <p:spPr bwMode="auto">
          <a:xfrm>
            <a:off x="850900" y="4935538"/>
            <a:ext cx="2530475" cy="5842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3200">
                <a:solidFill>
                  <a:schemeClr val="accent2"/>
                </a:solidFill>
                <a:latin typeface="微软雅黑" pitchFamily="34" charset="-122"/>
              </a:rPr>
              <a:t>代理商推广</a:t>
            </a:r>
          </a:p>
        </p:txBody>
      </p:sp>
      <p:sp>
        <p:nvSpPr>
          <p:cNvPr id="30728" name="椭圆 7"/>
          <p:cNvSpPr>
            <a:spLocks noChangeArrowheads="1"/>
          </p:cNvSpPr>
          <p:nvPr/>
        </p:nvSpPr>
        <p:spPr bwMode="auto">
          <a:xfrm>
            <a:off x="4043363" y="1789113"/>
            <a:ext cx="504825" cy="504825"/>
          </a:xfrm>
          <a:prstGeom prst="ellipse">
            <a:avLst/>
          </a:prstGeom>
          <a:solidFill>
            <a:schemeClr val="bg2"/>
          </a:solidFill>
          <a:ln w="9525">
            <a:solidFill>
              <a:schemeClr val="accent2"/>
            </a:solidFill>
            <a:round/>
            <a:headEnd/>
            <a:tailEnd/>
          </a:ln>
        </p:spPr>
        <p:txBody>
          <a:bodyPr/>
          <a:lstStyle/>
          <a:p>
            <a:r>
              <a:rPr lang="en-US" altLang="zh-CN" sz="2200" b="1">
                <a:solidFill>
                  <a:schemeClr val="accent2"/>
                </a:solidFill>
                <a:latin typeface="微软雅黑" pitchFamily="34" charset="-122"/>
              </a:rPr>
              <a:t>1</a:t>
            </a:r>
            <a:endParaRPr lang="zh-CN" altLang="en-US" sz="2200" b="1">
              <a:solidFill>
                <a:schemeClr val="accent2"/>
              </a:solidFill>
              <a:latin typeface="微软雅黑" pitchFamily="34" charset="-122"/>
            </a:endParaRPr>
          </a:p>
        </p:txBody>
      </p:sp>
      <p:sp>
        <p:nvSpPr>
          <p:cNvPr id="30729" name="椭圆 8"/>
          <p:cNvSpPr>
            <a:spLocks noChangeArrowheads="1"/>
          </p:cNvSpPr>
          <p:nvPr/>
        </p:nvSpPr>
        <p:spPr bwMode="auto">
          <a:xfrm>
            <a:off x="4043363" y="2417763"/>
            <a:ext cx="504825" cy="503237"/>
          </a:xfrm>
          <a:prstGeom prst="ellipse">
            <a:avLst/>
          </a:prstGeom>
          <a:solidFill>
            <a:schemeClr val="bg2"/>
          </a:solidFill>
          <a:ln w="9525">
            <a:solidFill>
              <a:schemeClr val="accent2"/>
            </a:solidFill>
            <a:round/>
            <a:headEnd/>
            <a:tailEnd/>
          </a:ln>
        </p:spPr>
        <p:txBody>
          <a:bodyPr/>
          <a:lstStyle/>
          <a:p>
            <a:r>
              <a:rPr lang="en-US" altLang="zh-CN" sz="2200" b="1">
                <a:solidFill>
                  <a:schemeClr val="accent2"/>
                </a:solidFill>
                <a:latin typeface="微软雅黑" pitchFamily="34" charset="-122"/>
              </a:rPr>
              <a:t>2</a:t>
            </a:r>
            <a:endParaRPr lang="zh-CN" altLang="en-US" sz="2200" b="1">
              <a:solidFill>
                <a:schemeClr val="accent2"/>
              </a:solidFill>
              <a:latin typeface="微软雅黑" pitchFamily="34" charset="-122"/>
            </a:endParaRPr>
          </a:p>
        </p:txBody>
      </p:sp>
      <p:sp>
        <p:nvSpPr>
          <p:cNvPr id="30730" name="椭圆 9"/>
          <p:cNvSpPr>
            <a:spLocks noChangeArrowheads="1"/>
          </p:cNvSpPr>
          <p:nvPr/>
        </p:nvSpPr>
        <p:spPr bwMode="auto">
          <a:xfrm>
            <a:off x="4043363" y="3100388"/>
            <a:ext cx="504825" cy="503237"/>
          </a:xfrm>
          <a:prstGeom prst="ellipse">
            <a:avLst/>
          </a:prstGeom>
          <a:solidFill>
            <a:schemeClr val="bg2"/>
          </a:solidFill>
          <a:ln w="9525">
            <a:solidFill>
              <a:schemeClr val="accent2"/>
            </a:solidFill>
            <a:round/>
            <a:headEnd/>
            <a:tailEnd/>
          </a:ln>
        </p:spPr>
        <p:txBody>
          <a:bodyPr/>
          <a:lstStyle/>
          <a:p>
            <a:r>
              <a:rPr lang="en-US" altLang="zh-CN" sz="2200" b="1">
                <a:solidFill>
                  <a:schemeClr val="accent2"/>
                </a:solidFill>
                <a:latin typeface="微软雅黑" pitchFamily="34" charset="-122"/>
              </a:rPr>
              <a:t>3</a:t>
            </a:r>
            <a:endParaRPr lang="zh-CN" altLang="en-US" sz="2200" b="1">
              <a:solidFill>
                <a:schemeClr val="accent2"/>
              </a:solidFill>
              <a:latin typeface="微软雅黑" pitchFamily="34" charset="-122"/>
            </a:endParaRPr>
          </a:p>
        </p:txBody>
      </p:sp>
      <p:sp>
        <p:nvSpPr>
          <p:cNvPr id="30731" name="TextBox 10"/>
          <p:cNvSpPr txBox="1">
            <a:spLocks noChangeArrowheads="1"/>
          </p:cNvSpPr>
          <p:nvPr/>
        </p:nvSpPr>
        <p:spPr bwMode="auto">
          <a:xfrm>
            <a:off x="4638675" y="1831975"/>
            <a:ext cx="68405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a:solidFill>
                  <a:schemeClr val="accent1"/>
                </a:solidFill>
                <a:latin typeface="微软雅黑" pitchFamily="34" charset="-122"/>
              </a:rPr>
              <a:t>请在这里输入您的文字，这里输入您的文字。</a:t>
            </a:r>
          </a:p>
        </p:txBody>
      </p:sp>
      <p:sp>
        <p:nvSpPr>
          <p:cNvPr id="30732" name="TextBox 11"/>
          <p:cNvSpPr txBox="1">
            <a:spLocks noChangeArrowheads="1"/>
          </p:cNvSpPr>
          <p:nvPr/>
        </p:nvSpPr>
        <p:spPr bwMode="auto">
          <a:xfrm>
            <a:off x="4638675" y="2424113"/>
            <a:ext cx="68405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a:solidFill>
                  <a:schemeClr val="accent1"/>
                </a:solidFill>
                <a:latin typeface="微软雅黑" pitchFamily="34" charset="-122"/>
              </a:rPr>
              <a:t>请在这里输入您的文字，这里输入您的文字。</a:t>
            </a:r>
          </a:p>
        </p:txBody>
      </p:sp>
      <p:sp>
        <p:nvSpPr>
          <p:cNvPr id="30733" name="TextBox 12"/>
          <p:cNvSpPr txBox="1">
            <a:spLocks noChangeArrowheads="1"/>
          </p:cNvSpPr>
          <p:nvPr/>
        </p:nvSpPr>
        <p:spPr bwMode="auto">
          <a:xfrm>
            <a:off x="4638675" y="3100388"/>
            <a:ext cx="68405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a:solidFill>
                  <a:schemeClr val="accent1"/>
                </a:solidFill>
                <a:latin typeface="微软雅黑" pitchFamily="34" charset="-122"/>
              </a:rPr>
              <a:t>请在这里输入您的文字，这里输入您的文字。</a:t>
            </a:r>
          </a:p>
        </p:txBody>
      </p:sp>
      <p:sp>
        <p:nvSpPr>
          <p:cNvPr id="30734" name="椭圆 18"/>
          <p:cNvSpPr>
            <a:spLocks noChangeArrowheads="1"/>
          </p:cNvSpPr>
          <p:nvPr/>
        </p:nvSpPr>
        <p:spPr bwMode="auto">
          <a:xfrm>
            <a:off x="4043363" y="3849688"/>
            <a:ext cx="504825" cy="504825"/>
          </a:xfrm>
          <a:prstGeom prst="ellipse">
            <a:avLst/>
          </a:prstGeom>
          <a:solidFill>
            <a:schemeClr val="bg2"/>
          </a:solidFill>
          <a:ln w="9525">
            <a:solidFill>
              <a:schemeClr val="accent2"/>
            </a:solidFill>
            <a:round/>
            <a:headEnd/>
            <a:tailEnd/>
          </a:ln>
        </p:spPr>
        <p:txBody>
          <a:bodyPr/>
          <a:lstStyle/>
          <a:p>
            <a:r>
              <a:rPr lang="en-US" altLang="zh-CN" sz="2200" b="1">
                <a:solidFill>
                  <a:schemeClr val="accent2"/>
                </a:solidFill>
                <a:latin typeface="微软雅黑" pitchFamily="34" charset="-122"/>
              </a:rPr>
              <a:t>4</a:t>
            </a:r>
            <a:endParaRPr lang="zh-CN" altLang="en-US" sz="2200" b="1">
              <a:solidFill>
                <a:schemeClr val="accent2"/>
              </a:solidFill>
              <a:latin typeface="微软雅黑" pitchFamily="34" charset="-122"/>
            </a:endParaRPr>
          </a:p>
        </p:txBody>
      </p:sp>
      <p:sp>
        <p:nvSpPr>
          <p:cNvPr id="30735" name="椭圆 19"/>
          <p:cNvSpPr>
            <a:spLocks noChangeArrowheads="1"/>
          </p:cNvSpPr>
          <p:nvPr/>
        </p:nvSpPr>
        <p:spPr bwMode="auto">
          <a:xfrm>
            <a:off x="4043363" y="4478338"/>
            <a:ext cx="504825" cy="503237"/>
          </a:xfrm>
          <a:prstGeom prst="ellipse">
            <a:avLst/>
          </a:prstGeom>
          <a:solidFill>
            <a:schemeClr val="bg2"/>
          </a:solidFill>
          <a:ln w="9525">
            <a:solidFill>
              <a:schemeClr val="accent2"/>
            </a:solidFill>
            <a:round/>
            <a:headEnd/>
            <a:tailEnd/>
          </a:ln>
        </p:spPr>
        <p:txBody>
          <a:bodyPr/>
          <a:lstStyle/>
          <a:p>
            <a:r>
              <a:rPr lang="en-US" altLang="zh-CN" sz="2200" b="1">
                <a:solidFill>
                  <a:schemeClr val="accent2"/>
                </a:solidFill>
                <a:latin typeface="微软雅黑" pitchFamily="34" charset="-122"/>
              </a:rPr>
              <a:t>5</a:t>
            </a:r>
            <a:endParaRPr lang="zh-CN" altLang="en-US" sz="2200" b="1">
              <a:solidFill>
                <a:schemeClr val="accent2"/>
              </a:solidFill>
              <a:latin typeface="微软雅黑" pitchFamily="34" charset="-122"/>
            </a:endParaRPr>
          </a:p>
        </p:txBody>
      </p:sp>
      <p:sp>
        <p:nvSpPr>
          <p:cNvPr id="30736" name="椭圆 20"/>
          <p:cNvSpPr>
            <a:spLocks noChangeArrowheads="1"/>
          </p:cNvSpPr>
          <p:nvPr/>
        </p:nvSpPr>
        <p:spPr bwMode="auto">
          <a:xfrm>
            <a:off x="4043363" y="5160963"/>
            <a:ext cx="504825" cy="503237"/>
          </a:xfrm>
          <a:prstGeom prst="ellipse">
            <a:avLst/>
          </a:prstGeom>
          <a:solidFill>
            <a:schemeClr val="bg2"/>
          </a:solidFill>
          <a:ln w="9525">
            <a:solidFill>
              <a:schemeClr val="accent2"/>
            </a:solidFill>
            <a:round/>
            <a:headEnd/>
            <a:tailEnd/>
          </a:ln>
        </p:spPr>
        <p:txBody>
          <a:bodyPr/>
          <a:lstStyle/>
          <a:p>
            <a:r>
              <a:rPr lang="en-US" altLang="zh-CN" sz="2200" b="1">
                <a:solidFill>
                  <a:schemeClr val="accent2"/>
                </a:solidFill>
                <a:latin typeface="微软雅黑" pitchFamily="34" charset="-122"/>
              </a:rPr>
              <a:t>6</a:t>
            </a:r>
            <a:endParaRPr lang="zh-CN" altLang="en-US" sz="2200" b="1">
              <a:solidFill>
                <a:schemeClr val="accent2"/>
              </a:solidFill>
              <a:latin typeface="微软雅黑" pitchFamily="34" charset="-122"/>
            </a:endParaRPr>
          </a:p>
        </p:txBody>
      </p:sp>
      <p:sp>
        <p:nvSpPr>
          <p:cNvPr id="30737" name="TextBox 21"/>
          <p:cNvSpPr txBox="1">
            <a:spLocks noChangeArrowheads="1"/>
          </p:cNvSpPr>
          <p:nvPr/>
        </p:nvSpPr>
        <p:spPr bwMode="auto">
          <a:xfrm>
            <a:off x="4638675" y="3892550"/>
            <a:ext cx="68405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a:solidFill>
                  <a:schemeClr val="accent1"/>
                </a:solidFill>
                <a:latin typeface="微软雅黑" pitchFamily="34" charset="-122"/>
              </a:rPr>
              <a:t>请在这里输入您的文字，这里输入您的文字。</a:t>
            </a:r>
          </a:p>
        </p:txBody>
      </p:sp>
      <p:sp>
        <p:nvSpPr>
          <p:cNvPr id="2" name="TextBox 22"/>
          <p:cNvSpPr txBox="1">
            <a:spLocks noChangeArrowheads="1"/>
          </p:cNvSpPr>
          <p:nvPr/>
        </p:nvSpPr>
        <p:spPr bwMode="auto">
          <a:xfrm>
            <a:off x="4638675" y="4521200"/>
            <a:ext cx="68405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a:solidFill>
                  <a:schemeClr val="accent1"/>
                </a:solidFill>
                <a:latin typeface="微软雅黑" pitchFamily="34" charset="-122"/>
              </a:rPr>
              <a:t>请在这里输入您的文字，这里输入您的文字。</a:t>
            </a:r>
          </a:p>
        </p:txBody>
      </p:sp>
      <p:sp>
        <p:nvSpPr>
          <p:cNvPr id="3" name="TextBox 23"/>
          <p:cNvSpPr txBox="1">
            <a:spLocks noChangeArrowheads="1"/>
          </p:cNvSpPr>
          <p:nvPr/>
        </p:nvSpPr>
        <p:spPr bwMode="auto">
          <a:xfrm>
            <a:off x="4638675" y="5181600"/>
            <a:ext cx="68405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a:solidFill>
                  <a:schemeClr val="accent1"/>
                </a:solidFill>
                <a:latin typeface="微软雅黑" pitchFamily="34" charset="-122"/>
              </a:rPr>
              <a:t>请在这里输入您的文字，这里输入您的文字。</a:t>
            </a:r>
          </a:p>
        </p:txBody>
      </p:sp>
    </p:spTree>
  </p:cSld>
  <p:clrMapOvr>
    <a:masterClrMapping/>
  </p:clrMapOvr>
  <p:transition spd="slow" advTm="6443">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0722"/>
                                        </p:tgtEl>
                                        <p:attrNameLst>
                                          <p:attrName>style.visibility</p:attrName>
                                        </p:attrNameLst>
                                      </p:cBhvr>
                                      <p:to>
                                        <p:strVal val="visible"/>
                                      </p:to>
                                    </p:set>
                                    <p:anim calcmode="lin" valueType="num">
                                      <p:cBhvr>
                                        <p:cTn id="7" dur="400" fill="hold"/>
                                        <p:tgtEl>
                                          <p:spTgt spid="30722"/>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30722"/>
                                        </p:tgtEl>
                                        <p:attrNameLst>
                                          <p:attrName>ppt_y</p:attrName>
                                        </p:attrNameLst>
                                      </p:cBhvr>
                                      <p:tavLst>
                                        <p:tav tm="0">
                                          <p:val>
                                            <p:strVal val="#ppt_y"/>
                                          </p:val>
                                        </p:tav>
                                        <p:tav tm="100000">
                                          <p:val>
                                            <p:strVal val="#ppt_y"/>
                                          </p:val>
                                        </p:tav>
                                      </p:tavLst>
                                    </p:anim>
                                    <p:anim calcmode="lin" valueType="num">
                                      <p:cBhvr>
                                        <p:cTn id="9" dur="400" fill="hold"/>
                                        <p:tgtEl>
                                          <p:spTgt spid="30722"/>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3072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30722"/>
                                        </p:tgtEl>
                                      </p:cBhvr>
                                    </p:animEffect>
                                  </p:childTnLst>
                                </p:cTn>
                              </p:par>
                            </p:childTnLst>
                          </p:cTn>
                        </p:par>
                        <p:par>
                          <p:cTn id="12" fill="hold" nodeType="afterGroup">
                            <p:stCondLst>
                              <p:cond delay="760"/>
                            </p:stCondLst>
                            <p:childTnLst>
                              <p:par>
                                <p:cTn id="13" presetID="52" presetClass="entr" presetSubtype="0" fill="hold" nodeType="afterEffect">
                                  <p:stCondLst>
                                    <p:cond delay="0"/>
                                  </p:stCondLst>
                                  <p:childTnLst>
                                    <p:set>
                                      <p:cBhvr>
                                        <p:cTn id="14" dur="1" fill="hold">
                                          <p:stCondLst>
                                            <p:cond delay="0"/>
                                          </p:stCondLst>
                                        </p:cTn>
                                        <p:tgtEl>
                                          <p:spTgt spid="30724"/>
                                        </p:tgtEl>
                                        <p:attrNameLst>
                                          <p:attrName>style.visibility</p:attrName>
                                        </p:attrNameLst>
                                      </p:cBhvr>
                                      <p:to>
                                        <p:strVal val="visible"/>
                                      </p:to>
                                    </p:set>
                                    <p:animScale>
                                      <p:cBhvr>
                                        <p:cTn id="15" dur="1000" decel="50000" fill="hold">
                                          <p:stCondLst>
                                            <p:cond delay="0"/>
                                          </p:stCondLst>
                                        </p:cTn>
                                        <p:tgtEl>
                                          <p:spTgt spid="307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16" dur="1000" decel="50000" fill="hold">
                                          <p:stCondLst>
                                            <p:cond delay="0"/>
                                          </p:stCondLst>
                                        </p:cTn>
                                        <p:tgtEl>
                                          <p:spTgt spid="30724"/>
                                        </p:tgtEl>
                                        <p:attrNameLst>
                                          <p:attrName>ppt_x,ppt_y</p:attrName>
                                        </p:attrNameLst>
                                      </p:cBhvr>
                                      <p:rCtr x="0" y="0"/>
                                    </p:animMotion>
                                    <p:animEffect transition="in" filter="fade">
                                      <p:cBhvr>
                                        <p:cTn id="17" dur="1000"/>
                                        <p:tgtEl>
                                          <p:spTgt spid="30724"/>
                                        </p:tgtEl>
                                      </p:cBhvr>
                                    </p:animEffect>
                                  </p:childTnLst>
                                </p:cTn>
                              </p:par>
                            </p:childTnLst>
                          </p:cTn>
                        </p:par>
                        <p:par>
                          <p:cTn id="18" fill="hold" nodeType="afterGroup">
                            <p:stCondLst>
                              <p:cond delay="1760"/>
                            </p:stCondLst>
                            <p:childTnLst>
                              <p:par>
                                <p:cTn id="19" presetID="22" presetClass="entr" presetSubtype="8" fill="hold" grpId="0" nodeType="afterEffect">
                                  <p:stCondLst>
                                    <p:cond delay="0"/>
                                  </p:stCondLst>
                                  <p:childTnLst>
                                    <p:set>
                                      <p:cBhvr>
                                        <p:cTn id="20" dur="1" fill="hold">
                                          <p:stCondLst>
                                            <p:cond delay="0"/>
                                          </p:stCondLst>
                                        </p:cTn>
                                        <p:tgtEl>
                                          <p:spTgt spid="30727"/>
                                        </p:tgtEl>
                                        <p:attrNameLst>
                                          <p:attrName>style.visibility</p:attrName>
                                        </p:attrNameLst>
                                      </p:cBhvr>
                                      <p:to>
                                        <p:strVal val="visible"/>
                                      </p:to>
                                    </p:set>
                                    <p:animEffect transition="in" filter="wipe(left)">
                                      <p:cBhvr>
                                        <p:cTn id="21" dur="500"/>
                                        <p:tgtEl>
                                          <p:spTgt spid="30727"/>
                                        </p:tgtEl>
                                      </p:cBhvr>
                                    </p:animEffect>
                                  </p:childTnLst>
                                </p:cTn>
                              </p:par>
                            </p:childTnLst>
                          </p:cTn>
                        </p:par>
                        <p:par>
                          <p:cTn id="22" fill="hold" nodeType="afterGroup">
                            <p:stCondLst>
                              <p:cond delay="2260"/>
                            </p:stCondLst>
                            <p:childTnLst>
                              <p:par>
                                <p:cTn id="23" presetID="2" presetClass="entr" presetSubtype="12" fill="hold" grpId="0" nodeType="afterEffect">
                                  <p:stCondLst>
                                    <p:cond delay="0"/>
                                  </p:stCondLst>
                                  <p:childTnLst>
                                    <p:set>
                                      <p:cBhvr>
                                        <p:cTn id="24" dur="1" fill="hold">
                                          <p:stCondLst>
                                            <p:cond delay="0"/>
                                          </p:stCondLst>
                                        </p:cTn>
                                        <p:tgtEl>
                                          <p:spTgt spid="30728"/>
                                        </p:tgtEl>
                                        <p:attrNameLst>
                                          <p:attrName>style.visibility</p:attrName>
                                        </p:attrNameLst>
                                      </p:cBhvr>
                                      <p:to>
                                        <p:strVal val="visible"/>
                                      </p:to>
                                    </p:set>
                                    <p:anim calcmode="lin" valueType="num">
                                      <p:cBhvr additive="base">
                                        <p:cTn id="25" dur="500" fill="hold"/>
                                        <p:tgtEl>
                                          <p:spTgt spid="30728"/>
                                        </p:tgtEl>
                                        <p:attrNameLst>
                                          <p:attrName>ppt_x</p:attrName>
                                        </p:attrNameLst>
                                      </p:cBhvr>
                                      <p:tavLst>
                                        <p:tav tm="0">
                                          <p:val>
                                            <p:strVal val="0-#ppt_w/2"/>
                                          </p:val>
                                        </p:tav>
                                        <p:tav tm="100000">
                                          <p:val>
                                            <p:strVal val="#ppt_x"/>
                                          </p:val>
                                        </p:tav>
                                      </p:tavLst>
                                    </p:anim>
                                    <p:anim calcmode="lin" valueType="num">
                                      <p:cBhvr additive="base">
                                        <p:cTn id="26" dur="500" fill="hold"/>
                                        <p:tgtEl>
                                          <p:spTgt spid="30728"/>
                                        </p:tgtEl>
                                        <p:attrNameLst>
                                          <p:attrName>ppt_y</p:attrName>
                                        </p:attrNameLst>
                                      </p:cBhvr>
                                      <p:tavLst>
                                        <p:tav tm="0">
                                          <p:val>
                                            <p:strVal val="1+#ppt_h/2"/>
                                          </p:val>
                                        </p:tav>
                                        <p:tav tm="100000">
                                          <p:val>
                                            <p:strVal val="#ppt_y"/>
                                          </p:val>
                                        </p:tav>
                                      </p:tavLst>
                                    </p:anim>
                                  </p:childTnLst>
                                </p:cTn>
                              </p:par>
                              <p:par>
                                <p:cTn id="27" presetID="2" presetClass="entr" presetSubtype="12" fill="hold" grpId="0" nodeType="withEffect">
                                  <p:stCondLst>
                                    <p:cond delay="100"/>
                                  </p:stCondLst>
                                  <p:childTnLst>
                                    <p:set>
                                      <p:cBhvr>
                                        <p:cTn id="28" dur="1" fill="hold">
                                          <p:stCondLst>
                                            <p:cond delay="0"/>
                                          </p:stCondLst>
                                        </p:cTn>
                                        <p:tgtEl>
                                          <p:spTgt spid="30729"/>
                                        </p:tgtEl>
                                        <p:attrNameLst>
                                          <p:attrName>style.visibility</p:attrName>
                                        </p:attrNameLst>
                                      </p:cBhvr>
                                      <p:to>
                                        <p:strVal val="visible"/>
                                      </p:to>
                                    </p:set>
                                    <p:anim calcmode="lin" valueType="num">
                                      <p:cBhvr additive="base">
                                        <p:cTn id="29" dur="500" fill="hold"/>
                                        <p:tgtEl>
                                          <p:spTgt spid="30729"/>
                                        </p:tgtEl>
                                        <p:attrNameLst>
                                          <p:attrName>ppt_x</p:attrName>
                                        </p:attrNameLst>
                                      </p:cBhvr>
                                      <p:tavLst>
                                        <p:tav tm="0">
                                          <p:val>
                                            <p:strVal val="0-#ppt_w/2"/>
                                          </p:val>
                                        </p:tav>
                                        <p:tav tm="100000">
                                          <p:val>
                                            <p:strVal val="#ppt_x"/>
                                          </p:val>
                                        </p:tav>
                                      </p:tavLst>
                                    </p:anim>
                                    <p:anim calcmode="lin" valueType="num">
                                      <p:cBhvr additive="base">
                                        <p:cTn id="30" dur="500" fill="hold"/>
                                        <p:tgtEl>
                                          <p:spTgt spid="30729"/>
                                        </p:tgtEl>
                                        <p:attrNameLst>
                                          <p:attrName>ppt_y</p:attrName>
                                        </p:attrNameLst>
                                      </p:cBhvr>
                                      <p:tavLst>
                                        <p:tav tm="0">
                                          <p:val>
                                            <p:strVal val="1+#ppt_h/2"/>
                                          </p:val>
                                        </p:tav>
                                        <p:tav tm="100000">
                                          <p:val>
                                            <p:strVal val="#ppt_y"/>
                                          </p:val>
                                        </p:tav>
                                      </p:tavLst>
                                    </p:anim>
                                  </p:childTnLst>
                                </p:cTn>
                              </p:par>
                              <p:par>
                                <p:cTn id="31" presetID="2" presetClass="entr" presetSubtype="12" fill="hold" grpId="0" nodeType="withEffect">
                                  <p:stCondLst>
                                    <p:cond delay="200"/>
                                  </p:stCondLst>
                                  <p:childTnLst>
                                    <p:set>
                                      <p:cBhvr>
                                        <p:cTn id="32" dur="1" fill="hold">
                                          <p:stCondLst>
                                            <p:cond delay="0"/>
                                          </p:stCondLst>
                                        </p:cTn>
                                        <p:tgtEl>
                                          <p:spTgt spid="30730"/>
                                        </p:tgtEl>
                                        <p:attrNameLst>
                                          <p:attrName>style.visibility</p:attrName>
                                        </p:attrNameLst>
                                      </p:cBhvr>
                                      <p:to>
                                        <p:strVal val="visible"/>
                                      </p:to>
                                    </p:set>
                                    <p:anim calcmode="lin" valueType="num">
                                      <p:cBhvr additive="base">
                                        <p:cTn id="33" dur="500" fill="hold"/>
                                        <p:tgtEl>
                                          <p:spTgt spid="30730"/>
                                        </p:tgtEl>
                                        <p:attrNameLst>
                                          <p:attrName>ppt_x</p:attrName>
                                        </p:attrNameLst>
                                      </p:cBhvr>
                                      <p:tavLst>
                                        <p:tav tm="0">
                                          <p:val>
                                            <p:strVal val="0-#ppt_w/2"/>
                                          </p:val>
                                        </p:tav>
                                        <p:tav tm="100000">
                                          <p:val>
                                            <p:strVal val="#ppt_x"/>
                                          </p:val>
                                        </p:tav>
                                      </p:tavLst>
                                    </p:anim>
                                    <p:anim calcmode="lin" valueType="num">
                                      <p:cBhvr additive="base">
                                        <p:cTn id="34" dur="500" fill="hold"/>
                                        <p:tgtEl>
                                          <p:spTgt spid="30730"/>
                                        </p:tgtEl>
                                        <p:attrNameLst>
                                          <p:attrName>ppt_y</p:attrName>
                                        </p:attrNameLst>
                                      </p:cBhvr>
                                      <p:tavLst>
                                        <p:tav tm="0">
                                          <p:val>
                                            <p:strVal val="1+#ppt_h/2"/>
                                          </p:val>
                                        </p:tav>
                                        <p:tav tm="100000">
                                          <p:val>
                                            <p:strVal val="#ppt_y"/>
                                          </p:val>
                                        </p:tav>
                                      </p:tavLst>
                                    </p:anim>
                                  </p:childTnLst>
                                </p:cTn>
                              </p:par>
                            </p:childTnLst>
                          </p:cTn>
                        </p:par>
                        <p:par>
                          <p:cTn id="35" fill="hold" nodeType="afterGroup">
                            <p:stCondLst>
                              <p:cond delay="2960"/>
                            </p:stCondLst>
                            <p:childTnLst>
                              <p:par>
                                <p:cTn id="36" presetID="22" presetClass="entr" presetSubtype="8" fill="hold" grpId="0" nodeType="afterEffect">
                                  <p:stCondLst>
                                    <p:cond delay="0"/>
                                  </p:stCondLst>
                                  <p:childTnLst>
                                    <p:set>
                                      <p:cBhvr>
                                        <p:cTn id="37" dur="1" fill="hold">
                                          <p:stCondLst>
                                            <p:cond delay="0"/>
                                          </p:stCondLst>
                                        </p:cTn>
                                        <p:tgtEl>
                                          <p:spTgt spid="30731"/>
                                        </p:tgtEl>
                                        <p:attrNameLst>
                                          <p:attrName>style.visibility</p:attrName>
                                        </p:attrNameLst>
                                      </p:cBhvr>
                                      <p:to>
                                        <p:strVal val="visible"/>
                                      </p:to>
                                    </p:set>
                                    <p:animEffect transition="in" filter="wipe(left)">
                                      <p:cBhvr>
                                        <p:cTn id="38" dur="500"/>
                                        <p:tgtEl>
                                          <p:spTgt spid="30731"/>
                                        </p:tgtEl>
                                      </p:cBhvr>
                                    </p:animEffect>
                                  </p:childTnLst>
                                </p:cTn>
                              </p:par>
                              <p:par>
                                <p:cTn id="39" presetID="22" presetClass="entr" presetSubtype="8" fill="hold" grpId="0" nodeType="withEffect">
                                  <p:stCondLst>
                                    <p:cond delay="100"/>
                                  </p:stCondLst>
                                  <p:childTnLst>
                                    <p:set>
                                      <p:cBhvr>
                                        <p:cTn id="40" dur="1" fill="hold">
                                          <p:stCondLst>
                                            <p:cond delay="0"/>
                                          </p:stCondLst>
                                        </p:cTn>
                                        <p:tgtEl>
                                          <p:spTgt spid="30732"/>
                                        </p:tgtEl>
                                        <p:attrNameLst>
                                          <p:attrName>style.visibility</p:attrName>
                                        </p:attrNameLst>
                                      </p:cBhvr>
                                      <p:to>
                                        <p:strVal val="visible"/>
                                      </p:to>
                                    </p:set>
                                    <p:animEffect transition="in" filter="wipe(left)">
                                      <p:cBhvr>
                                        <p:cTn id="41" dur="500"/>
                                        <p:tgtEl>
                                          <p:spTgt spid="30732"/>
                                        </p:tgtEl>
                                      </p:cBhvr>
                                    </p:animEffect>
                                  </p:childTnLst>
                                </p:cTn>
                              </p:par>
                              <p:par>
                                <p:cTn id="42" presetID="22" presetClass="entr" presetSubtype="8" fill="hold" grpId="0" nodeType="withEffect">
                                  <p:stCondLst>
                                    <p:cond delay="200"/>
                                  </p:stCondLst>
                                  <p:childTnLst>
                                    <p:set>
                                      <p:cBhvr>
                                        <p:cTn id="43" dur="1" fill="hold">
                                          <p:stCondLst>
                                            <p:cond delay="0"/>
                                          </p:stCondLst>
                                        </p:cTn>
                                        <p:tgtEl>
                                          <p:spTgt spid="30733"/>
                                        </p:tgtEl>
                                        <p:attrNameLst>
                                          <p:attrName>style.visibility</p:attrName>
                                        </p:attrNameLst>
                                      </p:cBhvr>
                                      <p:to>
                                        <p:strVal val="visible"/>
                                      </p:to>
                                    </p:set>
                                    <p:animEffect transition="in" filter="wipe(left)">
                                      <p:cBhvr>
                                        <p:cTn id="44" dur="500"/>
                                        <p:tgtEl>
                                          <p:spTgt spid="30733"/>
                                        </p:tgtEl>
                                      </p:cBhvr>
                                    </p:animEffect>
                                  </p:childTnLst>
                                </p:cTn>
                              </p:par>
                            </p:childTnLst>
                          </p:cTn>
                        </p:par>
                        <p:par>
                          <p:cTn id="45" fill="hold" nodeType="afterGroup">
                            <p:stCondLst>
                              <p:cond delay="3660"/>
                            </p:stCondLst>
                            <p:childTnLst>
                              <p:par>
                                <p:cTn id="46" presetID="2" presetClass="entr" presetSubtype="12" fill="hold" grpId="0" nodeType="afterEffect">
                                  <p:stCondLst>
                                    <p:cond delay="0"/>
                                  </p:stCondLst>
                                  <p:childTnLst>
                                    <p:set>
                                      <p:cBhvr>
                                        <p:cTn id="47" dur="1" fill="hold">
                                          <p:stCondLst>
                                            <p:cond delay="0"/>
                                          </p:stCondLst>
                                        </p:cTn>
                                        <p:tgtEl>
                                          <p:spTgt spid="30734"/>
                                        </p:tgtEl>
                                        <p:attrNameLst>
                                          <p:attrName>style.visibility</p:attrName>
                                        </p:attrNameLst>
                                      </p:cBhvr>
                                      <p:to>
                                        <p:strVal val="visible"/>
                                      </p:to>
                                    </p:set>
                                    <p:anim calcmode="lin" valueType="num">
                                      <p:cBhvr additive="base">
                                        <p:cTn id="48" dur="500" fill="hold"/>
                                        <p:tgtEl>
                                          <p:spTgt spid="30734"/>
                                        </p:tgtEl>
                                        <p:attrNameLst>
                                          <p:attrName>ppt_x</p:attrName>
                                        </p:attrNameLst>
                                      </p:cBhvr>
                                      <p:tavLst>
                                        <p:tav tm="0">
                                          <p:val>
                                            <p:strVal val="0-#ppt_w/2"/>
                                          </p:val>
                                        </p:tav>
                                        <p:tav tm="100000">
                                          <p:val>
                                            <p:strVal val="#ppt_x"/>
                                          </p:val>
                                        </p:tav>
                                      </p:tavLst>
                                    </p:anim>
                                    <p:anim calcmode="lin" valueType="num">
                                      <p:cBhvr additive="base">
                                        <p:cTn id="49" dur="500" fill="hold"/>
                                        <p:tgtEl>
                                          <p:spTgt spid="30734"/>
                                        </p:tgtEl>
                                        <p:attrNameLst>
                                          <p:attrName>ppt_y</p:attrName>
                                        </p:attrNameLst>
                                      </p:cBhvr>
                                      <p:tavLst>
                                        <p:tav tm="0">
                                          <p:val>
                                            <p:strVal val="1+#ppt_h/2"/>
                                          </p:val>
                                        </p:tav>
                                        <p:tav tm="100000">
                                          <p:val>
                                            <p:strVal val="#ppt_y"/>
                                          </p:val>
                                        </p:tav>
                                      </p:tavLst>
                                    </p:anim>
                                  </p:childTnLst>
                                </p:cTn>
                              </p:par>
                              <p:par>
                                <p:cTn id="50" presetID="2" presetClass="entr" presetSubtype="12" fill="hold" grpId="0" nodeType="withEffect">
                                  <p:stCondLst>
                                    <p:cond delay="100"/>
                                  </p:stCondLst>
                                  <p:childTnLst>
                                    <p:set>
                                      <p:cBhvr>
                                        <p:cTn id="51" dur="1" fill="hold">
                                          <p:stCondLst>
                                            <p:cond delay="0"/>
                                          </p:stCondLst>
                                        </p:cTn>
                                        <p:tgtEl>
                                          <p:spTgt spid="30735"/>
                                        </p:tgtEl>
                                        <p:attrNameLst>
                                          <p:attrName>style.visibility</p:attrName>
                                        </p:attrNameLst>
                                      </p:cBhvr>
                                      <p:to>
                                        <p:strVal val="visible"/>
                                      </p:to>
                                    </p:set>
                                    <p:anim calcmode="lin" valueType="num">
                                      <p:cBhvr additive="base">
                                        <p:cTn id="52" dur="500" fill="hold"/>
                                        <p:tgtEl>
                                          <p:spTgt spid="30735"/>
                                        </p:tgtEl>
                                        <p:attrNameLst>
                                          <p:attrName>ppt_x</p:attrName>
                                        </p:attrNameLst>
                                      </p:cBhvr>
                                      <p:tavLst>
                                        <p:tav tm="0">
                                          <p:val>
                                            <p:strVal val="0-#ppt_w/2"/>
                                          </p:val>
                                        </p:tav>
                                        <p:tav tm="100000">
                                          <p:val>
                                            <p:strVal val="#ppt_x"/>
                                          </p:val>
                                        </p:tav>
                                      </p:tavLst>
                                    </p:anim>
                                    <p:anim calcmode="lin" valueType="num">
                                      <p:cBhvr additive="base">
                                        <p:cTn id="53" dur="500" fill="hold"/>
                                        <p:tgtEl>
                                          <p:spTgt spid="30735"/>
                                        </p:tgtEl>
                                        <p:attrNameLst>
                                          <p:attrName>ppt_y</p:attrName>
                                        </p:attrNameLst>
                                      </p:cBhvr>
                                      <p:tavLst>
                                        <p:tav tm="0">
                                          <p:val>
                                            <p:strVal val="1+#ppt_h/2"/>
                                          </p:val>
                                        </p:tav>
                                        <p:tav tm="100000">
                                          <p:val>
                                            <p:strVal val="#ppt_y"/>
                                          </p:val>
                                        </p:tav>
                                      </p:tavLst>
                                    </p:anim>
                                  </p:childTnLst>
                                </p:cTn>
                              </p:par>
                              <p:par>
                                <p:cTn id="54" presetID="2" presetClass="entr" presetSubtype="12" fill="hold" grpId="0" nodeType="withEffect">
                                  <p:stCondLst>
                                    <p:cond delay="200"/>
                                  </p:stCondLst>
                                  <p:childTnLst>
                                    <p:set>
                                      <p:cBhvr>
                                        <p:cTn id="55" dur="1" fill="hold">
                                          <p:stCondLst>
                                            <p:cond delay="0"/>
                                          </p:stCondLst>
                                        </p:cTn>
                                        <p:tgtEl>
                                          <p:spTgt spid="30736"/>
                                        </p:tgtEl>
                                        <p:attrNameLst>
                                          <p:attrName>style.visibility</p:attrName>
                                        </p:attrNameLst>
                                      </p:cBhvr>
                                      <p:to>
                                        <p:strVal val="visible"/>
                                      </p:to>
                                    </p:set>
                                    <p:anim calcmode="lin" valueType="num">
                                      <p:cBhvr additive="base">
                                        <p:cTn id="56" dur="500" fill="hold"/>
                                        <p:tgtEl>
                                          <p:spTgt spid="30736"/>
                                        </p:tgtEl>
                                        <p:attrNameLst>
                                          <p:attrName>ppt_x</p:attrName>
                                        </p:attrNameLst>
                                      </p:cBhvr>
                                      <p:tavLst>
                                        <p:tav tm="0">
                                          <p:val>
                                            <p:strVal val="0-#ppt_w/2"/>
                                          </p:val>
                                        </p:tav>
                                        <p:tav tm="100000">
                                          <p:val>
                                            <p:strVal val="#ppt_x"/>
                                          </p:val>
                                        </p:tav>
                                      </p:tavLst>
                                    </p:anim>
                                    <p:anim calcmode="lin" valueType="num">
                                      <p:cBhvr additive="base">
                                        <p:cTn id="57" dur="500" fill="hold"/>
                                        <p:tgtEl>
                                          <p:spTgt spid="30736"/>
                                        </p:tgtEl>
                                        <p:attrNameLst>
                                          <p:attrName>ppt_y</p:attrName>
                                        </p:attrNameLst>
                                      </p:cBhvr>
                                      <p:tavLst>
                                        <p:tav tm="0">
                                          <p:val>
                                            <p:strVal val="1+#ppt_h/2"/>
                                          </p:val>
                                        </p:tav>
                                        <p:tav tm="100000">
                                          <p:val>
                                            <p:strVal val="#ppt_y"/>
                                          </p:val>
                                        </p:tav>
                                      </p:tavLst>
                                    </p:anim>
                                  </p:childTnLst>
                                </p:cTn>
                              </p:par>
                            </p:childTnLst>
                          </p:cTn>
                        </p:par>
                        <p:par>
                          <p:cTn id="58" fill="hold" nodeType="afterGroup">
                            <p:stCondLst>
                              <p:cond delay="4360"/>
                            </p:stCondLst>
                            <p:childTnLst>
                              <p:par>
                                <p:cTn id="59" presetID="22" presetClass="entr" presetSubtype="8" fill="hold" grpId="0" nodeType="afterEffect">
                                  <p:stCondLst>
                                    <p:cond delay="0"/>
                                  </p:stCondLst>
                                  <p:childTnLst>
                                    <p:set>
                                      <p:cBhvr>
                                        <p:cTn id="60" dur="1" fill="hold">
                                          <p:stCondLst>
                                            <p:cond delay="0"/>
                                          </p:stCondLst>
                                        </p:cTn>
                                        <p:tgtEl>
                                          <p:spTgt spid="30737"/>
                                        </p:tgtEl>
                                        <p:attrNameLst>
                                          <p:attrName>style.visibility</p:attrName>
                                        </p:attrNameLst>
                                      </p:cBhvr>
                                      <p:to>
                                        <p:strVal val="visible"/>
                                      </p:to>
                                    </p:set>
                                    <p:animEffect transition="in" filter="wipe(left)">
                                      <p:cBhvr>
                                        <p:cTn id="61" dur="500"/>
                                        <p:tgtEl>
                                          <p:spTgt spid="30737"/>
                                        </p:tgtEl>
                                      </p:cBhvr>
                                    </p:animEffect>
                                  </p:childTnLst>
                                </p:cTn>
                              </p:par>
                              <p:par>
                                <p:cTn id="62" presetID="22" presetClass="entr" presetSubtype="8" fill="hold" grpId="0" nodeType="withEffect">
                                  <p:stCondLst>
                                    <p:cond delay="100"/>
                                  </p:stCondLst>
                                  <p:childTnLst>
                                    <p:set>
                                      <p:cBhvr>
                                        <p:cTn id="63" dur="1" fill="hold">
                                          <p:stCondLst>
                                            <p:cond delay="0"/>
                                          </p:stCondLst>
                                        </p:cTn>
                                        <p:tgtEl>
                                          <p:spTgt spid="2"/>
                                        </p:tgtEl>
                                        <p:attrNameLst>
                                          <p:attrName>style.visibility</p:attrName>
                                        </p:attrNameLst>
                                      </p:cBhvr>
                                      <p:to>
                                        <p:strVal val="visible"/>
                                      </p:to>
                                    </p:set>
                                    <p:animEffect transition="in" filter="wipe(left)">
                                      <p:cBhvr>
                                        <p:cTn id="64" dur="500"/>
                                        <p:tgtEl>
                                          <p:spTgt spid="2"/>
                                        </p:tgtEl>
                                      </p:cBhvr>
                                    </p:animEffect>
                                  </p:childTnLst>
                                </p:cTn>
                              </p:par>
                              <p:par>
                                <p:cTn id="65" presetID="22" presetClass="entr" presetSubtype="8" fill="hold" grpId="0" nodeType="withEffect">
                                  <p:stCondLst>
                                    <p:cond delay="200"/>
                                  </p:stCondLst>
                                  <p:childTnLst>
                                    <p:set>
                                      <p:cBhvr>
                                        <p:cTn id="66" dur="1" fill="hold">
                                          <p:stCondLst>
                                            <p:cond delay="0"/>
                                          </p:stCondLst>
                                        </p:cTn>
                                        <p:tgtEl>
                                          <p:spTgt spid="3"/>
                                        </p:tgtEl>
                                        <p:attrNameLst>
                                          <p:attrName>style.visibility</p:attrName>
                                        </p:attrNameLst>
                                      </p:cBhvr>
                                      <p:to>
                                        <p:strVal val="visible"/>
                                      </p:to>
                                    </p:set>
                                    <p:animEffect transition="in" filter="wipe(left)">
                                      <p:cBhvr>
                                        <p:cTn id="6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p:bldP spid="30727" grpId="0" animBg="1"/>
      <p:bldP spid="30728" grpId="0" animBg="1"/>
      <p:bldP spid="30729" grpId="0" animBg="1"/>
      <p:bldP spid="30730" grpId="0" animBg="1"/>
      <p:bldP spid="30731" grpId="0"/>
      <p:bldP spid="30732" grpId="0"/>
      <p:bldP spid="30733" grpId="0"/>
      <p:bldP spid="30734" grpId="0" animBg="1"/>
      <p:bldP spid="30735" grpId="0" animBg="1"/>
      <p:bldP spid="30736" grpId="0" animBg="1"/>
      <p:bldP spid="30737" grpId="0"/>
      <p:bldP spid="2" grpId="0"/>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WPS上传PPT\高铁\过渡页.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05038"/>
            <a:ext cx="12196763" cy="464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7" name="TextBox 10"/>
          <p:cNvSpPr txBox="1">
            <a:spLocks noChangeArrowheads="1"/>
          </p:cNvSpPr>
          <p:nvPr/>
        </p:nvSpPr>
        <p:spPr bwMode="auto">
          <a:xfrm>
            <a:off x="2641600" y="3357563"/>
            <a:ext cx="6913563"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4800" b="1">
                <a:solidFill>
                  <a:srgbClr val="FFFFFF"/>
                </a:solidFill>
                <a:latin typeface="微软雅黑" pitchFamily="34" charset="-122"/>
              </a:rPr>
              <a:t>请输入您的章节大标题</a:t>
            </a:r>
          </a:p>
        </p:txBody>
      </p:sp>
      <p:cxnSp>
        <p:nvCxnSpPr>
          <p:cNvPr id="31748" name="直接连接符 11"/>
          <p:cNvCxnSpPr>
            <a:cxnSpLocks noChangeShapeType="1"/>
          </p:cNvCxnSpPr>
          <p:nvPr/>
        </p:nvCxnSpPr>
        <p:spPr bwMode="auto">
          <a:xfrm>
            <a:off x="2641600" y="4195763"/>
            <a:ext cx="6913563" cy="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cxnSp>
      <p:sp>
        <p:nvSpPr>
          <p:cNvPr id="31749" name="TextBox 14"/>
          <p:cNvSpPr txBox="1">
            <a:spLocks noChangeArrowheads="1"/>
          </p:cNvSpPr>
          <p:nvPr/>
        </p:nvSpPr>
        <p:spPr bwMode="auto">
          <a:xfrm>
            <a:off x="2714625" y="4289425"/>
            <a:ext cx="6624638"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200">
                <a:solidFill>
                  <a:srgbClr val="FFFFFF"/>
                </a:solidFill>
                <a:latin typeface="微软雅黑" pitchFamily="34" charset="-122"/>
              </a:rPr>
              <a:t>这里可以用一段简洁的文字描述出本章中心思想，或者作为章节导语。还可以列出本章的小节标题。</a:t>
            </a:r>
          </a:p>
        </p:txBody>
      </p:sp>
      <p:grpSp>
        <p:nvGrpSpPr>
          <p:cNvPr id="31750" name="组合 15"/>
          <p:cNvGrpSpPr>
            <a:grpSpLocks/>
          </p:cNvGrpSpPr>
          <p:nvPr/>
        </p:nvGrpSpPr>
        <p:grpSpPr bwMode="auto">
          <a:xfrm>
            <a:off x="4960938" y="1049338"/>
            <a:ext cx="2301875" cy="2308225"/>
            <a:chOff x="0" y="0"/>
            <a:chExt cx="2301875" cy="2308226"/>
          </a:xfrm>
        </p:grpSpPr>
        <p:sp>
          <p:nvSpPr>
            <p:cNvPr id="3" name="Oval 5"/>
            <p:cNvSpPr>
              <a:spLocks noChangeArrowheads="1"/>
            </p:cNvSpPr>
            <p:nvPr/>
          </p:nvSpPr>
          <p:spPr bwMode="auto">
            <a:xfrm>
              <a:off x="0" y="0"/>
              <a:ext cx="2301875" cy="230822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ea typeface="宋体" pitchFamily="2" charset="-122"/>
              </a:endParaRPr>
            </a:p>
          </p:txBody>
        </p:sp>
        <p:sp>
          <p:nvSpPr>
            <p:cNvPr id="31751" name="Freeform 6"/>
            <p:cNvSpPr>
              <a:spLocks noEditPoints="1" noChangeArrowheads="1"/>
            </p:cNvSpPr>
            <p:nvPr/>
          </p:nvSpPr>
          <p:spPr bwMode="auto">
            <a:xfrm>
              <a:off x="123825" y="123825"/>
              <a:ext cx="2054225" cy="2058988"/>
            </a:xfrm>
            <a:custGeom>
              <a:avLst/>
              <a:gdLst>
                <a:gd name="T0" fmla="*/ 1653 w 3306"/>
                <a:gd name="T1" fmla="*/ 0 h 3306"/>
                <a:gd name="T2" fmla="*/ 3306 w 3306"/>
                <a:gd name="T3" fmla="*/ 1653 h 3306"/>
                <a:gd name="T4" fmla="*/ 1653 w 3306"/>
                <a:gd name="T5" fmla="*/ 3306 h 3306"/>
                <a:gd name="T6" fmla="*/ 0 w 3306"/>
                <a:gd name="T7" fmla="*/ 1653 h 3306"/>
                <a:gd name="T8" fmla="*/ 1653 w 3306"/>
                <a:gd name="T9" fmla="*/ 0 h 3306"/>
                <a:gd name="T10" fmla="*/ 1653 w 3306"/>
                <a:gd name="T11" fmla="*/ 112 h 3306"/>
                <a:gd name="T12" fmla="*/ 3193 w 3306"/>
                <a:gd name="T13" fmla="*/ 1653 h 3306"/>
                <a:gd name="T14" fmla="*/ 1653 w 3306"/>
                <a:gd name="T15" fmla="*/ 3193 h 3306"/>
                <a:gd name="T16" fmla="*/ 112 w 3306"/>
                <a:gd name="T17" fmla="*/ 1653 h 3306"/>
                <a:gd name="T18" fmla="*/ 1653 w 3306"/>
                <a:gd name="T19" fmla="*/ 112 h 3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 name="Freeform 38"/>
          <p:cNvSpPr>
            <a:spLocks noEditPoints="1" noChangeArrowheads="1"/>
          </p:cNvSpPr>
          <p:nvPr/>
        </p:nvSpPr>
        <p:spPr bwMode="auto">
          <a:xfrm>
            <a:off x="5384800" y="1497013"/>
            <a:ext cx="1454150" cy="1381125"/>
          </a:xfrm>
          <a:custGeom>
            <a:avLst/>
            <a:gdLst>
              <a:gd name="T0" fmla="*/ 182 w 436"/>
              <a:gd name="T1" fmla="*/ 376 h 415"/>
              <a:gd name="T2" fmla="*/ 182 w 436"/>
              <a:gd name="T3" fmla="*/ 395 h 415"/>
              <a:gd name="T4" fmla="*/ 264 w 436"/>
              <a:gd name="T5" fmla="*/ 386 h 415"/>
              <a:gd name="T6" fmla="*/ 254 w 436"/>
              <a:gd name="T7" fmla="*/ 347 h 415"/>
              <a:gd name="T8" fmla="*/ 182 w 436"/>
              <a:gd name="T9" fmla="*/ 347 h 415"/>
              <a:gd name="T10" fmla="*/ 182 w 436"/>
              <a:gd name="T11" fmla="*/ 366 h 415"/>
              <a:gd name="T12" fmla="*/ 264 w 436"/>
              <a:gd name="T13" fmla="*/ 357 h 415"/>
              <a:gd name="T14" fmla="*/ 218 w 436"/>
              <a:gd name="T15" fmla="*/ 415 h 415"/>
              <a:gd name="T16" fmla="*/ 250 w 436"/>
              <a:gd name="T17" fmla="*/ 404 h 415"/>
              <a:gd name="T18" fmla="*/ 218 w 436"/>
              <a:gd name="T19" fmla="*/ 415 h 415"/>
              <a:gd name="T20" fmla="*/ 219 w 436"/>
              <a:gd name="T21" fmla="*/ 112 h 415"/>
              <a:gd name="T22" fmla="*/ 116 w 436"/>
              <a:gd name="T23" fmla="*/ 208 h 415"/>
              <a:gd name="T24" fmla="*/ 178 w 436"/>
              <a:gd name="T25" fmla="*/ 336 h 415"/>
              <a:gd name="T26" fmla="*/ 219 w 436"/>
              <a:gd name="T27" fmla="*/ 339 h 415"/>
              <a:gd name="T28" fmla="*/ 271 w 436"/>
              <a:gd name="T29" fmla="*/ 308 h 415"/>
              <a:gd name="T30" fmla="*/ 219 w 436"/>
              <a:gd name="T31" fmla="*/ 112 h 415"/>
              <a:gd name="T32" fmla="*/ 86 w 436"/>
              <a:gd name="T33" fmla="*/ 225 h 415"/>
              <a:gd name="T34" fmla="*/ 17 w 436"/>
              <a:gd name="T35" fmla="*/ 211 h 415"/>
              <a:gd name="T36" fmla="*/ 17 w 436"/>
              <a:gd name="T37" fmla="*/ 239 h 415"/>
              <a:gd name="T38" fmla="*/ 86 w 436"/>
              <a:gd name="T39" fmla="*/ 225 h 415"/>
              <a:gd name="T40" fmla="*/ 420 w 436"/>
              <a:gd name="T41" fmla="*/ 211 h 415"/>
              <a:gd name="T42" fmla="*/ 350 w 436"/>
              <a:gd name="T43" fmla="*/ 225 h 415"/>
              <a:gd name="T44" fmla="*/ 420 w 436"/>
              <a:gd name="T45" fmla="*/ 239 h 415"/>
              <a:gd name="T46" fmla="*/ 420 w 436"/>
              <a:gd name="T47" fmla="*/ 211 h 415"/>
              <a:gd name="T48" fmla="*/ 334 w 436"/>
              <a:gd name="T49" fmla="*/ 127 h 415"/>
              <a:gd name="T50" fmla="*/ 373 w 436"/>
              <a:gd name="T51" fmla="*/ 68 h 415"/>
              <a:gd name="T52" fmla="*/ 315 w 436"/>
              <a:gd name="T53" fmla="*/ 107 h 415"/>
              <a:gd name="T54" fmla="*/ 334 w 436"/>
              <a:gd name="T55" fmla="*/ 127 h 415"/>
              <a:gd name="T56" fmla="*/ 217 w 436"/>
              <a:gd name="T57" fmla="*/ 86 h 415"/>
              <a:gd name="T58" fmla="*/ 231 w 436"/>
              <a:gd name="T59" fmla="*/ 17 h 415"/>
              <a:gd name="T60" fmla="*/ 203 w 436"/>
              <a:gd name="T61" fmla="*/ 17 h 415"/>
              <a:gd name="T62" fmla="*/ 217 w 436"/>
              <a:gd name="T63" fmla="*/ 86 h 415"/>
              <a:gd name="T64" fmla="*/ 98 w 436"/>
              <a:gd name="T65" fmla="*/ 121 h 415"/>
              <a:gd name="T66" fmla="*/ 117 w 436"/>
              <a:gd name="T67" fmla="*/ 102 h 415"/>
              <a:gd name="T68" fmla="*/ 59 w 436"/>
              <a:gd name="T69" fmla="*/ 63 h 415"/>
              <a:gd name="T70" fmla="*/ 98 w 436"/>
              <a:gd name="T71" fmla="*/ 121 h 415"/>
              <a:gd name="T72" fmla="*/ 102 w 436"/>
              <a:gd name="T73" fmla="*/ 323 h 415"/>
              <a:gd name="T74" fmla="*/ 63 w 436"/>
              <a:gd name="T75" fmla="*/ 381 h 415"/>
              <a:gd name="T76" fmla="*/ 122 w 436"/>
              <a:gd name="T77" fmla="*/ 342 h 415"/>
              <a:gd name="T78" fmla="*/ 102 w 436"/>
              <a:gd name="T79" fmla="*/ 323 h 415"/>
              <a:gd name="T80" fmla="*/ 338 w 436"/>
              <a:gd name="T81" fmla="*/ 328 h 415"/>
              <a:gd name="T82" fmla="*/ 319 w 436"/>
              <a:gd name="T83" fmla="*/ 348 h 415"/>
              <a:gd name="T84" fmla="*/ 378 w 436"/>
              <a:gd name="T85" fmla="*/ 387 h 415"/>
              <a:gd name="T86" fmla="*/ 338 w 436"/>
              <a:gd name="T87" fmla="*/ 328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36" h="415">
                <a:moveTo>
                  <a:pt x="254" y="376"/>
                </a:moveTo>
                <a:lnTo>
                  <a:pt x="182" y="376"/>
                </a:lnTo>
                <a:cubicBezTo>
                  <a:pt x="176" y="376"/>
                  <a:pt x="172" y="381"/>
                  <a:pt x="172" y="386"/>
                </a:cubicBezTo>
                <a:cubicBezTo>
                  <a:pt x="172" y="391"/>
                  <a:pt x="176" y="395"/>
                  <a:pt x="182" y="395"/>
                </a:cubicBezTo>
                <a:lnTo>
                  <a:pt x="254" y="395"/>
                </a:lnTo>
                <a:cubicBezTo>
                  <a:pt x="260" y="395"/>
                  <a:pt x="264" y="391"/>
                  <a:pt x="264" y="386"/>
                </a:cubicBezTo>
                <a:cubicBezTo>
                  <a:pt x="264" y="381"/>
                  <a:pt x="260" y="376"/>
                  <a:pt x="254" y="376"/>
                </a:cubicBezTo>
                <a:close/>
                <a:moveTo>
                  <a:pt x="254" y="347"/>
                </a:moveTo>
                <a:lnTo>
                  <a:pt x="254" y="347"/>
                </a:lnTo>
                <a:lnTo>
                  <a:pt x="182" y="347"/>
                </a:lnTo>
                <a:cubicBezTo>
                  <a:pt x="176" y="347"/>
                  <a:pt x="172" y="351"/>
                  <a:pt x="172" y="357"/>
                </a:cubicBezTo>
                <a:cubicBezTo>
                  <a:pt x="172" y="362"/>
                  <a:pt x="176" y="366"/>
                  <a:pt x="182" y="366"/>
                </a:cubicBezTo>
                <a:lnTo>
                  <a:pt x="254" y="366"/>
                </a:lnTo>
                <a:cubicBezTo>
                  <a:pt x="260" y="366"/>
                  <a:pt x="264" y="362"/>
                  <a:pt x="264" y="357"/>
                </a:cubicBezTo>
                <a:cubicBezTo>
                  <a:pt x="264" y="351"/>
                  <a:pt x="260" y="347"/>
                  <a:pt x="254" y="347"/>
                </a:cubicBezTo>
                <a:close/>
                <a:moveTo>
                  <a:pt x="218" y="415"/>
                </a:moveTo>
                <a:lnTo>
                  <a:pt x="218" y="415"/>
                </a:lnTo>
                <a:lnTo>
                  <a:pt x="250" y="404"/>
                </a:lnTo>
                <a:lnTo>
                  <a:pt x="187" y="404"/>
                </a:lnTo>
                <a:lnTo>
                  <a:pt x="218" y="415"/>
                </a:lnTo>
                <a:close/>
                <a:moveTo>
                  <a:pt x="219" y="112"/>
                </a:moveTo>
                <a:lnTo>
                  <a:pt x="219" y="112"/>
                </a:lnTo>
                <a:lnTo>
                  <a:pt x="217" y="112"/>
                </a:lnTo>
                <a:cubicBezTo>
                  <a:pt x="164" y="112"/>
                  <a:pt x="116" y="155"/>
                  <a:pt x="116" y="208"/>
                </a:cubicBezTo>
                <a:cubicBezTo>
                  <a:pt x="116" y="261"/>
                  <a:pt x="161" y="291"/>
                  <a:pt x="165" y="308"/>
                </a:cubicBezTo>
                <a:cubicBezTo>
                  <a:pt x="170" y="324"/>
                  <a:pt x="165" y="332"/>
                  <a:pt x="178" y="336"/>
                </a:cubicBezTo>
                <a:cubicBezTo>
                  <a:pt x="190" y="340"/>
                  <a:pt x="217" y="339"/>
                  <a:pt x="217" y="339"/>
                </a:cubicBezTo>
                <a:lnTo>
                  <a:pt x="219" y="339"/>
                </a:lnTo>
                <a:cubicBezTo>
                  <a:pt x="219" y="339"/>
                  <a:pt x="246" y="340"/>
                  <a:pt x="259" y="336"/>
                </a:cubicBezTo>
                <a:cubicBezTo>
                  <a:pt x="271" y="332"/>
                  <a:pt x="266" y="324"/>
                  <a:pt x="271" y="308"/>
                </a:cubicBezTo>
                <a:cubicBezTo>
                  <a:pt x="275" y="291"/>
                  <a:pt x="320" y="261"/>
                  <a:pt x="320" y="208"/>
                </a:cubicBezTo>
                <a:cubicBezTo>
                  <a:pt x="320" y="155"/>
                  <a:pt x="272" y="112"/>
                  <a:pt x="219" y="112"/>
                </a:cubicBezTo>
                <a:close/>
                <a:moveTo>
                  <a:pt x="86" y="225"/>
                </a:moveTo>
                <a:lnTo>
                  <a:pt x="86" y="225"/>
                </a:lnTo>
                <a:cubicBezTo>
                  <a:pt x="86" y="217"/>
                  <a:pt x="78" y="211"/>
                  <a:pt x="69" y="211"/>
                </a:cubicBezTo>
                <a:lnTo>
                  <a:pt x="17" y="211"/>
                </a:lnTo>
                <a:cubicBezTo>
                  <a:pt x="7" y="211"/>
                  <a:pt x="0" y="217"/>
                  <a:pt x="0" y="225"/>
                </a:cubicBezTo>
                <a:cubicBezTo>
                  <a:pt x="0" y="232"/>
                  <a:pt x="7" y="239"/>
                  <a:pt x="17" y="239"/>
                </a:cubicBezTo>
                <a:lnTo>
                  <a:pt x="69" y="239"/>
                </a:lnTo>
                <a:cubicBezTo>
                  <a:pt x="78" y="239"/>
                  <a:pt x="86" y="232"/>
                  <a:pt x="86" y="225"/>
                </a:cubicBezTo>
                <a:close/>
                <a:moveTo>
                  <a:pt x="420" y="211"/>
                </a:moveTo>
                <a:lnTo>
                  <a:pt x="420" y="211"/>
                </a:lnTo>
                <a:lnTo>
                  <a:pt x="367" y="211"/>
                </a:lnTo>
                <a:cubicBezTo>
                  <a:pt x="358" y="211"/>
                  <a:pt x="350" y="217"/>
                  <a:pt x="350" y="225"/>
                </a:cubicBezTo>
                <a:cubicBezTo>
                  <a:pt x="350" y="232"/>
                  <a:pt x="358" y="239"/>
                  <a:pt x="367" y="239"/>
                </a:cubicBezTo>
                <a:lnTo>
                  <a:pt x="420" y="239"/>
                </a:lnTo>
                <a:cubicBezTo>
                  <a:pt x="429" y="239"/>
                  <a:pt x="436" y="232"/>
                  <a:pt x="436" y="225"/>
                </a:cubicBezTo>
                <a:cubicBezTo>
                  <a:pt x="436" y="217"/>
                  <a:pt x="429" y="211"/>
                  <a:pt x="420" y="211"/>
                </a:cubicBezTo>
                <a:close/>
                <a:moveTo>
                  <a:pt x="334" y="127"/>
                </a:moveTo>
                <a:lnTo>
                  <a:pt x="334" y="127"/>
                </a:lnTo>
                <a:lnTo>
                  <a:pt x="371" y="90"/>
                </a:lnTo>
                <a:cubicBezTo>
                  <a:pt x="377" y="83"/>
                  <a:pt x="378" y="74"/>
                  <a:pt x="373" y="68"/>
                </a:cubicBezTo>
                <a:cubicBezTo>
                  <a:pt x="368" y="63"/>
                  <a:pt x="358" y="64"/>
                  <a:pt x="352" y="70"/>
                </a:cubicBezTo>
                <a:lnTo>
                  <a:pt x="315" y="107"/>
                </a:lnTo>
                <a:cubicBezTo>
                  <a:pt x="308" y="114"/>
                  <a:pt x="307" y="123"/>
                  <a:pt x="312" y="129"/>
                </a:cubicBezTo>
                <a:cubicBezTo>
                  <a:pt x="318" y="134"/>
                  <a:pt x="327" y="133"/>
                  <a:pt x="334" y="127"/>
                </a:cubicBezTo>
                <a:close/>
                <a:moveTo>
                  <a:pt x="217" y="86"/>
                </a:moveTo>
                <a:lnTo>
                  <a:pt x="217" y="86"/>
                </a:lnTo>
                <a:cubicBezTo>
                  <a:pt x="224" y="86"/>
                  <a:pt x="231" y="79"/>
                  <a:pt x="231" y="69"/>
                </a:cubicBezTo>
                <a:lnTo>
                  <a:pt x="231" y="17"/>
                </a:lnTo>
                <a:cubicBezTo>
                  <a:pt x="231" y="8"/>
                  <a:pt x="224" y="0"/>
                  <a:pt x="217" y="0"/>
                </a:cubicBezTo>
                <a:cubicBezTo>
                  <a:pt x="209" y="0"/>
                  <a:pt x="203" y="8"/>
                  <a:pt x="203" y="17"/>
                </a:cubicBezTo>
                <a:lnTo>
                  <a:pt x="203" y="69"/>
                </a:lnTo>
                <a:cubicBezTo>
                  <a:pt x="203" y="79"/>
                  <a:pt x="209" y="86"/>
                  <a:pt x="217" y="86"/>
                </a:cubicBezTo>
                <a:close/>
                <a:moveTo>
                  <a:pt x="98" y="121"/>
                </a:moveTo>
                <a:lnTo>
                  <a:pt x="98" y="121"/>
                </a:lnTo>
                <a:cubicBezTo>
                  <a:pt x="104" y="128"/>
                  <a:pt x="114" y="129"/>
                  <a:pt x="119" y="123"/>
                </a:cubicBezTo>
                <a:cubicBezTo>
                  <a:pt x="124" y="118"/>
                  <a:pt x="124" y="108"/>
                  <a:pt x="117" y="102"/>
                </a:cubicBezTo>
                <a:lnTo>
                  <a:pt x="80" y="65"/>
                </a:lnTo>
                <a:cubicBezTo>
                  <a:pt x="74" y="58"/>
                  <a:pt x="64" y="57"/>
                  <a:pt x="59" y="63"/>
                </a:cubicBezTo>
                <a:cubicBezTo>
                  <a:pt x="53" y="68"/>
                  <a:pt x="54" y="78"/>
                  <a:pt x="61" y="84"/>
                </a:cubicBezTo>
                <a:lnTo>
                  <a:pt x="98" y="121"/>
                </a:lnTo>
                <a:close/>
                <a:moveTo>
                  <a:pt x="102" y="323"/>
                </a:moveTo>
                <a:lnTo>
                  <a:pt x="102" y="323"/>
                </a:lnTo>
                <a:lnTo>
                  <a:pt x="65" y="360"/>
                </a:lnTo>
                <a:cubicBezTo>
                  <a:pt x="59" y="366"/>
                  <a:pt x="58" y="376"/>
                  <a:pt x="63" y="381"/>
                </a:cubicBezTo>
                <a:cubicBezTo>
                  <a:pt x="68" y="387"/>
                  <a:pt x="78" y="386"/>
                  <a:pt x="84" y="379"/>
                </a:cubicBezTo>
                <a:lnTo>
                  <a:pt x="122" y="342"/>
                </a:lnTo>
                <a:cubicBezTo>
                  <a:pt x="128" y="336"/>
                  <a:pt x="129" y="326"/>
                  <a:pt x="124" y="321"/>
                </a:cubicBezTo>
                <a:cubicBezTo>
                  <a:pt x="118" y="316"/>
                  <a:pt x="109" y="316"/>
                  <a:pt x="102" y="323"/>
                </a:cubicBezTo>
                <a:close/>
                <a:moveTo>
                  <a:pt x="338" y="328"/>
                </a:moveTo>
                <a:lnTo>
                  <a:pt x="338" y="328"/>
                </a:lnTo>
                <a:cubicBezTo>
                  <a:pt x="332" y="322"/>
                  <a:pt x="322" y="321"/>
                  <a:pt x="317" y="326"/>
                </a:cubicBezTo>
                <a:cubicBezTo>
                  <a:pt x="312" y="331"/>
                  <a:pt x="313" y="341"/>
                  <a:pt x="319" y="348"/>
                </a:cubicBezTo>
                <a:lnTo>
                  <a:pt x="356" y="385"/>
                </a:lnTo>
                <a:cubicBezTo>
                  <a:pt x="363" y="391"/>
                  <a:pt x="372" y="392"/>
                  <a:pt x="378" y="387"/>
                </a:cubicBezTo>
                <a:cubicBezTo>
                  <a:pt x="383" y="382"/>
                  <a:pt x="382" y="372"/>
                  <a:pt x="375" y="365"/>
                </a:cubicBezTo>
                <a:lnTo>
                  <a:pt x="338" y="328"/>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ransition spd="slow" advTm="4486">
    <p:push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1" fill="hold" nodeType="afterEffect">
                                  <p:stCondLst>
                                    <p:cond delay="0"/>
                                  </p:stCondLst>
                                  <p:childTnLst>
                                    <p:set>
                                      <p:cBhvr>
                                        <p:cTn id="6" dur="1" fill="hold">
                                          <p:stCondLst>
                                            <p:cond delay="0"/>
                                          </p:stCondLst>
                                        </p:cTn>
                                        <p:tgtEl>
                                          <p:spTgt spid="31750"/>
                                        </p:tgtEl>
                                        <p:attrNameLst>
                                          <p:attrName>style.visibility</p:attrName>
                                        </p:attrNameLst>
                                      </p:cBhvr>
                                      <p:to>
                                        <p:strVal val="visible"/>
                                      </p:to>
                                    </p:set>
                                    <p:animEffect transition="in" filter="wheel(1)">
                                      <p:cBhvr>
                                        <p:cTn id="7" dur="1000"/>
                                        <p:tgtEl>
                                          <p:spTgt spid="31750"/>
                                        </p:tgtEl>
                                      </p:cBhvr>
                                    </p:animEffect>
                                  </p:childTnLst>
                                </p:cTn>
                              </p:par>
                            </p:childTnLst>
                          </p:cTn>
                        </p:par>
                        <p:par>
                          <p:cTn id="8" fill="hold" nodeType="afterGroup">
                            <p:stCondLst>
                              <p:cond delay="1000"/>
                            </p:stCondLst>
                            <p:childTnLst>
                              <p:par>
                                <p:cTn id="9" presetID="31"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 calcmode="lin" valueType="num">
                                      <p:cBhvr>
                                        <p:cTn id="13" dur="500" fill="hold"/>
                                        <p:tgtEl>
                                          <p:spTgt spid="2"/>
                                        </p:tgtEl>
                                        <p:attrNameLst>
                                          <p:attrName>style.rotation</p:attrName>
                                        </p:attrNameLst>
                                      </p:cBhvr>
                                      <p:tavLst>
                                        <p:tav tm="0">
                                          <p:val>
                                            <p:fltVal val="90"/>
                                          </p:val>
                                        </p:tav>
                                        <p:tav tm="100000">
                                          <p:val>
                                            <p:fltVal val="0"/>
                                          </p:val>
                                        </p:tav>
                                      </p:tavLst>
                                    </p:anim>
                                    <p:animEffect transition="in" filter="fade">
                                      <p:cBhvr>
                                        <p:cTn id="14" dur="500"/>
                                        <p:tgtEl>
                                          <p:spTgt spid="2"/>
                                        </p:tgtEl>
                                      </p:cBhvr>
                                    </p:animEffect>
                                  </p:childTnLst>
                                </p:cTn>
                              </p:par>
                            </p:childTnLst>
                          </p:cTn>
                        </p:par>
                        <p:par>
                          <p:cTn id="15" fill="hold" nodeType="afterGroup">
                            <p:stCondLst>
                              <p:cond delay="150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31747"/>
                                        </p:tgtEl>
                                        <p:attrNameLst>
                                          <p:attrName>style.visibility</p:attrName>
                                        </p:attrNameLst>
                                      </p:cBhvr>
                                      <p:to>
                                        <p:strVal val="visible"/>
                                      </p:to>
                                    </p:set>
                                    <p:anim calcmode="lin" valueType="num">
                                      <p:cBhvr>
                                        <p:cTn id="18" dur="500" fill="hold"/>
                                        <p:tgtEl>
                                          <p:spTgt spid="31747"/>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31747"/>
                                        </p:tgtEl>
                                        <p:attrNameLst>
                                          <p:attrName>ppt_y</p:attrName>
                                        </p:attrNameLst>
                                      </p:cBhvr>
                                      <p:tavLst>
                                        <p:tav tm="0">
                                          <p:val>
                                            <p:strVal val="#ppt_y"/>
                                          </p:val>
                                        </p:tav>
                                        <p:tav tm="100000">
                                          <p:val>
                                            <p:strVal val="#ppt_y"/>
                                          </p:val>
                                        </p:tav>
                                      </p:tavLst>
                                    </p:anim>
                                    <p:anim calcmode="lin" valueType="num">
                                      <p:cBhvr>
                                        <p:cTn id="20" dur="500" fill="hold"/>
                                        <p:tgtEl>
                                          <p:spTgt spid="31747"/>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31747"/>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31747"/>
                                        </p:tgtEl>
                                      </p:cBhvr>
                                    </p:animEffect>
                                  </p:childTnLst>
                                </p:cTn>
                              </p:par>
                            </p:childTnLst>
                          </p:cTn>
                        </p:par>
                        <p:par>
                          <p:cTn id="23" fill="hold" nodeType="afterGroup">
                            <p:stCondLst>
                              <p:cond delay="2450"/>
                            </p:stCondLst>
                            <p:childTnLst>
                              <p:par>
                                <p:cTn id="24" presetID="16" presetClass="entr" presetSubtype="21" fill="hold" nodeType="afterEffect">
                                  <p:stCondLst>
                                    <p:cond delay="0"/>
                                  </p:stCondLst>
                                  <p:childTnLst>
                                    <p:set>
                                      <p:cBhvr>
                                        <p:cTn id="25" dur="1" fill="hold">
                                          <p:stCondLst>
                                            <p:cond delay="0"/>
                                          </p:stCondLst>
                                        </p:cTn>
                                        <p:tgtEl>
                                          <p:spTgt spid="31748"/>
                                        </p:tgtEl>
                                        <p:attrNameLst>
                                          <p:attrName>style.visibility</p:attrName>
                                        </p:attrNameLst>
                                      </p:cBhvr>
                                      <p:to>
                                        <p:strVal val="visible"/>
                                      </p:to>
                                    </p:set>
                                    <p:animEffect transition="in" filter="barn(inVertical)">
                                      <p:cBhvr>
                                        <p:cTn id="26" dur="500"/>
                                        <p:tgtEl>
                                          <p:spTgt spid="31748"/>
                                        </p:tgtEl>
                                      </p:cBhvr>
                                    </p:animEffect>
                                  </p:childTnLst>
                                </p:cTn>
                              </p:par>
                            </p:childTnLst>
                          </p:cTn>
                        </p:par>
                        <p:par>
                          <p:cTn id="27" fill="hold" nodeType="afterGroup">
                            <p:stCondLst>
                              <p:cond delay="2950"/>
                            </p:stCondLst>
                            <p:childTnLst>
                              <p:par>
                                <p:cTn id="28" presetID="22" presetClass="entr" presetSubtype="1" fill="hold" grpId="0" nodeType="afterEffect">
                                  <p:stCondLst>
                                    <p:cond delay="0"/>
                                  </p:stCondLst>
                                  <p:childTnLst>
                                    <p:set>
                                      <p:cBhvr>
                                        <p:cTn id="29" dur="1" fill="hold">
                                          <p:stCondLst>
                                            <p:cond delay="0"/>
                                          </p:stCondLst>
                                        </p:cTn>
                                        <p:tgtEl>
                                          <p:spTgt spid="31749"/>
                                        </p:tgtEl>
                                        <p:attrNameLst>
                                          <p:attrName>style.visibility</p:attrName>
                                        </p:attrNameLst>
                                      </p:cBhvr>
                                      <p:to>
                                        <p:strVal val="visible"/>
                                      </p:to>
                                    </p:set>
                                    <p:animEffect transition="in" filter="wipe(up)">
                                      <p:cBhvr>
                                        <p:cTn id="30" dur="500"/>
                                        <p:tgtEl>
                                          <p:spTgt spid="31749"/>
                                        </p:tgtEl>
                                      </p:cBhvr>
                                    </p:animEffect>
                                  </p:childTnLst>
                                </p:cTn>
                              </p:par>
                            </p:childTnLst>
                          </p:cTn>
                        </p:par>
                        <p:par>
                          <p:cTn id="31" fill="hold" nodeType="afterGroup">
                            <p:stCondLst>
                              <p:cond delay="3450"/>
                            </p:stCondLst>
                            <p:childTnLst>
                              <p:par>
                                <p:cTn id="32" presetID="22" presetClass="entr" presetSubtype="4" fill="hold" nodeType="afterEffect">
                                  <p:stCondLst>
                                    <p:cond delay="0"/>
                                  </p:stCondLst>
                                  <p:childTnLst>
                                    <p:set>
                                      <p:cBhvr>
                                        <p:cTn id="33" dur="1" fill="hold">
                                          <p:stCondLst>
                                            <p:cond delay="0"/>
                                          </p:stCondLst>
                                        </p:cTn>
                                        <p:tgtEl>
                                          <p:spTgt spid="31746"/>
                                        </p:tgtEl>
                                        <p:attrNameLst>
                                          <p:attrName>style.visibility</p:attrName>
                                        </p:attrNameLst>
                                      </p:cBhvr>
                                      <p:to>
                                        <p:strVal val="visible"/>
                                      </p:to>
                                    </p:set>
                                    <p:animEffect transition="in" filter="wipe(down)">
                                      <p:cBhvr>
                                        <p:cTn id="34" dur="500"/>
                                        <p:tgtEl>
                                          <p:spTgt spid="317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p:bldP spid="3174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Box 54"/>
          <p:cNvSpPr txBox="1">
            <a:spLocks noChangeArrowheads="1"/>
          </p:cNvSpPr>
          <p:nvPr/>
        </p:nvSpPr>
        <p:spPr bwMode="auto">
          <a:xfrm>
            <a:off x="1330325" y="44450"/>
            <a:ext cx="50419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800">
                <a:solidFill>
                  <a:schemeClr val="accent2"/>
                </a:solidFill>
                <a:latin typeface="微软雅黑" pitchFamily="34" charset="-122"/>
              </a:rPr>
              <a:t>3.6</a:t>
            </a:r>
            <a:r>
              <a:rPr lang="zh-CN" altLang="en-US" sz="2800">
                <a:solidFill>
                  <a:schemeClr val="accent2"/>
                </a:solidFill>
                <a:latin typeface="微软雅黑" pitchFamily="34" charset="-122"/>
              </a:rPr>
              <a:t>请输入您的标题</a:t>
            </a:r>
          </a:p>
        </p:txBody>
      </p:sp>
      <p:sp>
        <p:nvSpPr>
          <p:cNvPr id="2" name="TextBox 55"/>
          <p:cNvSpPr txBox="1">
            <a:spLocks noChangeArrowheads="1"/>
          </p:cNvSpPr>
          <p:nvPr/>
        </p:nvSpPr>
        <p:spPr bwMode="auto">
          <a:xfrm>
            <a:off x="139700" y="106363"/>
            <a:ext cx="10652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altLang="zh-CN" sz="2000">
                <a:solidFill>
                  <a:schemeClr val="accent2"/>
                </a:solidFill>
                <a:ea typeface="宋体" pitchFamily="2" charset="-122"/>
              </a:rPr>
              <a:t>Part</a:t>
            </a:r>
            <a:r>
              <a:rPr lang="en-US" altLang="zh-CN">
                <a:solidFill>
                  <a:schemeClr val="accent2"/>
                </a:solidFill>
                <a:ea typeface="宋体" pitchFamily="2" charset="-122"/>
              </a:rPr>
              <a:t> 3</a:t>
            </a:r>
            <a:endParaRPr lang="zh-CN" altLang="en-US">
              <a:solidFill>
                <a:schemeClr val="accent2"/>
              </a:solidFill>
              <a:ea typeface="宋体" pitchFamily="2" charset="-122"/>
            </a:endParaRPr>
          </a:p>
        </p:txBody>
      </p:sp>
      <p:grpSp>
        <p:nvGrpSpPr>
          <p:cNvPr id="32772" name="组合 3"/>
          <p:cNvGrpSpPr>
            <a:grpSpLocks/>
          </p:cNvGrpSpPr>
          <p:nvPr/>
        </p:nvGrpSpPr>
        <p:grpSpPr bwMode="auto">
          <a:xfrm>
            <a:off x="950913" y="1712913"/>
            <a:ext cx="2274887" cy="2274887"/>
            <a:chOff x="0" y="0"/>
            <a:chExt cx="2274887" cy="2274887"/>
          </a:xfrm>
        </p:grpSpPr>
        <p:sp>
          <p:nvSpPr>
            <p:cNvPr id="4" name="Freeform 6"/>
            <p:cNvSpPr>
              <a:spLocks noChangeArrowheads="1"/>
            </p:cNvSpPr>
            <p:nvPr/>
          </p:nvSpPr>
          <p:spPr bwMode="auto">
            <a:xfrm>
              <a:off x="793750" y="0"/>
              <a:ext cx="335051" cy="237992"/>
            </a:xfrm>
            <a:custGeom>
              <a:avLst/>
              <a:gdLst>
                <a:gd name="T0" fmla="*/ 0 w 424"/>
                <a:gd name="T1" fmla="*/ 67 h 300"/>
                <a:gd name="T2" fmla="*/ 424 w 424"/>
                <a:gd name="T3" fmla="*/ 0 h 300"/>
                <a:gd name="T4" fmla="*/ 424 w 424"/>
                <a:gd name="T5" fmla="*/ 245 h 300"/>
                <a:gd name="T6" fmla="*/ 76 w 424"/>
                <a:gd name="T7" fmla="*/ 300 h 300"/>
                <a:gd name="T8" fmla="*/ 0 w 424"/>
                <a:gd name="T9" fmla="*/ 67 h 300"/>
              </a:gdLst>
              <a:ahLst/>
              <a:cxnLst>
                <a:cxn ang="0">
                  <a:pos x="T0" y="T1"/>
                </a:cxn>
                <a:cxn ang="0">
                  <a:pos x="T2" y="T3"/>
                </a:cxn>
                <a:cxn ang="0">
                  <a:pos x="T4" y="T5"/>
                </a:cxn>
                <a:cxn ang="0">
                  <a:pos x="T6" y="T7"/>
                </a:cxn>
                <a:cxn ang="0">
                  <a:pos x="T8" y="T9"/>
                </a:cxn>
              </a:cxnLst>
              <a:rect l="0" t="0" r="r" b="b"/>
              <a:pathLst>
                <a:path w="424" h="300">
                  <a:moveTo>
                    <a:pt x="0" y="67"/>
                  </a:moveTo>
                  <a:cubicBezTo>
                    <a:pt x="134" y="24"/>
                    <a:pt x="276" y="1"/>
                    <a:pt x="424" y="0"/>
                  </a:cubicBezTo>
                  <a:lnTo>
                    <a:pt x="424" y="245"/>
                  </a:lnTo>
                  <a:cubicBezTo>
                    <a:pt x="302" y="246"/>
                    <a:pt x="186" y="265"/>
                    <a:pt x="76" y="300"/>
                  </a:cubicBezTo>
                  <a:lnTo>
                    <a:pt x="0" y="67"/>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73" name="Freeform 7"/>
            <p:cNvSpPr>
              <a:spLocks noChangeArrowheads="1"/>
            </p:cNvSpPr>
            <p:nvPr/>
          </p:nvSpPr>
          <p:spPr bwMode="auto">
            <a:xfrm>
              <a:off x="474655" y="58501"/>
              <a:ext cx="362971" cy="311118"/>
            </a:xfrm>
            <a:custGeom>
              <a:avLst/>
              <a:gdLst>
                <a:gd name="T0" fmla="*/ 0 w 458"/>
                <a:gd name="T1" fmla="*/ 195 h 394"/>
                <a:gd name="T2" fmla="*/ 382 w 458"/>
                <a:gd name="T3" fmla="*/ 0 h 394"/>
                <a:gd name="T4" fmla="*/ 458 w 458"/>
                <a:gd name="T5" fmla="*/ 233 h 394"/>
                <a:gd name="T6" fmla="*/ 144 w 458"/>
                <a:gd name="T7" fmla="*/ 394 h 394"/>
                <a:gd name="T8" fmla="*/ 0 w 458"/>
                <a:gd name="T9" fmla="*/ 195 h 394"/>
              </a:gdLst>
              <a:ahLst/>
              <a:cxnLst>
                <a:cxn ang="0">
                  <a:pos x="T0" y="T1"/>
                </a:cxn>
                <a:cxn ang="0">
                  <a:pos x="T2" y="T3"/>
                </a:cxn>
                <a:cxn ang="0">
                  <a:pos x="T4" y="T5"/>
                </a:cxn>
                <a:cxn ang="0">
                  <a:pos x="T6" y="T7"/>
                </a:cxn>
                <a:cxn ang="0">
                  <a:pos x="T8" y="T9"/>
                </a:cxn>
              </a:cxnLst>
              <a:rect l="0" t="0" r="r" b="b"/>
              <a:pathLst>
                <a:path w="458" h="394">
                  <a:moveTo>
                    <a:pt x="0" y="195"/>
                  </a:moveTo>
                  <a:cubicBezTo>
                    <a:pt x="116" y="112"/>
                    <a:pt x="245" y="46"/>
                    <a:pt x="382" y="0"/>
                  </a:cubicBezTo>
                  <a:lnTo>
                    <a:pt x="458" y="233"/>
                  </a:lnTo>
                  <a:cubicBezTo>
                    <a:pt x="345" y="271"/>
                    <a:pt x="240" y="326"/>
                    <a:pt x="144" y="394"/>
                  </a:cubicBezTo>
                  <a:lnTo>
                    <a:pt x="0" y="195"/>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74" name="Freeform 8"/>
            <p:cNvSpPr>
              <a:spLocks noChangeArrowheads="1"/>
            </p:cNvSpPr>
            <p:nvPr/>
          </p:nvSpPr>
          <p:spPr bwMode="auto">
            <a:xfrm>
              <a:off x="222037" y="222037"/>
              <a:ext cx="354994" cy="354994"/>
            </a:xfrm>
            <a:custGeom>
              <a:avLst/>
              <a:gdLst>
                <a:gd name="T0" fmla="*/ 0 w 448"/>
                <a:gd name="T1" fmla="*/ 304 h 448"/>
                <a:gd name="T2" fmla="*/ 304 w 448"/>
                <a:gd name="T3" fmla="*/ 0 h 448"/>
                <a:gd name="T4" fmla="*/ 448 w 448"/>
                <a:gd name="T5" fmla="*/ 199 h 448"/>
                <a:gd name="T6" fmla="*/ 199 w 448"/>
                <a:gd name="T7" fmla="*/ 448 h 448"/>
                <a:gd name="T8" fmla="*/ 0 w 448"/>
                <a:gd name="T9" fmla="*/ 304 h 448"/>
              </a:gdLst>
              <a:ahLst/>
              <a:cxnLst>
                <a:cxn ang="0">
                  <a:pos x="T0" y="T1"/>
                </a:cxn>
                <a:cxn ang="0">
                  <a:pos x="T2" y="T3"/>
                </a:cxn>
                <a:cxn ang="0">
                  <a:pos x="T4" y="T5"/>
                </a:cxn>
                <a:cxn ang="0">
                  <a:pos x="T6" y="T7"/>
                </a:cxn>
                <a:cxn ang="0">
                  <a:pos x="T8" y="T9"/>
                </a:cxn>
              </a:cxnLst>
              <a:rect l="0" t="0" r="r" b="b"/>
              <a:pathLst>
                <a:path w="448" h="448">
                  <a:moveTo>
                    <a:pt x="0" y="304"/>
                  </a:moveTo>
                  <a:cubicBezTo>
                    <a:pt x="86" y="188"/>
                    <a:pt x="188" y="86"/>
                    <a:pt x="304" y="0"/>
                  </a:cubicBezTo>
                  <a:lnTo>
                    <a:pt x="448" y="199"/>
                  </a:lnTo>
                  <a:cubicBezTo>
                    <a:pt x="353" y="269"/>
                    <a:pt x="269" y="353"/>
                    <a:pt x="199" y="448"/>
                  </a:cubicBezTo>
                  <a:lnTo>
                    <a:pt x="0" y="30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75" name="Freeform 9"/>
            <p:cNvSpPr>
              <a:spLocks noChangeArrowheads="1"/>
            </p:cNvSpPr>
            <p:nvPr/>
          </p:nvSpPr>
          <p:spPr bwMode="auto">
            <a:xfrm>
              <a:off x="57171" y="475985"/>
              <a:ext cx="312448" cy="361642"/>
            </a:xfrm>
            <a:custGeom>
              <a:avLst/>
              <a:gdLst>
                <a:gd name="T0" fmla="*/ 0 w 394"/>
                <a:gd name="T1" fmla="*/ 382 h 458"/>
                <a:gd name="T2" fmla="*/ 195 w 394"/>
                <a:gd name="T3" fmla="*/ 0 h 458"/>
                <a:gd name="T4" fmla="*/ 394 w 394"/>
                <a:gd name="T5" fmla="*/ 144 h 458"/>
                <a:gd name="T6" fmla="*/ 233 w 394"/>
                <a:gd name="T7" fmla="*/ 458 h 458"/>
                <a:gd name="T8" fmla="*/ 0 w 394"/>
                <a:gd name="T9" fmla="*/ 382 h 458"/>
              </a:gdLst>
              <a:ahLst/>
              <a:cxnLst>
                <a:cxn ang="0">
                  <a:pos x="T0" y="T1"/>
                </a:cxn>
                <a:cxn ang="0">
                  <a:pos x="T2" y="T3"/>
                </a:cxn>
                <a:cxn ang="0">
                  <a:pos x="T4" y="T5"/>
                </a:cxn>
                <a:cxn ang="0">
                  <a:pos x="T6" y="T7"/>
                </a:cxn>
                <a:cxn ang="0">
                  <a:pos x="T8" y="T9"/>
                </a:cxn>
              </a:cxnLst>
              <a:rect l="0" t="0" r="r" b="b"/>
              <a:pathLst>
                <a:path w="394" h="458">
                  <a:moveTo>
                    <a:pt x="0" y="382"/>
                  </a:moveTo>
                  <a:cubicBezTo>
                    <a:pt x="46" y="244"/>
                    <a:pt x="112" y="116"/>
                    <a:pt x="195" y="0"/>
                  </a:cubicBezTo>
                  <a:lnTo>
                    <a:pt x="394" y="144"/>
                  </a:lnTo>
                  <a:cubicBezTo>
                    <a:pt x="326" y="239"/>
                    <a:pt x="271" y="345"/>
                    <a:pt x="233" y="458"/>
                  </a:cubicBezTo>
                  <a:lnTo>
                    <a:pt x="0" y="382"/>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76" name="Freeform 10"/>
            <p:cNvSpPr>
              <a:spLocks noChangeArrowheads="1"/>
            </p:cNvSpPr>
            <p:nvPr/>
          </p:nvSpPr>
          <p:spPr bwMode="auto">
            <a:xfrm>
              <a:off x="0" y="793750"/>
              <a:ext cx="237992" cy="336380"/>
            </a:xfrm>
            <a:custGeom>
              <a:avLst/>
              <a:gdLst>
                <a:gd name="T0" fmla="*/ 0 w 300"/>
                <a:gd name="T1" fmla="*/ 424 h 424"/>
                <a:gd name="T2" fmla="*/ 67 w 300"/>
                <a:gd name="T3" fmla="*/ 0 h 424"/>
                <a:gd name="T4" fmla="*/ 300 w 300"/>
                <a:gd name="T5" fmla="*/ 75 h 424"/>
                <a:gd name="T6" fmla="*/ 245 w 300"/>
                <a:gd name="T7" fmla="*/ 424 h 424"/>
                <a:gd name="T8" fmla="*/ 0 w 300"/>
                <a:gd name="T9" fmla="*/ 424 h 424"/>
              </a:gdLst>
              <a:ahLst/>
              <a:cxnLst>
                <a:cxn ang="0">
                  <a:pos x="T0" y="T1"/>
                </a:cxn>
                <a:cxn ang="0">
                  <a:pos x="T2" y="T3"/>
                </a:cxn>
                <a:cxn ang="0">
                  <a:pos x="T4" y="T5"/>
                </a:cxn>
                <a:cxn ang="0">
                  <a:pos x="T6" y="T7"/>
                </a:cxn>
                <a:cxn ang="0">
                  <a:pos x="T8" y="T9"/>
                </a:cxn>
              </a:cxnLst>
              <a:rect l="0" t="0" r="r" b="b"/>
              <a:pathLst>
                <a:path w="300" h="424">
                  <a:moveTo>
                    <a:pt x="0" y="424"/>
                  </a:moveTo>
                  <a:cubicBezTo>
                    <a:pt x="1" y="276"/>
                    <a:pt x="24" y="134"/>
                    <a:pt x="67" y="0"/>
                  </a:cubicBezTo>
                  <a:lnTo>
                    <a:pt x="300" y="75"/>
                  </a:lnTo>
                  <a:cubicBezTo>
                    <a:pt x="265" y="185"/>
                    <a:pt x="246" y="302"/>
                    <a:pt x="245" y="424"/>
                  </a:cubicBezTo>
                  <a:lnTo>
                    <a:pt x="0" y="42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77" name="Freeform 11"/>
            <p:cNvSpPr>
              <a:spLocks noChangeArrowheads="1"/>
            </p:cNvSpPr>
            <p:nvPr/>
          </p:nvSpPr>
          <p:spPr bwMode="auto">
            <a:xfrm>
              <a:off x="0" y="1146086"/>
              <a:ext cx="237992" cy="335051"/>
            </a:xfrm>
            <a:custGeom>
              <a:avLst/>
              <a:gdLst>
                <a:gd name="T0" fmla="*/ 67 w 300"/>
                <a:gd name="T1" fmla="*/ 424 h 424"/>
                <a:gd name="T2" fmla="*/ 0 w 300"/>
                <a:gd name="T3" fmla="*/ 0 h 424"/>
                <a:gd name="T4" fmla="*/ 245 w 300"/>
                <a:gd name="T5" fmla="*/ 0 h 424"/>
                <a:gd name="T6" fmla="*/ 300 w 300"/>
                <a:gd name="T7" fmla="*/ 348 h 424"/>
                <a:gd name="T8" fmla="*/ 67 w 300"/>
                <a:gd name="T9" fmla="*/ 424 h 424"/>
              </a:gdLst>
              <a:ahLst/>
              <a:cxnLst>
                <a:cxn ang="0">
                  <a:pos x="T0" y="T1"/>
                </a:cxn>
                <a:cxn ang="0">
                  <a:pos x="T2" y="T3"/>
                </a:cxn>
                <a:cxn ang="0">
                  <a:pos x="T4" y="T5"/>
                </a:cxn>
                <a:cxn ang="0">
                  <a:pos x="T6" y="T7"/>
                </a:cxn>
                <a:cxn ang="0">
                  <a:pos x="T8" y="T9"/>
                </a:cxn>
              </a:cxnLst>
              <a:rect l="0" t="0" r="r" b="b"/>
              <a:pathLst>
                <a:path w="300" h="424">
                  <a:moveTo>
                    <a:pt x="67" y="424"/>
                  </a:moveTo>
                  <a:cubicBezTo>
                    <a:pt x="24" y="290"/>
                    <a:pt x="1" y="148"/>
                    <a:pt x="0" y="0"/>
                  </a:cubicBezTo>
                  <a:lnTo>
                    <a:pt x="245" y="0"/>
                  </a:lnTo>
                  <a:cubicBezTo>
                    <a:pt x="246" y="121"/>
                    <a:pt x="266" y="238"/>
                    <a:pt x="300" y="348"/>
                  </a:cubicBezTo>
                  <a:lnTo>
                    <a:pt x="67" y="42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78" name="Freeform 12"/>
            <p:cNvSpPr>
              <a:spLocks noChangeArrowheads="1"/>
            </p:cNvSpPr>
            <p:nvPr/>
          </p:nvSpPr>
          <p:spPr bwMode="auto">
            <a:xfrm>
              <a:off x="57171" y="1435931"/>
              <a:ext cx="312448" cy="362971"/>
            </a:xfrm>
            <a:custGeom>
              <a:avLst/>
              <a:gdLst>
                <a:gd name="T0" fmla="*/ 195 w 394"/>
                <a:gd name="T1" fmla="*/ 458 h 458"/>
                <a:gd name="T2" fmla="*/ 0 w 394"/>
                <a:gd name="T3" fmla="*/ 76 h 458"/>
                <a:gd name="T4" fmla="*/ 234 w 394"/>
                <a:gd name="T5" fmla="*/ 0 h 458"/>
                <a:gd name="T6" fmla="*/ 394 w 394"/>
                <a:gd name="T7" fmla="*/ 314 h 458"/>
                <a:gd name="T8" fmla="*/ 195 w 394"/>
                <a:gd name="T9" fmla="*/ 458 h 458"/>
              </a:gdLst>
              <a:ahLst/>
              <a:cxnLst>
                <a:cxn ang="0">
                  <a:pos x="T0" y="T1"/>
                </a:cxn>
                <a:cxn ang="0">
                  <a:pos x="T2" y="T3"/>
                </a:cxn>
                <a:cxn ang="0">
                  <a:pos x="T4" y="T5"/>
                </a:cxn>
                <a:cxn ang="0">
                  <a:pos x="T6" y="T7"/>
                </a:cxn>
                <a:cxn ang="0">
                  <a:pos x="T8" y="T9"/>
                </a:cxn>
              </a:cxnLst>
              <a:rect l="0" t="0" r="r" b="b"/>
              <a:pathLst>
                <a:path w="394" h="458">
                  <a:moveTo>
                    <a:pt x="195" y="458"/>
                  </a:moveTo>
                  <a:cubicBezTo>
                    <a:pt x="112" y="343"/>
                    <a:pt x="46" y="214"/>
                    <a:pt x="0" y="76"/>
                  </a:cubicBezTo>
                  <a:lnTo>
                    <a:pt x="234" y="0"/>
                  </a:lnTo>
                  <a:cubicBezTo>
                    <a:pt x="271" y="114"/>
                    <a:pt x="326" y="219"/>
                    <a:pt x="394" y="314"/>
                  </a:cubicBezTo>
                  <a:lnTo>
                    <a:pt x="195" y="458"/>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79" name="Freeform 13"/>
            <p:cNvSpPr>
              <a:spLocks noChangeArrowheads="1"/>
            </p:cNvSpPr>
            <p:nvPr/>
          </p:nvSpPr>
          <p:spPr bwMode="auto">
            <a:xfrm>
              <a:off x="222037" y="1699185"/>
              <a:ext cx="354994" cy="353665"/>
            </a:xfrm>
            <a:custGeom>
              <a:avLst/>
              <a:gdLst>
                <a:gd name="T0" fmla="*/ 304 w 448"/>
                <a:gd name="T1" fmla="*/ 447 h 447"/>
                <a:gd name="T2" fmla="*/ 0 w 448"/>
                <a:gd name="T3" fmla="*/ 144 h 447"/>
                <a:gd name="T4" fmla="*/ 199 w 448"/>
                <a:gd name="T5" fmla="*/ 0 h 447"/>
                <a:gd name="T6" fmla="*/ 448 w 448"/>
                <a:gd name="T7" fmla="*/ 249 h 447"/>
                <a:gd name="T8" fmla="*/ 304 w 448"/>
                <a:gd name="T9" fmla="*/ 447 h 447"/>
              </a:gdLst>
              <a:ahLst/>
              <a:cxnLst>
                <a:cxn ang="0">
                  <a:pos x="T0" y="T1"/>
                </a:cxn>
                <a:cxn ang="0">
                  <a:pos x="T2" y="T3"/>
                </a:cxn>
                <a:cxn ang="0">
                  <a:pos x="T4" y="T5"/>
                </a:cxn>
                <a:cxn ang="0">
                  <a:pos x="T6" y="T7"/>
                </a:cxn>
                <a:cxn ang="0">
                  <a:pos x="T8" y="T9"/>
                </a:cxn>
              </a:cxnLst>
              <a:rect l="0" t="0" r="r" b="b"/>
              <a:pathLst>
                <a:path w="448" h="447">
                  <a:moveTo>
                    <a:pt x="304" y="447"/>
                  </a:moveTo>
                  <a:cubicBezTo>
                    <a:pt x="188" y="362"/>
                    <a:pt x="86" y="260"/>
                    <a:pt x="0" y="144"/>
                  </a:cubicBezTo>
                  <a:lnTo>
                    <a:pt x="199" y="0"/>
                  </a:lnTo>
                  <a:cubicBezTo>
                    <a:pt x="269" y="95"/>
                    <a:pt x="353" y="179"/>
                    <a:pt x="448" y="249"/>
                  </a:cubicBezTo>
                  <a:lnTo>
                    <a:pt x="304" y="44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0" name="Freeform 14"/>
            <p:cNvSpPr>
              <a:spLocks noChangeArrowheads="1"/>
            </p:cNvSpPr>
            <p:nvPr/>
          </p:nvSpPr>
          <p:spPr bwMode="auto">
            <a:xfrm>
              <a:off x="474655" y="1905268"/>
              <a:ext cx="362971" cy="312448"/>
            </a:xfrm>
            <a:custGeom>
              <a:avLst/>
              <a:gdLst>
                <a:gd name="T0" fmla="*/ 382 w 458"/>
                <a:gd name="T1" fmla="*/ 394 h 394"/>
                <a:gd name="T2" fmla="*/ 0 w 458"/>
                <a:gd name="T3" fmla="*/ 198 h 394"/>
                <a:gd name="T4" fmla="*/ 144 w 458"/>
                <a:gd name="T5" fmla="*/ 0 h 394"/>
                <a:gd name="T6" fmla="*/ 458 w 458"/>
                <a:gd name="T7" fmla="*/ 160 h 394"/>
                <a:gd name="T8" fmla="*/ 382 w 458"/>
                <a:gd name="T9" fmla="*/ 394 h 394"/>
              </a:gdLst>
              <a:ahLst/>
              <a:cxnLst>
                <a:cxn ang="0">
                  <a:pos x="T0" y="T1"/>
                </a:cxn>
                <a:cxn ang="0">
                  <a:pos x="T2" y="T3"/>
                </a:cxn>
                <a:cxn ang="0">
                  <a:pos x="T4" y="T5"/>
                </a:cxn>
                <a:cxn ang="0">
                  <a:pos x="T6" y="T7"/>
                </a:cxn>
                <a:cxn ang="0">
                  <a:pos x="T8" y="T9"/>
                </a:cxn>
              </a:cxnLst>
              <a:rect l="0" t="0" r="r" b="b"/>
              <a:pathLst>
                <a:path w="458" h="394">
                  <a:moveTo>
                    <a:pt x="382" y="394"/>
                  </a:moveTo>
                  <a:cubicBezTo>
                    <a:pt x="245" y="348"/>
                    <a:pt x="116" y="281"/>
                    <a:pt x="0" y="198"/>
                  </a:cubicBezTo>
                  <a:lnTo>
                    <a:pt x="144" y="0"/>
                  </a:lnTo>
                  <a:cubicBezTo>
                    <a:pt x="239" y="68"/>
                    <a:pt x="345" y="122"/>
                    <a:pt x="458" y="160"/>
                  </a:cubicBezTo>
                  <a:lnTo>
                    <a:pt x="382" y="394"/>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1" name="Freeform 15"/>
            <p:cNvSpPr>
              <a:spLocks noChangeArrowheads="1"/>
            </p:cNvSpPr>
            <p:nvPr/>
          </p:nvSpPr>
          <p:spPr bwMode="auto">
            <a:xfrm>
              <a:off x="793750" y="2038224"/>
              <a:ext cx="335051" cy="236663"/>
            </a:xfrm>
            <a:custGeom>
              <a:avLst/>
              <a:gdLst>
                <a:gd name="T0" fmla="*/ 424 w 424"/>
                <a:gd name="T1" fmla="*/ 300 h 300"/>
                <a:gd name="T2" fmla="*/ 0 w 424"/>
                <a:gd name="T3" fmla="*/ 233 h 300"/>
                <a:gd name="T4" fmla="*/ 76 w 424"/>
                <a:gd name="T5" fmla="*/ 0 h 300"/>
                <a:gd name="T6" fmla="*/ 424 w 424"/>
                <a:gd name="T7" fmla="*/ 54 h 300"/>
                <a:gd name="T8" fmla="*/ 424 w 424"/>
                <a:gd name="T9" fmla="*/ 300 h 300"/>
              </a:gdLst>
              <a:ahLst/>
              <a:cxnLst>
                <a:cxn ang="0">
                  <a:pos x="T0" y="T1"/>
                </a:cxn>
                <a:cxn ang="0">
                  <a:pos x="T2" y="T3"/>
                </a:cxn>
                <a:cxn ang="0">
                  <a:pos x="T4" y="T5"/>
                </a:cxn>
                <a:cxn ang="0">
                  <a:pos x="T6" y="T7"/>
                </a:cxn>
                <a:cxn ang="0">
                  <a:pos x="T8" y="T9"/>
                </a:cxn>
              </a:cxnLst>
              <a:rect l="0" t="0" r="r" b="b"/>
              <a:pathLst>
                <a:path w="424" h="300">
                  <a:moveTo>
                    <a:pt x="424" y="300"/>
                  </a:moveTo>
                  <a:cubicBezTo>
                    <a:pt x="276" y="299"/>
                    <a:pt x="134" y="275"/>
                    <a:pt x="0" y="233"/>
                  </a:cubicBezTo>
                  <a:lnTo>
                    <a:pt x="76" y="0"/>
                  </a:lnTo>
                  <a:cubicBezTo>
                    <a:pt x="186" y="34"/>
                    <a:pt x="303" y="53"/>
                    <a:pt x="424" y="54"/>
                  </a:cubicBezTo>
                  <a:lnTo>
                    <a:pt x="424" y="30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2" name="Freeform 16"/>
            <p:cNvSpPr>
              <a:spLocks noChangeArrowheads="1"/>
            </p:cNvSpPr>
            <p:nvPr/>
          </p:nvSpPr>
          <p:spPr bwMode="auto">
            <a:xfrm>
              <a:off x="1144756" y="2036895"/>
              <a:ext cx="336380" cy="237992"/>
            </a:xfrm>
            <a:custGeom>
              <a:avLst/>
              <a:gdLst>
                <a:gd name="T0" fmla="*/ 424 w 424"/>
                <a:gd name="T1" fmla="*/ 234 h 301"/>
                <a:gd name="T2" fmla="*/ 0 w 424"/>
                <a:gd name="T3" fmla="*/ 301 h 301"/>
                <a:gd name="T4" fmla="*/ 0 w 424"/>
                <a:gd name="T5" fmla="*/ 55 h 301"/>
                <a:gd name="T6" fmla="*/ 348 w 424"/>
                <a:gd name="T7" fmla="*/ 0 h 301"/>
                <a:gd name="T8" fmla="*/ 424 w 424"/>
                <a:gd name="T9" fmla="*/ 234 h 301"/>
              </a:gdLst>
              <a:ahLst/>
              <a:cxnLst>
                <a:cxn ang="0">
                  <a:pos x="T0" y="T1"/>
                </a:cxn>
                <a:cxn ang="0">
                  <a:pos x="T2" y="T3"/>
                </a:cxn>
                <a:cxn ang="0">
                  <a:pos x="T4" y="T5"/>
                </a:cxn>
                <a:cxn ang="0">
                  <a:pos x="T6" y="T7"/>
                </a:cxn>
                <a:cxn ang="0">
                  <a:pos x="T8" y="T9"/>
                </a:cxn>
              </a:cxnLst>
              <a:rect l="0" t="0" r="r" b="b"/>
              <a:pathLst>
                <a:path w="424" h="301">
                  <a:moveTo>
                    <a:pt x="424" y="234"/>
                  </a:moveTo>
                  <a:cubicBezTo>
                    <a:pt x="290" y="276"/>
                    <a:pt x="148" y="300"/>
                    <a:pt x="0" y="301"/>
                  </a:cubicBezTo>
                  <a:lnTo>
                    <a:pt x="0" y="55"/>
                  </a:lnTo>
                  <a:cubicBezTo>
                    <a:pt x="121" y="54"/>
                    <a:pt x="238" y="35"/>
                    <a:pt x="348" y="0"/>
                  </a:cubicBezTo>
                  <a:lnTo>
                    <a:pt x="424" y="234"/>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3" name="Freeform 17"/>
            <p:cNvSpPr>
              <a:spLocks noChangeArrowheads="1"/>
            </p:cNvSpPr>
            <p:nvPr/>
          </p:nvSpPr>
          <p:spPr bwMode="auto">
            <a:xfrm>
              <a:off x="1437260" y="1905268"/>
              <a:ext cx="361642" cy="311118"/>
            </a:xfrm>
            <a:custGeom>
              <a:avLst/>
              <a:gdLst>
                <a:gd name="T0" fmla="*/ 458 w 458"/>
                <a:gd name="T1" fmla="*/ 198 h 393"/>
                <a:gd name="T2" fmla="*/ 75 w 458"/>
                <a:gd name="T3" fmla="*/ 393 h 393"/>
                <a:gd name="T4" fmla="*/ 0 w 458"/>
                <a:gd name="T5" fmla="*/ 160 h 393"/>
                <a:gd name="T6" fmla="*/ 313 w 458"/>
                <a:gd name="T7" fmla="*/ 0 h 393"/>
                <a:gd name="T8" fmla="*/ 458 w 458"/>
                <a:gd name="T9" fmla="*/ 198 h 393"/>
              </a:gdLst>
              <a:ahLst/>
              <a:cxnLst>
                <a:cxn ang="0">
                  <a:pos x="T0" y="T1"/>
                </a:cxn>
                <a:cxn ang="0">
                  <a:pos x="T2" y="T3"/>
                </a:cxn>
                <a:cxn ang="0">
                  <a:pos x="T4" y="T5"/>
                </a:cxn>
                <a:cxn ang="0">
                  <a:pos x="T6" y="T7"/>
                </a:cxn>
                <a:cxn ang="0">
                  <a:pos x="T8" y="T9"/>
                </a:cxn>
              </a:cxnLst>
              <a:rect l="0" t="0" r="r" b="b"/>
              <a:pathLst>
                <a:path w="458" h="393">
                  <a:moveTo>
                    <a:pt x="458" y="198"/>
                  </a:moveTo>
                  <a:cubicBezTo>
                    <a:pt x="342" y="281"/>
                    <a:pt x="213" y="347"/>
                    <a:pt x="75" y="393"/>
                  </a:cubicBezTo>
                  <a:lnTo>
                    <a:pt x="0" y="160"/>
                  </a:lnTo>
                  <a:cubicBezTo>
                    <a:pt x="113" y="122"/>
                    <a:pt x="218" y="68"/>
                    <a:pt x="313" y="0"/>
                  </a:cubicBezTo>
                  <a:lnTo>
                    <a:pt x="458" y="198"/>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4" name="Freeform 18"/>
            <p:cNvSpPr>
              <a:spLocks noChangeArrowheads="1"/>
            </p:cNvSpPr>
            <p:nvPr/>
          </p:nvSpPr>
          <p:spPr bwMode="auto">
            <a:xfrm>
              <a:off x="1697855" y="1699185"/>
              <a:ext cx="354994" cy="353665"/>
            </a:xfrm>
            <a:custGeom>
              <a:avLst/>
              <a:gdLst>
                <a:gd name="T0" fmla="*/ 447 w 447"/>
                <a:gd name="T1" fmla="*/ 144 h 447"/>
                <a:gd name="T2" fmla="*/ 144 w 447"/>
                <a:gd name="T3" fmla="*/ 447 h 447"/>
                <a:gd name="T4" fmla="*/ 0 w 447"/>
                <a:gd name="T5" fmla="*/ 249 h 447"/>
                <a:gd name="T6" fmla="*/ 249 w 447"/>
                <a:gd name="T7" fmla="*/ 0 h 447"/>
                <a:gd name="T8" fmla="*/ 447 w 447"/>
                <a:gd name="T9" fmla="*/ 144 h 447"/>
              </a:gdLst>
              <a:ahLst/>
              <a:cxnLst>
                <a:cxn ang="0">
                  <a:pos x="T0" y="T1"/>
                </a:cxn>
                <a:cxn ang="0">
                  <a:pos x="T2" y="T3"/>
                </a:cxn>
                <a:cxn ang="0">
                  <a:pos x="T4" y="T5"/>
                </a:cxn>
                <a:cxn ang="0">
                  <a:pos x="T6" y="T7"/>
                </a:cxn>
                <a:cxn ang="0">
                  <a:pos x="T8" y="T9"/>
                </a:cxn>
              </a:cxnLst>
              <a:rect l="0" t="0" r="r" b="b"/>
              <a:pathLst>
                <a:path w="447" h="447">
                  <a:moveTo>
                    <a:pt x="447" y="144"/>
                  </a:moveTo>
                  <a:cubicBezTo>
                    <a:pt x="362" y="260"/>
                    <a:pt x="260" y="362"/>
                    <a:pt x="144" y="447"/>
                  </a:cubicBezTo>
                  <a:lnTo>
                    <a:pt x="0" y="249"/>
                  </a:lnTo>
                  <a:cubicBezTo>
                    <a:pt x="95" y="179"/>
                    <a:pt x="179" y="95"/>
                    <a:pt x="249" y="0"/>
                  </a:cubicBezTo>
                  <a:lnTo>
                    <a:pt x="447" y="144"/>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5" name="Freeform 19"/>
            <p:cNvSpPr>
              <a:spLocks noChangeArrowheads="1"/>
            </p:cNvSpPr>
            <p:nvPr/>
          </p:nvSpPr>
          <p:spPr bwMode="auto">
            <a:xfrm>
              <a:off x="1905268" y="1435931"/>
              <a:ext cx="311118" cy="362971"/>
            </a:xfrm>
            <a:custGeom>
              <a:avLst/>
              <a:gdLst>
                <a:gd name="T0" fmla="*/ 394 w 394"/>
                <a:gd name="T1" fmla="*/ 76 h 458"/>
                <a:gd name="T2" fmla="*/ 198 w 394"/>
                <a:gd name="T3" fmla="*/ 458 h 458"/>
                <a:gd name="T4" fmla="*/ 0 w 394"/>
                <a:gd name="T5" fmla="*/ 314 h 458"/>
                <a:gd name="T6" fmla="*/ 160 w 394"/>
                <a:gd name="T7" fmla="*/ 0 h 458"/>
                <a:gd name="T8" fmla="*/ 394 w 394"/>
                <a:gd name="T9" fmla="*/ 76 h 458"/>
              </a:gdLst>
              <a:ahLst/>
              <a:cxnLst>
                <a:cxn ang="0">
                  <a:pos x="T0" y="T1"/>
                </a:cxn>
                <a:cxn ang="0">
                  <a:pos x="T2" y="T3"/>
                </a:cxn>
                <a:cxn ang="0">
                  <a:pos x="T4" y="T5"/>
                </a:cxn>
                <a:cxn ang="0">
                  <a:pos x="T6" y="T7"/>
                </a:cxn>
                <a:cxn ang="0">
                  <a:pos x="T8" y="T9"/>
                </a:cxn>
              </a:cxnLst>
              <a:rect l="0" t="0" r="r" b="b"/>
              <a:pathLst>
                <a:path w="394" h="458">
                  <a:moveTo>
                    <a:pt x="394" y="76"/>
                  </a:moveTo>
                  <a:cubicBezTo>
                    <a:pt x="348" y="214"/>
                    <a:pt x="281" y="343"/>
                    <a:pt x="198" y="458"/>
                  </a:cubicBezTo>
                  <a:lnTo>
                    <a:pt x="0" y="314"/>
                  </a:lnTo>
                  <a:cubicBezTo>
                    <a:pt x="68" y="219"/>
                    <a:pt x="122" y="114"/>
                    <a:pt x="160" y="0"/>
                  </a:cubicBezTo>
                  <a:lnTo>
                    <a:pt x="394" y="76"/>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6" name="Freeform 20"/>
            <p:cNvSpPr>
              <a:spLocks noChangeArrowheads="1"/>
            </p:cNvSpPr>
            <p:nvPr/>
          </p:nvSpPr>
          <p:spPr bwMode="auto">
            <a:xfrm>
              <a:off x="2036895" y="1146086"/>
              <a:ext cx="237992" cy="335051"/>
            </a:xfrm>
            <a:custGeom>
              <a:avLst/>
              <a:gdLst>
                <a:gd name="T0" fmla="*/ 300 w 300"/>
                <a:gd name="T1" fmla="*/ 0 h 424"/>
                <a:gd name="T2" fmla="*/ 233 w 300"/>
                <a:gd name="T3" fmla="*/ 424 h 424"/>
                <a:gd name="T4" fmla="*/ 0 w 300"/>
                <a:gd name="T5" fmla="*/ 348 h 424"/>
                <a:gd name="T6" fmla="*/ 54 w 300"/>
                <a:gd name="T7" fmla="*/ 0 h 424"/>
                <a:gd name="T8" fmla="*/ 300 w 300"/>
                <a:gd name="T9" fmla="*/ 0 h 424"/>
              </a:gdLst>
              <a:ahLst/>
              <a:cxnLst>
                <a:cxn ang="0">
                  <a:pos x="T0" y="T1"/>
                </a:cxn>
                <a:cxn ang="0">
                  <a:pos x="T2" y="T3"/>
                </a:cxn>
                <a:cxn ang="0">
                  <a:pos x="T4" y="T5"/>
                </a:cxn>
                <a:cxn ang="0">
                  <a:pos x="T6" y="T7"/>
                </a:cxn>
                <a:cxn ang="0">
                  <a:pos x="T8" y="T9"/>
                </a:cxn>
              </a:cxnLst>
              <a:rect l="0" t="0" r="r" b="b"/>
              <a:pathLst>
                <a:path w="300" h="424">
                  <a:moveTo>
                    <a:pt x="300" y="0"/>
                  </a:moveTo>
                  <a:cubicBezTo>
                    <a:pt x="299" y="148"/>
                    <a:pt x="275" y="290"/>
                    <a:pt x="233" y="424"/>
                  </a:cubicBezTo>
                  <a:lnTo>
                    <a:pt x="0" y="348"/>
                  </a:lnTo>
                  <a:cubicBezTo>
                    <a:pt x="34" y="238"/>
                    <a:pt x="53" y="121"/>
                    <a:pt x="54" y="0"/>
                  </a:cubicBezTo>
                  <a:lnTo>
                    <a:pt x="30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7" name="Freeform 21"/>
            <p:cNvSpPr>
              <a:spLocks noChangeArrowheads="1"/>
            </p:cNvSpPr>
            <p:nvPr/>
          </p:nvSpPr>
          <p:spPr bwMode="auto">
            <a:xfrm>
              <a:off x="2036895" y="793750"/>
              <a:ext cx="237992" cy="336380"/>
            </a:xfrm>
            <a:custGeom>
              <a:avLst/>
              <a:gdLst>
                <a:gd name="T0" fmla="*/ 233 w 300"/>
                <a:gd name="T1" fmla="*/ 0 h 424"/>
                <a:gd name="T2" fmla="*/ 300 w 300"/>
                <a:gd name="T3" fmla="*/ 424 h 424"/>
                <a:gd name="T4" fmla="*/ 54 w 300"/>
                <a:gd name="T5" fmla="*/ 424 h 424"/>
                <a:gd name="T6" fmla="*/ 0 w 300"/>
                <a:gd name="T7" fmla="*/ 75 h 424"/>
                <a:gd name="T8" fmla="*/ 233 w 300"/>
                <a:gd name="T9" fmla="*/ 0 h 424"/>
              </a:gdLst>
              <a:ahLst/>
              <a:cxnLst>
                <a:cxn ang="0">
                  <a:pos x="T0" y="T1"/>
                </a:cxn>
                <a:cxn ang="0">
                  <a:pos x="T2" y="T3"/>
                </a:cxn>
                <a:cxn ang="0">
                  <a:pos x="T4" y="T5"/>
                </a:cxn>
                <a:cxn ang="0">
                  <a:pos x="T6" y="T7"/>
                </a:cxn>
                <a:cxn ang="0">
                  <a:pos x="T8" y="T9"/>
                </a:cxn>
              </a:cxnLst>
              <a:rect l="0" t="0" r="r" b="b"/>
              <a:pathLst>
                <a:path w="300" h="424">
                  <a:moveTo>
                    <a:pt x="233" y="0"/>
                  </a:moveTo>
                  <a:cubicBezTo>
                    <a:pt x="275" y="134"/>
                    <a:pt x="299" y="276"/>
                    <a:pt x="300" y="424"/>
                  </a:cubicBezTo>
                  <a:lnTo>
                    <a:pt x="54" y="424"/>
                  </a:lnTo>
                  <a:cubicBezTo>
                    <a:pt x="53" y="302"/>
                    <a:pt x="34" y="185"/>
                    <a:pt x="0" y="75"/>
                  </a:cubicBezTo>
                  <a:lnTo>
                    <a:pt x="233"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8" name="Freeform 22"/>
            <p:cNvSpPr>
              <a:spLocks noChangeArrowheads="1"/>
            </p:cNvSpPr>
            <p:nvPr/>
          </p:nvSpPr>
          <p:spPr bwMode="auto">
            <a:xfrm>
              <a:off x="1905268" y="475985"/>
              <a:ext cx="311118" cy="361642"/>
            </a:xfrm>
            <a:custGeom>
              <a:avLst/>
              <a:gdLst>
                <a:gd name="T0" fmla="*/ 198 w 393"/>
                <a:gd name="T1" fmla="*/ 0 h 458"/>
                <a:gd name="T2" fmla="*/ 393 w 393"/>
                <a:gd name="T3" fmla="*/ 382 h 458"/>
                <a:gd name="T4" fmla="*/ 160 w 393"/>
                <a:gd name="T5" fmla="*/ 458 h 458"/>
                <a:gd name="T6" fmla="*/ 0 w 393"/>
                <a:gd name="T7" fmla="*/ 144 h 458"/>
                <a:gd name="T8" fmla="*/ 198 w 393"/>
                <a:gd name="T9" fmla="*/ 0 h 458"/>
              </a:gdLst>
              <a:ahLst/>
              <a:cxnLst>
                <a:cxn ang="0">
                  <a:pos x="T0" y="T1"/>
                </a:cxn>
                <a:cxn ang="0">
                  <a:pos x="T2" y="T3"/>
                </a:cxn>
                <a:cxn ang="0">
                  <a:pos x="T4" y="T5"/>
                </a:cxn>
                <a:cxn ang="0">
                  <a:pos x="T6" y="T7"/>
                </a:cxn>
                <a:cxn ang="0">
                  <a:pos x="T8" y="T9"/>
                </a:cxn>
              </a:cxnLst>
              <a:rect l="0" t="0" r="r" b="b"/>
              <a:pathLst>
                <a:path w="393" h="458">
                  <a:moveTo>
                    <a:pt x="198" y="0"/>
                  </a:moveTo>
                  <a:cubicBezTo>
                    <a:pt x="281" y="116"/>
                    <a:pt x="348" y="244"/>
                    <a:pt x="393" y="382"/>
                  </a:cubicBezTo>
                  <a:lnTo>
                    <a:pt x="160" y="458"/>
                  </a:lnTo>
                  <a:cubicBezTo>
                    <a:pt x="122" y="345"/>
                    <a:pt x="68" y="239"/>
                    <a:pt x="0" y="144"/>
                  </a:cubicBezTo>
                  <a:lnTo>
                    <a:pt x="198"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9" name="Freeform 23"/>
            <p:cNvSpPr>
              <a:spLocks noChangeArrowheads="1"/>
            </p:cNvSpPr>
            <p:nvPr/>
          </p:nvSpPr>
          <p:spPr bwMode="auto">
            <a:xfrm>
              <a:off x="1697855" y="222037"/>
              <a:ext cx="354994" cy="354994"/>
            </a:xfrm>
            <a:custGeom>
              <a:avLst/>
              <a:gdLst>
                <a:gd name="T0" fmla="*/ 144 w 447"/>
                <a:gd name="T1" fmla="*/ 0 h 448"/>
                <a:gd name="T2" fmla="*/ 447 w 447"/>
                <a:gd name="T3" fmla="*/ 304 h 448"/>
                <a:gd name="T4" fmla="*/ 249 w 447"/>
                <a:gd name="T5" fmla="*/ 448 h 448"/>
                <a:gd name="T6" fmla="*/ 0 w 447"/>
                <a:gd name="T7" fmla="*/ 199 h 448"/>
                <a:gd name="T8" fmla="*/ 144 w 447"/>
                <a:gd name="T9" fmla="*/ 0 h 448"/>
              </a:gdLst>
              <a:ahLst/>
              <a:cxnLst>
                <a:cxn ang="0">
                  <a:pos x="T0" y="T1"/>
                </a:cxn>
                <a:cxn ang="0">
                  <a:pos x="T2" y="T3"/>
                </a:cxn>
                <a:cxn ang="0">
                  <a:pos x="T4" y="T5"/>
                </a:cxn>
                <a:cxn ang="0">
                  <a:pos x="T6" y="T7"/>
                </a:cxn>
                <a:cxn ang="0">
                  <a:pos x="T8" y="T9"/>
                </a:cxn>
              </a:cxnLst>
              <a:rect l="0" t="0" r="r" b="b"/>
              <a:pathLst>
                <a:path w="447" h="448">
                  <a:moveTo>
                    <a:pt x="144" y="0"/>
                  </a:moveTo>
                  <a:cubicBezTo>
                    <a:pt x="260" y="86"/>
                    <a:pt x="362" y="188"/>
                    <a:pt x="447" y="304"/>
                  </a:cubicBezTo>
                  <a:lnTo>
                    <a:pt x="249" y="448"/>
                  </a:lnTo>
                  <a:cubicBezTo>
                    <a:pt x="179" y="353"/>
                    <a:pt x="95" y="269"/>
                    <a:pt x="0" y="199"/>
                  </a:cubicBezTo>
                  <a:lnTo>
                    <a:pt x="144"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90" name="Freeform 24"/>
            <p:cNvSpPr>
              <a:spLocks noChangeArrowheads="1"/>
            </p:cNvSpPr>
            <p:nvPr/>
          </p:nvSpPr>
          <p:spPr bwMode="auto">
            <a:xfrm>
              <a:off x="1437260" y="58501"/>
              <a:ext cx="361642" cy="311118"/>
            </a:xfrm>
            <a:custGeom>
              <a:avLst/>
              <a:gdLst>
                <a:gd name="T0" fmla="*/ 75 w 458"/>
                <a:gd name="T1" fmla="*/ 0 h 394"/>
                <a:gd name="T2" fmla="*/ 458 w 458"/>
                <a:gd name="T3" fmla="*/ 195 h 394"/>
                <a:gd name="T4" fmla="*/ 313 w 458"/>
                <a:gd name="T5" fmla="*/ 394 h 394"/>
                <a:gd name="T6" fmla="*/ 0 w 458"/>
                <a:gd name="T7" fmla="*/ 233 h 394"/>
                <a:gd name="T8" fmla="*/ 75 w 458"/>
                <a:gd name="T9" fmla="*/ 0 h 394"/>
              </a:gdLst>
              <a:ahLst/>
              <a:cxnLst>
                <a:cxn ang="0">
                  <a:pos x="T0" y="T1"/>
                </a:cxn>
                <a:cxn ang="0">
                  <a:pos x="T2" y="T3"/>
                </a:cxn>
                <a:cxn ang="0">
                  <a:pos x="T4" y="T5"/>
                </a:cxn>
                <a:cxn ang="0">
                  <a:pos x="T6" y="T7"/>
                </a:cxn>
                <a:cxn ang="0">
                  <a:pos x="T8" y="T9"/>
                </a:cxn>
              </a:cxnLst>
              <a:rect l="0" t="0" r="r" b="b"/>
              <a:pathLst>
                <a:path w="458" h="394">
                  <a:moveTo>
                    <a:pt x="75" y="0"/>
                  </a:moveTo>
                  <a:cubicBezTo>
                    <a:pt x="213" y="46"/>
                    <a:pt x="342" y="112"/>
                    <a:pt x="458" y="195"/>
                  </a:cubicBezTo>
                  <a:lnTo>
                    <a:pt x="313" y="394"/>
                  </a:lnTo>
                  <a:cubicBezTo>
                    <a:pt x="218" y="326"/>
                    <a:pt x="113" y="271"/>
                    <a:pt x="0" y="233"/>
                  </a:cubicBezTo>
                  <a:lnTo>
                    <a:pt x="75"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91" name="Freeform 25"/>
            <p:cNvSpPr>
              <a:spLocks noChangeArrowheads="1"/>
            </p:cNvSpPr>
            <p:nvPr/>
          </p:nvSpPr>
          <p:spPr bwMode="auto">
            <a:xfrm>
              <a:off x="1144756" y="0"/>
              <a:ext cx="336380" cy="237992"/>
            </a:xfrm>
            <a:custGeom>
              <a:avLst/>
              <a:gdLst>
                <a:gd name="T0" fmla="*/ 0 w 424"/>
                <a:gd name="T1" fmla="*/ 0 h 300"/>
                <a:gd name="T2" fmla="*/ 424 w 424"/>
                <a:gd name="T3" fmla="*/ 67 h 300"/>
                <a:gd name="T4" fmla="*/ 348 w 424"/>
                <a:gd name="T5" fmla="*/ 300 h 300"/>
                <a:gd name="T6" fmla="*/ 0 w 424"/>
                <a:gd name="T7" fmla="*/ 245 h 300"/>
                <a:gd name="T8" fmla="*/ 0 w 424"/>
                <a:gd name="T9" fmla="*/ 0 h 300"/>
              </a:gdLst>
              <a:ahLst/>
              <a:cxnLst>
                <a:cxn ang="0">
                  <a:pos x="T0" y="T1"/>
                </a:cxn>
                <a:cxn ang="0">
                  <a:pos x="T2" y="T3"/>
                </a:cxn>
                <a:cxn ang="0">
                  <a:pos x="T4" y="T5"/>
                </a:cxn>
                <a:cxn ang="0">
                  <a:pos x="T6" y="T7"/>
                </a:cxn>
                <a:cxn ang="0">
                  <a:pos x="T8" y="T9"/>
                </a:cxn>
              </a:cxnLst>
              <a:rect l="0" t="0" r="r" b="b"/>
              <a:pathLst>
                <a:path w="424" h="300">
                  <a:moveTo>
                    <a:pt x="0" y="0"/>
                  </a:moveTo>
                  <a:cubicBezTo>
                    <a:pt x="148" y="1"/>
                    <a:pt x="290" y="24"/>
                    <a:pt x="424" y="67"/>
                  </a:cubicBezTo>
                  <a:lnTo>
                    <a:pt x="348" y="300"/>
                  </a:lnTo>
                  <a:cubicBezTo>
                    <a:pt x="238" y="265"/>
                    <a:pt x="121" y="246"/>
                    <a:pt x="0" y="245"/>
                  </a:cubicBez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2793" name="组合 24"/>
          <p:cNvGrpSpPr>
            <a:grpSpLocks/>
          </p:cNvGrpSpPr>
          <p:nvPr/>
        </p:nvGrpSpPr>
        <p:grpSpPr bwMode="auto">
          <a:xfrm>
            <a:off x="3543300" y="1712913"/>
            <a:ext cx="2274888" cy="2274887"/>
            <a:chOff x="0" y="0"/>
            <a:chExt cx="2274887" cy="2274887"/>
          </a:xfrm>
        </p:grpSpPr>
        <p:sp>
          <p:nvSpPr>
            <p:cNvPr id="17" name="Freeform 6"/>
            <p:cNvSpPr>
              <a:spLocks noChangeArrowheads="1"/>
            </p:cNvSpPr>
            <p:nvPr/>
          </p:nvSpPr>
          <p:spPr bwMode="auto">
            <a:xfrm>
              <a:off x="793750" y="0"/>
              <a:ext cx="335051" cy="237992"/>
            </a:xfrm>
            <a:custGeom>
              <a:avLst/>
              <a:gdLst>
                <a:gd name="T0" fmla="*/ 0 w 424"/>
                <a:gd name="T1" fmla="*/ 67 h 300"/>
                <a:gd name="T2" fmla="*/ 424 w 424"/>
                <a:gd name="T3" fmla="*/ 0 h 300"/>
                <a:gd name="T4" fmla="*/ 424 w 424"/>
                <a:gd name="T5" fmla="*/ 245 h 300"/>
                <a:gd name="T6" fmla="*/ 76 w 424"/>
                <a:gd name="T7" fmla="*/ 300 h 300"/>
                <a:gd name="T8" fmla="*/ 0 w 424"/>
                <a:gd name="T9" fmla="*/ 67 h 300"/>
              </a:gdLst>
              <a:ahLst/>
              <a:cxnLst>
                <a:cxn ang="0">
                  <a:pos x="T0" y="T1"/>
                </a:cxn>
                <a:cxn ang="0">
                  <a:pos x="T2" y="T3"/>
                </a:cxn>
                <a:cxn ang="0">
                  <a:pos x="T4" y="T5"/>
                </a:cxn>
                <a:cxn ang="0">
                  <a:pos x="T6" y="T7"/>
                </a:cxn>
                <a:cxn ang="0">
                  <a:pos x="T8" y="T9"/>
                </a:cxn>
              </a:cxnLst>
              <a:rect l="0" t="0" r="r" b="b"/>
              <a:pathLst>
                <a:path w="424" h="300">
                  <a:moveTo>
                    <a:pt x="0" y="67"/>
                  </a:moveTo>
                  <a:cubicBezTo>
                    <a:pt x="134" y="24"/>
                    <a:pt x="276" y="1"/>
                    <a:pt x="424" y="0"/>
                  </a:cubicBezTo>
                  <a:lnTo>
                    <a:pt x="424" y="245"/>
                  </a:lnTo>
                  <a:cubicBezTo>
                    <a:pt x="302" y="246"/>
                    <a:pt x="186" y="265"/>
                    <a:pt x="76" y="300"/>
                  </a:cubicBezTo>
                  <a:lnTo>
                    <a:pt x="0" y="67"/>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94" name="Freeform 7"/>
            <p:cNvSpPr>
              <a:spLocks noChangeArrowheads="1"/>
            </p:cNvSpPr>
            <p:nvPr/>
          </p:nvSpPr>
          <p:spPr bwMode="auto">
            <a:xfrm>
              <a:off x="474655" y="58501"/>
              <a:ext cx="362971" cy="311118"/>
            </a:xfrm>
            <a:custGeom>
              <a:avLst/>
              <a:gdLst>
                <a:gd name="T0" fmla="*/ 0 w 458"/>
                <a:gd name="T1" fmla="*/ 195 h 394"/>
                <a:gd name="T2" fmla="*/ 382 w 458"/>
                <a:gd name="T3" fmla="*/ 0 h 394"/>
                <a:gd name="T4" fmla="*/ 458 w 458"/>
                <a:gd name="T5" fmla="*/ 233 h 394"/>
                <a:gd name="T6" fmla="*/ 144 w 458"/>
                <a:gd name="T7" fmla="*/ 394 h 394"/>
                <a:gd name="T8" fmla="*/ 0 w 458"/>
                <a:gd name="T9" fmla="*/ 195 h 394"/>
              </a:gdLst>
              <a:ahLst/>
              <a:cxnLst>
                <a:cxn ang="0">
                  <a:pos x="T0" y="T1"/>
                </a:cxn>
                <a:cxn ang="0">
                  <a:pos x="T2" y="T3"/>
                </a:cxn>
                <a:cxn ang="0">
                  <a:pos x="T4" y="T5"/>
                </a:cxn>
                <a:cxn ang="0">
                  <a:pos x="T6" y="T7"/>
                </a:cxn>
                <a:cxn ang="0">
                  <a:pos x="T8" y="T9"/>
                </a:cxn>
              </a:cxnLst>
              <a:rect l="0" t="0" r="r" b="b"/>
              <a:pathLst>
                <a:path w="458" h="394">
                  <a:moveTo>
                    <a:pt x="0" y="195"/>
                  </a:moveTo>
                  <a:cubicBezTo>
                    <a:pt x="116" y="112"/>
                    <a:pt x="245" y="46"/>
                    <a:pt x="382" y="0"/>
                  </a:cubicBezTo>
                  <a:lnTo>
                    <a:pt x="458" y="233"/>
                  </a:lnTo>
                  <a:cubicBezTo>
                    <a:pt x="345" y="271"/>
                    <a:pt x="240" y="326"/>
                    <a:pt x="144" y="394"/>
                  </a:cubicBezTo>
                  <a:lnTo>
                    <a:pt x="0" y="195"/>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95" name="Freeform 8"/>
            <p:cNvSpPr>
              <a:spLocks noChangeArrowheads="1"/>
            </p:cNvSpPr>
            <p:nvPr/>
          </p:nvSpPr>
          <p:spPr bwMode="auto">
            <a:xfrm>
              <a:off x="222037" y="222037"/>
              <a:ext cx="354994" cy="354994"/>
            </a:xfrm>
            <a:custGeom>
              <a:avLst/>
              <a:gdLst>
                <a:gd name="T0" fmla="*/ 0 w 448"/>
                <a:gd name="T1" fmla="*/ 304 h 448"/>
                <a:gd name="T2" fmla="*/ 304 w 448"/>
                <a:gd name="T3" fmla="*/ 0 h 448"/>
                <a:gd name="T4" fmla="*/ 448 w 448"/>
                <a:gd name="T5" fmla="*/ 199 h 448"/>
                <a:gd name="T6" fmla="*/ 199 w 448"/>
                <a:gd name="T7" fmla="*/ 448 h 448"/>
                <a:gd name="T8" fmla="*/ 0 w 448"/>
                <a:gd name="T9" fmla="*/ 304 h 448"/>
              </a:gdLst>
              <a:ahLst/>
              <a:cxnLst>
                <a:cxn ang="0">
                  <a:pos x="T0" y="T1"/>
                </a:cxn>
                <a:cxn ang="0">
                  <a:pos x="T2" y="T3"/>
                </a:cxn>
                <a:cxn ang="0">
                  <a:pos x="T4" y="T5"/>
                </a:cxn>
                <a:cxn ang="0">
                  <a:pos x="T6" y="T7"/>
                </a:cxn>
                <a:cxn ang="0">
                  <a:pos x="T8" y="T9"/>
                </a:cxn>
              </a:cxnLst>
              <a:rect l="0" t="0" r="r" b="b"/>
              <a:pathLst>
                <a:path w="448" h="448">
                  <a:moveTo>
                    <a:pt x="0" y="304"/>
                  </a:moveTo>
                  <a:cubicBezTo>
                    <a:pt x="86" y="188"/>
                    <a:pt x="188" y="86"/>
                    <a:pt x="304" y="0"/>
                  </a:cubicBezTo>
                  <a:lnTo>
                    <a:pt x="448" y="199"/>
                  </a:lnTo>
                  <a:cubicBezTo>
                    <a:pt x="353" y="269"/>
                    <a:pt x="269" y="353"/>
                    <a:pt x="199" y="448"/>
                  </a:cubicBezTo>
                  <a:lnTo>
                    <a:pt x="0" y="30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96" name="Freeform 9"/>
            <p:cNvSpPr>
              <a:spLocks noChangeArrowheads="1"/>
            </p:cNvSpPr>
            <p:nvPr/>
          </p:nvSpPr>
          <p:spPr bwMode="auto">
            <a:xfrm>
              <a:off x="57171" y="475985"/>
              <a:ext cx="312448" cy="361642"/>
            </a:xfrm>
            <a:custGeom>
              <a:avLst/>
              <a:gdLst>
                <a:gd name="T0" fmla="*/ 0 w 394"/>
                <a:gd name="T1" fmla="*/ 382 h 458"/>
                <a:gd name="T2" fmla="*/ 195 w 394"/>
                <a:gd name="T3" fmla="*/ 0 h 458"/>
                <a:gd name="T4" fmla="*/ 394 w 394"/>
                <a:gd name="T5" fmla="*/ 144 h 458"/>
                <a:gd name="T6" fmla="*/ 233 w 394"/>
                <a:gd name="T7" fmla="*/ 458 h 458"/>
                <a:gd name="T8" fmla="*/ 0 w 394"/>
                <a:gd name="T9" fmla="*/ 382 h 458"/>
              </a:gdLst>
              <a:ahLst/>
              <a:cxnLst>
                <a:cxn ang="0">
                  <a:pos x="T0" y="T1"/>
                </a:cxn>
                <a:cxn ang="0">
                  <a:pos x="T2" y="T3"/>
                </a:cxn>
                <a:cxn ang="0">
                  <a:pos x="T4" y="T5"/>
                </a:cxn>
                <a:cxn ang="0">
                  <a:pos x="T6" y="T7"/>
                </a:cxn>
                <a:cxn ang="0">
                  <a:pos x="T8" y="T9"/>
                </a:cxn>
              </a:cxnLst>
              <a:rect l="0" t="0" r="r" b="b"/>
              <a:pathLst>
                <a:path w="394" h="458">
                  <a:moveTo>
                    <a:pt x="0" y="382"/>
                  </a:moveTo>
                  <a:cubicBezTo>
                    <a:pt x="46" y="244"/>
                    <a:pt x="112" y="116"/>
                    <a:pt x="195" y="0"/>
                  </a:cubicBezTo>
                  <a:lnTo>
                    <a:pt x="394" y="144"/>
                  </a:lnTo>
                  <a:cubicBezTo>
                    <a:pt x="326" y="239"/>
                    <a:pt x="271" y="345"/>
                    <a:pt x="233" y="458"/>
                  </a:cubicBezTo>
                  <a:lnTo>
                    <a:pt x="0" y="382"/>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97" name="Freeform 10"/>
            <p:cNvSpPr>
              <a:spLocks noChangeArrowheads="1"/>
            </p:cNvSpPr>
            <p:nvPr/>
          </p:nvSpPr>
          <p:spPr bwMode="auto">
            <a:xfrm>
              <a:off x="0" y="793750"/>
              <a:ext cx="237992" cy="336380"/>
            </a:xfrm>
            <a:custGeom>
              <a:avLst/>
              <a:gdLst>
                <a:gd name="T0" fmla="*/ 0 w 300"/>
                <a:gd name="T1" fmla="*/ 424 h 424"/>
                <a:gd name="T2" fmla="*/ 67 w 300"/>
                <a:gd name="T3" fmla="*/ 0 h 424"/>
                <a:gd name="T4" fmla="*/ 300 w 300"/>
                <a:gd name="T5" fmla="*/ 75 h 424"/>
                <a:gd name="T6" fmla="*/ 245 w 300"/>
                <a:gd name="T7" fmla="*/ 424 h 424"/>
                <a:gd name="T8" fmla="*/ 0 w 300"/>
                <a:gd name="T9" fmla="*/ 424 h 424"/>
              </a:gdLst>
              <a:ahLst/>
              <a:cxnLst>
                <a:cxn ang="0">
                  <a:pos x="T0" y="T1"/>
                </a:cxn>
                <a:cxn ang="0">
                  <a:pos x="T2" y="T3"/>
                </a:cxn>
                <a:cxn ang="0">
                  <a:pos x="T4" y="T5"/>
                </a:cxn>
                <a:cxn ang="0">
                  <a:pos x="T6" y="T7"/>
                </a:cxn>
                <a:cxn ang="0">
                  <a:pos x="T8" y="T9"/>
                </a:cxn>
              </a:cxnLst>
              <a:rect l="0" t="0" r="r" b="b"/>
              <a:pathLst>
                <a:path w="300" h="424">
                  <a:moveTo>
                    <a:pt x="0" y="424"/>
                  </a:moveTo>
                  <a:cubicBezTo>
                    <a:pt x="1" y="276"/>
                    <a:pt x="24" y="134"/>
                    <a:pt x="67" y="0"/>
                  </a:cubicBezTo>
                  <a:lnTo>
                    <a:pt x="300" y="75"/>
                  </a:lnTo>
                  <a:cubicBezTo>
                    <a:pt x="265" y="185"/>
                    <a:pt x="246" y="302"/>
                    <a:pt x="245" y="424"/>
                  </a:cubicBezTo>
                  <a:lnTo>
                    <a:pt x="0" y="42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98" name="Freeform 11"/>
            <p:cNvSpPr>
              <a:spLocks noChangeArrowheads="1"/>
            </p:cNvSpPr>
            <p:nvPr/>
          </p:nvSpPr>
          <p:spPr bwMode="auto">
            <a:xfrm>
              <a:off x="0" y="1146086"/>
              <a:ext cx="237992" cy="335051"/>
            </a:xfrm>
            <a:custGeom>
              <a:avLst/>
              <a:gdLst>
                <a:gd name="T0" fmla="*/ 67 w 300"/>
                <a:gd name="T1" fmla="*/ 424 h 424"/>
                <a:gd name="T2" fmla="*/ 0 w 300"/>
                <a:gd name="T3" fmla="*/ 0 h 424"/>
                <a:gd name="T4" fmla="*/ 245 w 300"/>
                <a:gd name="T5" fmla="*/ 0 h 424"/>
                <a:gd name="T6" fmla="*/ 300 w 300"/>
                <a:gd name="T7" fmla="*/ 348 h 424"/>
                <a:gd name="T8" fmla="*/ 67 w 300"/>
                <a:gd name="T9" fmla="*/ 424 h 424"/>
              </a:gdLst>
              <a:ahLst/>
              <a:cxnLst>
                <a:cxn ang="0">
                  <a:pos x="T0" y="T1"/>
                </a:cxn>
                <a:cxn ang="0">
                  <a:pos x="T2" y="T3"/>
                </a:cxn>
                <a:cxn ang="0">
                  <a:pos x="T4" y="T5"/>
                </a:cxn>
                <a:cxn ang="0">
                  <a:pos x="T6" y="T7"/>
                </a:cxn>
                <a:cxn ang="0">
                  <a:pos x="T8" y="T9"/>
                </a:cxn>
              </a:cxnLst>
              <a:rect l="0" t="0" r="r" b="b"/>
              <a:pathLst>
                <a:path w="300" h="424">
                  <a:moveTo>
                    <a:pt x="67" y="424"/>
                  </a:moveTo>
                  <a:cubicBezTo>
                    <a:pt x="24" y="290"/>
                    <a:pt x="1" y="148"/>
                    <a:pt x="0" y="0"/>
                  </a:cubicBezTo>
                  <a:lnTo>
                    <a:pt x="245" y="0"/>
                  </a:lnTo>
                  <a:cubicBezTo>
                    <a:pt x="246" y="121"/>
                    <a:pt x="266" y="238"/>
                    <a:pt x="300" y="348"/>
                  </a:cubicBezTo>
                  <a:lnTo>
                    <a:pt x="67" y="42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99" name="Freeform 12"/>
            <p:cNvSpPr>
              <a:spLocks noChangeArrowheads="1"/>
            </p:cNvSpPr>
            <p:nvPr/>
          </p:nvSpPr>
          <p:spPr bwMode="auto">
            <a:xfrm>
              <a:off x="57171" y="1435931"/>
              <a:ext cx="312448" cy="362971"/>
            </a:xfrm>
            <a:custGeom>
              <a:avLst/>
              <a:gdLst>
                <a:gd name="T0" fmla="*/ 195 w 394"/>
                <a:gd name="T1" fmla="*/ 458 h 458"/>
                <a:gd name="T2" fmla="*/ 0 w 394"/>
                <a:gd name="T3" fmla="*/ 76 h 458"/>
                <a:gd name="T4" fmla="*/ 234 w 394"/>
                <a:gd name="T5" fmla="*/ 0 h 458"/>
                <a:gd name="T6" fmla="*/ 394 w 394"/>
                <a:gd name="T7" fmla="*/ 314 h 458"/>
                <a:gd name="T8" fmla="*/ 195 w 394"/>
                <a:gd name="T9" fmla="*/ 458 h 458"/>
              </a:gdLst>
              <a:ahLst/>
              <a:cxnLst>
                <a:cxn ang="0">
                  <a:pos x="T0" y="T1"/>
                </a:cxn>
                <a:cxn ang="0">
                  <a:pos x="T2" y="T3"/>
                </a:cxn>
                <a:cxn ang="0">
                  <a:pos x="T4" y="T5"/>
                </a:cxn>
                <a:cxn ang="0">
                  <a:pos x="T6" y="T7"/>
                </a:cxn>
                <a:cxn ang="0">
                  <a:pos x="T8" y="T9"/>
                </a:cxn>
              </a:cxnLst>
              <a:rect l="0" t="0" r="r" b="b"/>
              <a:pathLst>
                <a:path w="394" h="458">
                  <a:moveTo>
                    <a:pt x="195" y="458"/>
                  </a:moveTo>
                  <a:cubicBezTo>
                    <a:pt x="112" y="343"/>
                    <a:pt x="46" y="214"/>
                    <a:pt x="0" y="76"/>
                  </a:cubicBezTo>
                  <a:lnTo>
                    <a:pt x="234" y="0"/>
                  </a:lnTo>
                  <a:cubicBezTo>
                    <a:pt x="271" y="114"/>
                    <a:pt x="326" y="219"/>
                    <a:pt x="394" y="314"/>
                  </a:cubicBezTo>
                  <a:lnTo>
                    <a:pt x="195" y="45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00" name="Freeform 13"/>
            <p:cNvSpPr>
              <a:spLocks noChangeArrowheads="1"/>
            </p:cNvSpPr>
            <p:nvPr/>
          </p:nvSpPr>
          <p:spPr bwMode="auto">
            <a:xfrm>
              <a:off x="222037" y="1699185"/>
              <a:ext cx="354994" cy="353665"/>
            </a:xfrm>
            <a:custGeom>
              <a:avLst/>
              <a:gdLst>
                <a:gd name="T0" fmla="*/ 304 w 448"/>
                <a:gd name="T1" fmla="*/ 447 h 447"/>
                <a:gd name="T2" fmla="*/ 0 w 448"/>
                <a:gd name="T3" fmla="*/ 144 h 447"/>
                <a:gd name="T4" fmla="*/ 199 w 448"/>
                <a:gd name="T5" fmla="*/ 0 h 447"/>
                <a:gd name="T6" fmla="*/ 448 w 448"/>
                <a:gd name="T7" fmla="*/ 249 h 447"/>
                <a:gd name="T8" fmla="*/ 304 w 448"/>
                <a:gd name="T9" fmla="*/ 447 h 447"/>
              </a:gdLst>
              <a:ahLst/>
              <a:cxnLst>
                <a:cxn ang="0">
                  <a:pos x="T0" y="T1"/>
                </a:cxn>
                <a:cxn ang="0">
                  <a:pos x="T2" y="T3"/>
                </a:cxn>
                <a:cxn ang="0">
                  <a:pos x="T4" y="T5"/>
                </a:cxn>
                <a:cxn ang="0">
                  <a:pos x="T6" y="T7"/>
                </a:cxn>
                <a:cxn ang="0">
                  <a:pos x="T8" y="T9"/>
                </a:cxn>
              </a:cxnLst>
              <a:rect l="0" t="0" r="r" b="b"/>
              <a:pathLst>
                <a:path w="448" h="447">
                  <a:moveTo>
                    <a:pt x="304" y="447"/>
                  </a:moveTo>
                  <a:cubicBezTo>
                    <a:pt x="188" y="362"/>
                    <a:pt x="86" y="260"/>
                    <a:pt x="0" y="144"/>
                  </a:cubicBezTo>
                  <a:lnTo>
                    <a:pt x="199" y="0"/>
                  </a:lnTo>
                  <a:cubicBezTo>
                    <a:pt x="269" y="95"/>
                    <a:pt x="353" y="179"/>
                    <a:pt x="448" y="249"/>
                  </a:cubicBezTo>
                  <a:lnTo>
                    <a:pt x="304" y="447"/>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01" name="Freeform 14"/>
            <p:cNvSpPr>
              <a:spLocks noChangeArrowheads="1"/>
            </p:cNvSpPr>
            <p:nvPr/>
          </p:nvSpPr>
          <p:spPr bwMode="auto">
            <a:xfrm>
              <a:off x="474655" y="1905268"/>
              <a:ext cx="362971" cy="312448"/>
            </a:xfrm>
            <a:custGeom>
              <a:avLst/>
              <a:gdLst>
                <a:gd name="T0" fmla="*/ 382 w 458"/>
                <a:gd name="T1" fmla="*/ 394 h 394"/>
                <a:gd name="T2" fmla="*/ 0 w 458"/>
                <a:gd name="T3" fmla="*/ 198 h 394"/>
                <a:gd name="T4" fmla="*/ 144 w 458"/>
                <a:gd name="T5" fmla="*/ 0 h 394"/>
                <a:gd name="T6" fmla="*/ 458 w 458"/>
                <a:gd name="T7" fmla="*/ 160 h 394"/>
                <a:gd name="T8" fmla="*/ 382 w 458"/>
                <a:gd name="T9" fmla="*/ 394 h 394"/>
              </a:gdLst>
              <a:ahLst/>
              <a:cxnLst>
                <a:cxn ang="0">
                  <a:pos x="T0" y="T1"/>
                </a:cxn>
                <a:cxn ang="0">
                  <a:pos x="T2" y="T3"/>
                </a:cxn>
                <a:cxn ang="0">
                  <a:pos x="T4" y="T5"/>
                </a:cxn>
                <a:cxn ang="0">
                  <a:pos x="T6" y="T7"/>
                </a:cxn>
                <a:cxn ang="0">
                  <a:pos x="T8" y="T9"/>
                </a:cxn>
              </a:cxnLst>
              <a:rect l="0" t="0" r="r" b="b"/>
              <a:pathLst>
                <a:path w="458" h="394">
                  <a:moveTo>
                    <a:pt x="382" y="394"/>
                  </a:moveTo>
                  <a:cubicBezTo>
                    <a:pt x="245" y="348"/>
                    <a:pt x="116" y="281"/>
                    <a:pt x="0" y="198"/>
                  </a:cubicBezTo>
                  <a:lnTo>
                    <a:pt x="144" y="0"/>
                  </a:lnTo>
                  <a:cubicBezTo>
                    <a:pt x="239" y="68"/>
                    <a:pt x="345" y="122"/>
                    <a:pt x="458" y="160"/>
                  </a:cubicBezTo>
                  <a:lnTo>
                    <a:pt x="382" y="39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02" name="Freeform 15"/>
            <p:cNvSpPr>
              <a:spLocks noChangeArrowheads="1"/>
            </p:cNvSpPr>
            <p:nvPr/>
          </p:nvSpPr>
          <p:spPr bwMode="auto">
            <a:xfrm>
              <a:off x="793750" y="2038224"/>
              <a:ext cx="335051" cy="236663"/>
            </a:xfrm>
            <a:custGeom>
              <a:avLst/>
              <a:gdLst>
                <a:gd name="T0" fmla="*/ 424 w 424"/>
                <a:gd name="T1" fmla="*/ 300 h 300"/>
                <a:gd name="T2" fmla="*/ 0 w 424"/>
                <a:gd name="T3" fmla="*/ 233 h 300"/>
                <a:gd name="T4" fmla="*/ 76 w 424"/>
                <a:gd name="T5" fmla="*/ 0 h 300"/>
                <a:gd name="T6" fmla="*/ 424 w 424"/>
                <a:gd name="T7" fmla="*/ 54 h 300"/>
                <a:gd name="T8" fmla="*/ 424 w 424"/>
                <a:gd name="T9" fmla="*/ 300 h 300"/>
              </a:gdLst>
              <a:ahLst/>
              <a:cxnLst>
                <a:cxn ang="0">
                  <a:pos x="T0" y="T1"/>
                </a:cxn>
                <a:cxn ang="0">
                  <a:pos x="T2" y="T3"/>
                </a:cxn>
                <a:cxn ang="0">
                  <a:pos x="T4" y="T5"/>
                </a:cxn>
                <a:cxn ang="0">
                  <a:pos x="T6" y="T7"/>
                </a:cxn>
                <a:cxn ang="0">
                  <a:pos x="T8" y="T9"/>
                </a:cxn>
              </a:cxnLst>
              <a:rect l="0" t="0" r="r" b="b"/>
              <a:pathLst>
                <a:path w="424" h="300">
                  <a:moveTo>
                    <a:pt x="424" y="300"/>
                  </a:moveTo>
                  <a:cubicBezTo>
                    <a:pt x="276" y="299"/>
                    <a:pt x="134" y="275"/>
                    <a:pt x="0" y="233"/>
                  </a:cubicBezTo>
                  <a:lnTo>
                    <a:pt x="76" y="0"/>
                  </a:lnTo>
                  <a:cubicBezTo>
                    <a:pt x="186" y="34"/>
                    <a:pt x="303" y="53"/>
                    <a:pt x="424" y="54"/>
                  </a:cubicBezTo>
                  <a:lnTo>
                    <a:pt x="424" y="30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03" name="Freeform 16"/>
            <p:cNvSpPr>
              <a:spLocks noChangeArrowheads="1"/>
            </p:cNvSpPr>
            <p:nvPr/>
          </p:nvSpPr>
          <p:spPr bwMode="auto">
            <a:xfrm>
              <a:off x="1144756" y="2036895"/>
              <a:ext cx="336380" cy="237992"/>
            </a:xfrm>
            <a:custGeom>
              <a:avLst/>
              <a:gdLst>
                <a:gd name="T0" fmla="*/ 424 w 424"/>
                <a:gd name="T1" fmla="*/ 234 h 301"/>
                <a:gd name="T2" fmla="*/ 0 w 424"/>
                <a:gd name="T3" fmla="*/ 301 h 301"/>
                <a:gd name="T4" fmla="*/ 0 w 424"/>
                <a:gd name="T5" fmla="*/ 55 h 301"/>
                <a:gd name="T6" fmla="*/ 348 w 424"/>
                <a:gd name="T7" fmla="*/ 0 h 301"/>
                <a:gd name="T8" fmla="*/ 424 w 424"/>
                <a:gd name="T9" fmla="*/ 234 h 301"/>
              </a:gdLst>
              <a:ahLst/>
              <a:cxnLst>
                <a:cxn ang="0">
                  <a:pos x="T0" y="T1"/>
                </a:cxn>
                <a:cxn ang="0">
                  <a:pos x="T2" y="T3"/>
                </a:cxn>
                <a:cxn ang="0">
                  <a:pos x="T4" y="T5"/>
                </a:cxn>
                <a:cxn ang="0">
                  <a:pos x="T6" y="T7"/>
                </a:cxn>
                <a:cxn ang="0">
                  <a:pos x="T8" y="T9"/>
                </a:cxn>
              </a:cxnLst>
              <a:rect l="0" t="0" r="r" b="b"/>
              <a:pathLst>
                <a:path w="424" h="301">
                  <a:moveTo>
                    <a:pt x="424" y="234"/>
                  </a:moveTo>
                  <a:cubicBezTo>
                    <a:pt x="290" y="276"/>
                    <a:pt x="148" y="300"/>
                    <a:pt x="0" y="301"/>
                  </a:cubicBezTo>
                  <a:lnTo>
                    <a:pt x="0" y="55"/>
                  </a:lnTo>
                  <a:cubicBezTo>
                    <a:pt x="121" y="54"/>
                    <a:pt x="238" y="35"/>
                    <a:pt x="348" y="0"/>
                  </a:cubicBezTo>
                  <a:lnTo>
                    <a:pt x="424" y="23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04" name="Freeform 17"/>
            <p:cNvSpPr>
              <a:spLocks noChangeArrowheads="1"/>
            </p:cNvSpPr>
            <p:nvPr/>
          </p:nvSpPr>
          <p:spPr bwMode="auto">
            <a:xfrm>
              <a:off x="1437260" y="1905268"/>
              <a:ext cx="361642" cy="311118"/>
            </a:xfrm>
            <a:custGeom>
              <a:avLst/>
              <a:gdLst>
                <a:gd name="T0" fmla="*/ 458 w 458"/>
                <a:gd name="T1" fmla="*/ 198 h 393"/>
                <a:gd name="T2" fmla="*/ 75 w 458"/>
                <a:gd name="T3" fmla="*/ 393 h 393"/>
                <a:gd name="T4" fmla="*/ 0 w 458"/>
                <a:gd name="T5" fmla="*/ 160 h 393"/>
                <a:gd name="T6" fmla="*/ 313 w 458"/>
                <a:gd name="T7" fmla="*/ 0 h 393"/>
                <a:gd name="T8" fmla="*/ 458 w 458"/>
                <a:gd name="T9" fmla="*/ 198 h 393"/>
              </a:gdLst>
              <a:ahLst/>
              <a:cxnLst>
                <a:cxn ang="0">
                  <a:pos x="T0" y="T1"/>
                </a:cxn>
                <a:cxn ang="0">
                  <a:pos x="T2" y="T3"/>
                </a:cxn>
                <a:cxn ang="0">
                  <a:pos x="T4" y="T5"/>
                </a:cxn>
                <a:cxn ang="0">
                  <a:pos x="T6" y="T7"/>
                </a:cxn>
                <a:cxn ang="0">
                  <a:pos x="T8" y="T9"/>
                </a:cxn>
              </a:cxnLst>
              <a:rect l="0" t="0" r="r" b="b"/>
              <a:pathLst>
                <a:path w="458" h="393">
                  <a:moveTo>
                    <a:pt x="458" y="198"/>
                  </a:moveTo>
                  <a:cubicBezTo>
                    <a:pt x="342" y="281"/>
                    <a:pt x="213" y="347"/>
                    <a:pt x="75" y="393"/>
                  </a:cubicBezTo>
                  <a:lnTo>
                    <a:pt x="0" y="160"/>
                  </a:lnTo>
                  <a:cubicBezTo>
                    <a:pt x="113" y="122"/>
                    <a:pt x="218" y="68"/>
                    <a:pt x="313" y="0"/>
                  </a:cubicBezTo>
                  <a:lnTo>
                    <a:pt x="458" y="19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05" name="Freeform 18"/>
            <p:cNvSpPr>
              <a:spLocks noChangeArrowheads="1"/>
            </p:cNvSpPr>
            <p:nvPr/>
          </p:nvSpPr>
          <p:spPr bwMode="auto">
            <a:xfrm>
              <a:off x="1697855" y="1699185"/>
              <a:ext cx="354994" cy="353665"/>
            </a:xfrm>
            <a:custGeom>
              <a:avLst/>
              <a:gdLst>
                <a:gd name="T0" fmla="*/ 447 w 447"/>
                <a:gd name="T1" fmla="*/ 144 h 447"/>
                <a:gd name="T2" fmla="*/ 144 w 447"/>
                <a:gd name="T3" fmla="*/ 447 h 447"/>
                <a:gd name="T4" fmla="*/ 0 w 447"/>
                <a:gd name="T5" fmla="*/ 249 h 447"/>
                <a:gd name="T6" fmla="*/ 249 w 447"/>
                <a:gd name="T7" fmla="*/ 0 h 447"/>
                <a:gd name="T8" fmla="*/ 447 w 447"/>
                <a:gd name="T9" fmla="*/ 144 h 447"/>
              </a:gdLst>
              <a:ahLst/>
              <a:cxnLst>
                <a:cxn ang="0">
                  <a:pos x="T0" y="T1"/>
                </a:cxn>
                <a:cxn ang="0">
                  <a:pos x="T2" y="T3"/>
                </a:cxn>
                <a:cxn ang="0">
                  <a:pos x="T4" y="T5"/>
                </a:cxn>
                <a:cxn ang="0">
                  <a:pos x="T6" y="T7"/>
                </a:cxn>
                <a:cxn ang="0">
                  <a:pos x="T8" y="T9"/>
                </a:cxn>
              </a:cxnLst>
              <a:rect l="0" t="0" r="r" b="b"/>
              <a:pathLst>
                <a:path w="447" h="447">
                  <a:moveTo>
                    <a:pt x="447" y="144"/>
                  </a:moveTo>
                  <a:cubicBezTo>
                    <a:pt x="362" y="260"/>
                    <a:pt x="260" y="362"/>
                    <a:pt x="144" y="447"/>
                  </a:cubicBezTo>
                  <a:lnTo>
                    <a:pt x="0" y="249"/>
                  </a:lnTo>
                  <a:cubicBezTo>
                    <a:pt x="95" y="179"/>
                    <a:pt x="179" y="95"/>
                    <a:pt x="249" y="0"/>
                  </a:cubicBezTo>
                  <a:lnTo>
                    <a:pt x="447"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06" name="Freeform 19"/>
            <p:cNvSpPr>
              <a:spLocks noChangeArrowheads="1"/>
            </p:cNvSpPr>
            <p:nvPr/>
          </p:nvSpPr>
          <p:spPr bwMode="auto">
            <a:xfrm>
              <a:off x="1905268" y="1435931"/>
              <a:ext cx="311118" cy="362971"/>
            </a:xfrm>
            <a:custGeom>
              <a:avLst/>
              <a:gdLst>
                <a:gd name="T0" fmla="*/ 394 w 394"/>
                <a:gd name="T1" fmla="*/ 76 h 458"/>
                <a:gd name="T2" fmla="*/ 198 w 394"/>
                <a:gd name="T3" fmla="*/ 458 h 458"/>
                <a:gd name="T4" fmla="*/ 0 w 394"/>
                <a:gd name="T5" fmla="*/ 314 h 458"/>
                <a:gd name="T6" fmla="*/ 160 w 394"/>
                <a:gd name="T7" fmla="*/ 0 h 458"/>
                <a:gd name="T8" fmla="*/ 394 w 394"/>
                <a:gd name="T9" fmla="*/ 76 h 458"/>
              </a:gdLst>
              <a:ahLst/>
              <a:cxnLst>
                <a:cxn ang="0">
                  <a:pos x="T0" y="T1"/>
                </a:cxn>
                <a:cxn ang="0">
                  <a:pos x="T2" y="T3"/>
                </a:cxn>
                <a:cxn ang="0">
                  <a:pos x="T4" y="T5"/>
                </a:cxn>
                <a:cxn ang="0">
                  <a:pos x="T6" y="T7"/>
                </a:cxn>
                <a:cxn ang="0">
                  <a:pos x="T8" y="T9"/>
                </a:cxn>
              </a:cxnLst>
              <a:rect l="0" t="0" r="r" b="b"/>
              <a:pathLst>
                <a:path w="394" h="458">
                  <a:moveTo>
                    <a:pt x="394" y="76"/>
                  </a:moveTo>
                  <a:cubicBezTo>
                    <a:pt x="348" y="214"/>
                    <a:pt x="281" y="343"/>
                    <a:pt x="198" y="458"/>
                  </a:cubicBezTo>
                  <a:lnTo>
                    <a:pt x="0" y="314"/>
                  </a:lnTo>
                  <a:cubicBezTo>
                    <a:pt x="68" y="219"/>
                    <a:pt x="122" y="114"/>
                    <a:pt x="160" y="0"/>
                  </a:cubicBezTo>
                  <a:lnTo>
                    <a:pt x="394" y="76"/>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07" name="Freeform 20"/>
            <p:cNvSpPr>
              <a:spLocks noChangeArrowheads="1"/>
            </p:cNvSpPr>
            <p:nvPr/>
          </p:nvSpPr>
          <p:spPr bwMode="auto">
            <a:xfrm>
              <a:off x="2036895" y="1146086"/>
              <a:ext cx="237992" cy="335051"/>
            </a:xfrm>
            <a:custGeom>
              <a:avLst/>
              <a:gdLst>
                <a:gd name="T0" fmla="*/ 300 w 300"/>
                <a:gd name="T1" fmla="*/ 0 h 424"/>
                <a:gd name="T2" fmla="*/ 233 w 300"/>
                <a:gd name="T3" fmla="*/ 424 h 424"/>
                <a:gd name="T4" fmla="*/ 0 w 300"/>
                <a:gd name="T5" fmla="*/ 348 h 424"/>
                <a:gd name="T6" fmla="*/ 54 w 300"/>
                <a:gd name="T7" fmla="*/ 0 h 424"/>
                <a:gd name="T8" fmla="*/ 300 w 300"/>
                <a:gd name="T9" fmla="*/ 0 h 424"/>
              </a:gdLst>
              <a:ahLst/>
              <a:cxnLst>
                <a:cxn ang="0">
                  <a:pos x="T0" y="T1"/>
                </a:cxn>
                <a:cxn ang="0">
                  <a:pos x="T2" y="T3"/>
                </a:cxn>
                <a:cxn ang="0">
                  <a:pos x="T4" y="T5"/>
                </a:cxn>
                <a:cxn ang="0">
                  <a:pos x="T6" y="T7"/>
                </a:cxn>
                <a:cxn ang="0">
                  <a:pos x="T8" y="T9"/>
                </a:cxn>
              </a:cxnLst>
              <a:rect l="0" t="0" r="r" b="b"/>
              <a:pathLst>
                <a:path w="300" h="424">
                  <a:moveTo>
                    <a:pt x="300" y="0"/>
                  </a:moveTo>
                  <a:cubicBezTo>
                    <a:pt x="299" y="148"/>
                    <a:pt x="275" y="290"/>
                    <a:pt x="233" y="424"/>
                  </a:cubicBezTo>
                  <a:lnTo>
                    <a:pt x="0" y="348"/>
                  </a:lnTo>
                  <a:cubicBezTo>
                    <a:pt x="34" y="238"/>
                    <a:pt x="53" y="121"/>
                    <a:pt x="54" y="0"/>
                  </a:cubicBezTo>
                  <a:lnTo>
                    <a:pt x="30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08" name="Freeform 21"/>
            <p:cNvSpPr>
              <a:spLocks noChangeArrowheads="1"/>
            </p:cNvSpPr>
            <p:nvPr/>
          </p:nvSpPr>
          <p:spPr bwMode="auto">
            <a:xfrm>
              <a:off x="2036895" y="793750"/>
              <a:ext cx="237992" cy="336380"/>
            </a:xfrm>
            <a:custGeom>
              <a:avLst/>
              <a:gdLst>
                <a:gd name="T0" fmla="*/ 233 w 300"/>
                <a:gd name="T1" fmla="*/ 0 h 424"/>
                <a:gd name="T2" fmla="*/ 300 w 300"/>
                <a:gd name="T3" fmla="*/ 424 h 424"/>
                <a:gd name="T4" fmla="*/ 54 w 300"/>
                <a:gd name="T5" fmla="*/ 424 h 424"/>
                <a:gd name="T6" fmla="*/ 0 w 300"/>
                <a:gd name="T7" fmla="*/ 75 h 424"/>
                <a:gd name="T8" fmla="*/ 233 w 300"/>
                <a:gd name="T9" fmla="*/ 0 h 424"/>
              </a:gdLst>
              <a:ahLst/>
              <a:cxnLst>
                <a:cxn ang="0">
                  <a:pos x="T0" y="T1"/>
                </a:cxn>
                <a:cxn ang="0">
                  <a:pos x="T2" y="T3"/>
                </a:cxn>
                <a:cxn ang="0">
                  <a:pos x="T4" y="T5"/>
                </a:cxn>
                <a:cxn ang="0">
                  <a:pos x="T6" y="T7"/>
                </a:cxn>
                <a:cxn ang="0">
                  <a:pos x="T8" y="T9"/>
                </a:cxn>
              </a:cxnLst>
              <a:rect l="0" t="0" r="r" b="b"/>
              <a:pathLst>
                <a:path w="300" h="424">
                  <a:moveTo>
                    <a:pt x="233" y="0"/>
                  </a:moveTo>
                  <a:cubicBezTo>
                    <a:pt x="275" y="134"/>
                    <a:pt x="299" y="276"/>
                    <a:pt x="300" y="424"/>
                  </a:cubicBezTo>
                  <a:lnTo>
                    <a:pt x="54" y="424"/>
                  </a:lnTo>
                  <a:cubicBezTo>
                    <a:pt x="53" y="302"/>
                    <a:pt x="34" y="185"/>
                    <a:pt x="0" y="75"/>
                  </a:cubicBezTo>
                  <a:lnTo>
                    <a:pt x="233"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09" name="Freeform 22"/>
            <p:cNvSpPr>
              <a:spLocks noChangeArrowheads="1"/>
            </p:cNvSpPr>
            <p:nvPr/>
          </p:nvSpPr>
          <p:spPr bwMode="auto">
            <a:xfrm>
              <a:off x="1905268" y="475985"/>
              <a:ext cx="311118" cy="361642"/>
            </a:xfrm>
            <a:custGeom>
              <a:avLst/>
              <a:gdLst>
                <a:gd name="T0" fmla="*/ 198 w 393"/>
                <a:gd name="T1" fmla="*/ 0 h 458"/>
                <a:gd name="T2" fmla="*/ 393 w 393"/>
                <a:gd name="T3" fmla="*/ 382 h 458"/>
                <a:gd name="T4" fmla="*/ 160 w 393"/>
                <a:gd name="T5" fmla="*/ 458 h 458"/>
                <a:gd name="T6" fmla="*/ 0 w 393"/>
                <a:gd name="T7" fmla="*/ 144 h 458"/>
                <a:gd name="T8" fmla="*/ 198 w 393"/>
                <a:gd name="T9" fmla="*/ 0 h 458"/>
              </a:gdLst>
              <a:ahLst/>
              <a:cxnLst>
                <a:cxn ang="0">
                  <a:pos x="T0" y="T1"/>
                </a:cxn>
                <a:cxn ang="0">
                  <a:pos x="T2" y="T3"/>
                </a:cxn>
                <a:cxn ang="0">
                  <a:pos x="T4" y="T5"/>
                </a:cxn>
                <a:cxn ang="0">
                  <a:pos x="T6" y="T7"/>
                </a:cxn>
                <a:cxn ang="0">
                  <a:pos x="T8" y="T9"/>
                </a:cxn>
              </a:cxnLst>
              <a:rect l="0" t="0" r="r" b="b"/>
              <a:pathLst>
                <a:path w="393" h="458">
                  <a:moveTo>
                    <a:pt x="198" y="0"/>
                  </a:moveTo>
                  <a:cubicBezTo>
                    <a:pt x="281" y="116"/>
                    <a:pt x="348" y="244"/>
                    <a:pt x="393" y="382"/>
                  </a:cubicBezTo>
                  <a:lnTo>
                    <a:pt x="160" y="458"/>
                  </a:lnTo>
                  <a:cubicBezTo>
                    <a:pt x="122" y="345"/>
                    <a:pt x="68" y="239"/>
                    <a:pt x="0" y="144"/>
                  </a:cubicBezTo>
                  <a:lnTo>
                    <a:pt x="198"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10" name="Freeform 23"/>
            <p:cNvSpPr>
              <a:spLocks noChangeArrowheads="1"/>
            </p:cNvSpPr>
            <p:nvPr/>
          </p:nvSpPr>
          <p:spPr bwMode="auto">
            <a:xfrm>
              <a:off x="1697855" y="222037"/>
              <a:ext cx="354994" cy="354994"/>
            </a:xfrm>
            <a:custGeom>
              <a:avLst/>
              <a:gdLst>
                <a:gd name="T0" fmla="*/ 144 w 447"/>
                <a:gd name="T1" fmla="*/ 0 h 448"/>
                <a:gd name="T2" fmla="*/ 447 w 447"/>
                <a:gd name="T3" fmla="*/ 304 h 448"/>
                <a:gd name="T4" fmla="*/ 249 w 447"/>
                <a:gd name="T5" fmla="*/ 448 h 448"/>
                <a:gd name="T6" fmla="*/ 0 w 447"/>
                <a:gd name="T7" fmla="*/ 199 h 448"/>
                <a:gd name="T8" fmla="*/ 144 w 447"/>
                <a:gd name="T9" fmla="*/ 0 h 448"/>
              </a:gdLst>
              <a:ahLst/>
              <a:cxnLst>
                <a:cxn ang="0">
                  <a:pos x="T0" y="T1"/>
                </a:cxn>
                <a:cxn ang="0">
                  <a:pos x="T2" y="T3"/>
                </a:cxn>
                <a:cxn ang="0">
                  <a:pos x="T4" y="T5"/>
                </a:cxn>
                <a:cxn ang="0">
                  <a:pos x="T6" y="T7"/>
                </a:cxn>
                <a:cxn ang="0">
                  <a:pos x="T8" y="T9"/>
                </a:cxn>
              </a:cxnLst>
              <a:rect l="0" t="0" r="r" b="b"/>
              <a:pathLst>
                <a:path w="447" h="448">
                  <a:moveTo>
                    <a:pt x="144" y="0"/>
                  </a:moveTo>
                  <a:cubicBezTo>
                    <a:pt x="260" y="86"/>
                    <a:pt x="362" y="188"/>
                    <a:pt x="447" y="304"/>
                  </a:cubicBezTo>
                  <a:lnTo>
                    <a:pt x="249" y="448"/>
                  </a:lnTo>
                  <a:cubicBezTo>
                    <a:pt x="179" y="353"/>
                    <a:pt x="95" y="269"/>
                    <a:pt x="0" y="199"/>
                  </a:cubicBezTo>
                  <a:lnTo>
                    <a:pt x="144"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11" name="Freeform 24"/>
            <p:cNvSpPr>
              <a:spLocks noChangeArrowheads="1"/>
            </p:cNvSpPr>
            <p:nvPr/>
          </p:nvSpPr>
          <p:spPr bwMode="auto">
            <a:xfrm>
              <a:off x="1437260" y="58501"/>
              <a:ext cx="361642" cy="311118"/>
            </a:xfrm>
            <a:custGeom>
              <a:avLst/>
              <a:gdLst>
                <a:gd name="T0" fmla="*/ 75 w 458"/>
                <a:gd name="T1" fmla="*/ 0 h 394"/>
                <a:gd name="T2" fmla="*/ 458 w 458"/>
                <a:gd name="T3" fmla="*/ 195 h 394"/>
                <a:gd name="T4" fmla="*/ 313 w 458"/>
                <a:gd name="T5" fmla="*/ 394 h 394"/>
                <a:gd name="T6" fmla="*/ 0 w 458"/>
                <a:gd name="T7" fmla="*/ 233 h 394"/>
                <a:gd name="T8" fmla="*/ 75 w 458"/>
                <a:gd name="T9" fmla="*/ 0 h 394"/>
              </a:gdLst>
              <a:ahLst/>
              <a:cxnLst>
                <a:cxn ang="0">
                  <a:pos x="T0" y="T1"/>
                </a:cxn>
                <a:cxn ang="0">
                  <a:pos x="T2" y="T3"/>
                </a:cxn>
                <a:cxn ang="0">
                  <a:pos x="T4" y="T5"/>
                </a:cxn>
                <a:cxn ang="0">
                  <a:pos x="T6" y="T7"/>
                </a:cxn>
                <a:cxn ang="0">
                  <a:pos x="T8" y="T9"/>
                </a:cxn>
              </a:cxnLst>
              <a:rect l="0" t="0" r="r" b="b"/>
              <a:pathLst>
                <a:path w="458" h="394">
                  <a:moveTo>
                    <a:pt x="75" y="0"/>
                  </a:moveTo>
                  <a:cubicBezTo>
                    <a:pt x="213" y="46"/>
                    <a:pt x="342" y="112"/>
                    <a:pt x="458" y="195"/>
                  </a:cubicBezTo>
                  <a:lnTo>
                    <a:pt x="313" y="394"/>
                  </a:lnTo>
                  <a:cubicBezTo>
                    <a:pt x="218" y="326"/>
                    <a:pt x="113" y="271"/>
                    <a:pt x="0" y="233"/>
                  </a:cubicBezTo>
                  <a:lnTo>
                    <a:pt x="75"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12" name="Freeform 25"/>
            <p:cNvSpPr>
              <a:spLocks noChangeArrowheads="1"/>
            </p:cNvSpPr>
            <p:nvPr/>
          </p:nvSpPr>
          <p:spPr bwMode="auto">
            <a:xfrm>
              <a:off x="1144756" y="0"/>
              <a:ext cx="336380" cy="237992"/>
            </a:xfrm>
            <a:custGeom>
              <a:avLst/>
              <a:gdLst>
                <a:gd name="T0" fmla="*/ 0 w 424"/>
                <a:gd name="T1" fmla="*/ 0 h 300"/>
                <a:gd name="T2" fmla="*/ 424 w 424"/>
                <a:gd name="T3" fmla="*/ 67 h 300"/>
                <a:gd name="T4" fmla="*/ 348 w 424"/>
                <a:gd name="T5" fmla="*/ 300 h 300"/>
                <a:gd name="T6" fmla="*/ 0 w 424"/>
                <a:gd name="T7" fmla="*/ 245 h 300"/>
                <a:gd name="T8" fmla="*/ 0 w 424"/>
                <a:gd name="T9" fmla="*/ 0 h 300"/>
              </a:gdLst>
              <a:ahLst/>
              <a:cxnLst>
                <a:cxn ang="0">
                  <a:pos x="T0" y="T1"/>
                </a:cxn>
                <a:cxn ang="0">
                  <a:pos x="T2" y="T3"/>
                </a:cxn>
                <a:cxn ang="0">
                  <a:pos x="T4" y="T5"/>
                </a:cxn>
                <a:cxn ang="0">
                  <a:pos x="T6" y="T7"/>
                </a:cxn>
                <a:cxn ang="0">
                  <a:pos x="T8" y="T9"/>
                </a:cxn>
              </a:cxnLst>
              <a:rect l="0" t="0" r="r" b="b"/>
              <a:pathLst>
                <a:path w="424" h="300">
                  <a:moveTo>
                    <a:pt x="0" y="0"/>
                  </a:moveTo>
                  <a:cubicBezTo>
                    <a:pt x="148" y="1"/>
                    <a:pt x="290" y="24"/>
                    <a:pt x="424" y="67"/>
                  </a:cubicBezTo>
                  <a:lnTo>
                    <a:pt x="348" y="300"/>
                  </a:lnTo>
                  <a:cubicBezTo>
                    <a:pt x="238" y="265"/>
                    <a:pt x="121" y="246"/>
                    <a:pt x="0" y="245"/>
                  </a:cubicBez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2814" name="组合 45"/>
          <p:cNvGrpSpPr>
            <a:grpSpLocks/>
          </p:cNvGrpSpPr>
          <p:nvPr/>
        </p:nvGrpSpPr>
        <p:grpSpPr bwMode="auto">
          <a:xfrm>
            <a:off x="6134100" y="1712913"/>
            <a:ext cx="2274888" cy="2274887"/>
            <a:chOff x="0" y="0"/>
            <a:chExt cx="2274887" cy="2274887"/>
          </a:xfrm>
        </p:grpSpPr>
        <p:sp>
          <p:nvSpPr>
            <p:cNvPr id="18" name="Freeform 6"/>
            <p:cNvSpPr>
              <a:spLocks noChangeArrowheads="1"/>
            </p:cNvSpPr>
            <p:nvPr/>
          </p:nvSpPr>
          <p:spPr bwMode="auto">
            <a:xfrm>
              <a:off x="793750" y="0"/>
              <a:ext cx="335051" cy="237992"/>
            </a:xfrm>
            <a:custGeom>
              <a:avLst/>
              <a:gdLst>
                <a:gd name="T0" fmla="*/ 0 w 424"/>
                <a:gd name="T1" fmla="*/ 67 h 300"/>
                <a:gd name="T2" fmla="*/ 424 w 424"/>
                <a:gd name="T3" fmla="*/ 0 h 300"/>
                <a:gd name="T4" fmla="*/ 424 w 424"/>
                <a:gd name="T5" fmla="*/ 245 h 300"/>
                <a:gd name="T6" fmla="*/ 76 w 424"/>
                <a:gd name="T7" fmla="*/ 300 h 300"/>
                <a:gd name="T8" fmla="*/ 0 w 424"/>
                <a:gd name="T9" fmla="*/ 67 h 300"/>
              </a:gdLst>
              <a:ahLst/>
              <a:cxnLst>
                <a:cxn ang="0">
                  <a:pos x="T0" y="T1"/>
                </a:cxn>
                <a:cxn ang="0">
                  <a:pos x="T2" y="T3"/>
                </a:cxn>
                <a:cxn ang="0">
                  <a:pos x="T4" y="T5"/>
                </a:cxn>
                <a:cxn ang="0">
                  <a:pos x="T6" y="T7"/>
                </a:cxn>
                <a:cxn ang="0">
                  <a:pos x="T8" y="T9"/>
                </a:cxn>
              </a:cxnLst>
              <a:rect l="0" t="0" r="r" b="b"/>
              <a:pathLst>
                <a:path w="424" h="300">
                  <a:moveTo>
                    <a:pt x="0" y="67"/>
                  </a:moveTo>
                  <a:cubicBezTo>
                    <a:pt x="134" y="24"/>
                    <a:pt x="276" y="1"/>
                    <a:pt x="424" y="0"/>
                  </a:cubicBezTo>
                  <a:lnTo>
                    <a:pt x="424" y="245"/>
                  </a:lnTo>
                  <a:cubicBezTo>
                    <a:pt x="302" y="246"/>
                    <a:pt x="186" y="265"/>
                    <a:pt x="76" y="300"/>
                  </a:cubicBezTo>
                  <a:lnTo>
                    <a:pt x="0" y="67"/>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15" name="Freeform 7"/>
            <p:cNvSpPr>
              <a:spLocks noChangeArrowheads="1"/>
            </p:cNvSpPr>
            <p:nvPr/>
          </p:nvSpPr>
          <p:spPr bwMode="auto">
            <a:xfrm>
              <a:off x="474655" y="58501"/>
              <a:ext cx="362971" cy="311118"/>
            </a:xfrm>
            <a:custGeom>
              <a:avLst/>
              <a:gdLst>
                <a:gd name="T0" fmla="*/ 0 w 458"/>
                <a:gd name="T1" fmla="*/ 195 h 394"/>
                <a:gd name="T2" fmla="*/ 382 w 458"/>
                <a:gd name="T3" fmla="*/ 0 h 394"/>
                <a:gd name="T4" fmla="*/ 458 w 458"/>
                <a:gd name="T5" fmla="*/ 233 h 394"/>
                <a:gd name="T6" fmla="*/ 144 w 458"/>
                <a:gd name="T7" fmla="*/ 394 h 394"/>
                <a:gd name="T8" fmla="*/ 0 w 458"/>
                <a:gd name="T9" fmla="*/ 195 h 394"/>
              </a:gdLst>
              <a:ahLst/>
              <a:cxnLst>
                <a:cxn ang="0">
                  <a:pos x="T0" y="T1"/>
                </a:cxn>
                <a:cxn ang="0">
                  <a:pos x="T2" y="T3"/>
                </a:cxn>
                <a:cxn ang="0">
                  <a:pos x="T4" y="T5"/>
                </a:cxn>
                <a:cxn ang="0">
                  <a:pos x="T6" y="T7"/>
                </a:cxn>
                <a:cxn ang="0">
                  <a:pos x="T8" y="T9"/>
                </a:cxn>
              </a:cxnLst>
              <a:rect l="0" t="0" r="r" b="b"/>
              <a:pathLst>
                <a:path w="458" h="394">
                  <a:moveTo>
                    <a:pt x="0" y="195"/>
                  </a:moveTo>
                  <a:cubicBezTo>
                    <a:pt x="116" y="112"/>
                    <a:pt x="245" y="46"/>
                    <a:pt x="382" y="0"/>
                  </a:cubicBezTo>
                  <a:lnTo>
                    <a:pt x="458" y="233"/>
                  </a:lnTo>
                  <a:cubicBezTo>
                    <a:pt x="345" y="271"/>
                    <a:pt x="240" y="326"/>
                    <a:pt x="144" y="394"/>
                  </a:cubicBezTo>
                  <a:lnTo>
                    <a:pt x="0" y="195"/>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16" name="Freeform 8"/>
            <p:cNvSpPr>
              <a:spLocks noChangeArrowheads="1"/>
            </p:cNvSpPr>
            <p:nvPr/>
          </p:nvSpPr>
          <p:spPr bwMode="auto">
            <a:xfrm>
              <a:off x="222037" y="222037"/>
              <a:ext cx="354994" cy="354994"/>
            </a:xfrm>
            <a:custGeom>
              <a:avLst/>
              <a:gdLst>
                <a:gd name="T0" fmla="*/ 0 w 448"/>
                <a:gd name="T1" fmla="*/ 304 h 448"/>
                <a:gd name="T2" fmla="*/ 304 w 448"/>
                <a:gd name="T3" fmla="*/ 0 h 448"/>
                <a:gd name="T4" fmla="*/ 448 w 448"/>
                <a:gd name="T5" fmla="*/ 199 h 448"/>
                <a:gd name="T6" fmla="*/ 199 w 448"/>
                <a:gd name="T7" fmla="*/ 448 h 448"/>
                <a:gd name="T8" fmla="*/ 0 w 448"/>
                <a:gd name="T9" fmla="*/ 304 h 448"/>
              </a:gdLst>
              <a:ahLst/>
              <a:cxnLst>
                <a:cxn ang="0">
                  <a:pos x="T0" y="T1"/>
                </a:cxn>
                <a:cxn ang="0">
                  <a:pos x="T2" y="T3"/>
                </a:cxn>
                <a:cxn ang="0">
                  <a:pos x="T4" y="T5"/>
                </a:cxn>
                <a:cxn ang="0">
                  <a:pos x="T6" y="T7"/>
                </a:cxn>
                <a:cxn ang="0">
                  <a:pos x="T8" y="T9"/>
                </a:cxn>
              </a:cxnLst>
              <a:rect l="0" t="0" r="r" b="b"/>
              <a:pathLst>
                <a:path w="448" h="448">
                  <a:moveTo>
                    <a:pt x="0" y="304"/>
                  </a:moveTo>
                  <a:cubicBezTo>
                    <a:pt x="86" y="188"/>
                    <a:pt x="188" y="86"/>
                    <a:pt x="304" y="0"/>
                  </a:cubicBezTo>
                  <a:lnTo>
                    <a:pt x="448" y="199"/>
                  </a:lnTo>
                  <a:cubicBezTo>
                    <a:pt x="353" y="269"/>
                    <a:pt x="269" y="353"/>
                    <a:pt x="199" y="448"/>
                  </a:cubicBezTo>
                  <a:lnTo>
                    <a:pt x="0" y="30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17" name="Freeform 9"/>
            <p:cNvSpPr>
              <a:spLocks noChangeArrowheads="1"/>
            </p:cNvSpPr>
            <p:nvPr/>
          </p:nvSpPr>
          <p:spPr bwMode="auto">
            <a:xfrm>
              <a:off x="57171" y="475985"/>
              <a:ext cx="312448" cy="361642"/>
            </a:xfrm>
            <a:custGeom>
              <a:avLst/>
              <a:gdLst>
                <a:gd name="T0" fmla="*/ 0 w 394"/>
                <a:gd name="T1" fmla="*/ 382 h 458"/>
                <a:gd name="T2" fmla="*/ 195 w 394"/>
                <a:gd name="T3" fmla="*/ 0 h 458"/>
                <a:gd name="T4" fmla="*/ 394 w 394"/>
                <a:gd name="T5" fmla="*/ 144 h 458"/>
                <a:gd name="T6" fmla="*/ 233 w 394"/>
                <a:gd name="T7" fmla="*/ 458 h 458"/>
                <a:gd name="T8" fmla="*/ 0 w 394"/>
                <a:gd name="T9" fmla="*/ 382 h 458"/>
              </a:gdLst>
              <a:ahLst/>
              <a:cxnLst>
                <a:cxn ang="0">
                  <a:pos x="T0" y="T1"/>
                </a:cxn>
                <a:cxn ang="0">
                  <a:pos x="T2" y="T3"/>
                </a:cxn>
                <a:cxn ang="0">
                  <a:pos x="T4" y="T5"/>
                </a:cxn>
                <a:cxn ang="0">
                  <a:pos x="T6" y="T7"/>
                </a:cxn>
                <a:cxn ang="0">
                  <a:pos x="T8" y="T9"/>
                </a:cxn>
              </a:cxnLst>
              <a:rect l="0" t="0" r="r" b="b"/>
              <a:pathLst>
                <a:path w="394" h="458">
                  <a:moveTo>
                    <a:pt x="0" y="382"/>
                  </a:moveTo>
                  <a:cubicBezTo>
                    <a:pt x="46" y="244"/>
                    <a:pt x="112" y="116"/>
                    <a:pt x="195" y="0"/>
                  </a:cubicBezTo>
                  <a:lnTo>
                    <a:pt x="394" y="144"/>
                  </a:lnTo>
                  <a:cubicBezTo>
                    <a:pt x="326" y="239"/>
                    <a:pt x="271" y="345"/>
                    <a:pt x="233" y="458"/>
                  </a:cubicBezTo>
                  <a:lnTo>
                    <a:pt x="0" y="382"/>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18" name="Freeform 10"/>
            <p:cNvSpPr>
              <a:spLocks noChangeArrowheads="1"/>
            </p:cNvSpPr>
            <p:nvPr/>
          </p:nvSpPr>
          <p:spPr bwMode="auto">
            <a:xfrm>
              <a:off x="0" y="793750"/>
              <a:ext cx="237992" cy="336380"/>
            </a:xfrm>
            <a:custGeom>
              <a:avLst/>
              <a:gdLst>
                <a:gd name="T0" fmla="*/ 0 w 300"/>
                <a:gd name="T1" fmla="*/ 424 h 424"/>
                <a:gd name="T2" fmla="*/ 67 w 300"/>
                <a:gd name="T3" fmla="*/ 0 h 424"/>
                <a:gd name="T4" fmla="*/ 300 w 300"/>
                <a:gd name="T5" fmla="*/ 75 h 424"/>
                <a:gd name="T6" fmla="*/ 245 w 300"/>
                <a:gd name="T7" fmla="*/ 424 h 424"/>
                <a:gd name="T8" fmla="*/ 0 w 300"/>
                <a:gd name="T9" fmla="*/ 424 h 424"/>
              </a:gdLst>
              <a:ahLst/>
              <a:cxnLst>
                <a:cxn ang="0">
                  <a:pos x="T0" y="T1"/>
                </a:cxn>
                <a:cxn ang="0">
                  <a:pos x="T2" y="T3"/>
                </a:cxn>
                <a:cxn ang="0">
                  <a:pos x="T4" y="T5"/>
                </a:cxn>
                <a:cxn ang="0">
                  <a:pos x="T6" y="T7"/>
                </a:cxn>
                <a:cxn ang="0">
                  <a:pos x="T8" y="T9"/>
                </a:cxn>
              </a:cxnLst>
              <a:rect l="0" t="0" r="r" b="b"/>
              <a:pathLst>
                <a:path w="300" h="424">
                  <a:moveTo>
                    <a:pt x="0" y="424"/>
                  </a:moveTo>
                  <a:cubicBezTo>
                    <a:pt x="1" y="276"/>
                    <a:pt x="24" y="134"/>
                    <a:pt x="67" y="0"/>
                  </a:cubicBezTo>
                  <a:lnTo>
                    <a:pt x="300" y="75"/>
                  </a:lnTo>
                  <a:cubicBezTo>
                    <a:pt x="265" y="185"/>
                    <a:pt x="246" y="302"/>
                    <a:pt x="245" y="424"/>
                  </a:cubicBezTo>
                  <a:lnTo>
                    <a:pt x="0" y="42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19" name="Freeform 11"/>
            <p:cNvSpPr>
              <a:spLocks noChangeArrowheads="1"/>
            </p:cNvSpPr>
            <p:nvPr/>
          </p:nvSpPr>
          <p:spPr bwMode="auto">
            <a:xfrm>
              <a:off x="0" y="1146086"/>
              <a:ext cx="237992" cy="335051"/>
            </a:xfrm>
            <a:custGeom>
              <a:avLst/>
              <a:gdLst>
                <a:gd name="T0" fmla="*/ 67 w 300"/>
                <a:gd name="T1" fmla="*/ 424 h 424"/>
                <a:gd name="T2" fmla="*/ 0 w 300"/>
                <a:gd name="T3" fmla="*/ 0 h 424"/>
                <a:gd name="T4" fmla="*/ 245 w 300"/>
                <a:gd name="T5" fmla="*/ 0 h 424"/>
                <a:gd name="T6" fmla="*/ 300 w 300"/>
                <a:gd name="T7" fmla="*/ 348 h 424"/>
                <a:gd name="T8" fmla="*/ 67 w 300"/>
                <a:gd name="T9" fmla="*/ 424 h 424"/>
              </a:gdLst>
              <a:ahLst/>
              <a:cxnLst>
                <a:cxn ang="0">
                  <a:pos x="T0" y="T1"/>
                </a:cxn>
                <a:cxn ang="0">
                  <a:pos x="T2" y="T3"/>
                </a:cxn>
                <a:cxn ang="0">
                  <a:pos x="T4" y="T5"/>
                </a:cxn>
                <a:cxn ang="0">
                  <a:pos x="T6" y="T7"/>
                </a:cxn>
                <a:cxn ang="0">
                  <a:pos x="T8" y="T9"/>
                </a:cxn>
              </a:cxnLst>
              <a:rect l="0" t="0" r="r" b="b"/>
              <a:pathLst>
                <a:path w="300" h="424">
                  <a:moveTo>
                    <a:pt x="67" y="424"/>
                  </a:moveTo>
                  <a:cubicBezTo>
                    <a:pt x="24" y="290"/>
                    <a:pt x="1" y="148"/>
                    <a:pt x="0" y="0"/>
                  </a:cubicBezTo>
                  <a:lnTo>
                    <a:pt x="245" y="0"/>
                  </a:lnTo>
                  <a:cubicBezTo>
                    <a:pt x="246" y="121"/>
                    <a:pt x="266" y="238"/>
                    <a:pt x="300" y="348"/>
                  </a:cubicBezTo>
                  <a:lnTo>
                    <a:pt x="67" y="42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20" name="Freeform 12"/>
            <p:cNvSpPr>
              <a:spLocks noChangeArrowheads="1"/>
            </p:cNvSpPr>
            <p:nvPr/>
          </p:nvSpPr>
          <p:spPr bwMode="auto">
            <a:xfrm>
              <a:off x="57171" y="1435931"/>
              <a:ext cx="312448" cy="362971"/>
            </a:xfrm>
            <a:custGeom>
              <a:avLst/>
              <a:gdLst>
                <a:gd name="T0" fmla="*/ 195 w 394"/>
                <a:gd name="T1" fmla="*/ 458 h 458"/>
                <a:gd name="T2" fmla="*/ 0 w 394"/>
                <a:gd name="T3" fmla="*/ 76 h 458"/>
                <a:gd name="T4" fmla="*/ 234 w 394"/>
                <a:gd name="T5" fmla="*/ 0 h 458"/>
                <a:gd name="T6" fmla="*/ 394 w 394"/>
                <a:gd name="T7" fmla="*/ 314 h 458"/>
                <a:gd name="T8" fmla="*/ 195 w 394"/>
                <a:gd name="T9" fmla="*/ 458 h 458"/>
              </a:gdLst>
              <a:ahLst/>
              <a:cxnLst>
                <a:cxn ang="0">
                  <a:pos x="T0" y="T1"/>
                </a:cxn>
                <a:cxn ang="0">
                  <a:pos x="T2" y="T3"/>
                </a:cxn>
                <a:cxn ang="0">
                  <a:pos x="T4" y="T5"/>
                </a:cxn>
                <a:cxn ang="0">
                  <a:pos x="T6" y="T7"/>
                </a:cxn>
                <a:cxn ang="0">
                  <a:pos x="T8" y="T9"/>
                </a:cxn>
              </a:cxnLst>
              <a:rect l="0" t="0" r="r" b="b"/>
              <a:pathLst>
                <a:path w="394" h="458">
                  <a:moveTo>
                    <a:pt x="195" y="458"/>
                  </a:moveTo>
                  <a:cubicBezTo>
                    <a:pt x="112" y="343"/>
                    <a:pt x="46" y="214"/>
                    <a:pt x="0" y="76"/>
                  </a:cubicBezTo>
                  <a:lnTo>
                    <a:pt x="234" y="0"/>
                  </a:lnTo>
                  <a:cubicBezTo>
                    <a:pt x="271" y="114"/>
                    <a:pt x="326" y="219"/>
                    <a:pt x="394" y="314"/>
                  </a:cubicBezTo>
                  <a:lnTo>
                    <a:pt x="195" y="45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21" name="Freeform 13"/>
            <p:cNvSpPr>
              <a:spLocks noChangeArrowheads="1"/>
            </p:cNvSpPr>
            <p:nvPr/>
          </p:nvSpPr>
          <p:spPr bwMode="auto">
            <a:xfrm>
              <a:off x="222037" y="1699185"/>
              <a:ext cx="354994" cy="353665"/>
            </a:xfrm>
            <a:custGeom>
              <a:avLst/>
              <a:gdLst>
                <a:gd name="T0" fmla="*/ 304 w 448"/>
                <a:gd name="T1" fmla="*/ 447 h 447"/>
                <a:gd name="T2" fmla="*/ 0 w 448"/>
                <a:gd name="T3" fmla="*/ 144 h 447"/>
                <a:gd name="T4" fmla="*/ 199 w 448"/>
                <a:gd name="T5" fmla="*/ 0 h 447"/>
                <a:gd name="T6" fmla="*/ 448 w 448"/>
                <a:gd name="T7" fmla="*/ 249 h 447"/>
                <a:gd name="T8" fmla="*/ 304 w 448"/>
                <a:gd name="T9" fmla="*/ 447 h 447"/>
              </a:gdLst>
              <a:ahLst/>
              <a:cxnLst>
                <a:cxn ang="0">
                  <a:pos x="T0" y="T1"/>
                </a:cxn>
                <a:cxn ang="0">
                  <a:pos x="T2" y="T3"/>
                </a:cxn>
                <a:cxn ang="0">
                  <a:pos x="T4" y="T5"/>
                </a:cxn>
                <a:cxn ang="0">
                  <a:pos x="T6" y="T7"/>
                </a:cxn>
                <a:cxn ang="0">
                  <a:pos x="T8" y="T9"/>
                </a:cxn>
              </a:cxnLst>
              <a:rect l="0" t="0" r="r" b="b"/>
              <a:pathLst>
                <a:path w="448" h="447">
                  <a:moveTo>
                    <a:pt x="304" y="447"/>
                  </a:moveTo>
                  <a:cubicBezTo>
                    <a:pt x="188" y="362"/>
                    <a:pt x="86" y="260"/>
                    <a:pt x="0" y="144"/>
                  </a:cubicBezTo>
                  <a:lnTo>
                    <a:pt x="199" y="0"/>
                  </a:lnTo>
                  <a:cubicBezTo>
                    <a:pt x="269" y="95"/>
                    <a:pt x="353" y="179"/>
                    <a:pt x="448" y="249"/>
                  </a:cubicBezTo>
                  <a:lnTo>
                    <a:pt x="304" y="447"/>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22" name="Freeform 14"/>
            <p:cNvSpPr>
              <a:spLocks noChangeArrowheads="1"/>
            </p:cNvSpPr>
            <p:nvPr/>
          </p:nvSpPr>
          <p:spPr bwMode="auto">
            <a:xfrm>
              <a:off x="474655" y="1905268"/>
              <a:ext cx="362971" cy="312448"/>
            </a:xfrm>
            <a:custGeom>
              <a:avLst/>
              <a:gdLst>
                <a:gd name="T0" fmla="*/ 382 w 458"/>
                <a:gd name="T1" fmla="*/ 394 h 394"/>
                <a:gd name="T2" fmla="*/ 0 w 458"/>
                <a:gd name="T3" fmla="*/ 198 h 394"/>
                <a:gd name="T4" fmla="*/ 144 w 458"/>
                <a:gd name="T5" fmla="*/ 0 h 394"/>
                <a:gd name="T6" fmla="*/ 458 w 458"/>
                <a:gd name="T7" fmla="*/ 160 h 394"/>
                <a:gd name="T8" fmla="*/ 382 w 458"/>
                <a:gd name="T9" fmla="*/ 394 h 394"/>
              </a:gdLst>
              <a:ahLst/>
              <a:cxnLst>
                <a:cxn ang="0">
                  <a:pos x="T0" y="T1"/>
                </a:cxn>
                <a:cxn ang="0">
                  <a:pos x="T2" y="T3"/>
                </a:cxn>
                <a:cxn ang="0">
                  <a:pos x="T4" y="T5"/>
                </a:cxn>
                <a:cxn ang="0">
                  <a:pos x="T6" y="T7"/>
                </a:cxn>
                <a:cxn ang="0">
                  <a:pos x="T8" y="T9"/>
                </a:cxn>
              </a:cxnLst>
              <a:rect l="0" t="0" r="r" b="b"/>
              <a:pathLst>
                <a:path w="458" h="394">
                  <a:moveTo>
                    <a:pt x="382" y="394"/>
                  </a:moveTo>
                  <a:cubicBezTo>
                    <a:pt x="245" y="348"/>
                    <a:pt x="116" y="281"/>
                    <a:pt x="0" y="198"/>
                  </a:cubicBezTo>
                  <a:lnTo>
                    <a:pt x="144" y="0"/>
                  </a:lnTo>
                  <a:cubicBezTo>
                    <a:pt x="239" y="68"/>
                    <a:pt x="345" y="122"/>
                    <a:pt x="458" y="160"/>
                  </a:cubicBezTo>
                  <a:lnTo>
                    <a:pt x="382" y="39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23" name="Freeform 15"/>
            <p:cNvSpPr>
              <a:spLocks noChangeArrowheads="1"/>
            </p:cNvSpPr>
            <p:nvPr/>
          </p:nvSpPr>
          <p:spPr bwMode="auto">
            <a:xfrm>
              <a:off x="793750" y="2038224"/>
              <a:ext cx="335051" cy="236663"/>
            </a:xfrm>
            <a:custGeom>
              <a:avLst/>
              <a:gdLst>
                <a:gd name="T0" fmla="*/ 424 w 424"/>
                <a:gd name="T1" fmla="*/ 300 h 300"/>
                <a:gd name="T2" fmla="*/ 0 w 424"/>
                <a:gd name="T3" fmla="*/ 233 h 300"/>
                <a:gd name="T4" fmla="*/ 76 w 424"/>
                <a:gd name="T5" fmla="*/ 0 h 300"/>
                <a:gd name="T6" fmla="*/ 424 w 424"/>
                <a:gd name="T7" fmla="*/ 54 h 300"/>
                <a:gd name="T8" fmla="*/ 424 w 424"/>
                <a:gd name="T9" fmla="*/ 300 h 300"/>
              </a:gdLst>
              <a:ahLst/>
              <a:cxnLst>
                <a:cxn ang="0">
                  <a:pos x="T0" y="T1"/>
                </a:cxn>
                <a:cxn ang="0">
                  <a:pos x="T2" y="T3"/>
                </a:cxn>
                <a:cxn ang="0">
                  <a:pos x="T4" y="T5"/>
                </a:cxn>
                <a:cxn ang="0">
                  <a:pos x="T6" y="T7"/>
                </a:cxn>
                <a:cxn ang="0">
                  <a:pos x="T8" y="T9"/>
                </a:cxn>
              </a:cxnLst>
              <a:rect l="0" t="0" r="r" b="b"/>
              <a:pathLst>
                <a:path w="424" h="300">
                  <a:moveTo>
                    <a:pt x="424" y="300"/>
                  </a:moveTo>
                  <a:cubicBezTo>
                    <a:pt x="276" y="299"/>
                    <a:pt x="134" y="275"/>
                    <a:pt x="0" y="233"/>
                  </a:cubicBezTo>
                  <a:lnTo>
                    <a:pt x="76" y="0"/>
                  </a:lnTo>
                  <a:cubicBezTo>
                    <a:pt x="186" y="34"/>
                    <a:pt x="303" y="53"/>
                    <a:pt x="424" y="54"/>
                  </a:cubicBezTo>
                  <a:lnTo>
                    <a:pt x="424" y="30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24" name="Freeform 16"/>
            <p:cNvSpPr>
              <a:spLocks noChangeArrowheads="1"/>
            </p:cNvSpPr>
            <p:nvPr/>
          </p:nvSpPr>
          <p:spPr bwMode="auto">
            <a:xfrm>
              <a:off x="1144756" y="2036895"/>
              <a:ext cx="336380" cy="237992"/>
            </a:xfrm>
            <a:custGeom>
              <a:avLst/>
              <a:gdLst>
                <a:gd name="T0" fmla="*/ 424 w 424"/>
                <a:gd name="T1" fmla="*/ 234 h 301"/>
                <a:gd name="T2" fmla="*/ 0 w 424"/>
                <a:gd name="T3" fmla="*/ 301 h 301"/>
                <a:gd name="T4" fmla="*/ 0 w 424"/>
                <a:gd name="T5" fmla="*/ 55 h 301"/>
                <a:gd name="T6" fmla="*/ 348 w 424"/>
                <a:gd name="T7" fmla="*/ 0 h 301"/>
                <a:gd name="T8" fmla="*/ 424 w 424"/>
                <a:gd name="T9" fmla="*/ 234 h 301"/>
              </a:gdLst>
              <a:ahLst/>
              <a:cxnLst>
                <a:cxn ang="0">
                  <a:pos x="T0" y="T1"/>
                </a:cxn>
                <a:cxn ang="0">
                  <a:pos x="T2" y="T3"/>
                </a:cxn>
                <a:cxn ang="0">
                  <a:pos x="T4" y="T5"/>
                </a:cxn>
                <a:cxn ang="0">
                  <a:pos x="T6" y="T7"/>
                </a:cxn>
                <a:cxn ang="0">
                  <a:pos x="T8" y="T9"/>
                </a:cxn>
              </a:cxnLst>
              <a:rect l="0" t="0" r="r" b="b"/>
              <a:pathLst>
                <a:path w="424" h="301">
                  <a:moveTo>
                    <a:pt x="424" y="234"/>
                  </a:moveTo>
                  <a:cubicBezTo>
                    <a:pt x="290" y="276"/>
                    <a:pt x="148" y="300"/>
                    <a:pt x="0" y="301"/>
                  </a:cubicBezTo>
                  <a:lnTo>
                    <a:pt x="0" y="55"/>
                  </a:lnTo>
                  <a:cubicBezTo>
                    <a:pt x="121" y="54"/>
                    <a:pt x="238" y="35"/>
                    <a:pt x="348" y="0"/>
                  </a:cubicBezTo>
                  <a:lnTo>
                    <a:pt x="424" y="234"/>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25" name="Freeform 17"/>
            <p:cNvSpPr>
              <a:spLocks noChangeArrowheads="1"/>
            </p:cNvSpPr>
            <p:nvPr/>
          </p:nvSpPr>
          <p:spPr bwMode="auto">
            <a:xfrm>
              <a:off x="1437260" y="1905268"/>
              <a:ext cx="361642" cy="311118"/>
            </a:xfrm>
            <a:custGeom>
              <a:avLst/>
              <a:gdLst>
                <a:gd name="T0" fmla="*/ 458 w 458"/>
                <a:gd name="T1" fmla="*/ 198 h 393"/>
                <a:gd name="T2" fmla="*/ 75 w 458"/>
                <a:gd name="T3" fmla="*/ 393 h 393"/>
                <a:gd name="T4" fmla="*/ 0 w 458"/>
                <a:gd name="T5" fmla="*/ 160 h 393"/>
                <a:gd name="T6" fmla="*/ 313 w 458"/>
                <a:gd name="T7" fmla="*/ 0 h 393"/>
                <a:gd name="T8" fmla="*/ 458 w 458"/>
                <a:gd name="T9" fmla="*/ 198 h 393"/>
              </a:gdLst>
              <a:ahLst/>
              <a:cxnLst>
                <a:cxn ang="0">
                  <a:pos x="T0" y="T1"/>
                </a:cxn>
                <a:cxn ang="0">
                  <a:pos x="T2" y="T3"/>
                </a:cxn>
                <a:cxn ang="0">
                  <a:pos x="T4" y="T5"/>
                </a:cxn>
                <a:cxn ang="0">
                  <a:pos x="T6" y="T7"/>
                </a:cxn>
                <a:cxn ang="0">
                  <a:pos x="T8" y="T9"/>
                </a:cxn>
              </a:cxnLst>
              <a:rect l="0" t="0" r="r" b="b"/>
              <a:pathLst>
                <a:path w="458" h="393">
                  <a:moveTo>
                    <a:pt x="458" y="198"/>
                  </a:moveTo>
                  <a:cubicBezTo>
                    <a:pt x="342" y="281"/>
                    <a:pt x="213" y="347"/>
                    <a:pt x="75" y="393"/>
                  </a:cubicBezTo>
                  <a:lnTo>
                    <a:pt x="0" y="160"/>
                  </a:lnTo>
                  <a:cubicBezTo>
                    <a:pt x="113" y="122"/>
                    <a:pt x="218" y="68"/>
                    <a:pt x="313" y="0"/>
                  </a:cubicBezTo>
                  <a:lnTo>
                    <a:pt x="458" y="198"/>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26" name="Freeform 18"/>
            <p:cNvSpPr>
              <a:spLocks noChangeArrowheads="1"/>
            </p:cNvSpPr>
            <p:nvPr/>
          </p:nvSpPr>
          <p:spPr bwMode="auto">
            <a:xfrm>
              <a:off x="1697855" y="1699185"/>
              <a:ext cx="354994" cy="353665"/>
            </a:xfrm>
            <a:custGeom>
              <a:avLst/>
              <a:gdLst>
                <a:gd name="T0" fmla="*/ 447 w 447"/>
                <a:gd name="T1" fmla="*/ 144 h 447"/>
                <a:gd name="T2" fmla="*/ 144 w 447"/>
                <a:gd name="T3" fmla="*/ 447 h 447"/>
                <a:gd name="T4" fmla="*/ 0 w 447"/>
                <a:gd name="T5" fmla="*/ 249 h 447"/>
                <a:gd name="T6" fmla="*/ 249 w 447"/>
                <a:gd name="T7" fmla="*/ 0 h 447"/>
                <a:gd name="T8" fmla="*/ 447 w 447"/>
                <a:gd name="T9" fmla="*/ 144 h 447"/>
              </a:gdLst>
              <a:ahLst/>
              <a:cxnLst>
                <a:cxn ang="0">
                  <a:pos x="T0" y="T1"/>
                </a:cxn>
                <a:cxn ang="0">
                  <a:pos x="T2" y="T3"/>
                </a:cxn>
                <a:cxn ang="0">
                  <a:pos x="T4" y="T5"/>
                </a:cxn>
                <a:cxn ang="0">
                  <a:pos x="T6" y="T7"/>
                </a:cxn>
                <a:cxn ang="0">
                  <a:pos x="T8" y="T9"/>
                </a:cxn>
              </a:cxnLst>
              <a:rect l="0" t="0" r="r" b="b"/>
              <a:pathLst>
                <a:path w="447" h="447">
                  <a:moveTo>
                    <a:pt x="447" y="144"/>
                  </a:moveTo>
                  <a:cubicBezTo>
                    <a:pt x="362" y="260"/>
                    <a:pt x="260" y="362"/>
                    <a:pt x="144" y="447"/>
                  </a:cubicBezTo>
                  <a:lnTo>
                    <a:pt x="0" y="249"/>
                  </a:lnTo>
                  <a:cubicBezTo>
                    <a:pt x="95" y="179"/>
                    <a:pt x="179" y="95"/>
                    <a:pt x="249" y="0"/>
                  </a:cubicBezTo>
                  <a:lnTo>
                    <a:pt x="447" y="144"/>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27" name="Freeform 19"/>
            <p:cNvSpPr>
              <a:spLocks noChangeArrowheads="1"/>
            </p:cNvSpPr>
            <p:nvPr/>
          </p:nvSpPr>
          <p:spPr bwMode="auto">
            <a:xfrm>
              <a:off x="1905268" y="1435931"/>
              <a:ext cx="311118" cy="362971"/>
            </a:xfrm>
            <a:custGeom>
              <a:avLst/>
              <a:gdLst>
                <a:gd name="T0" fmla="*/ 394 w 394"/>
                <a:gd name="T1" fmla="*/ 76 h 458"/>
                <a:gd name="T2" fmla="*/ 198 w 394"/>
                <a:gd name="T3" fmla="*/ 458 h 458"/>
                <a:gd name="T4" fmla="*/ 0 w 394"/>
                <a:gd name="T5" fmla="*/ 314 h 458"/>
                <a:gd name="T6" fmla="*/ 160 w 394"/>
                <a:gd name="T7" fmla="*/ 0 h 458"/>
                <a:gd name="T8" fmla="*/ 394 w 394"/>
                <a:gd name="T9" fmla="*/ 76 h 458"/>
              </a:gdLst>
              <a:ahLst/>
              <a:cxnLst>
                <a:cxn ang="0">
                  <a:pos x="T0" y="T1"/>
                </a:cxn>
                <a:cxn ang="0">
                  <a:pos x="T2" y="T3"/>
                </a:cxn>
                <a:cxn ang="0">
                  <a:pos x="T4" y="T5"/>
                </a:cxn>
                <a:cxn ang="0">
                  <a:pos x="T6" y="T7"/>
                </a:cxn>
                <a:cxn ang="0">
                  <a:pos x="T8" y="T9"/>
                </a:cxn>
              </a:cxnLst>
              <a:rect l="0" t="0" r="r" b="b"/>
              <a:pathLst>
                <a:path w="394" h="458">
                  <a:moveTo>
                    <a:pt x="394" y="76"/>
                  </a:moveTo>
                  <a:cubicBezTo>
                    <a:pt x="348" y="214"/>
                    <a:pt x="281" y="343"/>
                    <a:pt x="198" y="458"/>
                  </a:cubicBezTo>
                  <a:lnTo>
                    <a:pt x="0" y="314"/>
                  </a:lnTo>
                  <a:cubicBezTo>
                    <a:pt x="68" y="219"/>
                    <a:pt x="122" y="114"/>
                    <a:pt x="160" y="0"/>
                  </a:cubicBezTo>
                  <a:lnTo>
                    <a:pt x="394" y="76"/>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28" name="Freeform 20"/>
            <p:cNvSpPr>
              <a:spLocks noChangeArrowheads="1"/>
            </p:cNvSpPr>
            <p:nvPr/>
          </p:nvSpPr>
          <p:spPr bwMode="auto">
            <a:xfrm>
              <a:off x="2036895" y="1146086"/>
              <a:ext cx="237992" cy="335051"/>
            </a:xfrm>
            <a:custGeom>
              <a:avLst/>
              <a:gdLst>
                <a:gd name="T0" fmla="*/ 300 w 300"/>
                <a:gd name="T1" fmla="*/ 0 h 424"/>
                <a:gd name="T2" fmla="*/ 233 w 300"/>
                <a:gd name="T3" fmla="*/ 424 h 424"/>
                <a:gd name="T4" fmla="*/ 0 w 300"/>
                <a:gd name="T5" fmla="*/ 348 h 424"/>
                <a:gd name="T6" fmla="*/ 54 w 300"/>
                <a:gd name="T7" fmla="*/ 0 h 424"/>
                <a:gd name="T8" fmla="*/ 300 w 300"/>
                <a:gd name="T9" fmla="*/ 0 h 424"/>
              </a:gdLst>
              <a:ahLst/>
              <a:cxnLst>
                <a:cxn ang="0">
                  <a:pos x="T0" y="T1"/>
                </a:cxn>
                <a:cxn ang="0">
                  <a:pos x="T2" y="T3"/>
                </a:cxn>
                <a:cxn ang="0">
                  <a:pos x="T4" y="T5"/>
                </a:cxn>
                <a:cxn ang="0">
                  <a:pos x="T6" y="T7"/>
                </a:cxn>
                <a:cxn ang="0">
                  <a:pos x="T8" y="T9"/>
                </a:cxn>
              </a:cxnLst>
              <a:rect l="0" t="0" r="r" b="b"/>
              <a:pathLst>
                <a:path w="300" h="424">
                  <a:moveTo>
                    <a:pt x="300" y="0"/>
                  </a:moveTo>
                  <a:cubicBezTo>
                    <a:pt x="299" y="148"/>
                    <a:pt x="275" y="290"/>
                    <a:pt x="233" y="424"/>
                  </a:cubicBezTo>
                  <a:lnTo>
                    <a:pt x="0" y="348"/>
                  </a:lnTo>
                  <a:cubicBezTo>
                    <a:pt x="34" y="238"/>
                    <a:pt x="53" y="121"/>
                    <a:pt x="54" y="0"/>
                  </a:cubicBezTo>
                  <a:lnTo>
                    <a:pt x="30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29" name="Freeform 21"/>
            <p:cNvSpPr>
              <a:spLocks noChangeArrowheads="1"/>
            </p:cNvSpPr>
            <p:nvPr/>
          </p:nvSpPr>
          <p:spPr bwMode="auto">
            <a:xfrm>
              <a:off x="2036895" y="793750"/>
              <a:ext cx="237992" cy="336380"/>
            </a:xfrm>
            <a:custGeom>
              <a:avLst/>
              <a:gdLst>
                <a:gd name="T0" fmla="*/ 233 w 300"/>
                <a:gd name="T1" fmla="*/ 0 h 424"/>
                <a:gd name="T2" fmla="*/ 300 w 300"/>
                <a:gd name="T3" fmla="*/ 424 h 424"/>
                <a:gd name="T4" fmla="*/ 54 w 300"/>
                <a:gd name="T5" fmla="*/ 424 h 424"/>
                <a:gd name="T6" fmla="*/ 0 w 300"/>
                <a:gd name="T7" fmla="*/ 75 h 424"/>
                <a:gd name="T8" fmla="*/ 233 w 300"/>
                <a:gd name="T9" fmla="*/ 0 h 424"/>
              </a:gdLst>
              <a:ahLst/>
              <a:cxnLst>
                <a:cxn ang="0">
                  <a:pos x="T0" y="T1"/>
                </a:cxn>
                <a:cxn ang="0">
                  <a:pos x="T2" y="T3"/>
                </a:cxn>
                <a:cxn ang="0">
                  <a:pos x="T4" y="T5"/>
                </a:cxn>
                <a:cxn ang="0">
                  <a:pos x="T6" y="T7"/>
                </a:cxn>
                <a:cxn ang="0">
                  <a:pos x="T8" y="T9"/>
                </a:cxn>
              </a:cxnLst>
              <a:rect l="0" t="0" r="r" b="b"/>
              <a:pathLst>
                <a:path w="300" h="424">
                  <a:moveTo>
                    <a:pt x="233" y="0"/>
                  </a:moveTo>
                  <a:cubicBezTo>
                    <a:pt x="275" y="134"/>
                    <a:pt x="299" y="276"/>
                    <a:pt x="300" y="424"/>
                  </a:cubicBezTo>
                  <a:lnTo>
                    <a:pt x="54" y="424"/>
                  </a:lnTo>
                  <a:cubicBezTo>
                    <a:pt x="53" y="302"/>
                    <a:pt x="34" y="185"/>
                    <a:pt x="0" y="75"/>
                  </a:cubicBezTo>
                  <a:lnTo>
                    <a:pt x="233"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30" name="Freeform 22"/>
            <p:cNvSpPr>
              <a:spLocks noChangeArrowheads="1"/>
            </p:cNvSpPr>
            <p:nvPr/>
          </p:nvSpPr>
          <p:spPr bwMode="auto">
            <a:xfrm>
              <a:off x="1905268" y="475985"/>
              <a:ext cx="311118" cy="361642"/>
            </a:xfrm>
            <a:custGeom>
              <a:avLst/>
              <a:gdLst>
                <a:gd name="T0" fmla="*/ 198 w 393"/>
                <a:gd name="T1" fmla="*/ 0 h 458"/>
                <a:gd name="T2" fmla="*/ 393 w 393"/>
                <a:gd name="T3" fmla="*/ 382 h 458"/>
                <a:gd name="T4" fmla="*/ 160 w 393"/>
                <a:gd name="T5" fmla="*/ 458 h 458"/>
                <a:gd name="T6" fmla="*/ 0 w 393"/>
                <a:gd name="T7" fmla="*/ 144 h 458"/>
                <a:gd name="T8" fmla="*/ 198 w 393"/>
                <a:gd name="T9" fmla="*/ 0 h 458"/>
              </a:gdLst>
              <a:ahLst/>
              <a:cxnLst>
                <a:cxn ang="0">
                  <a:pos x="T0" y="T1"/>
                </a:cxn>
                <a:cxn ang="0">
                  <a:pos x="T2" y="T3"/>
                </a:cxn>
                <a:cxn ang="0">
                  <a:pos x="T4" y="T5"/>
                </a:cxn>
                <a:cxn ang="0">
                  <a:pos x="T6" y="T7"/>
                </a:cxn>
                <a:cxn ang="0">
                  <a:pos x="T8" y="T9"/>
                </a:cxn>
              </a:cxnLst>
              <a:rect l="0" t="0" r="r" b="b"/>
              <a:pathLst>
                <a:path w="393" h="458">
                  <a:moveTo>
                    <a:pt x="198" y="0"/>
                  </a:moveTo>
                  <a:cubicBezTo>
                    <a:pt x="281" y="116"/>
                    <a:pt x="348" y="244"/>
                    <a:pt x="393" y="382"/>
                  </a:cubicBezTo>
                  <a:lnTo>
                    <a:pt x="160" y="458"/>
                  </a:lnTo>
                  <a:cubicBezTo>
                    <a:pt x="122" y="345"/>
                    <a:pt x="68" y="239"/>
                    <a:pt x="0" y="144"/>
                  </a:cubicBezTo>
                  <a:lnTo>
                    <a:pt x="198"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31" name="Freeform 23"/>
            <p:cNvSpPr>
              <a:spLocks noChangeArrowheads="1"/>
            </p:cNvSpPr>
            <p:nvPr/>
          </p:nvSpPr>
          <p:spPr bwMode="auto">
            <a:xfrm>
              <a:off x="1697855" y="222037"/>
              <a:ext cx="354994" cy="354994"/>
            </a:xfrm>
            <a:custGeom>
              <a:avLst/>
              <a:gdLst>
                <a:gd name="T0" fmla="*/ 144 w 447"/>
                <a:gd name="T1" fmla="*/ 0 h 448"/>
                <a:gd name="T2" fmla="*/ 447 w 447"/>
                <a:gd name="T3" fmla="*/ 304 h 448"/>
                <a:gd name="T4" fmla="*/ 249 w 447"/>
                <a:gd name="T5" fmla="*/ 448 h 448"/>
                <a:gd name="T6" fmla="*/ 0 w 447"/>
                <a:gd name="T7" fmla="*/ 199 h 448"/>
                <a:gd name="T8" fmla="*/ 144 w 447"/>
                <a:gd name="T9" fmla="*/ 0 h 448"/>
              </a:gdLst>
              <a:ahLst/>
              <a:cxnLst>
                <a:cxn ang="0">
                  <a:pos x="T0" y="T1"/>
                </a:cxn>
                <a:cxn ang="0">
                  <a:pos x="T2" y="T3"/>
                </a:cxn>
                <a:cxn ang="0">
                  <a:pos x="T4" y="T5"/>
                </a:cxn>
                <a:cxn ang="0">
                  <a:pos x="T6" y="T7"/>
                </a:cxn>
                <a:cxn ang="0">
                  <a:pos x="T8" y="T9"/>
                </a:cxn>
              </a:cxnLst>
              <a:rect l="0" t="0" r="r" b="b"/>
              <a:pathLst>
                <a:path w="447" h="448">
                  <a:moveTo>
                    <a:pt x="144" y="0"/>
                  </a:moveTo>
                  <a:cubicBezTo>
                    <a:pt x="260" y="86"/>
                    <a:pt x="362" y="188"/>
                    <a:pt x="447" y="304"/>
                  </a:cubicBezTo>
                  <a:lnTo>
                    <a:pt x="249" y="448"/>
                  </a:lnTo>
                  <a:cubicBezTo>
                    <a:pt x="179" y="353"/>
                    <a:pt x="95" y="269"/>
                    <a:pt x="0" y="199"/>
                  </a:cubicBezTo>
                  <a:lnTo>
                    <a:pt x="144"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32" name="Freeform 24"/>
            <p:cNvSpPr>
              <a:spLocks noChangeArrowheads="1"/>
            </p:cNvSpPr>
            <p:nvPr/>
          </p:nvSpPr>
          <p:spPr bwMode="auto">
            <a:xfrm>
              <a:off x="1437260" y="58501"/>
              <a:ext cx="361642" cy="311118"/>
            </a:xfrm>
            <a:custGeom>
              <a:avLst/>
              <a:gdLst>
                <a:gd name="T0" fmla="*/ 75 w 458"/>
                <a:gd name="T1" fmla="*/ 0 h 394"/>
                <a:gd name="T2" fmla="*/ 458 w 458"/>
                <a:gd name="T3" fmla="*/ 195 h 394"/>
                <a:gd name="T4" fmla="*/ 313 w 458"/>
                <a:gd name="T5" fmla="*/ 394 h 394"/>
                <a:gd name="T6" fmla="*/ 0 w 458"/>
                <a:gd name="T7" fmla="*/ 233 h 394"/>
                <a:gd name="T8" fmla="*/ 75 w 458"/>
                <a:gd name="T9" fmla="*/ 0 h 394"/>
              </a:gdLst>
              <a:ahLst/>
              <a:cxnLst>
                <a:cxn ang="0">
                  <a:pos x="T0" y="T1"/>
                </a:cxn>
                <a:cxn ang="0">
                  <a:pos x="T2" y="T3"/>
                </a:cxn>
                <a:cxn ang="0">
                  <a:pos x="T4" y="T5"/>
                </a:cxn>
                <a:cxn ang="0">
                  <a:pos x="T6" y="T7"/>
                </a:cxn>
                <a:cxn ang="0">
                  <a:pos x="T8" y="T9"/>
                </a:cxn>
              </a:cxnLst>
              <a:rect l="0" t="0" r="r" b="b"/>
              <a:pathLst>
                <a:path w="458" h="394">
                  <a:moveTo>
                    <a:pt x="75" y="0"/>
                  </a:moveTo>
                  <a:cubicBezTo>
                    <a:pt x="213" y="46"/>
                    <a:pt x="342" y="112"/>
                    <a:pt x="458" y="195"/>
                  </a:cubicBezTo>
                  <a:lnTo>
                    <a:pt x="313" y="394"/>
                  </a:lnTo>
                  <a:cubicBezTo>
                    <a:pt x="218" y="326"/>
                    <a:pt x="113" y="271"/>
                    <a:pt x="0" y="233"/>
                  </a:cubicBezTo>
                  <a:lnTo>
                    <a:pt x="75"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33" name="Freeform 25"/>
            <p:cNvSpPr>
              <a:spLocks noChangeArrowheads="1"/>
            </p:cNvSpPr>
            <p:nvPr/>
          </p:nvSpPr>
          <p:spPr bwMode="auto">
            <a:xfrm>
              <a:off x="1144756" y="0"/>
              <a:ext cx="336380" cy="237992"/>
            </a:xfrm>
            <a:custGeom>
              <a:avLst/>
              <a:gdLst>
                <a:gd name="T0" fmla="*/ 0 w 424"/>
                <a:gd name="T1" fmla="*/ 0 h 300"/>
                <a:gd name="T2" fmla="*/ 424 w 424"/>
                <a:gd name="T3" fmla="*/ 67 h 300"/>
                <a:gd name="T4" fmla="*/ 348 w 424"/>
                <a:gd name="T5" fmla="*/ 300 h 300"/>
                <a:gd name="T6" fmla="*/ 0 w 424"/>
                <a:gd name="T7" fmla="*/ 245 h 300"/>
                <a:gd name="T8" fmla="*/ 0 w 424"/>
                <a:gd name="T9" fmla="*/ 0 h 300"/>
              </a:gdLst>
              <a:ahLst/>
              <a:cxnLst>
                <a:cxn ang="0">
                  <a:pos x="T0" y="T1"/>
                </a:cxn>
                <a:cxn ang="0">
                  <a:pos x="T2" y="T3"/>
                </a:cxn>
                <a:cxn ang="0">
                  <a:pos x="T4" y="T5"/>
                </a:cxn>
                <a:cxn ang="0">
                  <a:pos x="T6" y="T7"/>
                </a:cxn>
                <a:cxn ang="0">
                  <a:pos x="T8" y="T9"/>
                </a:cxn>
              </a:cxnLst>
              <a:rect l="0" t="0" r="r" b="b"/>
              <a:pathLst>
                <a:path w="424" h="300">
                  <a:moveTo>
                    <a:pt x="0" y="0"/>
                  </a:moveTo>
                  <a:cubicBezTo>
                    <a:pt x="148" y="1"/>
                    <a:pt x="290" y="24"/>
                    <a:pt x="424" y="67"/>
                  </a:cubicBezTo>
                  <a:lnTo>
                    <a:pt x="348" y="300"/>
                  </a:lnTo>
                  <a:cubicBezTo>
                    <a:pt x="238" y="265"/>
                    <a:pt x="121" y="246"/>
                    <a:pt x="0" y="245"/>
                  </a:cubicBez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 name="组合 68"/>
          <p:cNvGrpSpPr>
            <a:grpSpLocks/>
          </p:cNvGrpSpPr>
          <p:nvPr/>
        </p:nvGrpSpPr>
        <p:grpSpPr bwMode="auto">
          <a:xfrm>
            <a:off x="8724900" y="1712913"/>
            <a:ext cx="2274888" cy="2274887"/>
            <a:chOff x="0" y="0"/>
            <a:chExt cx="2274887" cy="2274887"/>
          </a:xfrm>
        </p:grpSpPr>
        <p:sp>
          <p:nvSpPr>
            <p:cNvPr id="32835" name="Freeform 6"/>
            <p:cNvSpPr>
              <a:spLocks noChangeArrowheads="1"/>
            </p:cNvSpPr>
            <p:nvPr/>
          </p:nvSpPr>
          <p:spPr bwMode="auto">
            <a:xfrm>
              <a:off x="793750" y="0"/>
              <a:ext cx="335051" cy="237992"/>
            </a:xfrm>
            <a:custGeom>
              <a:avLst/>
              <a:gdLst>
                <a:gd name="T0" fmla="*/ 0 w 424"/>
                <a:gd name="T1" fmla="*/ 67 h 300"/>
                <a:gd name="T2" fmla="*/ 424 w 424"/>
                <a:gd name="T3" fmla="*/ 0 h 300"/>
                <a:gd name="T4" fmla="*/ 424 w 424"/>
                <a:gd name="T5" fmla="*/ 245 h 300"/>
                <a:gd name="T6" fmla="*/ 76 w 424"/>
                <a:gd name="T7" fmla="*/ 300 h 300"/>
                <a:gd name="T8" fmla="*/ 0 w 424"/>
                <a:gd name="T9" fmla="*/ 67 h 300"/>
              </a:gdLst>
              <a:ahLst/>
              <a:cxnLst>
                <a:cxn ang="0">
                  <a:pos x="T0" y="T1"/>
                </a:cxn>
                <a:cxn ang="0">
                  <a:pos x="T2" y="T3"/>
                </a:cxn>
                <a:cxn ang="0">
                  <a:pos x="T4" y="T5"/>
                </a:cxn>
                <a:cxn ang="0">
                  <a:pos x="T6" y="T7"/>
                </a:cxn>
                <a:cxn ang="0">
                  <a:pos x="T8" y="T9"/>
                </a:cxn>
              </a:cxnLst>
              <a:rect l="0" t="0" r="r" b="b"/>
              <a:pathLst>
                <a:path w="424" h="300">
                  <a:moveTo>
                    <a:pt x="0" y="67"/>
                  </a:moveTo>
                  <a:cubicBezTo>
                    <a:pt x="134" y="24"/>
                    <a:pt x="276" y="1"/>
                    <a:pt x="424" y="0"/>
                  </a:cubicBezTo>
                  <a:lnTo>
                    <a:pt x="424" y="245"/>
                  </a:lnTo>
                  <a:cubicBezTo>
                    <a:pt x="302" y="246"/>
                    <a:pt x="186" y="265"/>
                    <a:pt x="76" y="300"/>
                  </a:cubicBezTo>
                  <a:lnTo>
                    <a:pt x="0" y="67"/>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36" name="Freeform 7"/>
            <p:cNvSpPr>
              <a:spLocks noChangeArrowheads="1"/>
            </p:cNvSpPr>
            <p:nvPr/>
          </p:nvSpPr>
          <p:spPr bwMode="auto">
            <a:xfrm>
              <a:off x="474655" y="58501"/>
              <a:ext cx="362971" cy="311118"/>
            </a:xfrm>
            <a:custGeom>
              <a:avLst/>
              <a:gdLst>
                <a:gd name="T0" fmla="*/ 0 w 458"/>
                <a:gd name="T1" fmla="*/ 195 h 394"/>
                <a:gd name="T2" fmla="*/ 382 w 458"/>
                <a:gd name="T3" fmla="*/ 0 h 394"/>
                <a:gd name="T4" fmla="*/ 458 w 458"/>
                <a:gd name="T5" fmla="*/ 233 h 394"/>
                <a:gd name="T6" fmla="*/ 144 w 458"/>
                <a:gd name="T7" fmla="*/ 394 h 394"/>
                <a:gd name="T8" fmla="*/ 0 w 458"/>
                <a:gd name="T9" fmla="*/ 195 h 394"/>
              </a:gdLst>
              <a:ahLst/>
              <a:cxnLst>
                <a:cxn ang="0">
                  <a:pos x="T0" y="T1"/>
                </a:cxn>
                <a:cxn ang="0">
                  <a:pos x="T2" y="T3"/>
                </a:cxn>
                <a:cxn ang="0">
                  <a:pos x="T4" y="T5"/>
                </a:cxn>
                <a:cxn ang="0">
                  <a:pos x="T6" y="T7"/>
                </a:cxn>
                <a:cxn ang="0">
                  <a:pos x="T8" y="T9"/>
                </a:cxn>
              </a:cxnLst>
              <a:rect l="0" t="0" r="r" b="b"/>
              <a:pathLst>
                <a:path w="458" h="394">
                  <a:moveTo>
                    <a:pt x="0" y="195"/>
                  </a:moveTo>
                  <a:cubicBezTo>
                    <a:pt x="116" y="112"/>
                    <a:pt x="245" y="46"/>
                    <a:pt x="382" y="0"/>
                  </a:cubicBezTo>
                  <a:lnTo>
                    <a:pt x="458" y="233"/>
                  </a:lnTo>
                  <a:cubicBezTo>
                    <a:pt x="345" y="271"/>
                    <a:pt x="240" y="326"/>
                    <a:pt x="144" y="394"/>
                  </a:cubicBezTo>
                  <a:lnTo>
                    <a:pt x="0" y="195"/>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37" name="Freeform 8"/>
            <p:cNvSpPr>
              <a:spLocks noChangeArrowheads="1"/>
            </p:cNvSpPr>
            <p:nvPr/>
          </p:nvSpPr>
          <p:spPr bwMode="auto">
            <a:xfrm>
              <a:off x="222037" y="222037"/>
              <a:ext cx="354994" cy="354994"/>
            </a:xfrm>
            <a:custGeom>
              <a:avLst/>
              <a:gdLst>
                <a:gd name="T0" fmla="*/ 0 w 448"/>
                <a:gd name="T1" fmla="*/ 304 h 448"/>
                <a:gd name="T2" fmla="*/ 304 w 448"/>
                <a:gd name="T3" fmla="*/ 0 h 448"/>
                <a:gd name="T4" fmla="*/ 448 w 448"/>
                <a:gd name="T5" fmla="*/ 199 h 448"/>
                <a:gd name="T6" fmla="*/ 199 w 448"/>
                <a:gd name="T7" fmla="*/ 448 h 448"/>
                <a:gd name="T8" fmla="*/ 0 w 448"/>
                <a:gd name="T9" fmla="*/ 304 h 448"/>
              </a:gdLst>
              <a:ahLst/>
              <a:cxnLst>
                <a:cxn ang="0">
                  <a:pos x="T0" y="T1"/>
                </a:cxn>
                <a:cxn ang="0">
                  <a:pos x="T2" y="T3"/>
                </a:cxn>
                <a:cxn ang="0">
                  <a:pos x="T4" y="T5"/>
                </a:cxn>
                <a:cxn ang="0">
                  <a:pos x="T6" y="T7"/>
                </a:cxn>
                <a:cxn ang="0">
                  <a:pos x="T8" y="T9"/>
                </a:cxn>
              </a:cxnLst>
              <a:rect l="0" t="0" r="r" b="b"/>
              <a:pathLst>
                <a:path w="448" h="448">
                  <a:moveTo>
                    <a:pt x="0" y="304"/>
                  </a:moveTo>
                  <a:cubicBezTo>
                    <a:pt x="86" y="188"/>
                    <a:pt x="188" y="86"/>
                    <a:pt x="304" y="0"/>
                  </a:cubicBezTo>
                  <a:lnTo>
                    <a:pt x="448" y="199"/>
                  </a:lnTo>
                  <a:cubicBezTo>
                    <a:pt x="353" y="269"/>
                    <a:pt x="269" y="353"/>
                    <a:pt x="199" y="448"/>
                  </a:cubicBezTo>
                  <a:lnTo>
                    <a:pt x="0" y="30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38" name="Freeform 9"/>
            <p:cNvSpPr>
              <a:spLocks noChangeArrowheads="1"/>
            </p:cNvSpPr>
            <p:nvPr/>
          </p:nvSpPr>
          <p:spPr bwMode="auto">
            <a:xfrm>
              <a:off x="57171" y="475985"/>
              <a:ext cx="312448" cy="361642"/>
            </a:xfrm>
            <a:custGeom>
              <a:avLst/>
              <a:gdLst>
                <a:gd name="T0" fmla="*/ 0 w 394"/>
                <a:gd name="T1" fmla="*/ 382 h 458"/>
                <a:gd name="T2" fmla="*/ 195 w 394"/>
                <a:gd name="T3" fmla="*/ 0 h 458"/>
                <a:gd name="T4" fmla="*/ 394 w 394"/>
                <a:gd name="T5" fmla="*/ 144 h 458"/>
                <a:gd name="T6" fmla="*/ 233 w 394"/>
                <a:gd name="T7" fmla="*/ 458 h 458"/>
                <a:gd name="T8" fmla="*/ 0 w 394"/>
                <a:gd name="T9" fmla="*/ 382 h 458"/>
              </a:gdLst>
              <a:ahLst/>
              <a:cxnLst>
                <a:cxn ang="0">
                  <a:pos x="T0" y="T1"/>
                </a:cxn>
                <a:cxn ang="0">
                  <a:pos x="T2" y="T3"/>
                </a:cxn>
                <a:cxn ang="0">
                  <a:pos x="T4" y="T5"/>
                </a:cxn>
                <a:cxn ang="0">
                  <a:pos x="T6" y="T7"/>
                </a:cxn>
                <a:cxn ang="0">
                  <a:pos x="T8" y="T9"/>
                </a:cxn>
              </a:cxnLst>
              <a:rect l="0" t="0" r="r" b="b"/>
              <a:pathLst>
                <a:path w="394" h="458">
                  <a:moveTo>
                    <a:pt x="0" y="382"/>
                  </a:moveTo>
                  <a:cubicBezTo>
                    <a:pt x="46" y="244"/>
                    <a:pt x="112" y="116"/>
                    <a:pt x="195" y="0"/>
                  </a:cubicBezTo>
                  <a:lnTo>
                    <a:pt x="394" y="144"/>
                  </a:lnTo>
                  <a:cubicBezTo>
                    <a:pt x="326" y="239"/>
                    <a:pt x="271" y="345"/>
                    <a:pt x="233" y="458"/>
                  </a:cubicBezTo>
                  <a:lnTo>
                    <a:pt x="0" y="382"/>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39" name="Freeform 10"/>
            <p:cNvSpPr>
              <a:spLocks noChangeArrowheads="1"/>
            </p:cNvSpPr>
            <p:nvPr/>
          </p:nvSpPr>
          <p:spPr bwMode="auto">
            <a:xfrm>
              <a:off x="0" y="793750"/>
              <a:ext cx="237992" cy="336380"/>
            </a:xfrm>
            <a:custGeom>
              <a:avLst/>
              <a:gdLst>
                <a:gd name="T0" fmla="*/ 0 w 300"/>
                <a:gd name="T1" fmla="*/ 424 h 424"/>
                <a:gd name="T2" fmla="*/ 67 w 300"/>
                <a:gd name="T3" fmla="*/ 0 h 424"/>
                <a:gd name="T4" fmla="*/ 300 w 300"/>
                <a:gd name="T5" fmla="*/ 75 h 424"/>
                <a:gd name="T6" fmla="*/ 245 w 300"/>
                <a:gd name="T7" fmla="*/ 424 h 424"/>
                <a:gd name="T8" fmla="*/ 0 w 300"/>
                <a:gd name="T9" fmla="*/ 424 h 424"/>
              </a:gdLst>
              <a:ahLst/>
              <a:cxnLst>
                <a:cxn ang="0">
                  <a:pos x="T0" y="T1"/>
                </a:cxn>
                <a:cxn ang="0">
                  <a:pos x="T2" y="T3"/>
                </a:cxn>
                <a:cxn ang="0">
                  <a:pos x="T4" y="T5"/>
                </a:cxn>
                <a:cxn ang="0">
                  <a:pos x="T6" y="T7"/>
                </a:cxn>
                <a:cxn ang="0">
                  <a:pos x="T8" y="T9"/>
                </a:cxn>
              </a:cxnLst>
              <a:rect l="0" t="0" r="r" b="b"/>
              <a:pathLst>
                <a:path w="300" h="424">
                  <a:moveTo>
                    <a:pt x="0" y="424"/>
                  </a:moveTo>
                  <a:cubicBezTo>
                    <a:pt x="1" y="276"/>
                    <a:pt x="24" y="134"/>
                    <a:pt x="67" y="0"/>
                  </a:cubicBezTo>
                  <a:lnTo>
                    <a:pt x="300" y="75"/>
                  </a:lnTo>
                  <a:cubicBezTo>
                    <a:pt x="265" y="185"/>
                    <a:pt x="246" y="302"/>
                    <a:pt x="245" y="424"/>
                  </a:cubicBezTo>
                  <a:lnTo>
                    <a:pt x="0" y="42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40" name="Freeform 11"/>
            <p:cNvSpPr>
              <a:spLocks noChangeArrowheads="1"/>
            </p:cNvSpPr>
            <p:nvPr/>
          </p:nvSpPr>
          <p:spPr bwMode="auto">
            <a:xfrm>
              <a:off x="0" y="1146086"/>
              <a:ext cx="237992" cy="335051"/>
            </a:xfrm>
            <a:custGeom>
              <a:avLst/>
              <a:gdLst>
                <a:gd name="T0" fmla="*/ 67 w 300"/>
                <a:gd name="T1" fmla="*/ 424 h 424"/>
                <a:gd name="T2" fmla="*/ 0 w 300"/>
                <a:gd name="T3" fmla="*/ 0 h 424"/>
                <a:gd name="T4" fmla="*/ 245 w 300"/>
                <a:gd name="T5" fmla="*/ 0 h 424"/>
                <a:gd name="T6" fmla="*/ 300 w 300"/>
                <a:gd name="T7" fmla="*/ 348 h 424"/>
                <a:gd name="T8" fmla="*/ 67 w 300"/>
                <a:gd name="T9" fmla="*/ 424 h 424"/>
              </a:gdLst>
              <a:ahLst/>
              <a:cxnLst>
                <a:cxn ang="0">
                  <a:pos x="T0" y="T1"/>
                </a:cxn>
                <a:cxn ang="0">
                  <a:pos x="T2" y="T3"/>
                </a:cxn>
                <a:cxn ang="0">
                  <a:pos x="T4" y="T5"/>
                </a:cxn>
                <a:cxn ang="0">
                  <a:pos x="T6" y="T7"/>
                </a:cxn>
                <a:cxn ang="0">
                  <a:pos x="T8" y="T9"/>
                </a:cxn>
              </a:cxnLst>
              <a:rect l="0" t="0" r="r" b="b"/>
              <a:pathLst>
                <a:path w="300" h="424">
                  <a:moveTo>
                    <a:pt x="67" y="424"/>
                  </a:moveTo>
                  <a:cubicBezTo>
                    <a:pt x="24" y="290"/>
                    <a:pt x="1" y="148"/>
                    <a:pt x="0" y="0"/>
                  </a:cubicBezTo>
                  <a:lnTo>
                    <a:pt x="245" y="0"/>
                  </a:lnTo>
                  <a:cubicBezTo>
                    <a:pt x="246" y="121"/>
                    <a:pt x="266" y="238"/>
                    <a:pt x="300" y="348"/>
                  </a:cubicBezTo>
                  <a:lnTo>
                    <a:pt x="67" y="42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41" name="Freeform 12"/>
            <p:cNvSpPr>
              <a:spLocks noChangeArrowheads="1"/>
            </p:cNvSpPr>
            <p:nvPr/>
          </p:nvSpPr>
          <p:spPr bwMode="auto">
            <a:xfrm>
              <a:off x="57171" y="1435931"/>
              <a:ext cx="312448" cy="362971"/>
            </a:xfrm>
            <a:custGeom>
              <a:avLst/>
              <a:gdLst>
                <a:gd name="T0" fmla="*/ 195 w 394"/>
                <a:gd name="T1" fmla="*/ 458 h 458"/>
                <a:gd name="T2" fmla="*/ 0 w 394"/>
                <a:gd name="T3" fmla="*/ 76 h 458"/>
                <a:gd name="T4" fmla="*/ 234 w 394"/>
                <a:gd name="T5" fmla="*/ 0 h 458"/>
                <a:gd name="T6" fmla="*/ 394 w 394"/>
                <a:gd name="T7" fmla="*/ 314 h 458"/>
                <a:gd name="T8" fmla="*/ 195 w 394"/>
                <a:gd name="T9" fmla="*/ 458 h 458"/>
              </a:gdLst>
              <a:ahLst/>
              <a:cxnLst>
                <a:cxn ang="0">
                  <a:pos x="T0" y="T1"/>
                </a:cxn>
                <a:cxn ang="0">
                  <a:pos x="T2" y="T3"/>
                </a:cxn>
                <a:cxn ang="0">
                  <a:pos x="T4" y="T5"/>
                </a:cxn>
                <a:cxn ang="0">
                  <a:pos x="T6" y="T7"/>
                </a:cxn>
                <a:cxn ang="0">
                  <a:pos x="T8" y="T9"/>
                </a:cxn>
              </a:cxnLst>
              <a:rect l="0" t="0" r="r" b="b"/>
              <a:pathLst>
                <a:path w="394" h="458">
                  <a:moveTo>
                    <a:pt x="195" y="458"/>
                  </a:moveTo>
                  <a:cubicBezTo>
                    <a:pt x="112" y="343"/>
                    <a:pt x="46" y="214"/>
                    <a:pt x="0" y="76"/>
                  </a:cubicBezTo>
                  <a:lnTo>
                    <a:pt x="234" y="0"/>
                  </a:lnTo>
                  <a:cubicBezTo>
                    <a:pt x="271" y="114"/>
                    <a:pt x="326" y="219"/>
                    <a:pt x="394" y="314"/>
                  </a:cubicBezTo>
                  <a:lnTo>
                    <a:pt x="195" y="45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42" name="Freeform 13"/>
            <p:cNvSpPr>
              <a:spLocks noChangeArrowheads="1"/>
            </p:cNvSpPr>
            <p:nvPr/>
          </p:nvSpPr>
          <p:spPr bwMode="auto">
            <a:xfrm>
              <a:off x="222037" y="1699185"/>
              <a:ext cx="354994" cy="353665"/>
            </a:xfrm>
            <a:custGeom>
              <a:avLst/>
              <a:gdLst>
                <a:gd name="T0" fmla="*/ 304 w 448"/>
                <a:gd name="T1" fmla="*/ 447 h 447"/>
                <a:gd name="T2" fmla="*/ 0 w 448"/>
                <a:gd name="T3" fmla="*/ 144 h 447"/>
                <a:gd name="T4" fmla="*/ 199 w 448"/>
                <a:gd name="T5" fmla="*/ 0 h 447"/>
                <a:gd name="T6" fmla="*/ 448 w 448"/>
                <a:gd name="T7" fmla="*/ 249 h 447"/>
                <a:gd name="T8" fmla="*/ 304 w 448"/>
                <a:gd name="T9" fmla="*/ 447 h 447"/>
              </a:gdLst>
              <a:ahLst/>
              <a:cxnLst>
                <a:cxn ang="0">
                  <a:pos x="T0" y="T1"/>
                </a:cxn>
                <a:cxn ang="0">
                  <a:pos x="T2" y="T3"/>
                </a:cxn>
                <a:cxn ang="0">
                  <a:pos x="T4" y="T5"/>
                </a:cxn>
                <a:cxn ang="0">
                  <a:pos x="T6" y="T7"/>
                </a:cxn>
                <a:cxn ang="0">
                  <a:pos x="T8" y="T9"/>
                </a:cxn>
              </a:cxnLst>
              <a:rect l="0" t="0" r="r" b="b"/>
              <a:pathLst>
                <a:path w="448" h="447">
                  <a:moveTo>
                    <a:pt x="304" y="447"/>
                  </a:moveTo>
                  <a:cubicBezTo>
                    <a:pt x="188" y="362"/>
                    <a:pt x="86" y="260"/>
                    <a:pt x="0" y="144"/>
                  </a:cubicBezTo>
                  <a:lnTo>
                    <a:pt x="199" y="0"/>
                  </a:lnTo>
                  <a:cubicBezTo>
                    <a:pt x="269" y="95"/>
                    <a:pt x="353" y="179"/>
                    <a:pt x="448" y="249"/>
                  </a:cubicBezTo>
                  <a:lnTo>
                    <a:pt x="304" y="447"/>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43" name="Freeform 14"/>
            <p:cNvSpPr>
              <a:spLocks noChangeArrowheads="1"/>
            </p:cNvSpPr>
            <p:nvPr/>
          </p:nvSpPr>
          <p:spPr bwMode="auto">
            <a:xfrm>
              <a:off x="474655" y="1905268"/>
              <a:ext cx="362971" cy="312448"/>
            </a:xfrm>
            <a:custGeom>
              <a:avLst/>
              <a:gdLst>
                <a:gd name="T0" fmla="*/ 382 w 458"/>
                <a:gd name="T1" fmla="*/ 394 h 394"/>
                <a:gd name="T2" fmla="*/ 0 w 458"/>
                <a:gd name="T3" fmla="*/ 198 h 394"/>
                <a:gd name="T4" fmla="*/ 144 w 458"/>
                <a:gd name="T5" fmla="*/ 0 h 394"/>
                <a:gd name="T6" fmla="*/ 458 w 458"/>
                <a:gd name="T7" fmla="*/ 160 h 394"/>
                <a:gd name="T8" fmla="*/ 382 w 458"/>
                <a:gd name="T9" fmla="*/ 394 h 394"/>
              </a:gdLst>
              <a:ahLst/>
              <a:cxnLst>
                <a:cxn ang="0">
                  <a:pos x="T0" y="T1"/>
                </a:cxn>
                <a:cxn ang="0">
                  <a:pos x="T2" y="T3"/>
                </a:cxn>
                <a:cxn ang="0">
                  <a:pos x="T4" y="T5"/>
                </a:cxn>
                <a:cxn ang="0">
                  <a:pos x="T6" y="T7"/>
                </a:cxn>
                <a:cxn ang="0">
                  <a:pos x="T8" y="T9"/>
                </a:cxn>
              </a:cxnLst>
              <a:rect l="0" t="0" r="r" b="b"/>
              <a:pathLst>
                <a:path w="458" h="394">
                  <a:moveTo>
                    <a:pt x="382" y="394"/>
                  </a:moveTo>
                  <a:cubicBezTo>
                    <a:pt x="245" y="348"/>
                    <a:pt x="116" y="281"/>
                    <a:pt x="0" y="198"/>
                  </a:cubicBezTo>
                  <a:lnTo>
                    <a:pt x="144" y="0"/>
                  </a:lnTo>
                  <a:cubicBezTo>
                    <a:pt x="239" y="68"/>
                    <a:pt x="345" y="122"/>
                    <a:pt x="458" y="160"/>
                  </a:cubicBezTo>
                  <a:lnTo>
                    <a:pt x="382" y="39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44" name="Freeform 15"/>
            <p:cNvSpPr>
              <a:spLocks noChangeArrowheads="1"/>
            </p:cNvSpPr>
            <p:nvPr/>
          </p:nvSpPr>
          <p:spPr bwMode="auto">
            <a:xfrm>
              <a:off x="793750" y="2038224"/>
              <a:ext cx="335051" cy="236663"/>
            </a:xfrm>
            <a:custGeom>
              <a:avLst/>
              <a:gdLst>
                <a:gd name="T0" fmla="*/ 424 w 424"/>
                <a:gd name="T1" fmla="*/ 300 h 300"/>
                <a:gd name="T2" fmla="*/ 0 w 424"/>
                <a:gd name="T3" fmla="*/ 233 h 300"/>
                <a:gd name="T4" fmla="*/ 76 w 424"/>
                <a:gd name="T5" fmla="*/ 0 h 300"/>
                <a:gd name="T6" fmla="*/ 424 w 424"/>
                <a:gd name="T7" fmla="*/ 54 h 300"/>
                <a:gd name="T8" fmla="*/ 424 w 424"/>
                <a:gd name="T9" fmla="*/ 300 h 300"/>
              </a:gdLst>
              <a:ahLst/>
              <a:cxnLst>
                <a:cxn ang="0">
                  <a:pos x="T0" y="T1"/>
                </a:cxn>
                <a:cxn ang="0">
                  <a:pos x="T2" y="T3"/>
                </a:cxn>
                <a:cxn ang="0">
                  <a:pos x="T4" y="T5"/>
                </a:cxn>
                <a:cxn ang="0">
                  <a:pos x="T6" y="T7"/>
                </a:cxn>
                <a:cxn ang="0">
                  <a:pos x="T8" y="T9"/>
                </a:cxn>
              </a:cxnLst>
              <a:rect l="0" t="0" r="r" b="b"/>
              <a:pathLst>
                <a:path w="424" h="300">
                  <a:moveTo>
                    <a:pt x="424" y="300"/>
                  </a:moveTo>
                  <a:cubicBezTo>
                    <a:pt x="276" y="299"/>
                    <a:pt x="134" y="275"/>
                    <a:pt x="0" y="233"/>
                  </a:cubicBezTo>
                  <a:lnTo>
                    <a:pt x="76" y="0"/>
                  </a:lnTo>
                  <a:cubicBezTo>
                    <a:pt x="186" y="34"/>
                    <a:pt x="303" y="53"/>
                    <a:pt x="424" y="54"/>
                  </a:cubicBezTo>
                  <a:lnTo>
                    <a:pt x="424" y="30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45" name="Freeform 16"/>
            <p:cNvSpPr>
              <a:spLocks noChangeArrowheads="1"/>
            </p:cNvSpPr>
            <p:nvPr/>
          </p:nvSpPr>
          <p:spPr bwMode="auto">
            <a:xfrm>
              <a:off x="1144756" y="2036895"/>
              <a:ext cx="336380" cy="237992"/>
            </a:xfrm>
            <a:custGeom>
              <a:avLst/>
              <a:gdLst>
                <a:gd name="T0" fmla="*/ 424 w 424"/>
                <a:gd name="T1" fmla="*/ 234 h 301"/>
                <a:gd name="T2" fmla="*/ 0 w 424"/>
                <a:gd name="T3" fmla="*/ 301 h 301"/>
                <a:gd name="T4" fmla="*/ 0 w 424"/>
                <a:gd name="T5" fmla="*/ 55 h 301"/>
                <a:gd name="T6" fmla="*/ 348 w 424"/>
                <a:gd name="T7" fmla="*/ 0 h 301"/>
                <a:gd name="T8" fmla="*/ 424 w 424"/>
                <a:gd name="T9" fmla="*/ 234 h 301"/>
              </a:gdLst>
              <a:ahLst/>
              <a:cxnLst>
                <a:cxn ang="0">
                  <a:pos x="T0" y="T1"/>
                </a:cxn>
                <a:cxn ang="0">
                  <a:pos x="T2" y="T3"/>
                </a:cxn>
                <a:cxn ang="0">
                  <a:pos x="T4" y="T5"/>
                </a:cxn>
                <a:cxn ang="0">
                  <a:pos x="T6" y="T7"/>
                </a:cxn>
                <a:cxn ang="0">
                  <a:pos x="T8" y="T9"/>
                </a:cxn>
              </a:cxnLst>
              <a:rect l="0" t="0" r="r" b="b"/>
              <a:pathLst>
                <a:path w="424" h="301">
                  <a:moveTo>
                    <a:pt x="424" y="234"/>
                  </a:moveTo>
                  <a:cubicBezTo>
                    <a:pt x="290" y="276"/>
                    <a:pt x="148" y="300"/>
                    <a:pt x="0" y="301"/>
                  </a:cubicBezTo>
                  <a:lnTo>
                    <a:pt x="0" y="55"/>
                  </a:lnTo>
                  <a:cubicBezTo>
                    <a:pt x="121" y="54"/>
                    <a:pt x="238" y="35"/>
                    <a:pt x="348" y="0"/>
                  </a:cubicBezTo>
                  <a:lnTo>
                    <a:pt x="424" y="23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46" name="Freeform 17"/>
            <p:cNvSpPr>
              <a:spLocks noChangeArrowheads="1"/>
            </p:cNvSpPr>
            <p:nvPr/>
          </p:nvSpPr>
          <p:spPr bwMode="auto">
            <a:xfrm>
              <a:off x="1437260" y="1905268"/>
              <a:ext cx="361642" cy="311118"/>
            </a:xfrm>
            <a:custGeom>
              <a:avLst/>
              <a:gdLst>
                <a:gd name="T0" fmla="*/ 458 w 458"/>
                <a:gd name="T1" fmla="*/ 198 h 393"/>
                <a:gd name="T2" fmla="*/ 75 w 458"/>
                <a:gd name="T3" fmla="*/ 393 h 393"/>
                <a:gd name="T4" fmla="*/ 0 w 458"/>
                <a:gd name="T5" fmla="*/ 160 h 393"/>
                <a:gd name="T6" fmla="*/ 313 w 458"/>
                <a:gd name="T7" fmla="*/ 0 h 393"/>
                <a:gd name="T8" fmla="*/ 458 w 458"/>
                <a:gd name="T9" fmla="*/ 198 h 393"/>
              </a:gdLst>
              <a:ahLst/>
              <a:cxnLst>
                <a:cxn ang="0">
                  <a:pos x="T0" y="T1"/>
                </a:cxn>
                <a:cxn ang="0">
                  <a:pos x="T2" y="T3"/>
                </a:cxn>
                <a:cxn ang="0">
                  <a:pos x="T4" y="T5"/>
                </a:cxn>
                <a:cxn ang="0">
                  <a:pos x="T6" y="T7"/>
                </a:cxn>
                <a:cxn ang="0">
                  <a:pos x="T8" y="T9"/>
                </a:cxn>
              </a:cxnLst>
              <a:rect l="0" t="0" r="r" b="b"/>
              <a:pathLst>
                <a:path w="458" h="393">
                  <a:moveTo>
                    <a:pt x="458" y="198"/>
                  </a:moveTo>
                  <a:cubicBezTo>
                    <a:pt x="342" y="281"/>
                    <a:pt x="213" y="347"/>
                    <a:pt x="75" y="393"/>
                  </a:cubicBezTo>
                  <a:lnTo>
                    <a:pt x="0" y="160"/>
                  </a:lnTo>
                  <a:cubicBezTo>
                    <a:pt x="113" y="122"/>
                    <a:pt x="218" y="68"/>
                    <a:pt x="313" y="0"/>
                  </a:cubicBezTo>
                  <a:lnTo>
                    <a:pt x="458" y="19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47" name="Freeform 18"/>
            <p:cNvSpPr>
              <a:spLocks noChangeArrowheads="1"/>
            </p:cNvSpPr>
            <p:nvPr/>
          </p:nvSpPr>
          <p:spPr bwMode="auto">
            <a:xfrm>
              <a:off x="1697855" y="1699185"/>
              <a:ext cx="354994" cy="353665"/>
            </a:xfrm>
            <a:custGeom>
              <a:avLst/>
              <a:gdLst>
                <a:gd name="T0" fmla="*/ 447 w 447"/>
                <a:gd name="T1" fmla="*/ 144 h 447"/>
                <a:gd name="T2" fmla="*/ 144 w 447"/>
                <a:gd name="T3" fmla="*/ 447 h 447"/>
                <a:gd name="T4" fmla="*/ 0 w 447"/>
                <a:gd name="T5" fmla="*/ 249 h 447"/>
                <a:gd name="T6" fmla="*/ 249 w 447"/>
                <a:gd name="T7" fmla="*/ 0 h 447"/>
                <a:gd name="T8" fmla="*/ 447 w 447"/>
                <a:gd name="T9" fmla="*/ 144 h 447"/>
              </a:gdLst>
              <a:ahLst/>
              <a:cxnLst>
                <a:cxn ang="0">
                  <a:pos x="T0" y="T1"/>
                </a:cxn>
                <a:cxn ang="0">
                  <a:pos x="T2" y="T3"/>
                </a:cxn>
                <a:cxn ang="0">
                  <a:pos x="T4" y="T5"/>
                </a:cxn>
                <a:cxn ang="0">
                  <a:pos x="T6" y="T7"/>
                </a:cxn>
                <a:cxn ang="0">
                  <a:pos x="T8" y="T9"/>
                </a:cxn>
              </a:cxnLst>
              <a:rect l="0" t="0" r="r" b="b"/>
              <a:pathLst>
                <a:path w="447" h="447">
                  <a:moveTo>
                    <a:pt x="447" y="144"/>
                  </a:moveTo>
                  <a:cubicBezTo>
                    <a:pt x="362" y="260"/>
                    <a:pt x="260" y="362"/>
                    <a:pt x="144" y="447"/>
                  </a:cubicBezTo>
                  <a:lnTo>
                    <a:pt x="0" y="249"/>
                  </a:lnTo>
                  <a:cubicBezTo>
                    <a:pt x="95" y="179"/>
                    <a:pt x="179" y="95"/>
                    <a:pt x="249" y="0"/>
                  </a:cubicBezTo>
                  <a:lnTo>
                    <a:pt x="447"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48" name="Freeform 19"/>
            <p:cNvSpPr>
              <a:spLocks noChangeArrowheads="1"/>
            </p:cNvSpPr>
            <p:nvPr/>
          </p:nvSpPr>
          <p:spPr bwMode="auto">
            <a:xfrm>
              <a:off x="1905268" y="1435931"/>
              <a:ext cx="311118" cy="362971"/>
            </a:xfrm>
            <a:custGeom>
              <a:avLst/>
              <a:gdLst>
                <a:gd name="T0" fmla="*/ 394 w 394"/>
                <a:gd name="T1" fmla="*/ 76 h 458"/>
                <a:gd name="T2" fmla="*/ 198 w 394"/>
                <a:gd name="T3" fmla="*/ 458 h 458"/>
                <a:gd name="T4" fmla="*/ 0 w 394"/>
                <a:gd name="T5" fmla="*/ 314 h 458"/>
                <a:gd name="T6" fmla="*/ 160 w 394"/>
                <a:gd name="T7" fmla="*/ 0 h 458"/>
                <a:gd name="T8" fmla="*/ 394 w 394"/>
                <a:gd name="T9" fmla="*/ 76 h 458"/>
              </a:gdLst>
              <a:ahLst/>
              <a:cxnLst>
                <a:cxn ang="0">
                  <a:pos x="T0" y="T1"/>
                </a:cxn>
                <a:cxn ang="0">
                  <a:pos x="T2" y="T3"/>
                </a:cxn>
                <a:cxn ang="0">
                  <a:pos x="T4" y="T5"/>
                </a:cxn>
                <a:cxn ang="0">
                  <a:pos x="T6" y="T7"/>
                </a:cxn>
                <a:cxn ang="0">
                  <a:pos x="T8" y="T9"/>
                </a:cxn>
              </a:cxnLst>
              <a:rect l="0" t="0" r="r" b="b"/>
              <a:pathLst>
                <a:path w="394" h="458">
                  <a:moveTo>
                    <a:pt x="394" y="76"/>
                  </a:moveTo>
                  <a:cubicBezTo>
                    <a:pt x="348" y="214"/>
                    <a:pt x="281" y="343"/>
                    <a:pt x="198" y="458"/>
                  </a:cubicBezTo>
                  <a:lnTo>
                    <a:pt x="0" y="314"/>
                  </a:lnTo>
                  <a:cubicBezTo>
                    <a:pt x="68" y="219"/>
                    <a:pt x="122" y="114"/>
                    <a:pt x="160" y="0"/>
                  </a:cubicBezTo>
                  <a:lnTo>
                    <a:pt x="394" y="7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49" name="Freeform 20"/>
            <p:cNvSpPr>
              <a:spLocks noChangeArrowheads="1"/>
            </p:cNvSpPr>
            <p:nvPr/>
          </p:nvSpPr>
          <p:spPr bwMode="auto">
            <a:xfrm>
              <a:off x="2036895" y="1146086"/>
              <a:ext cx="237992" cy="335051"/>
            </a:xfrm>
            <a:custGeom>
              <a:avLst/>
              <a:gdLst>
                <a:gd name="T0" fmla="*/ 300 w 300"/>
                <a:gd name="T1" fmla="*/ 0 h 424"/>
                <a:gd name="T2" fmla="*/ 233 w 300"/>
                <a:gd name="T3" fmla="*/ 424 h 424"/>
                <a:gd name="T4" fmla="*/ 0 w 300"/>
                <a:gd name="T5" fmla="*/ 348 h 424"/>
                <a:gd name="T6" fmla="*/ 54 w 300"/>
                <a:gd name="T7" fmla="*/ 0 h 424"/>
                <a:gd name="T8" fmla="*/ 300 w 300"/>
                <a:gd name="T9" fmla="*/ 0 h 424"/>
              </a:gdLst>
              <a:ahLst/>
              <a:cxnLst>
                <a:cxn ang="0">
                  <a:pos x="T0" y="T1"/>
                </a:cxn>
                <a:cxn ang="0">
                  <a:pos x="T2" y="T3"/>
                </a:cxn>
                <a:cxn ang="0">
                  <a:pos x="T4" y="T5"/>
                </a:cxn>
                <a:cxn ang="0">
                  <a:pos x="T6" y="T7"/>
                </a:cxn>
                <a:cxn ang="0">
                  <a:pos x="T8" y="T9"/>
                </a:cxn>
              </a:cxnLst>
              <a:rect l="0" t="0" r="r" b="b"/>
              <a:pathLst>
                <a:path w="300" h="424">
                  <a:moveTo>
                    <a:pt x="300" y="0"/>
                  </a:moveTo>
                  <a:cubicBezTo>
                    <a:pt x="299" y="148"/>
                    <a:pt x="275" y="290"/>
                    <a:pt x="233" y="424"/>
                  </a:cubicBezTo>
                  <a:lnTo>
                    <a:pt x="0" y="348"/>
                  </a:lnTo>
                  <a:cubicBezTo>
                    <a:pt x="34" y="238"/>
                    <a:pt x="53" y="121"/>
                    <a:pt x="54" y="0"/>
                  </a:cubicBezTo>
                  <a:lnTo>
                    <a:pt x="30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50" name="Freeform 21"/>
            <p:cNvSpPr>
              <a:spLocks noChangeArrowheads="1"/>
            </p:cNvSpPr>
            <p:nvPr/>
          </p:nvSpPr>
          <p:spPr bwMode="auto">
            <a:xfrm>
              <a:off x="2036895" y="793750"/>
              <a:ext cx="237992" cy="336380"/>
            </a:xfrm>
            <a:custGeom>
              <a:avLst/>
              <a:gdLst>
                <a:gd name="T0" fmla="*/ 233 w 300"/>
                <a:gd name="T1" fmla="*/ 0 h 424"/>
                <a:gd name="T2" fmla="*/ 300 w 300"/>
                <a:gd name="T3" fmla="*/ 424 h 424"/>
                <a:gd name="T4" fmla="*/ 54 w 300"/>
                <a:gd name="T5" fmla="*/ 424 h 424"/>
                <a:gd name="T6" fmla="*/ 0 w 300"/>
                <a:gd name="T7" fmla="*/ 75 h 424"/>
                <a:gd name="T8" fmla="*/ 233 w 300"/>
                <a:gd name="T9" fmla="*/ 0 h 424"/>
              </a:gdLst>
              <a:ahLst/>
              <a:cxnLst>
                <a:cxn ang="0">
                  <a:pos x="T0" y="T1"/>
                </a:cxn>
                <a:cxn ang="0">
                  <a:pos x="T2" y="T3"/>
                </a:cxn>
                <a:cxn ang="0">
                  <a:pos x="T4" y="T5"/>
                </a:cxn>
                <a:cxn ang="0">
                  <a:pos x="T6" y="T7"/>
                </a:cxn>
                <a:cxn ang="0">
                  <a:pos x="T8" y="T9"/>
                </a:cxn>
              </a:cxnLst>
              <a:rect l="0" t="0" r="r" b="b"/>
              <a:pathLst>
                <a:path w="300" h="424">
                  <a:moveTo>
                    <a:pt x="233" y="0"/>
                  </a:moveTo>
                  <a:cubicBezTo>
                    <a:pt x="275" y="134"/>
                    <a:pt x="299" y="276"/>
                    <a:pt x="300" y="424"/>
                  </a:cubicBezTo>
                  <a:lnTo>
                    <a:pt x="54" y="424"/>
                  </a:lnTo>
                  <a:cubicBezTo>
                    <a:pt x="53" y="302"/>
                    <a:pt x="34" y="185"/>
                    <a:pt x="0" y="75"/>
                  </a:cubicBezTo>
                  <a:lnTo>
                    <a:pt x="233"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51" name="Freeform 22"/>
            <p:cNvSpPr>
              <a:spLocks noChangeArrowheads="1"/>
            </p:cNvSpPr>
            <p:nvPr/>
          </p:nvSpPr>
          <p:spPr bwMode="auto">
            <a:xfrm>
              <a:off x="1905268" y="475985"/>
              <a:ext cx="311118" cy="361642"/>
            </a:xfrm>
            <a:custGeom>
              <a:avLst/>
              <a:gdLst>
                <a:gd name="T0" fmla="*/ 198 w 393"/>
                <a:gd name="T1" fmla="*/ 0 h 458"/>
                <a:gd name="T2" fmla="*/ 393 w 393"/>
                <a:gd name="T3" fmla="*/ 382 h 458"/>
                <a:gd name="T4" fmla="*/ 160 w 393"/>
                <a:gd name="T5" fmla="*/ 458 h 458"/>
                <a:gd name="T6" fmla="*/ 0 w 393"/>
                <a:gd name="T7" fmla="*/ 144 h 458"/>
                <a:gd name="T8" fmla="*/ 198 w 393"/>
                <a:gd name="T9" fmla="*/ 0 h 458"/>
              </a:gdLst>
              <a:ahLst/>
              <a:cxnLst>
                <a:cxn ang="0">
                  <a:pos x="T0" y="T1"/>
                </a:cxn>
                <a:cxn ang="0">
                  <a:pos x="T2" y="T3"/>
                </a:cxn>
                <a:cxn ang="0">
                  <a:pos x="T4" y="T5"/>
                </a:cxn>
                <a:cxn ang="0">
                  <a:pos x="T6" y="T7"/>
                </a:cxn>
                <a:cxn ang="0">
                  <a:pos x="T8" y="T9"/>
                </a:cxn>
              </a:cxnLst>
              <a:rect l="0" t="0" r="r" b="b"/>
              <a:pathLst>
                <a:path w="393" h="458">
                  <a:moveTo>
                    <a:pt x="198" y="0"/>
                  </a:moveTo>
                  <a:cubicBezTo>
                    <a:pt x="281" y="116"/>
                    <a:pt x="348" y="244"/>
                    <a:pt x="393" y="382"/>
                  </a:cubicBezTo>
                  <a:lnTo>
                    <a:pt x="160" y="458"/>
                  </a:lnTo>
                  <a:cubicBezTo>
                    <a:pt x="122" y="345"/>
                    <a:pt x="68" y="239"/>
                    <a:pt x="0" y="144"/>
                  </a:cubicBezTo>
                  <a:lnTo>
                    <a:pt x="198"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52" name="Freeform 23"/>
            <p:cNvSpPr>
              <a:spLocks noChangeArrowheads="1"/>
            </p:cNvSpPr>
            <p:nvPr/>
          </p:nvSpPr>
          <p:spPr bwMode="auto">
            <a:xfrm>
              <a:off x="1697855" y="222037"/>
              <a:ext cx="354994" cy="354994"/>
            </a:xfrm>
            <a:custGeom>
              <a:avLst/>
              <a:gdLst>
                <a:gd name="T0" fmla="*/ 144 w 447"/>
                <a:gd name="T1" fmla="*/ 0 h 448"/>
                <a:gd name="T2" fmla="*/ 447 w 447"/>
                <a:gd name="T3" fmla="*/ 304 h 448"/>
                <a:gd name="T4" fmla="*/ 249 w 447"/>
                <a:gd name="T5" fmla="*/ 448 h 448"/>
                <a:gd name="T6" fmla="*/ 0 w 447"/>
                <a:gd name="T7" fmla="*/ 199 h 448"/>
                <a:gd name="T8" fmla="*/ 144 w 447"/>
                <a:gd name="T9" fmla="*/ 0 h 448"/>
              </a:gdLst>
              <a:ahLst/>
              <a:cxnLst>
                <a:cxn ang="0">
                  <a:pos x="T0" y="T1"/>
                </a:cxn>
                <a:cxn ang="0">
                  <a:pos x="T2" y="T3"/>
                </a:cxn>
                <a:cxn ang="0">
                  <a:pos x="T4" y="T5"/>
                </a:cxn>
                <a:cxn ang="0">
                  <a:pos x="T6" y="T7"/>
                </a:cxn>
                <a:cxn ang="0">
                  <a:pos x="T8" y="T9"/>
                </a:cxn>
              </a:cxnLst>
              <a:rect l="0" t="0" r="r" b="b"/>
              <a:pathLst>
                <a:path w="447" h="448">
                  <a:moveTo>
                    <a:pt x="144" y="0"/>
                  </a:moveTo>
                  <a:cubicBezTo>
                    <a:pt x="260" y="86"/>
                    <a:pt x="362" y="188"/>
                    <a:pt x="447" y="304"/>
                  </a:cubicBezTo>
                  <a:lnTo>
                    <a:pt x="249" y="448"/>
                  </a:lnTo>
                  <a:cubicBezTo>
                    <a:pt x="179" y="353"/>
                    <a:pt x="95" y="269"/>
                    <a:pt x="0" y="199"/>
                  </a:cubicBezTo>
                  <a:lnTo>
                    <a:pt x="144"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53" name="Freeform 24"/>
            <p:cNvSpPr>
              <a:spLocks noChangeArrowheads="1"/>
            </p:cNvSpPr>
            <p:nvPr/>
          </p:nvSpPr>
          <p:spPr bwMode="auto">
            <a:xfrm>
              <a:off x="1437260" y="58501"/>
              <a:ext cx="361642" cy="311118"/>
            </a:xfrm>
            <a:custGeom>
              <a:avLst/>
              <a:gdLst>
                <a:gd name="T0" fmla="*/ 75 w 458"/>
                <a:gd name="T1" fmla="*/ 0 h 394"/>
                <a:gd name="T2" fmla="*/ 458 w 458"/>
                <a:gd name="T3" fmla="*/ 195 h 394"/>
                <a:gd name="T4" fmla="*/ 313 w 458"/>
                <a:gd name="T5" fmla="*/ 394 h 394"/>
                <a:gd name="T6" fmla="*/ 0 w 458"/>
                <a:gd name="T7" fmla="*/ 233 h 394"/>
                <a:gd name="T8" fmla="*/ 75 w 458"/>
                <a:gd name="T9" fmla="*/ 0 h 394"/>
              </a:gdLst>
              <a:ahLst/>
              <a:cxnLst>
                <a:cxn ang="0">
                  <a:pos x="T0" y="T1"/>
                </a:cxn>
                <a:cxn ang="0">
                  <a:pos x="T2" y="T3"/>
                </a:cxn>
                <a:cxn ang="0">
                  <a:pos x="T4" y="T5"/>
                </a:cxn>
                <a:cxn ang="0">
                  <a:pos x="T6" y="T7"/>
                </a:cxn>
                <a:cxn ang="0">
                  <a:pos x="T8" y="T9"/>
                </a:cxn>
              </a:cxnLst>
              <a:rect l="0" t="0" r="r" b="b"/>
              <a:pathLst>
                <a:path w="458" h="394">
                  <a:moveTo>
                    <a:pt x="75" y="0"/>
                  </a:moveTo>
                  <a:cubicBezTo>
                    <a:pt x="213" y="46"/>
                    <a:pt x="342" y="112"/>
                    <a:pt x="458" y="195"/>
                  </a:cubicBezTo>
                  <a:lnTo>
                    <a:pt x="313" y="394"/>
                  </a:lnTo>
                  <a:cubicBezTo>
                    <a:pt x="218" y="326"/>
                    <a:pt x="113" y="271"/>
                    <a:pt x="0" y="233"/>
                  </a:cubicBezTo>
                  <a:lnTo>
                    <a:pt x="75"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54" name="Freeform 25"/>
            <p:cNvSpPr>
              <a:spLocks noChangeArrowheads="1"/>
            </p:cNvSpPr>
            <p:nvPr/>
          </p:nvSpPr>
          <p:spPr bwMode="auto">
            <a:xfrm>
              <a:off x="1144756" y="0"/>
              <a:ext cx="336380" cy="237992"/>
            </a:xfrm>
            <a:custGeom>
              <a:avLst/>
              <a:gdLst>
                <a:gd name="T0" fmla="*/ 0 w 424"/>
                <a:gd name="T1" fmla="*/ 0 h 300"/>
                <a:gd name="T2" fmla="*/ 424 w 424"/>
                <a:gd name="T3" fmla="*/ 67 h 300"/>
                <a:gd name="T4" fmla="*/ 348 w 424"/>
                <a:gd name="T5" fmla="*/ 300 h 300"/>
                <a:gd name="T6" fmla="*/ 0 w 424"/>
                <a:gd name="T7" fmla="*/ 245 h 300"/>
                <a:gd name="T8" fmla="*/ 0 w 424"/>
                <a:gd name="T9" fmla="*/ 0 h 300"/>
              </a:gdLst>
              <a:ahLst/>
              <a:cxnLst>
                <a:cxn ang="0">
                  <a:pos x="T0" y="T1"/>
                </a:cxn>
                <a:cxn ang="0">
                  <a:pos x="T2" y="T3"/>
                </a:cxn>
                <a:cxn ang="0">
                  <a:pos x="T4" y="T5"/>
                </a:cxn>
                <a:cxn ang="0">
                  <a:pos x="T6" y="T7"/>
                </a:cxn>
                <a:cxn ang="0">
                  <a:pos x="T8" y="T9"/>
                </a:cxn>
              </a:cxnLst>
              <a:rect l="0" t="0" r="r" b="b"/>
              <a:pathLst>
                <a:path w="424" h="300">
                  <a:moveTo>
                    <a:pt x="0" y="0"/>
                  </a:moveTo>
                  <a:cubicBezTo>
                    <a:pt x="148" y="1"/>
                    <a:pt x="290" y="24"/>
                    <a:pt x="424" y="67"/>
                  </a:cubicBezTo>
                  <a:lnTo>
                    <a:pt x="348" y="300"/>
                  </a:lnTo>
                  <a:cubicBezTo>
                    <a:pt x="238" y="265"/>
                    <a:pt x="121" y="246"/>
                    <a:pt x="0" y="245"/>
                  </a:cubicBez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5" name="TextBox 89"/>
          <p:cNvSpPr txBox="1">
            <a:spLocks noChangeArrowheads="1"/>
          </p:cNvSpPr>
          <p:nvPr/>
        </p:nvSpPr>
        <p:spPr bwMode="auto">
          <a:xfrm>
            <a:off x="1262063" y="2427288"/>
            <a:ext cx="1636712"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5000" b="1">
                <a:solidFill>
                  <a:schemeClr val="bg2"/>
                </a:solidFill>
                <a:latin typeface="微软雅黑" pitchFamily="34" charset="-122"/>
              </a:rPr>
              <a:t>32%</a:t>
            </a:r>
          </a:p>
        </p:txBody>
      </p:sp>
      <p:sp>
        <p:nvSpPr>
          <p:cNvPr id="6" name="TextBox 90"/>
          <p:cNvSpPr txBox="1">
            <a:spLocks noChangeArrowheads="1"/>
          </p:cNvSpPr>
          <p:nvPr/>
        </p:nvSpPr>
        <p:spPr bwMode="auto">
          <a:xfrm>
            <a:off x="3895725" y="2427288"/>
            <a:ext cx="1636713"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5000" b="1">
                <a:solidFill>
                  <a:schemeClr val="bg2"/>
                </a:solidFill>
                <a:latin typeface="微软雅黑" pitchFamily="34" charset="-122"/>
              </a:rPr>
              <a:t>65%</a:t>
            </a:r>
          </a:p>
        </p:txBody>
      </p:sp>
      <p:sp>
        <p:nvSpPr>
          <p:cNvPr id="7" name="TextBox 91"/>
          <p:cNvSpPr txBox="1">
            <a:spLocks noChangeArrowheads="1"/>
          </p:cNvSpPr>
          <p:nvPr/>
        </p:nvSpPr>
        <p:spPr bwMode="auto">
          <a:xfrm>
            <a:off x="6461125" y="2427288"/>
            <a:ext cx="1638300"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5000" b="1">
                <a:solidFill>
                  <a:schemeClr val="bg2"/>
                </a:solidFill>
                <a:latin typeface="微软雅黑" pitchFamily="34" charset="-122"/>
              </a:rPr>
              <a:t>47%</a:t>
            </a:r>
          </a:p>
        </p:txBody>
      </p:sp>
      <p:sp>
        <p:nvSpPr>
          <p:cNvPr id="8" name="TextBox 92"/>
          <p:cNvSpPr txBox="1">
            <a:spLocks noChangeArrowheads="1"/>
          </p:cNvSpPr>
          <p:nvPr/>
        </p:nvSpPr>
        <p:spPr bwMode="auto">
          <a:xfrm>
            <a:off x="9013825" y="2427288"/>
            <a:ext cx="1636713"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5000" b="1">
                <a:solidFill>
                  <a:schemeClr val="bg2"/>
                </a:solidFill>
                <a:latin typeface="微软雅黑" pitchFamily="34" charset="-122"/>
              </a:rPr>
              <a:t>79%</a:t>
            </a:r>
          </a:p>
        </p:txBody>
      </p:sp>
      <p:sp>
        <p:nvSpPr>
          <p:cNvPr id="9" name="TextBox 93"/>
          <p:cNvSpPr txBox="1">
            <a:spLocks noChangeArrowheads="1"/>
          </p:cNvSpPr>
          <p:nvPr/>
        </p:nvSpPr>
        <p:spPr bwMode="auto">
          <a:xfrm>
            <a:off x="795338" y="4338638"/>
            <a:ext cx="24003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b="1">
                <a:solidFill>
                  <a:schemeClr val="accent1"/>
                </a:solidFill>
                <a:latin typeface="微软雅黑" pitchFamily="34" charset="-122"/>
              </a:rPr>
              <a:t>这里输入您的文字</a:t>
            </a:r>
            <a:endParaRPr lang="en-US" b="1">
              <a:solidFill>
                <a:schemeClr val="accent1"/>
              </a:solidFill>
              <a:latin typeface="微软雅黑" pitchFamily="34" charset="-122"/>
            </a:endParaRPr>
          </a:p>
        </p:txBody>
      </p:sp>
      <p:sp>
        <p:nvSpPr>
          <p:cNvPr id="10" name="TextBox 94"/>
          <p:cNvSpPr txBox="1">
            <a:spLocks noChangeArrowheads="1"/>
          </p:cNvSpPr>
          <p:nvPr/>
        </p:nvSpPr>
        <p:spPr bwMode="auto">
          <a:xfrm>
            <a:off x="795338" y="4745038"/>
            <a:ext cx="2566987"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a:solidFill>
                  <a:schemeClr val="accent1"/>
                </a:solidFill>
                <a:latin typeface="微软雅黑" pitchFamily="34" charset="-122"/>
              </a:rPr>
              <a:t>这里可以添加主要内容这里可以添加主要内容这里可以添加主要内容这里可以添加主要内容</a:t>
            </a:r>
          </a:p>
        </p:txBody>
      </p:sp>
      <p:sp>
        <p:nvSpPr>
          <p:cNvPr id="11" name="TextBox 95"/>
          <p:cNvSpPr txBox="1">
            <a:spLocks noChangeArrowheads="1"/>
          </p:cNvSpPr>
          <p:nvPr/>
        </p:nvSpPr>
        <p:spPr bwMode="auto">
          <a:xfrm>
            <a:off x="3414713" y="4338638"/>
            <a:ext cx="24003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b="1">
                <a:solidFill>
                  <a:schemeClr val="accent1"/>
                </a:solidFill>
                <a:latin typeface="微软雅黑" pitchFamily="34" charset="-122"/>
              </a:rPr>
              <a:t>这里输入您的文字</a:t>
            </a:r>
            <a:endParaRPr lang="en-US" b="1">
              <a:solidFill>
                <a:schemeClr val="accent1"/>
              </a:solidFill>
              <a:latin typeface="微软雅黑" pitchFamily="34" charset="-122"/>
            </a:endParaRPr>
          </a:p>
        </p:txBody>
      </p:sp>
      <p:sp>
        <p:nvSpPr>
          <p:cNvPr id="12" name="TextBox 96"/>
          <p:cNvSpPr txBox="1">
            <a:spLocks noChangeArrowheads="1"/>
          </p:cNvSpPr>
          <p:nvPr/>
        </p:nvSpPr>
        <p:spPr bwMode="auto">
          <a:xfrm>
            <a:off x="3414713" y="4745038"/>
            <a:ext cx="2566987"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a:solidFill>
                  <a:schemeClr val="accent1"/>
                </a:solidFill>
                <a:latin typeface="微软雅黑" pitchFamily="34" charset="-122"/>
              </a:rPr>
              <a:t>这里可以添加主要内容这里可以添加主要内容这里可以添加主要内容这里可以添加主要内容</a:t>
            </a:r>
          </a:p>
        </p:txBody>
      </p:sp>
      <p:sp>
        <p:nvSpPr>
          <p:cNvPr id="13" name="TextBox 97"/>
          <p:cNvSpPr txBox="1">
            <a:spLocks noChangeArrowheads="1"/>
          </p:cNvSpPr>
          <p:nvPr/>
        </p:nvSpPr>
        <p:spPr bwMode="auto">
          <a:xfrm>
            <a:off x="6051550" y="4338638"/>
            <a:ext cx="24003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b="1">
                <a:solidFill>
                  <a:schemeClr val="accent1"/>
                </a:solidFill>
                <a:latin typeface="微软雅黑" pitchFamily="34" charset="-122"/>
              </a:rPr>
              <a:t>这里输入您的文字</a:t>
            </a:r>
            <a:endParaRPr lang="en-US" b="1">
              <a:solidFill>
                <a:schemeClr val="accent1"/>
              </a:solidFill>
              <a:latin typeface="微软雅黑" pitchFamily="34" charset="-122"/>
            </a:endParaRPr>
          </a:p>
        </p:txBody>
      </p:sp>
      <p:sp>
        <p:nvSpPr>
          <p:cNvPr id="14" name="TextBox 98"/>
          <p:cNvSpPr txBox="1">
            <a:spLocks noChangeArrowheads="1"/>
          </p:cNvSpPr>
          <p:nvPr/>
        </p:nvSpPr>
        <p:spPr bwMode="auto">
          <a:xfrm>
            <a:off x="6051550" y="4745038"/>
            <a:ext cx="2566988"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a:solidFill>
                  <a:schemeClr val="accent1"/>
                </a:solidFill>
                <a:latin typeface="微软雅黑" pitchFamily="34" charset="-122"/>
              </a:rPr>
              <a:t>这里可以添加主要内容这里可以添加主要内容这里可以添加主要内容这里可以添加主要内容</a:t>
            </a:r>
          </a:p>
        </p:txBody>
      </p:sp>
      <p:sp>
        <p:nvSpPr>
          <p:cNvPr id="15" name="TextBox 99"/>
          <p:cNvSpPr txBox="1">
            <a:spLocks noChangeArrowheads="1"/>
          </p:cNvSpPr>
          <p:nvPr/>
        </p:nvSpPr>
        <p:spPr bwMode="auto">
          <a:xfrm>
            <a:off x="8716963" y="4338638"/>
            <a:ext cx="23987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b="1">
                <a:solidFill>
                  <a:schemeClr val="accent1"/>
                </a:solidFill>
                <a:latin typeface="微软雅黑" pitchFamily="34" charset="-122"/>
              </a:rPr>
              <a:t>这里输入您的文字</a:t>
            </a:r>
            <a:endParaRPr lang="en-US" b="1">
              <a:solidFill>
                <a:schemeClr val="accent1"/>
              </a:solidFill>
              <a:latin typeface="微软雅黑" pitchFamily="34" charset="-122"/>
            </a:endParaRPr>
          </a:p>
        </p:txBody>
      </p:sp>
      <p:sp>
        <p:nvSpPr>
          <p:cNvPr id="16" name="TextBox 100"/>
          <p:cNvSpPr txBox="1">
            <a:spLocks noChangeArrowheads="1"/>
          </p:cNvSpPr>
          <p:nvPr/>
        </p:nvSpPr>
        <p:spPr bwMode="auto">
          <a:xfrm>
            <a:off x="8716963" y="4745038"/>
            <a:ext cx="256540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a:solidFill>
                  <a:schemeClr val="accent1"/>
                </a:solidFill>
                <a:latin typeface="微软雅黑" pitchFamily="34" charset="-122"/>
              </a:rPr>
              <a:t>这里可以添加主要内容这里可以添加主要内容这里可以添加主要内容这里可以添加主要内容</a:t>
            </a:r>
          </a:p>
        </p:txBody>
      </p:sp>
    </p:spTree>
  </p:cSld>
  <p:clrMapOvr>
    <a:masterClrMapping/>
  </p:clrMapOvr>
  <p:transition spd="slow" advTm="542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2770"/>
                                        </p:tgtEl>
                                        <p:attrNameLst>
                                          <p:attrName>style.visibility</p:attrName>
                                        </p:attrNameLst>
                                      </p:cBhvr>
                                      <p:to>
                                        <p:strVal val="visible"/>
                                      </p:to>
                                    </p:set>
                                    <p:anim calcmode="lin" valueType="num">
                                      <p:cBhvr>
                                        <p:cTn id="7" dur="400" fill="hold"/>
                                        <p:tgtEl>
                                          <p:spTgt spid="32770"/>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32770"/>
                                        </p:tgtEl>
                                        <p:attrNameLst>
                                          <p:attrName>ppt_y</p:attrName>
                                        </p:attrNameLst>
                                      </p:cBhvr>
                                      <p:tavLst>
                                        <p:tav tm="0">
                                          <p:val>
                                            <p:strVal val="#ppt_y"/>
                                          </p:val>
                                        </p:tav>
                                        <p:tav tm="100000">
                                          <p:val>
                                            <p:strVal val="#ppt_y"/>
                                          </p:val>
                                        </p:tav>
                                      </p:tavLst>
                                    </p:anim>
                                    <p:anim calcmode="lin" valueType="num">
                                      <p:cBhvr>
                                        <p:cTn id="9" dur="400" fill="hold"/>
                                        <p:tgtEl>
                                          <p:spTgt spid="32770"/>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3277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32770"/>
                                        </p:tgtEl>
                                      </p:cBhvr>
                                    </p:animEffect>
                                  </p:childTnLst>
                                </p:cTn>
                              </p:par>
                            </p:childTnLst>
                          </p:cTn>
                        </p:par>
                        <p:par>
                          <p:cTn id="12" fill="hold" nodeType="afterGroup">
                            <p:stCondLst>
                              <p:cond delay="760"/>
                            </p:stCondLst>
                            <p:childTnLst>
                              <p:par>
                                <p:cTn id="13" presetID="2" presetClass="entr" presetSubtype="6" fill="hold" nodeType="afterEffect">
                                  <p:stCondLst>
                                    <p:cond delay="0"/>
                                  </p:stCondLst>
                                  <p:childTnLst>
                                    <p:set>
                                      <p:cBhvr>
                                        <p:cTn id="14" dur="1" fill="hold">
                                          <p:stCondLst>
                                            <p:cond delay="0"/>
                                          </p:stCondLst>
                                        </p:cTn>
                                        <p:tgtEl>
                                          <p:spTgt spid="32772"/>
                                        </p:tgtEl>
                                        <p:attrNameLst>
                                          <p:attrName>style.visibility</p:attrName>
                                        </p:attrNameLst>
                                      </p:cBhvr>
                                      <p:to>
                                        <p:strVal val="visible"/>
                                      </p:to>
                                    </p:set>
                                    <p:anim calcmode="lin" valueType="num">
                                      <p:cBhvr additive="base">
                                        <p:cTn id="15" dur="500" fill="hold"/>
                                        <p:tgtEl>
                                          <p:spTgt spid="32772"/>
                                        </p:tgtEl>
                                        <p:attrNameLst>
                                          <p:attrName>ppt_x</p:attrName>
                                        </p:attrNameLst>
                                      </p:cBhvr>
                                      <p:tavLst>
                                        <p:tav tm="0">
                                          <p:val>
                                            <p:strVal val="1+#ppt_w/2"/>
                                          </p:val>
                                        </p:tav>
                                        <p:tav tm="100000">
                                          <p:val>
                                            <p:strVal val="#ppt_x"/>
                                          </p:val>
                                        </p:tav>
                                      </p:tavLst>
                                    </p:anim>
                                    <p:anim calcmode="lin" valueType="num">
                                      <p:cBhvr additive="base">
                                        <p:cTn id="16" dur="500" fill="hold"/>
                                        <p:tgtEl>
                                          <p:spTgt spid="32772"/>
                                        </p:tgtEl>
                                        <p:attrNameLst>
                                          <p:attrName>ppt_y</p:attrName>
                                        </p:attrNameLst>
                                      </p:cBhvr>
                                      <p:tavLst>
                                        <p:tav tm="0">
                                          <p:val>
                                            <p:strVal val="1+#ppt_h/2"/>
                                          </p:val>
                                        </p:tav>
                                        <p:tav tm="100000">
                                          <p:val>
                                            <p:strVal val="#ppt_y"/>
                                          </p:val>
                                        </p:tav>
                                      </p:tavLst>
                                    </p:anim>
                                  </p:childTnLst>
                                </p:cTn>
                              </p:par>
                              <p:par>
                                <p:cTn id="17" presetID="2" presetClass="entr" presetSubtype="6" fill="hold" nodeType="withEffect">
                                  <p:stCondLst>
                                    <p:cond delay="100"/>
                                  </p:stCondLst>
                                  <p:childTnLst>
                                    <p:set>
                                      <p:cBhvr>
                                        <p:cTn id="18" dur="1" fill="hold">
                                          <p:stCondLst>
                                            <p:cond delay="0"/>
                                          </p:stCondLst>
                                        </p:cTn>
                                        <p:tgtEl>
                                          <p:spTgt spid="32793"/>
                                        </p:tgtEl>
                                        <p:attrNameLst>
                                          <p:attrName>style.visibility</p:attrName>
                                        </p:attrNameLst>
                                      </p:cBhvr>
                                      <p:to>
                                        <p:strVal val="visible"/>
                                      </p:to>
                                    </p:set>
                                    <p:anim calcmode="lin" valueType="num">
                                      <p:cBhvr additive="base">
                                        <p:cTn id="19" dur="500" fill="hold"/>
                                        <p:tgtEl>
                                          <p:spTgt spid="32793"/>
                                        </p:tgtEl>
                                        <p:attrNameLst>
                                          <p:attrName>ppt_x</p:attrName>
                                        </p:attrNameLst>
                                      </p:cBhvr>
                                      <p:tavLst>
                                        <p:tav tm="0">
                                          <p:val>
                                            <p:strVal val="1+#ppt_w/2"/>
                                          </p:val>
                                        </p:tav>
                                        <p:tav tm="100000">
                                          <p:val>
                                            <p:strVal val="#ppt_x"/>
                                          </p:val>
                                        </p:tav>
                                      </p:tavLst>
                                    </p:anim>
                                    <p:anim calcmode="lin" valueType="num">
                                      <p:cBhvr additive="base">
                                        <p:cTn id="20" dur="500" fill="hold"/>
                                        <p:tgtEl>
                                          <p:spTgt spid="32793"/>
                                        </p:tgtEl>
                                        <p:attrNameLst>
                                          <p:attrName>ppt_y</p:attrName>
                                        </p:attrNameLst>
                                      </p:cBhvr>
                                      <p:tavLst>
                                        <p:tav tm="0">
                                          <p:val>
                                            <p:strVal val="1+#ppt_h/2"/>
                                          </p:val>
                                        </p:tav>
                                        <p:tav tm="100000">
                                          <p:val>
                                            <p:strVal val="#ppt_y"/>
                                          </p:val>
                                        </p:tav>
                                      </p:tavLst>
                                    </p:anim>
                                  </p:childTnLst>
                                </p:cTn>
                              </p:par>
                              <p:par>
                                <p:cTn id="21" presetID="2" presetClass="entr" presetSubtype="6" fill="hold" nodeType="withEffect">
                                  <p:stCondLst>
                                    <p:cond delay="200"/>
                                  </p:stCondLst>
                                  <p:childTnLst>
                                    <p:set>
                                      <p:cBhvr>
                                        <p:cTn id="22" dur="1" fill="hold">
                                          <p:stCondLst>
                                            <p:cond delay="0"/>
                                          </p:stCondLst>
                                        </p:cTn>
                                        <p:tgtEl>
                                          <p:spTgt spid="32814"/>
                                        </p:tgtEl>
                                        <p:attrNameLst>
                                          <p:attrName>style.visibility</p:attrName>
                                        </p:attrNameLst>
                                      </p:cBhvr>
                                      <p:to>
                                        <p:strVal val="visible"/>
                                      </p:to>
                                    </p:set>
                                    <p:anim calcmode="lin" valueType="num">
                                      <p:cBhvr additive="base">
                                        <p:cTn id="23" dur="500" fill="hold"/>
                                        <p:tgtEl>
                                          <p:spTgt spid="32814"/>
                                        </p:tgtEl>
                                        <p:attrNameLst>
                                          <p:attrName>ppt_x</p:attrName>
                                        </p:attrNameLst>
                                      </p:cBhvr>
                                      <p:tavLst>
                                        <p:tav tm="0">
                                          <p:val>
                                            <p:strVal val="1+#ppt_w/2"/>
                                          </p:val>
                                        </p:tav>
                                        <p:tav tm="100000">
                                          <p:val>
                                            <p:strVal val="#ppt_x"/>
                                          </p:val>
                                        </p:tav>
                                      </p:tavLst>
                                    </p:anim>
                                    <p:anim calcmode="lin" valueType="num">
                                      <p:cBhvr additive="base">
                                        <p:cTn id="24" dur="500" fill="hold"/>
                                        <p:tgtEl>
                                          <p:spTgt spid="32814"/>
                                        </p:tgtEl>
                                        <p:attrNameLst>
                                          <p:attrName>ppt_y</p:attrName>
                                        </p:attrNameLst>
                                      </p:cBhvr>
                                      <p:tavLst>
                                        <p:tav tm="0">
                                          <p:val>
                                            <p:strVal val="1+#ppt_h/2"/>
                                          </p:val>
                                        </p:tav>
                                        <p:tav tm="100000">
                                          <p:val>
                                            <p:strVal val="#ppt_y"/>
                                          </p:val>
                                        </p:tav>
                                      </p:tavLst>
                                    </p:anim>
                                  </p:childTnLst>
                                </p:cTn>
                              </p:par>
                              <p:par>
                                <p:cTn id="25" presetID="2" presetClass="entr" presetSubtype="6" fill="hold" nodeType="withEffect">
                                  <p:stCondLst>
                                    <p:cond delay="30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1+#ppt_w/2"/>
                                          </p:val>
                                        </p:tav>
                                        <p:tav tm="100000">
                                          <p:val>
                                            <p:strVal val="#ppt_x"/>
                                          </p:val>
                                        </p:tav>
                                      </p:tavLst>
                                    </p:anim>
                                    <p:anim calcmode="lin" valueType="num">
                                      <p:cBhvr additive="base">
                                        <p:cTn id="28" dur="500" fill="hold"/>
                                        <p:tgtEl>
                                          <p:spTgt spid="3"/>
                                        </p:tgtEl>
                                        <p:attrNameLst>
                                          <p:attrName>ppt_y</p:attrName>
                                        </p:attrNameLst>
                                      </p:cBhvr>
                                      <p:tavLst>
                                        <p:tav tm="0">
                                          <p:val>
                                            <p:strVal val="1+#ppt_h/2"/>
                                          </p:val>
                                        </p:tav>
                                        <p:tav tm="100000">
                                          <p:val>
                                            <p:strVal val="#ppt_y"/>
                                          </p:val>
                                        </p:tav>
                                      </p:tavLst>
                                    </p:anim>
                                  </p:childTnLst>
                                </p:cTn>
                              </p:par>
                            </p:childTnLst>
                          </p:cTn>
                        </p:par>
                        <p:par>
                          <p:cTn id="29" fill="hold" nodeType="afterGroup">
                            <p:stCondLst>
                              <p:cond delay="1560"/>
                            </p:stCondLst>
                            <p:childTnLst>
                              <p:par>
                                <p:cTn id="30" presetID="56" presetClass="entr" presetSubtype="0" fill="hold" grpId="0" nodeType="afterEffect">
                                  <p:stCondLst>
                                    <p:cond delay="0"/>
                                  </p:stCondLst>
                                  <p:iterate type="lt">
                                    <p:tmPct val="10000"/>
                                  </p:iterate>
                                  <p:childTnLst>
                                    <p:set>
                                      <p:cBhvr>
                                        <p:cTn id="31" dur="1" fill="hold">
                                          <p:stCondLst>
                                            <p:cond delay="0"/>
                                          </p:stCondLst>
                                        </p:cTn>
                                        <p:tgtEl>
                                          <p:spTgt spid="5"/>
                                        </p:tgtEl>
                                        <p:attrNameLst>
                                          <p:attrName>style.visibility</p:attrName>
                                        </p:attrNameLst>
                                      </p:cBhvr>
                                      <p:to>
                                        <p:strVal val="visible"/>
                                      </p:to>
                                    </p:set>
                                    <p:anim by="(-#ppt_w*2)" calcmode="lin" valueType="num">
                                      <p:cBhvr rctx="PPT">
                                        <p:cTn id="32" dur="500" autoRev="1" fill="hold">
                                          <p:stCondLst>
                                            <p:cond delay="0"/>
                                          </p:stCondLst>
                                        </p:cTn>
                                        <p:tgtEl>
                                          <p:spTgt spid="5"/>
                                        </p:tgtEl>
                                        <p:attrNameLst>
                                          <p:attrName>ppt_w</p:attrName>
                                        </p:attrNameLst>
                                      </p:cBhvr>
                                    </p:anim>
                                    <p:anim by="(#ppt_w*0.50)" calcmode="lin" valueType="num">
                                      <p:cBhvr>
                                        <p:cTn id="33" dur="500" decel="50000" autoRev="1" fill="hold">
                                          <p:stCondLst>
                                            <p:cond delay="0"/>
                                          </p:stCondLst>
                                        </p:cTn>
                                        <p:tgtEl>
                                          <p:spTgt spid="5"/>
                                        </p:tgtEl>
                                        <p:attrNameLst>
                                          <p:attrName>ppt_x</p:attrName>
                                        </p:attrNameLst>
                                      </p:cBhvr>
                                    </p:anim>
                                    <p:anim from="(-#ppt_h/2)" to="(#ppt_y)" calcmode="lin" valueType="num">
                                      <p:cBhvr>
                                        <p:cTn id="34" dur="1000" fill="hold">
                                          <p:stCondLst>
                                            <p:cond delay="0"/>
                                          </p:stCondLst>
                                        </p:cTn>
                                        <p:tgtEl>
                                          <p:spTgt spid="5"/>
                                        </p:tgtEl>
                                        <p:attrNameLst>
                                          <p:attrName>ppt_y</p:attrName>
                                        </p:attrNameLst>
                                      </p:cBhvr>
                                    </p:anim>
                                    <p:animRot by="21600000">
                                      <p:cBhvr>
                                        <p:cTn id="35" dur="1000" fill="hold">
                                          <p:stCondLst>
                                            <p:cond delay="0"/>
                                          </p:stCondLst>
                                        </p:cTn>
                                        <p:tgtEl>
                                          <p:spTgt spid="5"/>
                                        </p:tgtEl>
                                        <p:attrNameLst>
                                          <p:attrName>r</p:attrName>
                                        </p:attrNameLst>
                                      </p:cBhvr>
                                    </p:animRot>
                                  </p:childTnLst>
                                </p:cTn>
                              </p:par>
                              <p:par>
                                <p:cTn id="36" presetID="56" presetClass="entr" presetSubtype="0" fill="hold" grpId="0" nodeType="withEffect">
                                  <p:stCondLst>
                                    <p:cond delay="0"/>
                                  </p:stCondLst>
                                  <p:iterate type="lt">
                                    <p:tmPct val="10000"/>
                                  </p:iterate>
                                  <p:childTnLst>
                                    <p:set>
                                      <p:cBhvr>
                                        <p:cTn id="37" dur="1" fill="hold">
                                          <p:stCondLst>
                                            <p:cond delay="0"/>
                                          </p:stCondLst>
                                        </p:cTn>
                                        <p:tgtEl>
                                          <p:spTgt spid="6"/>
                                        </p:tgtEl>
                                        <p:attrNameLst>
                                          <p:attrName>style.visibility</p:attrName>
                                        </p:attrNameLst>
                                      </p:cBhvr>
                                      <p:to>
                                        <p:strVal val="visible"/>
                                      </p:to>
                                    </p:set>
                                    <p:anim by="(-#ppt_w*2)" calcmode="lin" valueType="num">
                                      <p:cBhvr rctx="PPT">
                                        <p:cTn id="38" dur="500" autoRev="1" fill="hold">
                                          <p:stCondLst>
                                            <p:cond delay="0"/>
                                          </p:stCondLst>
                                        </p:cTn>
                                        <p:tgtEl>
                                          <p:spTgt spid="6"/>
                                        </p:tgtEl>
                                        <p:attrNameLst>
                                          <p:attrName>ppt_w</p:attrName>
                                        </p:attrNameLst>
                                      </p:cBhvr>
                                    </p:anim>
                                    <p:anim by="(#ppt_w*0.50)" calcmode="lin" valueType="num">
                                      <p:cBhvr>
                                        <p:cTn id="39" dur="500" decel="50000" autoRev="1" fill="hold">
                                          <p:stCondLst>
                                            <p:cond delay="0"/>
                                          </p:stCondLst>
                                        </p:cTn>
                                        <p:tgtEl>
                                          <p:spTgt spid="6"/>
                                        </p:tgtEl>
                                        <p:attrNameLst>
                                          <p:attrName>ppt_x</p:attrName>
                                        </p:attrNameLst>
                                      </p:cBhvr>
                                    </p:anim>
                                    <p:anim from="(-#ppt_h/2)" to="(#ppt_y)" calcmode="lin" valueType="num">
                                      <p:cBhvr>
                                        <p:cTn id="40" dur="1000" fill="hold">
                                          <p:stCondLst>
                                            <p:cond delay="0"/>
                                          </p:stCondLst>
                                        </p:cTn>
                                        <p:tgtEl>
                                          <p:spTgt spid="6"/>
                                        </p:tgtEl>
                                        <p:attrNameLst>
                                          <p:attrName>ppt_y</p:attrName>
                                        </p:attrNameLst>
                                      </p:cBhvr>
                                    </p:anim>
                                    <p:animRot by="21600000">
                                      <p:cBhvr>
                                        <p:cTn id="41" dur="1000" fill="hold">
                                          <p:stCondLst>
                                            <p:cond delay="0"/>
                                          </p:stCondLst>
                                        </p:cTn>
                                        <p:tgtEl>
                                          <p:spTgt spid="6"/>
                                        </p:tgtEl>
                                        <p:attrNameLst>
                                          <p:attrName>r</p:attrName>
                                        </p:attrNameLst>
                                      </p:cBhvr>
                                    </p:animRot>
                                  </p:childTnLst>
                                </p:cTn>
                              </p:par>
                              <p:par>
                                <p:cTn id="42" presetID="56" presetClass="entr" presetSubtype="0" fill="hold" grpId="0" nodeType="withEffect">
                                  <p:stCondLst>
                                    <p:cond delay="0"/>
                                  </p:stCondLst>
                                  <p:iterate type="lt">
                                    <p:tmPct val="10000"/>
                                  </p:iterate>
                                  <p:childTnLst>
                                    <p:set>
                                      <p:cBhvr>
                                        <p:cTn id="43" dur="1" fill="hold">
                                          <p:stCondLst>
                                            <p:cond delay="0"/>
                                          </p:stCondLst>
                                        </p:cTn>
                                        <p:tgtEl>
                                          <p:spTgt spid="7"/>
                                        </p:tgtEl>
                                        <p:attrNameLst>
                                          <p:attrName>style.visibility</p:attrName>
                                        </p:attrNameLst>
                                      </p:cBhvr>
                                      <p:to>
                                        <p:strVal val="visible"/>
                                      </p:to>
                                    </p:set>
                                    <p:anim by="(-#ppt_w*2)" calcmode="lin" valueType="num">
                                      <p:cBhvr rctx="PPT">
                                        <p:cTn id="44" dur="500" autoRev="1" fill="hold">
                                          <p:stCondLst>
                                            <p:cond delay="0"/>
                                          </p:stCondLst>
                                        </p:cTn>
                                        <p:tgtEl>
                                          <p:spTgt spid="7"/>
                                        </p:tgtEl>
                                        <p:attrNameLst>
                                          <p:attrName>ppt_w</p:attrName>
                                        </p:attrNameLst>
                                      </p:cBhvr>
                                    </p:anim>
                                    <p:anim by="(#ppt_w*0.50)" calcmode="lin" valueType="num">
                                      <p:cBhvr>
                                        <p:cTn id="45" dur="500" decel="50000" autoRev="1" fill="hold">
                                          <p:stCondLst>
                                            <p:cond delay="0"/>
                                          </p:stCondLst>
                                        </p:cTn>
                                        <p:tgtEl>
                                          <p:spTgt spid="7"/>
                                        </p:tgtEl>
                                        <p:attrNameLst>
                                          <p:attrName>ppt_x</p:attrName>
                                        </p:attrNameLst>
                                      </p:cBhvr>
                                    </p:anim>
                                    <p:anim from="(-#ppt_h/2)" to="(#ppt_y)" calcmode="lin" valueType="num">
                                      <p:cBhvr>
                                        <p:cTn id="46" dur="1000" fill="hold">
                                          <p:stCondLst>
                                            <p:cond delay="0"/>
                                          </p:stCondLst>
                                        </p:cTn>
                                        <p:tgtEl>
                                          <p:spTgt spid="7"/>
                                        </p:tgtEl>
                                        <p:attrNameLst>
                                          <p:attrName>ppt_y</p:attrName>
                                        </p:attrNameLst>
                                      </p:cBhvr>
                                    </p:anim>
                                    <p:animRot by="21600000">
                                      <p:cBhvr>
                                        <p:cTn id="47" dur="1000" fill="hold">
                                          <p:stCondLst>
                                            <p:cond delay="0"/>
                                          </p:stCondLst>
                                        </p:cTn>
                                        <p:tgtEl>
                                          <p:spTgt spid="7"/>
                                        </p:tgtEl>
                                        <p:attrNameLst>
                                          <p:attrName>r</p:attrName>
                                        </p:attrNameLst>
                                      </p:cBhvr>
                                    </p:animRot>
                                  </p:childTnLst>
                                </p:cTn>
                              </p:par>
                              <p:par>
                                <p:cTn id="48" presetID="56" presetClass="entr" presetSubtype="0" fill="hold" grpId="0" nodeType="withEffect">
                                  <p:stCondLst>
                                    <p:cond delay="0"/>
                                  </p:stCondLst>
                                  <p:iterate type="lt">
                                    <p:tmPct val="10000"/>
                                  </p:iterate>
                                  <p:childTnLst>
                                    <p:set>
                                      <p:cBhvr>
                                        <p:cTn id="49" dur="1" fill="hold">
                                          <p:stCondLst>
                                            <p:cond delay="0"/>
                                          </p:stCondLst>
                                        </p:cTn>
                                        <p:tgtEl>
                                          <p:spTgt spid="8"/>
                                        </p:tgtEl>
                                        <p:attrNameLst>
                                          <p:attrName>style.visibility</p:attrName>
                                        </p:attrNameLst>
                                      </p:cBhvr>
                                      <p:to>
                                        <p:strVal val="visible"/>
                                      </p:to>
                                    </p:set>
                                    <p:anim by="(-#ppt_w*2)" calcmode="lin" valueType="num">
                                      <p:cBhvr rctx="PPT">
                                        <p:cTn id="50" dur="500" autoRev="1" fill="hold">
                                          <p:stCondLst>
                                            <p:cond delay="0"/>
                                          </p:stCondLst>
                                        </p:cTn>
                                        <p:tgtEl>
                                          <p:spTgt spid="8"/>
                                        </p:tgtEl>
                                        <p:attrNameLst>
                                          <p:attrName>ppt_w</p:attrName>
                                        </p:attrNameLst>
                                      </p:cBhvr>
                                    </p:anim>
                                    <p:anim by="(#ppt_w*0.50)" calcmode="lin" valueType="num">
                                      <p:cBhvr>
                                        <p:cTn id="51" dur="500" decel="50000" autoRev="1" fill="hold">
                                          <p:stCondLst>
                                            <p:cond delay="0"/>
                                          </p:stCondLst>
                                        </p:cTn>
                                        <p:tgtEl>
                                          <p:spTgt spid="8"/>
                                        </p:tgtEl>
                                        <p:attrNameLst>
                                          <p:attrName>ppt_x</p:attrName>
                                        </p:attrNameLst>
                                      </p:cBhvr>
                                    </p:anim>
                                    <p:anim from="(-#ppt_h/2)" to="(#ppt_y)" calcmode="lin" valueType="num">
                                      <p:cBhvr>
                                        <p:cTn id="52" dur="1000" fill="hold">
                                          <p:stCondLst>
                                            <p:cond delay="0"/>
                                          </p:stCondLst>
                                        </p:cTn>
                                        <p:tgtEl>
                                          <p:spTgt spid="8"/>
                                        </p:tgtEl>
                                        <p:attrNameLst>
                                          <p:attrName>ppt_y</p:attrName>
                                        </p:attrNameLst>
                                      </p:cBhvr>
                                    </p:anim>
                                    <p:animRot by="21600000">
                                      <p:cBhvr>
                                        <p:cTn id="53" dur="1000" fill="hold">
                                          <p:stCondLst>
                                            <p:cond delay="0"/>
                                          </p:stCondLst>
                                        </p:cTn>
                                        <p:tgtEl>
                                          <p:spTgt spid="8"/>
                                        </p:tgtEl>
                                        <p:attrNameLst>
                                          <p:attrName>r</p:attrName>
                                        </p:attrNameLst>
                                      </p:cBhvr>
                                    </p:animRot>
                                  </p:childTnLst>
                                </p:cTn>
                              </p:par>
                            </p:childTnLst>
                          </p:cTn>
                        </p:par>
                        <p:par>
                          <p:cTn id="54" fill="hold" nodeType="afterGroup">
                            <p:stCondLst>
                              <p:cond delay="2760"/>
                            </p:stCondLst>
                            <p:childTnLst>
                              <p:par>
                                <p:cTn id="55" presetID="2" presetClass="entr" presetSubtype="12" fill="hold" grpId="0" nodeType="after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additive="base">
                                        <p:cTn id="57" dur="500" fill="hold"/>
                                        <p:tgtEl>
                                          <p:spTgt spid="9"/>
                                        </p:tgtEl>
                                        <p:attrNameLst>
                                          <p:attrName>ppt_x</p:attrName>
                                        </p:attrNameLst>
                                      </p:cBhvr>
                                      <p:tavLst>
                                        <p:tav tm="0">
                                          <p:val>
                                            <p:strVal val="0-#ppt_w/2"/>
                                          </p:val>
                                        </p:tav>
                                        <p:tav tm="100000">
                                          <p:val>
                                            <p:strVal val="#ppt_x"/>
                                          </p:val>
                                        </p:tav>
                                      </p:tavLst>
                                    </p:anim>
                                    <p:anim calcmode="lin" valueType="num">
                                      <p:cBhvr additive="base">
                                        <p:cTn id="58" dur="500" fill="hold"/>
                                        <p:tgtEl>
                                          <p:spTgt spid="9"/>
                                        </p:tgtEl>
                                        <p:attrNameLst>
                                          <p:attrName>ppt_y</p:attrName>
                                        </p:attrNameLst>
                                      </p:cBhvr>
                                      <p:tavLst>
                                        <p:tav tm="0">
                                          <p:val>
                                            <p:strVal val="1+#ppt_h/2"/>
                                          </p:val>
                                        </p:tav>
                                        <p:tav tm="100000">
                                          <p:val>
                                            <p:strVal val="#ppt_y"/>
                                          </p:val>
                                        </p:tav>
                                      </p:tavLst>
                                    </p:anim>
                                  </p:childTnLst>
                                </p:cTn>
                              </p:par>
                              <p:par>
                                <p:cTn id="59" presetID="2" presetClass="entr" presetSubtype="12" fill="hold" grpId="0" nodeType="withEffect">
                                  <p:stCondLst>
                                    <p:cond delay="100"/>
                                  </p:stCondLst>
                                  <p:childTnLst>
                                    <p:set>
                                      <p:cBhvr>
                                        <p:cTn id="60" dur="1" fill="hold">
                                          <p:stCondLst>
                                            <p:cond delay="0"/>
                                          </p:stCondLst>
                                        </p:cTn>
                                        <p:tgtEl>
                                          <p:spTgt spid="11"/>
                                        </p:tgtEl>
                                        <p:attrNameLst>
                                          <p:attrName>style.visibility</p:attrName>
                                        </p:attrNameLst>
                                      </p:cBhvr>
                                      <p:to>
                                        <p:strVal val="visible"/>
                                      </p:to>
                                    </p:set>
                                    <p:anim calcmode="lin" valueType="num">
                                      <p:cBhvr additive="base">
                                        <p:cTn id="61" dur="500" fill="hold"/>
                                        <p:tgtEl>
                                          <p:spTgt spid="11"/>
                                        </p:tgtEl>
                                        <p:attrNameLst>
                                          <p:attrName>ppt_x</p:attrName>
                                        </p:attrNameLst>
                                      </p:cBhvr>
                                      <p:tavLst>
                                        <p:tav tm="0">
                                          <p:val>
                                            <p:strVal val="0-#ppt_w/2"/>
                                          </p:val>
                                        </p:tav>
                                        <p:tav tm="100000">
                                          <p:val>
                                            <p:strVal val="#ppt_x"/>
                                          </p:val>
                                        </p:tav>
                                      </p:tavLst>
                                    </p:anim>
                                    <p:anim calcmode="lin" valueType="num">
                                      <p:cBhvr additive="base">
                                        <p:cTn id="62" dur="500" fill="hold"/>
                                        <p:tgtEl>
                                          <p:spTgt spid="11"/>
                                        </p:tgtEl>
                                        <p:attrNameLst>
                                          <p:attrName>ppt_y</p:attrName>
                                        </p:attrNameLst>
                                      </p:cBhvr>
                                      <p:tavLst>
                                        <p:tav tm="0">
                                          <p:val>
                                            <p:strVal val="1+#ppt_h/2"/>
                                          </p:val>
                                        </p:tav>
                                        <p:tav tm="100000">
                                          <p:val>
                                            <p:strVal val="#ppt_y"/>
                                          </p:val>
                                        </p:tav>
                                      </p:tavLst>
                                    </p:anim>
                                  </p:childTnLst>
                                </p:cTn>
                              </p:par>
                              <p:par>
                                <p:cTn id="63" presetID="2" presetClass="entr" presetSubtype="12" fill="hold" grpId="0" nodeType="withEffect">
                                  <p:stCondLst>
                                    <p:cond delay="200"/>
                                  </p:stCondLst>
                                  <p:childTnLst>
                                    <p:set>
                                      <p:cBhvr>
                                        <p:cTn id="64" dur="1" fill="hold">
                                          <p:stCondLst>
                                            <p:cond delay="0"/>
                                          </p:stCondLst>
                                        </p:cTn>
                                        <p:tgtEl>
                                          <p:spTgt spid="13"/>
                                        </p:tgtEl>
                                        <p:attrNameLst>
                                          <p:attrName>style.visibility</p:attrName>
                                        </p:attrNameLst>
                                      </p:cBhvr>
                                      <p:to>
                                        <p:strVal val="visible"/>
                                      </p:to>
                                    </p:set>
                                    <p:anim calcmode="lin" valueType="num">
                                      <p:cBhvr additive="base">
                                        <p:cTn id="65" dur="500" fill="hold"/>
                                        <p:tgtEl>
                                          <p:spTgt spid="13"/>
                                        </p:tgtEl>
                                        <p:attrNameLst>
                                          <p:attrName>ppt_x</p:attrName>
                                        </p:attrNameLst>
                                      </p:cBhvr>
                                      <p:tavLst>
                                        <p:tav tm="0">
                                          <p:val>
                                            <p:strVal val="0-#ppt_w/2"/>
                                          </p:val>
                                        </p:tav>
                                        <p:tav tm="100000">
                                          <p:val>
                                            <p:strVal val="#ppt_x"/>
                                          </p:val>
                                        </p:tav>
                                      </p:tavLst>
                                    </p:anim>
                                    <p:anim calcmode="lin" valueType="num">
                                      <p:cBhvr additive="base">
                                        <p:cTn id="66" dur="500" fill="hold"/>
                                        <p:tgtEl>
                                          <p:spTgt spid="13"/>
                                        </p:tgtEl>
                                        <p:attrNameLst>
                                          <p:attrName>ppt_y</p:attrName>
                                        </p:attrNameLst>
                                      </p:cBhvr>
                                      <p:tavLst>
                                        <p:tav tm="0">
                                          <p:val>
                                            <p:strVal val="1+#ppt_h/2"/>
                                          </p:val>
                                        </p:tav>
                                        <p:tav tm="100000">
                                          <p:val>
                                            <p:strVal val="#ppt_y"/>
                                          </p:val>
                                        </p:tav>
                                      </p:tavLst>
                                    </p:anim>
                                  </p:childTnLst>
                                </p:cTn>
                              </p:par>
                              <p:par>
                                <p:cTn id="67" presetID="2" presetClass="entr" presetSubtype="12" fill="hold" grpId="0" nodeType="withEffect">
                                  <p:stCondLst>
                                    <p:cond delay="300"/>
                                  </p:stCondLst>
                                  <p:childTnLst>
                                    <p:set>
                                      <p:cBhvr>
                                        <p:cTn id="68" dur="1" fill="hold">
                                          <p:stCondLst>
                                            <p:cond delay="0"/>
                                          </p:stCondLst>
                                        </p:cTn>
                                        <p:tgtEl>
                                          <p:spTgt spid="15"/>
                                        </p:tgtEl>
                                        <p:attrNameLst>
                                          <p:attrName>style.visibility</p:attrName>
                                        </p:attrNameLst>
                                      </p:cBhvr>
                                      <p:to>
                                        <p:strVal val="visible"/>
                                      </p:to>
                                    </p:set>
                                    <p:anim calcmode="lin" valueType="num">
                                      <p:cBhvr additive="base">
                                        <p:cTn id="69" dur="500" fill="hold"/>
                                        <p:tgtEl>
                                          <p:spTgt spid="15"/>
                                        </p:tgtEl>
                                        <p:attrNameLst>
                                          <p:attrName>ppt_x</p:attrName>
                                        </p:attrNameLst>
                                      </p:cBhvr>
                                      <p:tavLst>
                                        <p:tav tm="0">
                                          <p:val>
                                            <p:strVal val="0-#ppt_w/2"/>
                                          </p:val>
                                        </p:tav>
                                        <p:tav tm="100000">
                                          <p:val>
                                            <p:strVal val="#ppt_x"/>
                                          </p:val>
                                        </p:tav>
                                      </p:tavLst>
                                    </p:anim>
                                    <p:anim calcmode="lin" valueType="num">
                                      <p:cBhvr additive="base">
                                        <p:cTn id="70" dur="500" fill="hold"/>
                                        <p:tgtEl>
                                          <p:spTgt spid="15"/>
                                        </p:tgtEl>
                                        <p:attrNameLst>
                                          <p:attrName>ppt_y</p:attrName>
                                        </p:attrNameLst>
                                      </p:cBhvr>
                                      <p:tavLst>
                                        <p:tav tm="0">
                                          <p:val>
                                            <p:strVal val="1+#ppt_h/2"/>
                                          </p:val>
                                        </p:tav>
                                        <p:tav tm="100000">
                                          <p:val>
                                            <p:strVal val="#ppt_y"/>
                                          </p:val>
                                        </p:tav>
                                      </p:tavLst>
                                    </p:anim>
                                  </p:childTnLst>
                                </p:cTn>
                              </p:par>
                            </p:childTnLst>
                          </p:cTn>
                        </p:par>
                        <p:par>
                          <p:cTn id="71" fill="hold" nodeType="afterGroup">
                            <p:stCondLst>
                              <p:cond delay="3560"/>
                            </p:stCondLst>
                            <p:childTnLst>
                              <p:par>
                                <p:cTn id="72" presetID="22" presetClass="entr" presetSubtype="1" fill="hold" grpId="0" nodeType="afterEffect">
                                  <p:stCondLst>
                                    <p:cond delay="0"/>
                                  </p:stCondLst>
                                  <p:childTnLst>
                                    <p:set>
                                      <p:cBhvr>
                                        <p:cTn id="73" dur="1" fill="hold">
                                          <p:stCondLst>
                                            <p:cond delay="0"/>
                                          </p:stCondLst>
                                        </p:cTn>
                                        <p:tgtEl>
                                          <p:spTgt spid="10"/>
                                        </p:tgtEl>
                                        <p:attrNameLst>
                                          <p:attrName>style.visibility</p:attrName>
                                        </p:attrNameLst>
                                      </p:cBhvr>
                                      <p:to>
                                        <p:strVal val="visible"/>
                                      </p:to>
                                    </p:set>
                                    <p:animEffect transition="in" filter="wipe(up)">
                                      <p:cBhvr>
                                        <p:cTn id="74" dur="500"/>
                                        <p:tgtEl>
                                          <p:spTgt spid="10"/>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12"/>
                                        </p:tgtEl>
                                        <p:attrNameLst>
                                          <p:attrName>style.visibility</p:attrName>
                                        </p:attrNameLst>
                                      </p:cBhvr>
                                      <p:to>
                                        <p:strVal val="visible"/>
                                      </p:to>
                                    </p:set>
                                    <p:animEffect transition="in" filter="wipe(up)">
                                      <p:cBhvr>
                                        <p:cTn id="77" dur="500"/>
                                        <p:tgtEl>
                                          <p:spTgt spid="12"/>
                                        </p:tgtEl>
                                      </p:cBhvr>
                                    </p:animEffect>
                                  </p:childTnLst>
                                </p:cTn>
                              </p:par>
                              <p:par>
                                <p:cTn id="78" presetID="22" presetClass="entr" presetSubtype="1" fill="hold" grpId="0" nodeType="withEffect">
                                  <p:stCondLst>
                                    <p:cond delay="0"/>
                                  </p:stCondLst>
                                  <p:childTnLst>
                                    <p:set>
                                      <p:cBhvr>
                                        <p:cTn id="79" dur="1" fill="hold">
                                          <p:stCondLst>
                                            <p:cond delay="0"/>
                                          </p:stCondLst>
                                        </p:cTn>
                                        <p:tgtEl>
                                          <p:spTgt spid="14"/>
                                        </p:tgtEl>
                                        <p:attrNameLst>
                                          <p:attrName>style.visibility</p:attrName>
                                        </p:attrNameLst>
                                      </p:cBhvr>
                                      <p:to>
                                        <p:strVal val="visible"/>
                                      </p:to>
                                    </p:set>
                                    <p:animEffect transition="in" filter="wipe(up)">
                                      <p:cBhvr>
                                        <p:cTn id="80" dur="500"/>
                                        <p:tgtEl>
                                          <p:spTgt spid="14"/>
                                        </p:tgtEl>
                                      </p:cBhvr>
                                    </p:animEffect>
                                  </p:childTnLst>
                                </p:cTn>
                              </p:par>
                              <p:par>
                                <p:cTn id="81" presetID="22" presetClass="entr" presetSubtype="1" fill="hold" grpId="0" nodeType="withEffect">
                                  <p:stCondLst>
                                    <p:cond delay="0"/>
                                  </p:stCondLst>
                                  <p:childTnLst>
                                    <p:set>
                                      <p:cBhvr>
                                        <p:cTn id="82" dur="1" fill="hold">
                                          <p:stCondLst>
                                            <p:cond delay="0"/>
                                          </p:stCondLst>
                                        </p:cTn>
                                        <p:tgtEl>
                                          <p:spTgt spid="16"/>
                                        </p:tgtEl>
                                        <p:attrNameLst>
                                          <p:attrName>style.visibility</p:attrName>
                                        </p:attrNameLst>
                                      </p:cBhvr>
                                      <p:to>
                                        <p:strVal val="visible"/>
                                      </p:to>
                                    </p:set>
                                    <p:animEffect transition="in" filter="wipe(up)">
                                      <p:cBhvr>
                                        <p:cTn id="8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p:bldP spid="5" grpId="0"/>
      <p:bldP spid="6" grpId="0"/>
      <p:bldP spid="7" grpId="0"/>
      <p:bldP spid="8" grpId="0"/>
      <p:bldP spid="9" grpId="0"/>
      <p:bldP spid="10" grpId="0"/>
      <p:bldP spid="11" grpId="0"/>
      <p:bldP spid="12" grpId="0"/>
      <p:bldP spid="13" grpId="0"/>
      <p:bldP spid="14" grpId="0"/>
      <p:bldP spid="15" grpId="0"/>
      <p:bldP spid="1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Box 54"/>
          <p:cNvSpPr txBox="1">
            <a:spLocks noChangeArrowheads="1"/>
          </p:cNvSpPr>
          <p:nvPr/>
        </p:nvSpPr>
        <p:spPr bwMode="auto">
          <a:xfrm>
            <a:off x="1330325" y="44450"/>
            <a:ext cx="50419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800">
                <a:solidFill>
                  <a:schemeClr val="accent2"/>
                </a:solidFill>
                <a:latin typeface="微软雅黑" pitchFamily="34" charset="-122"/>
              </a:rPr>
              <a:t>4.2</a:t>
            </a:r>
            <a:r>
              <a:rPr lang="zh-CN" altLang="en-US" sz="2800">
                <a:solidFill>
                  <a:schemeClr val="accent2"/>
                </a:solidFill>
                <a:latin typeface="微软雅黑" pitchFamily="34" charset="-122"/>
              </a:rPr>
              <a:t>请输入您的标题</a:t>
            </a:r>
          </a:p>
        </p:txBody>
      </p:sp>
      <p:sp>
        <p:nvSpPr>
          <p:cNvPr id="2" name="TextBox 55"/>
          <p:cNvSpPr txBox="1">
            <a:spLocks noChangeArrowheads="1"/>
          </p:cNvSpPr>
          <p:nvPr/>
        </p:nvSpPr>
        <p:spPr bwMode="auto">
          <a:xfrm>
            <a:off x="139700" y="106363"/>
            <a:ext cx="10652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altLang="zh-CN" sz="2000">
                <a:solidFill>
                  <a:schemeClr val="accent2"/>
                </a:solidFill>
                <a:ea typeface="宋体" pitchFamily="2" charset="-122"/>
              </a:rPr>
              <a:t>Part</a:t>
            </a:r>
            <a:r>
              <a:rPr lang="en-US" altLang="zh-CN">
                <a:solidFill>
                  <a:schemeClr val="accent2"/>
                </a:solidFill>
                <a:ea typeface="宋体" pitchFamily="2" charset="-122"/>
              </a:rPr>
              <a:t> 4</a:t>
            </a:r>
            <a:endParaRPr lang="zh-CN" altLang="en-US">
              <a:solidFill>
                <a:schemeClr val="accent2"/>
              </a:solidFill>
              <a:ea typeface="宋体" pitchFamily="2" charset="-122"/>
            </a:endParaRPr>
          </a:p>
        </p:txBody>
      </p:sp>
      <p:sp>
        <p:nvSpPr>
          <p:cNvPr id="33796" name="Oval 5"/>
          <p:cNvSpPr>
            <a:spLocks noChangeArrowheads="1"/>
          </p:cNvSpPr>
          <p:nvPr/>
        </p:nvSpPr>
        <p:spPr bwMode="auto">
          <a:xfrm>
            <a:off x="3776663" y="1325563"/>
            <a:ext cx="1247775" cy="1252537"/>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accent1"/>
              </a:solidFill>
              <a:ea typeface="宋体" pitchFamily="2" charset="-122"/>
            </a:endParaRPr>
          </a:p>
        </p:txBody>
      </p:sp>
      <p:sp>
        <p:nvSpPr>
          <p:cNvPr id="33797" name="Oval 6"/>
          <p:cNvSpPr>
            <a:spLocks noChangeArrowheads="1"/>
          </p:cNvSpPr>
          <p:nvPr/>
        </p:nvSpPr>
        <p:spPr bwMode="auto">
          <a:xfrm>
            <a:off x="3776663" y="3178175"/>
            <a:ext cx="1247775" cy="1250950"/>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accent1"/>
              </a:solidFill>
              <a:ea typeface="宋体" pitchFamily="2" charset="-122"/>
            </a:endParaRPr>
          </a:p>
        </p:txBody>
      </p:sp>
      <p:sp>
        <p:nvSpPr>
          <p:cNvPr id="33798" name="Oval 7"/>
          <p:cNvSpPr>
            <a:spLocks noChangeArrowheads="1"/>
          </p:cNvSpPr>
          <p:nvPr/>
        </p:nvSpPr>
        <p:spPr bwMode="auto">
          <a:xfrm>
            <a:off x="3776663" y="5068888"/>
            <a:ext cx="1247775" cy="125253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accent1"/>
              </a:solidFill>
              <a:ea typeface="宋体" pitchFamily="2" charset="-122"/>
            </a:endParaRPr>
          </a:p>
        </p:txBody>
      </p:sp>
      <p:sp>
        <p:nvSpPr>
          <p:cNvPr id="33799" name="Oval 8"/>
          <p:cNvSpPr>
            <a:spLocks noChangeArrowheads="1"/>
          </p:cNvSpPr>
          <p:nvPr/>
        </p:nvSpPr>
        <p:spPr bwMode="auto">
          <a:xfrm>
            <a:off x="582613" y="2644775"/>
            <a:ext cx="2490787" cy="2501900"/>
          </a:xfrm>
          <a:prstGeom prst="ellipse">
            <a:avLst/>
          </a:prstGeom>
          <a:solidFill>
            <a:srgbClr val="B5B5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ea typeface="宋体" pitchFamily="2" charset="-122"/>
            </a:endParaRPr>
          </a:p>
        </p:txBody>
      </p:sp>
      <p:sp>
        <p:nvSpPr>
          <p:cNvPr id="33800" name="Oval 9"/>
          <p:cNvSpPr>
            <a:spLocks noChangeArrowheads="1"/>
          </p:cNvSpPr>
          <p:nvPr/>
        </p:nvSpPr>
        <p:spPr bwMode="auto">
          <a:xfrm>
            <a:off x="730250" y="2790825"/>
            <a:ext cx="2197100" cy="2208213"/>
          </a:xfrm>
          <a:prstGeom prst="ellipse">
            <a:avLst/>
          </a:prstGeom>
          <a:blipFill dpi="0" rotWithShape="1">
            <a:blip r:embed="rId4"/>
            <a:srcRect/>
            <a:stretch>
              <a:fillRect/>
            </a:stretch>
          </a:blipFill>
          <a:ln w="10">
            <a:solidFill>
              <a:srgbClr val="C1C0C3"/>
            </a:solidFill>
            <a:round/>
            <a:headEnd/>
            <a:tailEnd/>
          </a:ln>
        </p:spPr>
        <p:txBody>
          <a:bodyPr/>
          <a:lstStyle/>
          <a:p>
            <a:endParaRPr lang="zh-CN" altLang="en-US">
              <a:ea typeface="宋体" pitchFamily="2" charset="-122"/>
            </a:endParaRPr>
          </a:p>
        </p:txBody>
      </p:sp>
      <p:sp>
        <p:nvSpPr>
          <p:cNvPr id="33801" name="Freeform 10"/>
          <p:cNvSpPr>
            <a:spLocks noChangeArrowheads="1"/>
          </p:cNvSpPr>
          <p:nvPr/>
        </p:nvSpPr>
        <p:spPr bwMode="auto">
          <a:xfrm>
            <a:off x="7675563" y="1382713"/>
            <a:ext cx="4070350" cy="5043487"/>
          </a:xfrm>
          <a:custGeom>
            <a:avLst/>
            <a:gdLst>
              <a:gd name="T0" fmla="*/ 185 w 5228"/>
              <a:gd name="T1" fmla="*/ 0 h 6450"/>
              <a:gd name="T2" fmla="*/ 5044 w 5228"/>
              <a:gd name="T3" fmla="*/ 0 h 6450"/>
              <a:gd name="T4" fmla="*/ 5228 w 5228"/>
              <a:gd name="T5" fmla="*/ 184 h 6450"/>
              <a:gd name="T6" fmla="*/ 5228 w 5228"/>
              <a:gd name="T7" fmla="*/ 6266 h 6450"/>
              <a:gd name="T8" fmla="*/ 5044 w 5228"/>
              <a:gd name="T9" fmla="*/ 6450 h 6450"/>
              <a:gd name="T10" fmla="*/ 185 w 5228"/>
              <a:gd name="T11" fmla="*/ 6450 h 6450"/>
              <a:gd name="T12" fmla="*/ 0 w 5228"/>
              <a:gd name="T13" fmla="*/ 6266 h 6450"/>
              <a:gd name="T14" fmla="*/ 0 w 5228"/>
              <a:gd name="T15" fmla="*/ 184 h 6450"/>
              <a:gd name="T16" fmla="*/ 185 w 5228"/>
              <a:gd name="T17" fmla="*/ 0 h 6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28" h="6450">
                <a:moveTo>
                  <a:pt x="185" y="0"/>
                </a:moveTo>
                <a:lnTo>
                  <a:pt x="5044" y="0"/>
                </a:lnTo>
                <a:cubicBezTo>
                  <a:pt x="5146" y="0"/>
                  <a:pt x="5228" y="83"/>
                  <a:pt x="5228" y="184"/>
                </a:cubicBezTo>
                <a:lnTo>
                  <a:pt x="5228" y="6266"/>
                </a:lnTo>
                <a:cubicBezTo>
                  <a:pt x="5228" y="6367"/>
                  <a:pt x="5146" y="6450"/>
                  <a:pt x="5044" y="6450"/>
                </a:cubicBezTo>
                <a:lnTo>
                  <a:pt x="185" y="6450"/>
                </a:lnTo>
                <a:cubicBezTo>
                  <a:pt x="83" y="6450"/>
                  <a:pt x="0" y="6367"/>
                  <a:pt x="0" y="6266"/>
                </a:cubicBezTo>
                <a:lnTo>
                  <a:pt x="0" y="184"/>
                </a:lnTo>
                <a:cubicBezTo>
                  <a:pt x="0" y="83"/>
                  <a:pt x="83" y="0"/>
                  <a:pt x="185" y="0"/>
                </a:cubicBezTo>
                <a:close/>
              </a:path>
            </a:pathLst>
          </a:custGeom>
          <a:solidFill>
            <a:srgbClr val="F2F2F2"/>
          </a:solidFill>
          <a:ln w="10">
            <a:solidFill>
              <a:srgbClr val="B5B5B7"/>
            </a:solidFill>
            <a:round/>
            <a:headEnd/>
            <a:tailEnd/>
          </a:ln>
        </p:spPr>
        <p:txBody>
          <a:bodyPr/>
          <a:lstStyle/>
          <a:p>
            <a:endParaRPr lang="zh-CN" altLang="en-US"/>
          </a:p>
        </p:txBody>
      </p:sp>
      <p:sp>
        <p:nvSpPr>
          <p:cNvPr id="33802" name="Freeform 11"/>
          <p:cNvSpPr>
            <a:spLocks noChangeArrowheads="1"/>
          </p:cNvSpPr>
          <p:nvPr/>
        </p:nvSpPr>
        <p:spPr bwMode="auto">
          <a:xfrm>
            <a:off x="7561263" y="1704975"/>
            <a:ext cx="107950" cy="630238"/>
          </a:xfrm>
          <a:custGeom>
            <a:avLst/>
            <a:gdLst>
              <a:gd name="T0" fmla="*/ 139 w 139"/>
              <a:gd name="T1" fmla="*/ 0 h 806"/>
              <a:gd name="T2" fmla="*/ 0 w 139"/>
              <a:gd name="T3" fmla="*/ 110 h 806"/>
              <a:gd name="T4" fmla="*/ 0 w 139"/>
              <a:gd name="T5" fmla="*/ 806 h 806"/>
              <a:gd name="T6" fmla="*/ 139 w 139"/>
              <a:gd name="T7" fmla="*/ 696 h 806"/>
              <a:gd name="T8" fmla="*/ 139 w 139"/>
              <a:gd name="T9" fmla="*/ 0 h 806"/>
            </a:gdLst>
            <a:ahLst/>
            <a:cxnLst>
              <a:cxn ang="0">
                <a:pos x="T0" y="T1"/>
              </a:cxn>
              <a:cxn ang="0">
                <a:pos x="T2" y="T3"/>
              </a:cxn>
              <a:cxn ang="0">
                <a:pos x="T4" y="T5"/>
              </a:cxn>
              <a:cxn ang="0">
                <a:pos x="T6" y="T7"/>
              </a:cxn>
              <a:cxn ang="0">
                <a:pos x="T8" y="T9"/>
              </a:cxn>
            </a:cxnLst>
            <a:rect l="0" t="0" r="r" b="b"/>
            <a:pathLst>
              <a:path w="139" h="806">
                <a:moveTo>
                  <a:pt x="139" y="0"/>
                </a:moveTo>
                <a:lnTo>
                  <a:pt x="0" y="110"/>
                </a:lnTo>
                <a:lnTo>
                  <a:pt x="0" y="806"/>
                </a:lnTo>
                <a:lnTo>
                  <a:pt x="139" y="696"/>
                </a:lnTo>
                <a:lnTo>
                  <a:pt x="139"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803" name="Freeform 12"/>
          <p:cNvSpPr>
            <a:spLocks noChangeArrowheads="1"/>
          </p:cNvSpPr>
          <p:nvPr/>
        </p:nvSpPr>
        <p:spPr bwMode="auto">
          <a:xfrm>
            <a:off x="7561263" y="1790700"/>
            <a:ext cx="2794000" cy="544513"/>
          </a:xfrm>
          <a:custGeom>
            <a:avLst/>
            <a:gdLst>
              <a:gd name="T0" fmla="*/ 3591 w 3591"/>
              <a:gd name="T1" fmla="*/ 0 h 696"/>
              <a:gd name="T2" fmla="*/ 0 w 3591"/>
              <a:gd name="T3" fmla="*/ 0 h 696"/>
              <a:gd name="T4" fmla="*/ 0 w 3591"/>
              <a:gd name="T5" fmla="*/ 696 h 696"/>
              <a:gd name="T6" fmla="*/ 3591 w 3591"/>
              <a:gd name="T7" fmla="*/ 696 h 696"/>
              <a:gd name="T8" fmla="*/ 3383 w 3591"/>
              <a:gd name="T9" fmla="*/ 353 h 696"/>
              <a:gd name="T10" fmla="*/ 3591 w 3591"/>
              <a:gd name="T11" fmla="*/ 0 h 696"/>
            </a:gdLst>
            <a:ahLst/>
            <a:cxnLst>
              <a:cxn ang="0">
                <a:pos x="T0" y="T1"/>
              </a:cxn>
              <a:cxn ang="0">
                <a:pos x="T2" y="T3"/>
              </a:cxn>
              <a:cxn ang="0">
                <a:pos x="T4" y="T5"/>
              </a:cxn>
              <a:cxn ang="0">
                <a:pos x="T6" y="T7"/>
              </a:cxn>
              <a:cxn ang="0">
                <a:pos x="T8" y="T9"/>
              </a:cxn>
              <a:cxn ang="0">
                <a:pos x="T10" y="T11"/>
              </a:cxn>
            </a:cxnLst>
            <a:rect l="0" t="0" r="r" b="b"/>
            <a:pathLst>
              <a:path w="3591" h="696">
                <a:moveTo>
                  <a:pt x="3591" y="0"/>
                </a:moveTo>
                <a:lnTo>
                  <a:pt x="0" y="0"/>
                </a:lnTo>
                <a:lnTo>
                  <a:pt x="0" y="696"/>
                </a:lnTo>
                <a:lnTo>
                  <a:pt x="3591" y="696"/>
                </a:lnTo>
                <a:lnTo>
                  <a:pt x="3383" y="353"/>
                </a:lnTo>
                <a:lnTo>
                  <a:pt x="3591"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cxnSp>
        <p:nvCxnSpPr>
          <p:cNvPr id="33804" name="直接连接符 11"/>
          <p:cNvCxnSpPr>
            <a:cxnSpLocks noChangeShapeType="1"/>
          </p:cNvCxnSpPr>
          <p:nvPr/>
        </p:nvCxnSpPr>
        <p:spPr bwMode="auto">
          <a:xfrm>
            <a:off x="3138488" y="3856038"/>
            <a:ext cx="615950" cy="0"/>
          </a:xfrm>
          <a:prstGeom prst="line">
            <a:avLst/>
          </a:prstGeom>
          <a:noFill/>
          <a:ln w="9525">
            <a:solidFill>
              <a:schemeClr val="accent1"/>
            </a:solidFill>
            <a:round/>
            <a:headEnd/>
            <a:tailEnd type="triangle" w="med" len="med"/>
          </a:ln>
          <a:extLst>
            <a:ext uri="{909E8E84-426E-40DD-AFC4-6F175D3DCCD1}">
              <a14:hiddenFill xmlns:a14="http://schemas.microsoft.com/office/drawing/2010/main">
                <a:noFill/>
              </a14:hiddenFill>
            </a:ext>
          </a:extLst>
        </p:spPr>
      </p:cxnSp>
      <p:cxnSp>
        <p:nvCxnSpPr>
          <p:cNvPr id="33805" name="直接连接符 12"/>
          <p:cNvCxnSpPr>
            <a:cxnSpLocks noChangeShapeType="1"/>
          </p:cNvCxnSpPr>
          <p:nvPr/>
        </p:nvCxnSpPr>
        <p:spPr bwMode="auto">
          <a:xfrm flipV="1">
            <a:off x="2811463" y="2357438"/>
            <a:ext cx="887412" cy="604837"/>
          </a:xfrm>
          <a:prstGeom prst="line">
            <a:avLst/>
          </a:prstGeom>
          <a:noFill/>
          <a:ln w="9525">
            <a:solidFill>
              <a:schemeClr val="accent1"/>
            </a:solidFill>
            <a:round/>
            <a:headEnd/>
            <a:tailEnd type="triangle" w="med" len="med"/>
          </a:ln>
          <a:extLst>
            <a:ext uri="{909E8E84-426E-40DD-AFC4-6F175D3DCCD1}">
              <a14:hiddenFill xmlns:a14="http://schemas.microsoft.com/office/drawing/2010/main">
                <a:noFill/>
              </a14:hiddenFill>
            </a:ext>
          </a:extLst>
        </p:spPr>
      </p:cxnSp>
      <p:cxnSp>
        <p:nvCxnSpPr>
          <p:cNvPr id="33806" name="直接连接符 13"/>
          <p:cNvCxnSpPr>
            <a:cxnSpLocks noChangeShapeType="1"/>
          </p:cNvCxnSpPr>
          <p:nvPr/>
        </p:nvCxnSpPr>
        <p:spPr bwMode="auto">
          <a:xfrm>
            <a:off x="2660650" y="4940300"/>
            <a:ext cx="1038225" cy="635000"/>
          </a:xfrm>
          <a:prstGeom prst="line">
            <a:avLst/>
          </a:prstGeom>
          <a:noFill/>
          <a:ln w="9525">
            <a:solidFill>
              <a:schemeClr val="accent1"/>
            </a:solidFill>
            <a:round/>
            <a:headEnd/>
            <a:tailEnd type="triangle" w="med" len="med"/>
          </a:ln>
          <a:extLst>
            <a:ext uri="{909E8E84-426E-40DD-AFC4-6F175D3DCCD1}">
              <a14:hiddenFill xmlns:a14="http://schemas.microsoft.com/office/drawing/2010/main">
                <a:noFill/>
              </a14:hiddenFill>
            </a:ext>
          </a:extLst>
        </p:spPr>
      </p:cxnSp>
      <p:sp>
        <p:nvSpPr>
          <p:cNvPr id="33807" name="TextBox 14"/>
          <p:cNvSpPr txBox="1">
            <a:spLocks noChangeArrowheads="1"/>
          </p:cNvSpPr>
          <p:nvPr/>
        </p:nvSpPr>
        <p:spPr bwMode="auto">
          <a:xfrm>
            <a:off x="3992563" y="2165350"/>
            <a:ext cx="8001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600">
                <a:solidFill>
                  <a:schemeClr val="accent2"/>
                </a:solidFill>
                <a:latin typeface="微软雅黑" pitchFamily="34" charset="-122"/>
              </a:rPr>
              <a:t>个门店</a:t>
            </a:r>
          </a:p>
        </p:txBody>
      </p:sp>
      <p:sp>
        <p:nvSpPr>
          <p:cNvPr id="33808" name="Freeform 32"/>
          <p:cNvSpPr>
            <a:spLocks noEditPoints="1" noChangeArrowheads="1"/>
          </p:cNvSpPr>
          <p:nvPr/>
        </p:nvSpPr>
        <p:spPr bwMode="auto">
          <a:xfrm>
            <a:off x="3851275" y="1643063"/>
            <a:ext cx="1096963" cy="522287"/>
          </a:xfrm>
          <a:custGeom>
            <a:avLst/>
            <a:gdLst>
              <a:gd name="T0" fmla="*/ 229 w 1329"/>
              <a:gd name="T1" fmla="*/ 255 h 644"/>
              <a:gd name="T2" fmla="*/ 245 w 1329"/>
              <a:gd name="T3" fmla="*/ 551 h 644"/>
              <a:gd name="T4" fmla="*/ 1 w 1329"/>
              <a:gd name="T5" fmla="*/ 634 h 644"/>
              <a:gd name="T6" fmla="*/ 1 w 1329"/>
              <a:gd name="T7" fmla="*/ 551 h 644"/>
              <a:gd name="T8" fmla="*/ 160 w 1329"/>
              <a:gd name="T9" fmla="*/ 223 h 644"/>
              <a:gd name="T10" fmla="*/ 167 w 1329"/>
              <a:gd name="T11" fmla="*/ 108 h 644"/>
              <a:gd name="T12" fmla="*/ 85 w 1329"/>
              <a:gd name="T13" fmla="*/ 195 h 644"/>
              <a:gd name="T14" fmla="*/ 85 w 1329"/>
              <a:gd name="T15" fmla="*/ 254 h 644"/>
              <a:gd name="T16" fmla="*/ 8 w 1329"/>
              <a:gd name="T17" fmla="*/ 150 h 644"/>
              <a:gd name="T18" fmla="*/ 124 w 1329"/>
              <a:gd name="T19" fmla="*/ 0 h 644"/>
              <a:gd name="T20" fmla="*/ 221 w 1329"/>
              <a:gd name="T21" fmla="*/ 47 h 644"/>
              <a:gd name="T22" fmla="*/ 512 w 1329"/>
              <a:gd name="T23" fmla="*/ 494 h 644"/>
              <a:gd name="T24" fmla="*/ 396 w 1329"/>
              <a:gd name="T25" fmla="*/ 644 h 644"/>
              <a:gd name="T26" fmla="*/ 294 w 1329"/>
              <a:gd name="T27" fmla="*/ 600 h 644"/>
              <a:gd name="T28" fmla="*/ 260 w 1329"/>
              <a:gd name="T29" fmla="*/ 150 h 644"/>
              <a:gd name="T30" fmla="*/ 376 w 1329"/>
              <a:gd name="T31" fmla="*/ 0 h 644"/>
              <a:gd name="T32" fmla="*/ 478 w 1329"/>
              <a:gd name="T33" fmla="*/ 44 h 644"/>
              <a:gd name="T34" fmla="*/ 512 w 1329"/>
              <a:gd name="T35" fmla="*/ 494 h 644"/>
              <a:gd name="T36" fmla="*/ 435 w 1329"/>
              <a:gd name="T37" fmla="*/ 174 h 644"/>
              <a:gd name="T38" fmla="*/ 392 w 1329"/>
              <a:gd name="T39" fmla="*/ 89 h 644"/>
              <a:gd name="T40" fmla="*/ 338 w 1329"/>
              <a:gd name="T41" fmla="*/ 466 h 644"/>
              <a:gd name="T42" fmla="*/ 435 w 1329"/>
              <a:gd name="T43" fmla="*/ 466 h 644"/>
              <a:gd name="T44" fmla="*/ 750 w 1329"/>
              <a:gd name="T45" fmla="*/ 600 h 644"/>
              <a:gd name="T46" fmla="*/ 648 w 1329"/>
              <a:gd name="T47" fmla="*/ 644 h 644"/>
              <a:gd name="T48" fmla="*/ 532 w 1329"/>
              <a:gd name="T49" fmla="*/ 494 h 644"/>
              <a:gd name="T50" fmla="*/ 566 w 1329"/>
              <a:gd name="T51" fmla="*/ 44 h 644"/>
              <a:gd name="T52" fmla="*/ 668 w 1329"/>
              <a:gd name="T53" fmla="*/ 0 h 644"/>
              <a:gd name="T54" fmla="*/ 785 w 1329"/>
              <a:gd name="T55" fmla="*/ 150 h 644"/>
              <a:gd name="T56" fmla="*/ 707 w 1329"/>
              <a:gd name="T57" fmla="*/ 466 h 644"/>
              <a:gd name="T58" fmla="*/ 701 w 1329"/>
              <a:gd name="T59" fmla="*/ 116 h 644"/>
              <a:gd name="T60" fmla="*/ 610 w 1329"/>
              <a:gd name="T61" fmla="*/ 174 h 644"/>
              <a:gd name="T62" fmla="*/ 660 w 1329"/>
              <a:gd name="T63" fmla="*/ 551 h 644"/>
              <a:gd name="T64" fmla="*/ 1057 w 1329"/>
              <a:gd name="T65" fmla="*/ 494 h 644"/>
              <a:gd name="T66" fmla="*/ 941 w 1329"/>
              <a:gd name="T67" fmla="*/ 644 h 644"/>
              <a:gd name="T68" fmla="*/ 838 w 1329"/>
              <a:gd name="T69" fmla="*/ 600 h 644"/>
              <a:gd name="T70" fmla="*/ 804 w 1329"/>
              <a:gd name="T71" fmla="*/ 150 h 644"/>
              <a:gd name="T72" fmla="*/ 920 w 1329"/>
              <a:gd name="T73" fmla="*/ 0 h 644"/>
              <a:gd name="T74" fmla="*/ 1022 w 1329"/>
              <a:gd name="T75" fmla="*/ 44 h 644"/>
              <a:gd name="T76" fmla="*/ 1057 w 1329"/>
              <a:gd name="T77" fmla="*/ 494 h 644"/>
              <a:gd name="T78" fmla="*/ 979 w 1329"/>
              <a:gd name="T79" fmla="*/ 174 h 644"/>
              <a:gd name="T80" fmla="*/ 937 w 1329"/>
              <a:gd name="T81" fmla="*/ 89 h 644"/>
              <a:gd name="T82" fmla="*/ 882 w 1329"/>
              <a:gd name="T83" fmla="*/ 466 h 644"/>
              <a:gd name="T84" fmla="*/ 979 w 1329"/>
              <a:gd name="T85" fmla="*/ 466 h 644"/>
              <a:gd name="T86" fmla="*/ 1294 w 1329"/>
              <a:gd name="T87" fmla="*/ 600 h 644"/>
              <a:gd name="T88" fmla="*/ 1193 w 1329"/>
              <a:gd name="T89" fmla="*/ 644 h 644"/>
              <a:gd name="T90" fmla="*/ 1076 w 1329"/>
              <a:gd name="T91" fmla="*/ 494 h 644"/>
              <a:gd name="T92" fmla="*/ 1111 w 1329"/>
              <a:gd name="T93" fmla="*/ 44 h 644"/>
              <a:gd name="T94" fmla="*/ 1213 w 1329"/>
              <a:gd name="T95" fmla="*/ 0 h 644"/>
              <a:gd name="T96" fmla="*/ 1329 w 1329"/>
              <a:gd name="T97" fmla="*/ 150 h 644"/>
              <a:gd name="T98" fmla="*/ 1251 w 1329"/>
              <a:gd name="T99" fmla="*/ 466 h 644"/>
              <a:gd name="T100" fmla="*/ 1245 w 1329"/>
              <a:gd name="T101" fmla="*/ 116 h 644"/>
              <a:gd name="T102" fmla="*/ 1154 w 1329"/>
              <a:gd name="T103" fmla="*/ 174 h 644"/>
              <a:gd name="T104" fmla="*/ 1204 w 1329"/>
              <a:gd name="T105" fmla="*/ 551 h 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9" h="644">
                <a:moveTo>
                  <a:pt x="253" y="151"/>
                </a:moveTo>
                <a:cubicBezTo>
                  <a:pt x="253" y="186"/>
                  <a:pt x="245" y="220"/>
                  <a:pt x="229" y="255"/>
                </a:cubicBezTo>
                <a:lnTo>
                  <a:pt x="85" y="551"/>
                </a:lnTo>
                <a:lnTo>
                  <a:pt x="245" y="551"/>
                </a:lnTo>
                <a:lnTo>
                  <a:pt x="245" y="634"/>
                </a:lnTo>
                <a:lnTo>
                  <a:pt x="1" y="634"/>
                </a:lnTo>
                <a:cubicBezTo>
                  <a:pt x="1" y="582"/>
                  <a:pt x="0" y="559"/>
                  <a:pt x="0" y="563"/>
                </a:cubicBezTo>
                <a:lnTo>
                  <a:pt x="1" y="551"/>
                </a:lnTo>
                <a:lnTo>
                  <a:pt x="0" y="550"/>
                </a:lnTo>
                <a:lnTo>
                  <a:pt x="160" y="223"/>
                </a:lnTo>
                <a:cubicBezTo>
                  <a:pt x="173" y="197"/>
                  <a:pt x="179" y="173"/>
                  <a:pt x="179" y="151"/>
                </a:cubicBezTo>
                <a:cubicBezTo>
                  <a:pt x="179" y="135"/>
                  <a:pt x="175" y="121"/>
                  <a:pt x="167" y="108"/>
                </a:cubicBezTo>
                <a:cubicBezTo>
                  <a:pt x="159" y="96"/>
                  <a:pt x="149" y="89"/>
                  <a:pt x="136" y="89"/>
                </a:cubicBezTo>
                <a:cubicBezTo>
                  <a:pt x="102" y="89"/>
                  <a:pt x="85" y="124"/>
                  <a:pt x="85" y="195"/>
                </a:cubicBezTo>
                <a:cubicBezTo>
                  <a:pt x="85" y="203"/>
                  <a:pt x="85" y="213"/>
                  <a:pt x="85" y="227"/>
                </a:cubicBezTo>
                <a:cubicBezTo>
                  <a:pt x="85" y="240"/>
                  <a:pt x="85" y="249"/>
                  <a:pt x="85" y="254"/>
                </a:cubicBezTo>
                <a:lnTo>
                  <a:pt x="8" y="254"/>
                </a:lnTo>
                <a:lnTo>
                  <a:pt x="8" y="150"/>
                </a:lnTo>
                <a:cubicBezTo>
                  <a:pt x="8" y="109"/>
                  <a:pt x="19" y="74"/>
                  <a:pt x="42" y="44"/>
                </a:cubicBezTo>
                <a:cubicBezTo>
                  <a:pt x="65" y="15"/>
                  <a:pt x="92" y="0"/>
                  <a:pt x="124" y="0"/>
                </a:cubicBezTo>
                <a:lnTo>
                  <a:pt x="144" y="0"/>
                </a:lnTo>
                <a:cubicBezTo>
                  <a:pt x="174" y="0"/>
                  <a:pt x="199" y="16"/>
                  <a:pt x="221" y="47"/>
                </a:cubicBezTo>
                <a:cubicBezTo>
                  <a:pt x="243" y="79"/>
                  <a:pt x="253" y="113"/>
                  <a:pt x="253" y="151"/>
                </a:cubicBezTo>
                <a:close/>
                <a:moveTo>
                  <a:pt x="512" y="494"/>
                </a:moveTo>
                <a:cubicBezTo>
                  <a:pt x="512" y="535"/>
                  <a:pt x="501" y="570"/>
                  <a:pt x="478" y="600"/>
                </a:cubicBezTo>
                <a:cubicBezTo>
                  <a:pt x="455" y="629"/>
                  <a:pt x="428" y="644"/>
                  <a:pt x="396" y="644"/>
                </a:cubicBezTo>
                <a:lnTo>
                  <a:pt x="376" y="644"/>
                </a:lnTo>
                <a:cubicBezTo>
                  <a:pt x="344" y="644"/>
                  <a:pt x="317" y="629"/>
                  <a:pt x="294" y="600"/>
                </a:cubicBezTo>
                <a:cubicBezTo>
                  <a:pt x="271" y="570"/>
                  <a:pt x="260" y="535"/>
                  <a:pt x="260" y="494"/>
                </a:cubicBezTo>
                <a:lnTo>
                  <a:pt x="260" y="150"/>
                </a:lnTo>
                <a:cubicBezTo>
                  <a:pt x="260" y="109"/>
                  <a:pt x="271" y="74"/>
                  <a:pt x="294" y="44"/>
                </a:cubicBezTo>
                <a:cubicBezTo>
                  <a:pt x="317" y="15"/>
                  <a:pt x="344" y="0"/>
                  <a:pt x="376" y="0"/>
                </a:cubicBezTo>
                <a:lnTo>
                  <a:pt x="396" y="0"/>
                </a:lnTo>
                <a:cubicBezTo>
                  <a:pt x="428" y="0"/>
                  <a:pt x="455" y="15"/>
                  <a:pt x="478" y="44"/>
                </a:cubicBezTo>
                <a:cubicBezTo>
                  <a:pt x="501" y="74"/>
                  <a:pt x="512" y="109"/>
                  <a:pt x="512" y="150"/>
                </a:cubicBezTo>
                <a:lnTo>
                  <a:pt x="512" y="494"/>
                </a:lnTo>
                <a:close/>
                <a:moveTo>
                  <a:pt x="435" y="466"/>
                </a:moveTo>
                <a:lnTo>
                  <a:pt x="435" y="174"/>
                </a:lnTo>
                <a:cubicBezTo>
                  <a:pt x="435" y="147"/>
                  <a:pt x="433" y="128"/>
                  <a:pt x="429" y="116"/>
                </a:cubicBezTo>
                <a:cubicBezTo>
                  <a:pt x="423" y="98"/>
                  <a:pt x="411" y="89"/>
                  <a:pt x="392" y="89"/>
                </a:cubicBezTo>
                <a:cubicBezTo>
                  <a:pt x="356" y="89"/>
                  <a:pt x="338" y="117"/>
                  <a:pt x="338" y="174"/>
                </a:cubicBezTo>
                <a:lnTo>
                  <a:pt x="338" y="466"/>
                </a:lnTo>
                <a:cubicBezTo>
                  <a:pt x="338" y="523"/>
                  <a:pt x="354" y="551"/>
                  <a:pt x="388" y="551"/>
                </a:cubicBezTo>
                <a:cubicBezTo>
                  <a:pt x="419" y="551"/>
                  <a:pt x="435" y="523"/>
                  <a:pt x="435" y="466"/>
                </a:cubicBezTo>
                <a:close/>
                <a:moveTo>
                  <a:pt x="785" y="494"/>
                </a:moveTo>
                <a:cubicBezTo>
                  <a:pt x="785" y="535"/>
                  <a:pt x="773" y="570"/>
                  <a:pt x="750" y="600"/>
                </a:cubicBezTo>
                <a:cubicBezTo>
                  <a:pt x="727" y="629"/>
                  <a:pt x="700" y="644"/>
                  <a:pt x="668" y="644"/>
                </a:cubicBezTo>
                <a:lnTo>
                  <a:pt x="648" y="644"/>
                </a:lnTo>
                <a:cubicBezTo>
                  <a:pt x="616" y="644"/>
                  <a:pt x="589" y="629"/>
                  <a:pt x="566" y="600"/>
                </a:cubicBezTo>
                <a:cubicBezTo>
                  <a:pt x="544" y="570"/>
                  <a:pt x="532" y="535"/>
                  <a:pt x="532" y="494"/>
                </a:cubicBezTo>
                <a:lnTo>
                  <a:pt x="532" y="150"/>
                </a:lnTo>
                <a:cubicBezTo>
                  <a:pt x="532" y="109"/>
                  <a:pt x="544" y="74"/>
                  <a:pt x="566" y="44"/>
                </a:cubicBezTo>
                <a:cubicBezTo>
                  <a:pt x="589" y="15"/>
                  <a:pt x="616" y="0"/>
                  <a:pt x="648" y="0"/>
                </a:cubicBezTo>
                <a:lnTo>
                  <a:pt x="668" y="0"/>
                </a:lnTo>
                <a:cubicBezTo>
                  <a:pt x="700" y="0"/>
                  <a:pt x="727" y="15"/>
                  <a:pt x="750" y="44"/>
                </a:cubicBezTo>
                <a:cubicBezTo>
                  <a:pt x="773" y="74"/>
                  <a:pt x="785" y="109"/>
                  <a:pt x="785" y="150"/>
                </a:cubicBezTo>
                <a:lnTo>
                  <a:pt x="785" y="494"/>
                </a:lnTo>
                <a:close/>
                <a:moveTo>
                  <a:pt x="707" y="466"/>
                </a:moveTo>
                <a:lnTo>
                  <a:pt x="707" y="174"/>
                </a:lnTo>
                <a:cubicBezTo>
                  <a:pt x="707" y="147"/>
                  <a:pt x="705" y="128"/>
                  <a:pt x="701" y="116"/>
                </a:cubicBezTo>
                <a:cubicBezTo>
                  <a:pt x="695" y="98"/>
                  <a:pt x="683" y="89"/>
                  <a:pt x="665" y="89"/>
                </a:cubicBezTo>
                <a:cubicBezTo>
                  <a:pt x="628" y="89"/>
                  <a:pt x="610" y="117"/>
                  <a:pt x="610" y="174"/>
                </a:cubicBezTo>
                <a:lnTo>
                  <a:pt x="610" y="466"/>
                </a:lnTo>
                <a:cubicBezTo>
                  <a:pt x="610" y="523"/>
                  <a:pt x="626" y="551"/>
                  <a:pt x="660" y="551"/>
                </a:cubicBezTo>
                <a:cubicBezTo>
                  <a:pt x="691" y="551"/>
                  <a:pt x="707" y="523"/>
                  <a:pt x="707" y="466"/>
                </a:cubicBezTo>
                <a:close/>
                <a:moveTo>
                  <a:pt x="1057" y="494"/>
                </a:moveTo>
                <a:cubicBezTo>
                  <a:pt x="1057" y="535"/>
                  <a:pt x="1045" y="570"/>
                  <a:pt x="1022" y="600"/>
                </a:cubicBezTo>
                <a:cubicBezTo>
                  <a:pt x="999" y="629"/>
                  <a:pt x="972" y="644"/>
                  <a:pt x="941" y="644"/>
                </a:cubicBezTo>
                <a:lnTo>
                  <a:pt x="920" y="644"/>
                </a:lnTo>
                <a:cubicBezTo>
                  <a:pt x="888" y="644"/>
                  <a:pt x="861" y="629"/>
                  <a:pt x="838" y="600"/>
                </a:cubicBezTo>
                <a:cubicBezTo>
                  <a:pt x="816" y="570"/>
                  <a:pt x="804" y="535"/>
                  <a:pt x="804" y="494"/>
                </a:cubicBezTo>
                <a:lnTo>
                  <a:pt x="804" y="150"/>
                </a:lnTo>
                <a:cubicBezTo>
                  <a:pt x="804" y="109"/>
                  <a:pt x="816" y="74"/>
                  <a:pt x="838" y="44"/>
                </a:cubicBezTo>
                <a:cubicBezTo>
                  <a:pt x="861" y="15"/>
                  <a:pt x="888" y="0"/>
                  <a:pt x="920" y="0"/>
                </a:cubicBezTo>
                <a:lnTo>
                  <a:pt x="941" y="0"/>
                </a:lnTo>
                <a:cubicBezTo>
                  <a:pt x="972" y="0"/>
                  <a:pt x="999" y="15"/>
                  <a:pt x="1022" y="44"/>
                </a:cubicBezTo>
                <a:cubicBezTo>
                  <a:pt x="1045" y="74"/>
                  <a:pt x="1057" y="109"/>
                  <a:pt x="1057" y="150"/>
                </a:cubicBezTo>
                <a:lnTo>
                  <a:pt x="1057" y="494"/>
                </a:lnTo>
                <a:close/>
                <a:moveTo>
                  <a:pt x="979" y="466"/>
                </a:moveTo>
                <a:lnTo>
                  <a:pt x="979" y="174"/>
                </a:lnTo>
                <a:cubicBezTo>
                  <a:pt x="979" y="147"/>
                  <a:pt x="977" y="128"/>
                  <a:pt x="973" y="116"/>
                </a:cubicBezTo>
                <a:cubicBezTo>
                  <a:pt x="967" y="98"/>
                  <a:pt x="955" y="89"/>
                  <a:pt x="937" y="89"/>
                </a:cubicBezTo>
                <a:cubicBezTo>
                  <a:pt x="900" y="89"/>
                  <a:pt x="882" y="117"/>
                  <a:pt x="882" y="174"/>
                </a:cubicBezTo>
                <a:lnTo>
                  <a:pt x="882" y="466"/>
                </a:lnTo>
                <a:cubicBezTo>
                  <a:pt x="882" y="523"/>
                  <a:pt x="899" y="551"/>
                  <a:pt x="932" y="551"/>
                </a:cubicBezTo>
                <a:cubicBezTo>
                  <a:pt x="964" y="551"/>
                  <a:pt x="979" y="523"/>
                  <a:pt x="979" y="466"/>
                </a:cubicBezTo>
                <a:close/>
                <a:moveTo>
                  <a:pt x="1329" y="494"/>
                </a:moveTo>
                <a:cubicBezTo>
                  <a:pt x="1329" y="535"/>
                  <a:pt x="1317" y="570"/>
                  <a:pt x="1294" y="600"/>
                </a:cubicBezTo>
                <a:cubicBezTo>
                  <a:pt x="1271" y="629"/>
                  <a:pt x="1244" y="644"/>
                  <a:pt x="1213" y="644"/>
                </a:cubicBezTo>
                <a:lnTo>
                  <a:pt x="1193" y="644"/>
                </a:lnTo>
                <a:cubicBezTo>
                  <a:pt x="1161" y="644"/>
                  <a:pt x="1133" y="629"/>
                  <a:pt x="1111" y="600"/>
                </a:cubicBezTo>
                <a:cubicBezTo>
                  <a:pt x="1088" y="570"/>
                  <a:pt x="1076" y="535"/>
                  <a:pt x="1076" y="494"/>
                </a:cubicBezTo>
                <a:lnTo>
                  <a:pt x="1076" y="150"/>
                </a:lnTo>
                <a:cubicBezTo>
                  <a:pt x="1076" y="109"/>
                  <a:pt x="1088" y="74"/>
                  <a:pt x="1111" y="44"/>
                </a:cubicBezTo>
                <a:cubicBezTo>
                  <a:pt x="1133" y="15"/>
                  <a:pt x="1161" y="0"/>
                  <a:pt x="1193" y="0"/>
                </a:cubicBezTo>
                <a:lnTo>
                  <a:pt x="1213" y="0"/>
                </a:lnTo>
                <a:cubicBezTo>
                  <a:pt x="1244" y="0"/>
                  <a:pt x="1271" y="15"/>
                  <a:pt x="1294" y="44"/>
                </a:cubicBezTo>
                <a:cubicBezTo>
                  <a:pt x="1317" y="74"/>
                  <a:pt x="1329" y="109"/>
                  <a:pt x="1329" y="150"/>
                </a:cubicBezTo>
                <a:lnTo>
                  <a:pt x="1329" y="494"/>
                </a:lnTo>
                <a:close/>
                <a:moveTo>
                  <a:pt x="1251" y="466"/>
                </a:moveTo>
                <a:lnTo>
                  <a:pt x="1251" y="174"/>
                </a:lnTo>
                <a:cubicBezTo>
                  <a:pt x="1251" y="147"/>
                  <a:pt x="1249" y="128"/>
                  <a:pt x="1245" y="116"/>
                </a:cubicBezTo>
                <a:cubicBezTo>
                  <a:pt x="1239" y="98"/>
                  <a:pt x="1227" y="89"/>
                  <a:pt x="1209" y="89"/>
                </a:cubicBezTo>
                <a:cubicBezTo>
                  <a:pt x="1172" y="89"/>
                  <a:pt x="1154" y="117"/>
                  <a:pt x="1154" y="174"/>
                </a:cubicBezTo>
                <a:lnTo>
                  <a:pt x="1154" y="466"/>
                </a:lnTo>
                <a:cubicBezTo>
                  <a:pt x="1154" y="523"/>
                  <a:pt x="1171" y="551"/>
                  <a:pt x="1204" y="551"/>
                </a:cubicBezTo>
                <a:cubicBezTo>
                  <a:pt x="1236" y="551"/>
                  <a:pt x="1251" y="523"/>
                  <a:pt x="1251" y="46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809" name="Freeform 33"/>
          <p:cNvSpPr>
            <a:spLocks noEditPoints="1" noChangeArrowheads="1"/>
          </p:cNvSpPr>
          <p:nvPr/>
        </p:nvSpPr>
        <p:spPr bwMode="auto">
          <a:xfrm>
            <a:off x="3887788" y="3451225"/>
            <a:ext cx="1009650" cy="522288"/>
          </a:xfrm>
          <a:custGeom>
            <a:avLst/>
            <a:gdLst>
              <a:gd name="T0" fmla="*/ 340 w 1223"/>
              <a:gd name="T1" fmla="*/ 600 h 644"/>
              <a:gd name="T2" fmla="*/ 181 w 1223"/>
              <a:gd name="T3" fmla="*/ 644 h 644"/>
              <a:gd name="T4" fmla="*/ 0 w 1223"/>
              <a:gd name="T5" fmla="*/ 494 h 644"/>
              <a:gd name="T6" fmla="*/ 121 w 1223"/>
              <a:gd name="T7" fmla="*/ 440 h 644"/>
              <a:gd name="T8" fmla="*/ 133 w 1223"/>
              <a:gd name="T9" fmla="*/ 524 h 644"/>
              <a:gd name="T10" fmla="*/ 267 w 1223"/>
              <a:gd name="T11" fmla="*/ 505 h 644"/>
              <a:gd name="T12" fmla="*/ 199 w 1223"/>
              <a:gd name="T13" fmla="*/ 330 h 644"/>
              <a:gd name="T14" fmla="*/ 5 w 1223"/>
              <a:gd name="T15" fmla="*/ 13 h 644"/>
              <a:gd name="T16" fmla="*/ 387 w 1223"/>
              <a:gd name="T17" fmla="*/ 99 h 644"/>
              <a:gd name="T18" fmla="*/ 115 w 1223"/>
              <a:gd name="T19" fmla="*/ 245 h 644"/>
              <a:gd name="T20" fmla="*/ 336 w 1223"/>
              <a:gd name="T21" fmla="*/ 286 h 644"/>
              <a:gd name="T22" fmla="*/ 393 w 1223"/>
              <a:gd name="T23" fmla="*/ 494 h 644"/>
              <a:gd name="T24" fmla="*/ 746 w 1223"/>
              <a:gd name="T25" fmla="*/ 600 h 644"/>
              <a:gd name="T26" fmla="*/ 587 w 1223"/>
              <a:gd name="T27" fmla="*/ 644 h 644"/>
              <a:gd name="T28" fmla="*/ 406 w 1223"/>
              <a:gd name="T29" fmla="*/ 494 h 644"/>
              <a:gd name="T30" fmla="*/ 459 w 1223"/>
              <a:gd name="T31" fmla="*/ 44 h 644"/>
              <a:gd name="T32" fmla="*/ 618 w 1223"/>
              <a:gd name="T33" fmla="*/ 0 h 644"/>
              <a:gd name="T34" fmla="*/ 799 w 1223"/>
              <a:gd name="T35" fmla="*/ 151 h 644"/>
              <a:gd name="T36" fmla="*/ 679 w 1223"/>
              <a:gd name="T37" fmla="*/ 467 h 644"/>
              <a:gd name="T38" fmla="*/ 669 w 1223"/>
              <a:gd name="T39" fmla="*/ 117 h 644"/>
              <a:gd name="T40" fmla="*/ 527 w 1223"/>
              <a:gd name="T41" fmla="*/ 174 h 644"/>
              <a:gd name="T42" fmla="*/ 605 w 1223"/>
              <a:gd name="T43" fmla="*/ 551 h 644"/>
              <a:gd name="T44" fmla="*/ 1223 w 1223"/>
              <a:gd name="T45" fmla="*/ 494 h 644"/>
              <a:gd name="T46" fmla="*/ 1042 w 1223"/>
              <a:gd name="T47" fmla="*/ 644 h 644"/>
              <a:gd name="T48" fmla="*/ 883 w 1223"/>
              <a:gd name="T49" fmla="*/ 600 h 644"/>
              <a:gd name="T50" fmla="*/ 830 w 1223"/>
              <a:gd name="T51" fmla="*/ 151 h 644"/>
              <a:gd name="T52" fmla="*/ 1011 w 1223"/>
              <a:gd name="T53" fmla="*/ 0 h 644"/>
              <a:gd name="T54" fmla="*/ 1170 w 1223"/>
              <a:gd name="T55" fmla="*/ 44 h 644"/>
              <a:gd name="T56" fmla="*/ 1223 w 1223"/>
              <a:gd name="T57" fmla="*/ 494 h 644"/>
              <a:gd name="T58" fmla="*/ 1103 w 1223"/>
              <a:gd name="T59" fmla="*/ 174 h 644"/>
              <a:gd name="T60" fmla="*/ 1036 w 1223"/>
              <a:gd name="T61" fmla="*/ 90 h 644"/>
              <a:gd name="T62" fmla="*/ 951 w 1223"/>
              <a:gd name="T63" fmla="*/ 467 h 644"/>
              <a:gd name="T64" fmla="*/ 1103 w 1223"/>
              <a:gd name="T65" fmla="*/ 467 h 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23" h="644">
                <a:moveTo>
                  <a:pt x="393" y="494"/>
                </a:moveTo>
                <a:cubicBezTo>
                  <a:pt x="393" y="535"/>
                  <a:pt x="375" y="571"/>
                  <a:pt x="340" y="600"/>
                </a:cubicBezTo>
                <a:cubicBezTo>
                  <a:pt x="305" y="630"/>
                  <a:pt x="262" y="644"/>
                  <a:pt x="212" y="644"/>
                </a:cubicBezTo>
                <a:lnTo>
                  <a:pt x="181" y="644"/>
                </a:lnTo>
                <a:cubicBezTo>
                  <a:pt x="131" y="644"/>
                  <a:pt x="88" y="630"/>
                  <a:pt x="53" y="600"/>
                </a:cubicBezTo>
                <a:cubicBezTo>
                  <a:pt x="18" y="571"/>
                  <a:pt x="0" y="535"/>
                  <a:pt x="0" y="494"/>
                </a:cubicBezTo>
                <a:lnTo>
                  <a:pt x="0" y="440"/>
                </a:lnTo>
                <a:lnTo>
                  <a:pt x="121" y="440"/>
                </a:lnTo>
                <a:lnTo>
                  <a:pt x="121" y="464"/>
                </a:lnTo>
                <a:cubicBezTo>
                  <a:pt x="121" y="491"/>
                  <a:pt x="125" y="511"/>
                  <a:pt x="133" y="524"/>
                </a:cubicBezTo>
                <a:cubicBezTo>
                  <a:pt x="143" y="542"/>
                  <a:pt x="164" y="551"/>
                  <a:pt x="194" y="551"/>
                </a:cubicBezTo>
                <a:cubicBezTo>
                  <a:pt x="232" y="551"/>
                  <a:pt x="256" y="536"/>
                  <a:pt x="267" y="505"/>
                </a:cubicBezTo>
                <a:cubicBezTo>
                  <a:pt x="271" y="491"/>
                  <a:pt x="274" y="462"/>
                  <a:pt x="274" y="420"/>
                </a:cubicBezTo>
                <a:cubicBezTo>
                  <a:pt x="274" y="360"/>
                  <a:pt x="249" y="330"/>
                  <a:pt x="199" y="330"/>
                </a:cubicBezTo>
                <a:lnTo>
                  <a:pt x="5" y="330"/>
                </a:lnTo>
                <a:lnTo>
                  <a:pt x="5" y="13"/>
                </a:lnTo>
                <a:lnTo>
                  <a:pt x="387" y="13"/>
                </a:lnTo>
                <a:lnTo>
                  <a:pt x="387" y="99"/>
                </a:lnTo>
                <a:lnTo>
                  <a:pt x="115" y="99"/>
                </a:lnTo>
                <a:lnTo>
                  <a:pt x="115" y="245"/>
                </a:lnTo>
                <a:lnTo>
                  <a:pt x="199" y="245"/>
                </a:lnTo>
                <a:cubicBezTo>
                  <a:pt x="252" y="245"/>
                  <a:pt x="298" y="259"/>
                  <a:pt x="336" y="286"/>
                </a:cubicBezTo>
                <a:cubicBezTo>
                  <a:pt x="374" y="314"/>
                  <a:pt x="393" y="349"/>
                  <a:pt x="393" y="392"/>
                </a:cubicBezTo>
                <a:lnTo>
                  <a:pt x="393" y="494"/>
                </a:lnTo>
                <a:close/>
                <a:moveTo>
                  <a:pt x="799" y="494"/>
                </a:moveTo>
                <a:cubicBezTo>
                  <a:pt x="799" y="535"/>
                  <a:pt x="781" y="571"/>
                  <a:pt x="746" y="600"/>
                </a:cubicBezTo>
                <a:cubicBezTo>
                  <a:pt x="710" y="630"/>
                  <a:pt x="667" y="644"/>
                  <a:pt x="618" y="644"/>
                </a:cubicBezTo>
                <a:lnTo>
                  <a:pt x="587" y="644"/>
                </a:lnTo>
                <a:cubicBezTo>
                  <a:pt x="537" y="644"/>
                  <a:pt x="495" y="630"/>
                  <a:pt x="459" y="600"/>
                </a:cubicBezTo>
                <a:cubicBezTo>
                  <a:pt x="424" y="571"/>
                  <a:pt x="406" y="535"/>
                  <a:pt x="406" y="494"/>
                </a:cubicBezTo>
                <a:lnTo>
                  <a:pt x="406" y="151"/>
                </a:lnTo>
                <a:cubicBezTo>
                  <a:pt x="406" y="109"/>
                  <a:pt x="424" y="74"/>
                  <a:pt x="459" y="44"/>
                </a:cubicBezTo>
                <a:cubicBezTo>
                  <a:pt x="495" y="15"/>
                  <a:pt x="537" y="0"/>
                  <a:pt x="587" y="0"/>
                </a:cubicBezTo>
                <a:lnTo>
                  <a:pt x="618" y="0"/>
                </a:lnTo>
                <a:cubicBezTo>
                  <a:pt x="667" y="0"/>
                  <a:pt x="710" y="15"/>
                  <a:pt x="746" y="44"/>
                </a:cubicBezTo>
                <a:cubicBezTo>
                  <a:pt x="781" y="74"/>
                  <a:pt x="799" y="109"/>
                  <a:pt x="799" y="151"/>
                </a:cubicBezTo>
                <a:lnTo>
                  <a:pt x="799" y="494"/>
                </a:lnTo>
                <a:close/>
                <a:moveTo>
                  <a:pt x="679" y="467"/>
                </a:moveTo>
                <a:lnTo>
                  <a:pt x="679" y="174"/>
                </a:lnTo>
                <a:cubicBezTo>
                  <a:pt x="679" y="147"/>
                  <a:pt x="675" y="128"/>
                  <a:pt x="669" y="117"/>
                </a:cubicBezTo>
                <a:cubicBezTo>
                  <a:pt x="659" y="99"/>
                  <a:pt x="641" y="90"/>
                  <a:pt x="612" y="90"/>
                </a:cubicBezTo>
                <a:cubicBezTo>
                  <a:pt x="555" y="90"/>
                  <a:pt x="527" y="118"/>
                  <a:pt x="527" y="174"/>
                </a:cubicBezTo>
                <a:lnTo>
                  <a:pt x="527" y="467"/>
                </a:lnTo>
                <a:cubicBezTo>
                  <a:pt x="527" y="523"/>
                  <a:pt x="553" y="551"/>
                  <a:pt x="605" y="551"/>
                </a:cubicBezTo>
                <a:cubicBezTo>
                  <a:pt x="654" y="551"/>
                  <a:pt x="679" y="523"/>
                  <a:pt x="679" y="467"/>
                </a:cubicBezTo>
                <a:close/>
                <a:moveTo>
                  <a:pt x="1223" y="494"/>
                </a:moveTo>
                <a:cubicBezTo>
                  <a:pt x="1223" y="535"/>
                  <a:pt x="1205" y="571"/>
                  <a:pt x="1170" y="600"/>
                </a:cubicBezTo>
                <a:cubicBezTo>
                  <a:pt x="1134" y="630"/>
                  <a:pt x="1092" y="644"/>
                  <a:pt x="1042" y="644"/>
                </a:cubicBezTo>
                <a:lnTo>
                  <a:pt x="1011" y="644"/>
                </a:lnTo>
                <a:cubicBezTo>
                  <a:pt x="961" y="644"/>
                  <a:pt x="919" y="630"/>
                  <a:pt x="883" y="600"/>
                </a:cubicBezTo>
                <a:cubicBezTo>
                  <a:pt x="848" y="571"/>
                  <a:pt x="830" y="535"/>
                  <a:pt x="830" y="494"/>
                </a:cubicBezTo>
                <a:lnTo>
                  <a:pt x="830" y="151"/>
                </a:lnTo>
                <a:cubicBezTo>
                  <a:pt x="830" y="109"/>
                  <a:pt x="848" y="74"/>
                  <a:pt x="883" y="44"/>
                </a:cubicBezTo>
                <a:cubicBezTo>
                  <a:pt x="919" y="15"/>
                  <a:pt x="961" y="0"/>
                  <a:pt x="1011" y="0"/>
                </a:cubicBezTo>
                <a:lnTo>
                  <a:pt x="1042" y="0"/>
                </a:lnTo>
                <a:cubicBezTo>
                  <a:pt x="1092" y="0"/>
                  <a:pt x="1134" y="15"/>
                  <a:pt x="1170" y="44"/>
                </a:cubicBezTo>
                <a:cubicBezTo>
                  <a:pt x="1205" y="74"/>
                  <a:pt x="1223" y="109"/>
                  <a:pt x="1223" y="151"/>
                </a:cubicBezTo>
                <a:lnTo>
                  <a:pt x="1223" y="494"/>
                </a:lnTo>
                <a:close/>
                <a:moveTo>
                  <a:pt x="1103" y="467"/>
                </a:moveTo>
                <a:lnTo>
                  <a:pt x="1103" y="174"/>
                </a:lnTo>
                <a:cubicBezTo>
                  <a:pt x="1103" y="147"/>
                  <a:pt x="1100" y="128"/>
                  <a:pt x="1093" y="117"/>
                </a:cubicBezTo>
                <a:cubicBezTo>
                  <a:pt x="1083" y="99"/>
                  <a:pt x="1065" y="90"/>
                  <a:pt x="1036" y="90"/>
                </a:cubicBezTo>
                <a:cubicBezTo>
                  <a:pt x="979" y="90"/>
                  <a:pt x="951" y="118"/>
                  <a:pt x="951" y="174"/>
                </a:cubicBezTo>
                <a:lnTo>
                  <a:pt x="951" y="467"/>
                </a:lnTo>
                <a:cubicBezTo>
                  <a:pt x="951" y="523"/>
                  <a:pt x="977" y="551"/>
                  <a:pt x="1029" y="551"/>
                </a:cubicBezTo>
                <a:cubicBezTo>
                  <a:pt x="1078" y="551"/>
                  <a:pt x="1103" y="523"/>
                  <a:pt x="1103" y="46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810" name="Freeform 34"/>
          <p:cNvSpPr>
            <a:spLocks noEditPoints="1" noChangeArrowheads="1"/>
          </p:cNvSpPr>
          <p:nvPr/>
        </p:nvSpPr>
        <p:spPr bwMode="auto">
          <a:xfrm>
            <a:off x="4041775" y="5276850"/>
            <a:ext cx="703263" cy="676275"/>
          </a:xfrm>
          <a:custGeom>
            <a:avLst/>
            <a:gdLst>
              <a:gd name="T0" fmla="*/ 298 w 853"/>
              <a:gd name="T1" fmla="*/ 819 h 832"/>
              <a:gd name="T2" fmla="*/ 147 w 853"/>
              <a:gd name="T3" fmla="*/ 819 h 832"/>
              <a:gd name="T4" fmla="*/ 147 w 853"/>
              <a:gd name="T5" fmla="*/ 153 h 832"/>
              <a:gd name="T6" fmla="*/ 0 w 853"/>
              <a:gd name="T7" fmla="*/ 286 h 832"/>
              <a:gd name="T8" fmla="*/ 0 w 853"/>
              <a:gd name="T9" fmla="*/ 126 h 832"/>
              <a:gd name="T10" fmla="*/ 147 w 853"/>
              <a:gd name="T11" fmla="*/ 2 h 832"/>
              <a:gd name="T12" fmla="*/ 298 w 853"/>
              <a:gd name="T13" fmla="*/ 0 h 832"/>
              <a:gd name="T14" fmla="*/ 298 w 853"/>
              <a:gd name="T15" fmla="*/ 819 h 832"/>
              <a:gd name="T16" fmla="*/ 853 w 853"/>
              <a:gd name="T17" fmla="*/ 634 h 832"/>
              <a:gd name="T18" fmla="*/ 789 w 853"/>
              <a:gd name="T19" fmla="*/ 774 h 832"/>
              <a:gd name="T20" fmla="*/ 636 w 853"/>
              <a:gd name="T21" fmla="*/ 832 h 832"/>
              <a:gd name="T22" fmla="*/ 599 w 853"/>
              <a:gd name="T23" fmla="*/ 832 h 832"/>
              <a:gd name="T24" fmla="*/ 445 w 853"/>
              <a:gd name="T25" fmla="*/ 774 h 832"/>
              <a:gd name="T26" fmla="*/ 381 w 853"/>
              <a:gd name="T27" fmla="*/ 634 h 832"/>
              <a:gd name="T28" fmla="*/ 381 w 853"/>
              <a:gd name="T29" fmla="*/ 563 h 832"/>
              <a:gd name="T30" fmla="*/ 526 w 853"/>
              <a:gd name="T31" fmla="*/ 563 h 832"/>
              <a:gd name="T32" fmla="*/ 526 w 853"/>
              <a:gd name="T33" fmla="*/ 595 h 832"/>
              <a:gd name="T34" fmla="*/ 541 w 853"/>
              <a:gd name="T35" fmla="*/ 674 h 832"/>
              <a:gd name="T36" fmla="*/ 614 w 853"/>
              <a:gd name="T37" fmla="*/ 709 h 832"/>
              <a:gd name="T38" fmla="*/ 701 w 853"/>
              <a:gd name="T39" fmla="*/ 649 h 832"/>
              <a:gd name="T40" fmla="*/ 710 w 853"/>
              <a:gd name="T41" fmla="*/ 537 h 832"/>
              <a:gd name="T42" fmla="*/ 620 w 853"/>
              <a:gd name="T43" fmla="*/ 419 h 832"/>
              <a:gd name="T44" fmla="*/ 387 w 853"/>
              <a:gd name="T45" fmla="*/ 419 h 832"/>
              <a:gd name="T46" fmla="*/ 387 w 853"/>
              <a:gd name="T47" fmla="*/ 3 h 832"/>
              <a:gd name="T48" fmla="*/ 846 w 853"/>
              <a:gd name="T49" fmla="*/ 3 h 832"/>
              <a:gd name="T50" fmla="*/ 846 w 853"/>
              <a:gd name="T51" fmla="*/ 115 h 832"/>
              <a:gd name="T52" fmla="*/ 519 w 853"/>
              <a:gd name="T53" fmla="*/ 115 h 832"/>
              <a:gd name="T54" fmla="*/ 519 w 853"/>
              <a:gd name="T55" fmla="*/ 307 h 832"/>
              <a:gd name="T56" fmla="*/ 620 w 853"/>
              <a:gd name="T57" fmla="*/ 307 h 832"/>
              <a:gd name="T58" fmla="*/ 784 w 853"/>
              <a:gd name="T59" fmla="*/ 361 h 832"/>
              <a:gd name="T60" fmla="*/ 853 w 853"/>
              <a:gd name="T61" fmla="*/ 500 h 832"/>
              <a:gd name="T62" fmla="*/ 853 w 853"/>
              <a:gd name="T63" fmla="*/ 634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53" h="832">
                <a:moveTo>
                  <a:pt x="298" y="819"/>
                </a:moveTo>
                <a:lnTo>
                  <a:pt x="147" y="819"/>
                </a:lnTo>
                <a:lnTo>
                  <a:pt x="147" y="153"/>
                </a:lnTo>
                <a:lnTo>
                  <a:pt x="0" y="286"/>
                </a:lnTo>
                <a:lnTo>
                  <a:pt x="0" y="126"/>
                </a:lnTo>
                <a:lnTo>
                  <a:pt x="147" y="2"/>
                </a:lnTo>
                <a:lnTo>
                  <a:pt x="298" y="0"/>
                </a:lnTo>
                <a:lnTo>
                  <a:pt x="298" y="819"/>
                </a:lnTo>
                <a:close/>
                <a:moveTo>
                  <a:pt x="853" y="634"/>
                </a:moveTo>
                <a:cubicBezTo>
                  <a:pt x="853" y="689"/>
                  <a:pt x="832" y="735"/>
                  <a:pt x="789" y="774"/>
                </a:cubicBezTo>
                <a:cubicBezTo>
                  <a:pt x="747" y="812"/>
                  <a:pt x="696" y="832"/>
                  <a:pt x="636" y="832"/>
                </a:cubicBezTo>
                <a:lnTo>
                  <a:pt x="599" y="832"/>
                </a:lnTo>
                <a:cubicBezTo>
                  <a:pt x="539" y="832"/>
                  <a:pt x="488" y="812"/>
                  <a:pt x="445" y="774"/>
                </a:cubicBezTo>
                <a:cubicBezTo>
                  <a:pt x="403" y="735"/>
                  <a:pt x="381" y="689"/>
                  <a:pt x="381" y="634"/>
                </a:cubicBezTo>
                <a:lnTo>
                  <a:pt x="381" y="563"/>
                </a:lnTo>
                <a:lnTo>
                  <a:pt x="526" y="563"/>
                </a:lnTo>
                <a:lnTo>
                  <a:pt x="526" y="595"/>
                </a:lnTo>
                <a:cubicBezTo>
                  <a:pt x="526" y="631"/>
                  <a:pt x="531" y="657"/>
                  <a:pt x="541" y="674"/>
                </a:cubicBezTo>
                <a:cubicBezTo>
                  <a:pt x="553" y="697"/>
                  <a:pt x="578" y="709"/>
                  <a:pt x="614" y="709"/>
                </a:cubicBezTo>
                <a:cubicBezTo>
                  <a:pt x="660" y="709"/>
                  <a:pt x="689" y="689"/>
                  <a:pt x="701" y="649"/>
                </a:cubicBezTo>
                <a:cubicBezTo>
                  <a:pt x="707" y="630"/>
                  <a:pt x="710" y="593"/>
                  <a:pt x="710" y="537"/>
                </a:cubicBezTo>
                <a:cubicBezTo>
                  <a:pt x="710" y="458"/>
                  <a:pt x="680" y="419"/>
                  <a:pt x="620" y="419"/>
                </a:cubicBezTo>
                <a:lnTo>
                  <a:pt x="387" y="419"/>
                </a:lnTo>
                <a:lnTo>
                  <a:pt x="387" y="3"/>
                </a:lnTo>
                <a:lnTo>
                  <a:pt x="846" y="3"/>
                </a:lnTo>
                <a:lnTo>
                  <a:pt x="846" y="115"/>
                </a:lnTo>
                <a:lnTo>
                  <a:pt x="519" y="115"/>
                </a:lnTo>
                <a:lnTo>
                  <a:pt x="519" y="307"/>
                </a:lnTo>
                <a:lnTo>
                  <a:pt x="620" y="307"/>
                </a:lnTo>
                <a:cubicBezTo>
                  <a:pt x="684" y="307"/>
                  <a:pt x="739" y="325"/>
                  <a:pt x="784" y="361"/>
                </a:cubicBezTo>
                <a:cubicBezTo>
                  <a:pt x="830" y="397"/>
                  <a:pt x="853" y="444"/>
                  <a:pt x="853" y="500"/>
                </a:cubicBezTo>
                <a:lnTo>
                  <a:pt x="853" y="63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811" name="TextBox 18"/>
          <p:cNvSpPr txBox="1">
            <a:spLocks noChangeArrowheads="1"/>
          </p:cNvSpPr>
          <p:nvPr/>
        </p:nvSpPr>
        <p:spPr bwMode="auto">
          <a:xfrm>
            <a:off x="3865563" y="3983038"/>
            <a:ext cx="10826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400">
                <a:solidFill>
                  <a:schemeClr val="accent2"/>
                </a:solidFill>
                <a:latin typeface="微软雅黑" pitchFamily="34" charset="-122"/>
              </a:rPr>
              <a:t>个服务中心</a:t>
            </a:r>
          </a:p>
        </p:txBody>
      </p:sp>
      <p:sp>
        <p:nvSpPr>
          <p:cNvPr id="33812" name="TextBox 19"/>
          <p:cNvSpPr txBox="1">
            <a:spLocks noChangeArrowheads="1"/>
          </p:cNvSpPr>
          <p:nvPr/>
        </p:nvSpPr>
        <p:spPr bwMode="auto">
          <a:xfrm>
            <a:off x="3992563" y="5940425"/>
            <a:ext cx="9032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400">
                <a:solidFill>
                  <a:schemeClr val="accent2"/>
                </a:solidFill>
                <a:latin typeface="微软雅黑" pitchFamily="34" charset="-122"/>
              </a:rPr>
              <a:t>个子公司</a:t>
            </a:r>
          </a:p>
        </p:txBody>
      </p:sp>
      <p:sp>
        <p:nvSpPr>
          <p:cNvPr id="33813" name="TextBox 20"/>
          <p:cNvSpPr txBox="1">
            <a:spLocks noChangeArrowheads="1"/>
          </p:cNvSpPr>
          <p:nvPr/>
        </p:nvSpPr>
        <p:spPr bwMode="auto">
          <a:xfrm>
            <a:off x="5089525" y="1490663"/>
            <a:ext cx="2233613" cy="87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50000"/>
              </a:lnSpc>
            </a:pPr>
            <a:r>
              <a:rPr lang="zh-CN" altLang="en-US">
                <a:solidFill>
                  <a:schemeClr val="accent1"/>
                </a:solidFill>
                <a:latin typeface="微软雅黑" pitchFamily="34" charset="-122"/>
              </a:rPr>
              <a:t>培育20000家门店，服务4000万居民</a:t>
            </a:r>
          </a:p>
        </p:txBody>
      </p:sp>
      <p:sp>
        <p:nvSpPr>
          <p:cNvPr id="33814" name="TextBox 21"/>
          <p:cNvSpPr txBox="1">
            <a:spLocks noChangeArrowheads="1"/>
          </p:cNvSpPr>
          <p:nvPr/>
        </p:nvSpPr>
        <p:spPr bwMode="auto">
          <a:xfrm>
            <a:off x="5089525" y="3414713"/>
            <a:ext cx="223361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50000"/>
              </a:lnSpc>
            </a:pPr>
            <a:r>
              <a:rPr lang="zh-CN" altLang="en-US">
                <a:solidFill>
                  <a:schemeClr val="accent1"/>
                </a:solidFill>
                <a:latin typeface="微软雅黑" pitchFamily="34" charset="-122"/>
              </a:rPr>
              <a:t>新建500个服务中心，服务2万家门店</a:t>
            </a:r>
          </a:p>
        </p:txBody>
      </p:sp>
      <p:sp>
        <p:nvSpPr>
          <p:cNvPr id="33815" name="TextBox 22"/>
          <p:cNvSpPr txBox="1">
            <a:spLocks noChangeArrowheads="1"/>
          </p:cNvSpPr>
          <p:nvPr/>
        </p:nvSpPr>
        <p:spPr bwMode="auto">
          <a:xfrm>
            <a:off x="5089525" y="5264150"/>
            <a:ext cx="223361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50000"/>
              </a:lnSpc>
            </a:pPr>
            <a:r>
              <a:rPr lang="zh-CN" altLang="en-US">
                <a:solidFill>
                  <a:schemeClr val="accent1"/>
                </a:solidFill>
                <a:latin typeface="微软雅黑" pitchFamily="34" charset="-122"/>
              </a:rPr>
              <a:t>开设15个控股子公司，实施管理运营</a:t>
            </a:r>
          </a:p>
        </p:txBody>
      </p:sp>
      <p:sp>
        <p:nvSpPr>
          <p:cNvPr id="33816" name="TextBox 23"/>
          <p:cNvSpPr txBox="1">
            <a:spLocks noChangeArrowheads="1"/>
          </p:cNvSpPr>
          <p:nvPr/>
        </p:nvSpPr>
        <p:spPr bwMode="auto">
          <a:xfrm>
            <a:off x="7813675" y="1809750"/>
            <a:ext cx="22225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600">
                <a:solidFill>
                  <a:schemeClr val="accent2"/>
                </a:solidFill>
                <a:latin typeface="微软雅黑" pitchFamily="34" charset="-122"/>
              </a:rPr>
              <a:t>体系解读</a:t>
            </a:r>
          </a:p>
        </p:txBody>
      </p:sp>
      <p:sp>
        <p:nvSpPr>
          <p:cNvPr id="33817" name="TextBox 24"/>
          <p:cNvSpPr txBox="1">
            <a:spLocks noChangeArrowheads="1"/>
          </p:cNvSpPr>
          <p:nvPr/>
        </p:nvSpPr>
        <p:spPr bwMode="auto">
          <a:xfrm>
            <a:off x="7861300" y="2503488"/>
            <a:ext cx="3646488"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Arial" pitchFamily="34" charset="0"/>
                <a:ea typeface="宋体" pitchFamily="2" charset="-122"/>
              </a:defRPr>
            </a:lvl1pPr>
            <a:lvl2pPr>
              <a:defRPr>
                <a:solidFill>
                  <a:schemeClr val="tx1"/>
                </a:solidFill>
                <a:latin typeface="Arial" pitchFamily="34" charset="0"/>
                <a:ea typeface="宋体" pitchFamily="2" charset="-122"/>
              </a:defRPr>
            </a:lvl2pPr>
            <a:lvl3pPr>
              <a:defRPr>
                <a:solidFill>
                  <a:schemeClr val="tx1"/>
                </a:solidFill>
                <a:latin typeface="Arial" pitchFamily="34" charset="0"/>
                <a:ea typeface="宋体" pitchFamily="2" charset="-122"/>
              </a:defRPr>
            </a:lvl3pPr>
            <a:lvl4pPr>
              <a:defRPr>
                <a:solidFill>
                  <a:schemeClr val="tx1"/>
                </a:solidFill>
                <a:latin typeface="Arial" pitchFamily="34" charset="0"/>
                <a:ea typeface="宋体" pitchFamily="2" charset="-122"/>
              </a:defRPr>
            </a:lvl4pPr>
            <a:lvl5pPr>
              <a:defRPr>
                <a:solidFill>
                  <a:schemeClr val="tx1"/>
                </a:solidFill>
                <a:latin typeface="Arial" pitchFamily="34" charset="0"/>
                <a:ea typeface="宋体" pitchFamily="2" charset="-122"/>
              </a:defRPr>
            </a:lvl5pPr>
            <a:lvl6pPr fontAlgn="base">
              <a:spcBef>
                <a:spcPct val="0"/>
              </a:spcBef>
              <a:spcAft>
                <a:spcPct val="0"/>
              </a:spcAft>
              <a:buFont typeface="Arial" pitchFamily="34" charset="0"/>
              <a:defRPr>
                <a:solidFill>
                  <a:schemeClr val="tx1"/>
                </a:solidFill>
                <a:latin typeface="Arial" pitchFamily="34" charset="0"/>
                <a:ea typeface="宋体" pitchFamily="2" charset="-122"/>
              </a:defRPr>
            </a:lvl6pPr>
            <a:lvl7pPr fontAlgn="base">
              <a:spcBef>
                <a:spcPct val="0"/>
              </a:spcBef>
              <a:spcAft>
                <a:spcPct val="0"/>
              </a:spcAft>
              <a:buFont typeface="Arial" pitchFamily="34" charset="0"/>
              <a:defRPr>
                <a:solidFill>
                  <a:schemeClr val="tx1"/>
                </a:solidFill>
                <a:latin typeface="Arial" pitchFamily="34" charset="0"/>
                <a:ea typeface="宋体" pitchFamily="2" charset="-122"/>
              </a:defRPr>
            </a:lvl7pPr>
            <a:lvl8pPr fontAlgn="base">
              <a:spcBef>
                <a:spcPct val="0"/>
              </a:spcBef>
              <a:spcAft>
                <a:spcPct val="0"/>
              </a:spcAft>
              <a:buFont typeface="Arial" pitchFamily="34" charset="0"/>
              <a:defRPr>
                <a:solidFill>
                  <a:schemeClr val="tx1"/>
                </a:solidFill>
                <a:latin typeface="Arial" pitchFamily="34" charset="0"/>
                <a:ea typeface="宋体" pitchFamily="2" charset="-122"/>
              </a:defRPr>
            </a:lvl8pPr>
            <a:lvl9pPr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buFont typeface="Arial" pitchFamily="34" charset="0"/>
              <a:buChar char="•"/>
            </a:pPr>
            <a:r>
              <a:rPr lang="zh-CN" altLang="en-US" b="1">
                <a:solidFill>
                  <a:schemeClr val="accent1"/>
                </a:solidFill>
                <a:latin typeface="微软雅黑" pitchFamily="34" charset="-122"/>
                <a:ea typeface="微软雅黑" pitchFamily="34" charset="-122"/>
              </a:rPr>
              <a:t>民通</a:t>
            </a:r>
            <a:r>
              <a:rPr lang="zh-CN" altLang="en-US">
                <a:solidFill>
                  <a:schemeClr val="accent1"/>
                </a:solidFill>
                <a:latin typeface="微软雅黑" pitchFamily="34" charset="-122"/>
                <a:ea typeface="微软雅黑" pitchFamily="34" charset="-122"/>
              </a:rPr>
              <a:t>：疏通社区的资金流、信息流、物流阻碍，提供一体化社区服务，就是实践居民对美好生活的向往！</a:t>
            </a:r>
            <a:endParaRPr lang="en-US">
              <a:solidFill>
                <a:schemeClr val="accent1"/>
              </a:solidFill>
              <a:latin typeface="微软雅黑" pitchFamily="34" charset="-122"/>
              <a:ea typeface="微软雅黑" pitchFamily="34" charset="-122"/>
            </a:endParaRPr>
          </a:p>
          <a:p>
            <a:pPr algn="just">
              <a:buFont typeface="Arial" pitchFamily="34" charset="0"/>
              <a:buChar char="•"/>
            </a:pPr>
            <a:endParaRPr lang="zh-CN" altLang="en-US">
              <a:solidFill>
                <a:schemeClr val="accent1"/>
              </a:solidFill>
              <a:latin typeface="微软雅黑" pitchFamily="34" charset="-122"/>
              <a:ea typeface="微软雅黑" pitchFamily="34" charset="-122"/>
            </a:endParaRPr>
          </a:p>
          <a:p>
            <a:pPr algn="just">
              <a:buFont typeface="Arial" pitchFamily="34" charset="0"/>
              <a:buChar char="•"/>
            </a:pPr>
            <a:r>
              <a:rPr lang="zh-CN" altLang="en-US" b="1">
                <a:solidFill>
                  <a:schemeClr val="accent1"/>
                </a:solidFill>
                <a:latin typeface="微软雅黑" pitchFamily="34" charset="-122"/>
                <a:ea typeface="微软雅黑" pitchFamily="34" charset="-122"/>
              </a:rPr>
              <a:t>商通</a:t>
            </a:r>
            <a:r>
              <a:rPr lang="zh-CN" altLang="en-US">
                <a:solidFill>
                  <a:schemeClr val="accent1"/>
                </a:solidFill>
                <a:latin typeface="微软雅黑" pitchFamily="34" charset="-122"/>
                <a:ea typeface="微软雅黑" pitchFamily="34" charset="-122"/>
              </a:rPr>
              <a:t>：经济拉动增长，促进产业融合，催生新型商业业态！</a:t>
            </a:r>
            <a:endParaRPr lang="en-US">
              <a:solidFill>
                <a:schemeClr val="accent1"/>
              </a:solidFill>
              <a:latin typeface="微软雅黑" pitchFamily="34" charset="-122"/>
              <a:ea typeface="微软雅黑" pitchFamily="34" charset="-122"/>
            </a:endParaRPr>
          </a:p>
          <a:p>
            <a:pPr algn="just">
              <a:buFont typeface="Arial" pitchFamily="34" charset="0"/>
              <a:buChar char="•"/>
            </a:pPr>
            <a:endParaRPr lang="zh-CN" altLang="en-US">
              <a:solidFill>
                <a:schemeClr val="accent1"/>
              </a:solidFill>
              <a:latin typeface="微软雅黑" pitchFamily="34" charset="-122"/>
              <a:ea typeface="微软雅黑" pitchFamily="34" charset="-122"/>
            </a:endParaRPr>
          </a:p>
          <a:p>
            <a:pPr algn="just">
              <a:buFont typeface="Arial" pitchFamily="34" charset="0"/>
              <a:buChar char="•"/>
            </a:pPr>
            <a:r>
              <a:rPr lang="zh-CN" altLang="en-US" b="1">
                <a:solidFill>
                  <a:schemeClr val="accent1"/>
                </a:solidFill>
                <a:latin typeface="微软雅黑" pitchFamily="34" charset="-122"/>
                <a:ea typeface="微软雅黑" pitchFamily="34" charset="-122"/>
              </a:rPr>
              <a:t>政通</a:t>
            </a:r>
            <a:r>
              <a:rPr lang="zh-CN" altLang="en-US">
                <a:solidFill>
                  <a:schemeClr val="accent1"/>
                </a:solidFill>
                <a:latin typeface="微软雅黑" pitchFamily="34" charset="-122"/>
                <a:ea typeface="微软雅黑" pitchFamily="34" charset="-122"/>
              </a:rPr>
              <a:t>：就业大平台，社区大数据，成为市场经济下的政府好帮手！</a:t>
            </a:r>
          </a:p>
        </p:txBody>
      </p:sp>
    </p:spTree>
    <p:custDataLst>
      <p:tags r:id="rId1"/>
    </p:custDataLst>
  </p:cSld>
  <p:clrMapOvr>
    <a:masterClrMapping/>
  </p:clrMapOvr>
  <p:transition spd="slow" advTm="1097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3794"/>
                                        </p:tgtEl>
                                        <p:attrNameLst>
                                          <p:attrName>style.visibility</p:attrName>
                                        </p:attrNameLst>
                                      </p:cBhvr>
                                      <p:to>
                                        <p:strVal val="visible"/>
                                      </p:to>
                                    </p:set>
                                    <p:anim calcmode="lin" valueType="num">
                                      <p:cBhvr>
                                        <p:cTn id="7" dur="400" fill="hold"/>
                                        <p:tgtEl>
                                          <p:spTgt spid="33794"/>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33794"/>
                                        </p:tgtEl>
                                        <p:attrNameLst>
                                          <p:attrName>ppt_y</p:attrName>
                                        </p:attrNameLst>
                                      </p:cBhvr>
                                      <p:tavLst>
                                        <p:tav tm="0">
                                          <p:val>
                                            <p:strVal val="#ppt_y"/>
                                          </p:val>
                                        </p:tav>
                                        <p:tav tm="100000">
                                          <p:val>
                                            <p:strVal val="#ppt_y"/>
                                          </p:val>
                                        </p:tav>
                                      </p:tavLst>
                                    </p:anim>
                                    <p:anim calcmode="lin" valueType="num">
                                      <p:cBhvr>
                                        <p:cTn id="9" dur="400" fill="hold"/>
                                        <p:tgtEl>
                                          <p:spTgt spid="33794"/>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3379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33794"/>
                                        </p:tgtEl>
                                      </p:cBhvr>
                                    </p:animEffect>
                                  </p:childTnLst>
                                </p:cTn>
                              </p:par>
                            </p:childTnLst>
                          </p:cTn>
                        </p:par>
                        <p:par>
                          <p:cTn id="12" fill="hold" nodeType="afterGroup">
                            <p:stCondLst>
                              <p:cond delay="760"/>
                            </p:stCondLst>
                            <p:childTnLst>
                              <p:par>
                                <p:cTn id="13" presetID="52" presetClass="entr" presetSubtype="0" fill="hold" grpId="0" nodeType="afterEffect">
                                  <p:stCondLst>
                                    <p:cond delay="0"/>
                                  </p:stCondLst>
                                  <p:childTnLst>
                                    <p:set>
                                      <p:cBhvr>
                                        <p:cTn id="14" dur="1" fill="hold">
                                          <p:stCondLst>
                                            <p:cond delay="0"/>
                                          </p:stCondLst>
                                        </p:cTn>
                                        <p:tgtEl>
                                          <p:spTgt spid="33800"/>
                                        </p:tgtEl>
                                        <p:attrNameLst>
                                          <p:attrName>style.visibility</p:attrName>
                                        </p:attrNameLst>
                                      </p:cBhvr>
                                      <p:to>
                                        <p:strVal val="visible"/>
                                      </p:to>
                                    </p:set>
                                    <p:animScale>
                                      <p:cBhvr>
                                        <p:cTn id="15" dur="1000" decel="50000" fill="hold">
                                          <p:stCondLst>
                                            <p:cond delay="0"/>
                                          </p:stCondLst>
                                        </p:cTn>
                                        <p:tgtEl>
                                          <p:spTgt spid="3380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16" dur="1000" decel="50000" fill="hold">
                                          <p:stCondLst>
                                            <p:cond delay="0"/>
                                          </p:stCondLst>
                                        </p:cTn>
                                        <p:tgtEl>
                                          <p:spTgt spid="33800"/>
                                        </p:tgtEl>
                                        <p:attrNameLst>
                                          <p:attrName>ppt_x,ppt_y</p:attrName>
                                        </p:attrNameLst>
                                      </p:cBhvr>
                                      <p:rCtr x="0" y="0"/>
                                    </p:animMotion>
                                    <p:animEffect transition="in" filter="fade">
                                      <p:cBhvr>
                                        <p:cTn id="17" dur="1000"/>
                                        <p:tgtEl>
                                          <p:spTgt spid="33800"/>
                                        </p:tgtEl>
                                      </p:cBhvr>
                                    </p:animEffect>
                                  </p:childTnLst>
                                </p:cTn>
                              </p:par>
                              <p:par>
                                <p:cTn id="18" presetID="52" presetClass="entr" presetSubtype="0" fill="hold" grpId="0" nodeType="withEffect">
                                  <p:stCondLst>
                                    <p:cond delay="0"/>
                                  </p:stCondLst>
                                  <p:childTnLst>
                                    <p:set>
                                      <p:cBhvr>
                                        <p:cTn id="19" dur="1" fill="hold">
                                          <p:stCondLst>
                                            <p:cond delay="0"/>
                                          </p:stCondLst>
                                        </p:cTn>
                                        <p:tgtEl>
                                          <p:spTgt spid="33799"/>
                                        </p:tgtEl>
                                        <p:attrNameLst>
                                          <p:attrName>style.visibility</p:attrName>
                                        </p:attrNameLst>
                                      </p:cBhvr>
                                      <p:to>
                                        <p:strVal val="visible"/>
                                      </p:to>
                                    </p:set>
                                    <p:animScale>
                                      <p:cBhvr>
                                        <p:cTn id="20" dur="1000" decel="50000" fill="hold">
                                          <p:stCondLst>
                                            <p:cond delay="0"/>
                                          </p:stCondLst>
                                        </p:cTn>
                                        <p:tgtEl>
                                          <p:spTgt spid="3379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1" dur="1000" decel="50000" fill="hold">
                                          <p:stCondLst>
                                            <p:cond delay="0"/>
                                          </p:stCondLst>
                                        </p:cTn>
                                        <p:tgtEl>
                                          <p:spTgt spid="33799"/>
                                        </p:tgtEl>
                                        <p:attrNameLst>
                                          <p:attrName>ppt_x,ppt_y</p:attrName>
                                        </p:attrNameLst>
                                      </p:cBhvr>
                                      <p:rCtr x="0" y="0"/>
                                    </p:animMotion>
                                    <p:animEffect transition="in" filter="fade">
                                      <p:cBhvr>
                                        <p:cTn id="22" dur="1000"/>
                                        <p:tgtEl>
                                          <p:spTgt spid="33799"/>
                                        </p:tgtEl>
                                      </p:cBhvr>
                                    </p:animEffect>
                                  </p:childTnLst>
                                </p:cTn>
                              </p:par>
                            </p:childTnLst>
                          </p:cTn>
                        </p:par>
                        <p:par>
                          <p:cTn id="23" fill="hold" nodeType="afterGroup">
                            <p:stCondLst>
                              <p:cond delay="1760"/>
                            </p:stCondLst>
                            <p:childTnLst>
                              <p:par>
                                <p:cTn id="24" presetID="22" presetClass="entr" presetSubtype="8" fill="hold" nodeType="afterEffect">
                                  <p:stCondLst>
                                    <p:cond delay="0"/>
                                  </p:stCondLst>
                                  <p:childTnLst>
                                    <p:set>
                                      <p:cBhvr>
                                        <p:cTn id="25" dur="1" fill="hold">
                                          <p:stCondLst>
                                            <p:cond delay="0"/>
                                          </p:stCondLst>
                                        </p:cTn>
                                        <p:tgtEl>
                                          <p:spTgt spid="33805"/>
                                        </p:tgtEl>
                                        <p:attrNameLst>
                                          <p:attrName>style.visibility</p:attrName>
                                        </p:attrNameLst>
                                      </p:cBhvr>
                                      <p:to>
                                        <p:strVal val="visible"/>
                                      </p:to>
                                    </p:set>
                                    <p:animEffect transition="in" filter="wipe(left)">
                                      <p:cBhvr>
                                        <p:cTn id="26" dur="500"/>
                                        <p:tgtEl>
                                          <p:spTgt spid="33805"/>
                                        </p:tgtEl>
                                      </p:cBhvr>
                                    </p:animEffect>
                                  </p:childTnLst>
                                </p:cTn>
                              </p:par>
                              <p:par>
                                <p:cTn id="27" presetID="22" presetClass="entr" presetSubtype="8" fill="hold" nodeType="withEffect">
                                  <p:stCondLst>
                                    <p:cond delay="0"/>
                                  </p:stCondLst>
                                  <p:childTnLst>
                                    <p:set>
                                      <p:cBhvr>
                                        <p:cTn id="28" dur="1" fill="hold">
                                          <p:stCondLst>
                                            <p:cond delay="0"/>
                                          </p:stCondLst>
                                        </p:cTn>
                                        <p:tgtEl>
                                          <p:spTgt spid="33804"/>
                                        </p:tgtEl>
                                        <p:attrNameLst>
                                          <p:attrName>style.visibility</p:attrName>
                                        </p:attrNameLst>
                                      </p:cBhvr>
                                      <p:to>
                                        <p:strVal val="visible"/>
                                      </p:to>
                                    </p:set>
                                    <p:animEffect transition="in" filter="wipe(left)">
                                      <p:cBhvr>
                                        <p:cTn id="29" dur="500"/>
                                        <p:tgtEl>
                                          <p:spTgt spid="33804"/>
                                        </p:tgtEl>
                                      </p:cBhvr>
                                    </p:animEffect>
                                  </p:childTnLst>
                                </p:cTn>
                              </p:par>
                              <p:par>
                                <p:cTn id="30" presetID="22" presetClass="entr" presetSubtype="8" fill="hold" nodeType="withEffect">
                                  <p:stCondLst>
                                    <p:cond delay="0"/>
                                  </p:stCondLst>
                                  <p:childTnLst>
                                    <p:set>
                                      <p:cBhvr>
                                        <p:cTn id="31" dur="1" fill="hold">
                                          <p:stCondLst>
                                            <p:cond delay="0"/>
                                          </p:stCondLst>
                                        </p:cTn>
                                        <p:tgtEl>
                                          <p:spTgt spid="33806"/>
                                        </p:tgtEl>
                                        <p:attrNameLst>
                                          <p:attrName>style.visibility</p:attrName>
                                        </p:attrNameLst>
                                      </p:cBhvr>
                                      <p:to>
                                        <p:strVal val="visible"/>
                                      </p:to>
                                    </p:set>
                                    <p:animEffect transition="in" filter="wipe(left)">
                                      <p:cBhvr>
                                        <p:cTn id="32" dur="500"/>
                                        <p:tgtEl>
                                          <p:spTgt spid="33806"/>
                                        </p:tgtEl>
                                      </p:cBhvr>
                                    </p:animEffect>
                                  </p:childTnLst>
                                </p:cTn>
                              </p:par>
                            </p:childTnLst>
                          </p:cTn>
                        </p:par>
                        <p:par>
                          <p:cTn id="33" fill="hold" nodeType="afterGroup">
                            <p:stCondLst>
                              <p:cond delay="2260"/>
                            </p:stCondLst>
                            <p:childTnLst>
                              <p:par>
                                <p:cTn id="34" presetID="10" presetClass="entr" presetSubtype="0" fill="hold" grpId="0" nodeType="afterEffect">
                                  <p:stCondLst>
                                    <p:cond delay="0"/>
                                  </p:stCondLst>
                                  <p:childTnLst>
                                    <p:set>
                                      <p:cBhvr>
                                        <p:cTn id="35" dur="1" fill="hold">
                                          <p:stCondLst>
                                            <p:cond delay="0"/>
                                          </p:stCondLst>
                                        </p:cTn>
                                        <p:tgtEl>
                                          <p:spTgt spid="33796"/>
                                        </p:tgtEl>
                                        <p:attrNameLst>
                                          <p:attrName>style.visibility</p:attrName>
                                        </p:attrNameLst>
                                      </p:cBhvr>
                                      <p:to>
                                        <p:strVal val="visible"/>
                                      </p:to>
                                    </p:set>
                                    <p:anim calcmode="lin" valueType="num">
                                      <p:cBhvr>
                                        <p:cTn id="36" dur="500" fill="hold"/>
                                        <p:tgtEl>
                                          <p:spTgt spid="33796"/>
                                        </p:tgtEl>
                                        <p:attrNameLst>
                                          <p:attrName>ppt_w</p:attrName>
                                        </p:attrNameLst>
                                      </p:cBhvr>
                                      <p:tavLst>
                                        <p:tav tm="0">
                                          <p:val>
                                            <p:fltVal val="0"/>
                                          </p:val>
                                        </p:tav>
                                        <p:tav tm="100000">
                                          <p:val>
                                            <p:strVal val="#ppt_w"/>
                                          </p:val>
                                        </p:tav>
                                      </p:tavLst>
                                    </p:anim>
                                    <p:anim calcmode="lin" valueType="num">
                                      <p:cBhvr>
                                        <p:cTn id="37" dur="500" fill="hold"/>
                                        <p:tgtEl>
                                          <p:spTgt spid="33796"/>
                                        </p:tgtEl>
                                        <p:attrNameLst>
                                          <p:attrName>ppt_h</p:attrName>
                                        </p:attrNameLst>
                                      </p:cBhvr>
                                      <p:tavLst>
                                        <p:tav tm="0">
                                          <p:val>
                                            <p:fltVal val="0"/>
                                          </p:val>
                                        </p:tav>
                                        <p:tav tm="100000">
                                          <p:val>
                                            <p:strVal val="#ppt_h"/>
                                          </p:val>
                                        </p:tav>
                                      </p:tavLst>
                                    </p:anim>
                                    <p:animEffect transition="in" filter="fade">
                                      <p:cBhvr>
                                        <p:cTn id="38" dur="500"/>
                                        <p:tgtEl>
                                          <p:spTgt spid="33796"/>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3797"/>
                                        </p:tgtEl>
                                        <p:attrNameLst>
                                          <p:attrName>style.visibility</p:attrName>
                                        </p:attrNameLst>
                                      </p:cBhvr>
                                      <p:to>
                                        <p:strVal val="visible"/>
                                      </p:to>
                                    </p:set>
                                    <p:anim calcmode="lin" valueType="num">
                                      <p:cBhvr>
                                        <p:cTn id="41" dur="500" fill="hold"/>
                                        <p:tgtEl>
                                          <p:spTgt spid="33797"/>
                                        </p:tgtEl>
                                        <p:attrNameLst>
                                          <p:attrName>ppt_w</p:attrName>
                                        </p:attrNameLst>
                                      </p:cBhvr>
                                      <p:tavLst>
                                        <p:tav tm="0">
                                          <p:val>
                                            <p:fltVal val="0"/>
                                          </p:val>
                                        </p:tav>
                                        <p:tav tm="100000">
                                          <p:val>
                                            <p:strVal val="#ppt_w"/>
                                          </p:val>
                                        </p:tav>
                                      </p:tavLst>
                                    </p:anim>
                                    <p:anim calcmode="lin" valueType="num">
                                      <p:cBhvr>
                                        <p:cTn id="42" dur="500" fill="hold"/>
                                        <p:tgtEl>
                                          <p:spTgt spid="33797"/>
                                        </p:tgtEl>
                                        <p:attrNameLst>
                                          <p:attrName>ppt_h</p:attrName>
                                        </p:attrNameLst>
                                      </p:cBhvr>
                                      <p:tavLst>
                                        <p:tav tm="0">
                                          <p:val>
                                            <p:fltVal val="0"/>
                                          </p:val>
                                        </p:tav>
                                        <p:tav tm="100000">
                                          <p:val>
                                            <p:strVal val="#ppt_h"/>
                                          </p:val>
                                        </p:tav>
                                      </p:tavLst>
                                    </p:anim>
                                    <p:animEffect transition="in" filter="fade">
                                      <p:cBhvr>
                                        <p:cTn id="43" dur="500"/>
                                        <p:tgtEl>
                                          <p:spTgt spid="3379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3798"/>
                                        </p:tgtEl>
                                        <p:attrNameLst>
                                          <p:attrName>style.visibility</p:attrName>
                                        </p:attrNameLst>
                                      </p:cBhvr>
                                      <p:to>
                                        <p:strVal val="visible"/>
                                      </p:to>
                                    </p:set>
                                    <p:anim calcmode="lin" valueType="num">
                                      <p:cBhvr>
                                        <p:cTn id="46" dur="500" fill="hold"/>
                                        <p:tgtEl>
                                          <p:spTgt spid="33798"/>
                                        </p:tgtEl>
                                        <p:attrNameLst>
                                          <p:attrName>ppt_w</p:attrName>
                                        </p:attrNameLst>
                                      </p:cBhvr>
                                      <p:tavLst>
                                        <p:tav tm="0">
                                          <p:val>
                                            <p:fltVal val="0"/>
                                          </p:val>
                                        </p:tav>
                                        <p:tav tm="100000">
                                          <p:val>
                                            <p:strVal val="#ppt_w"/>
                                          </p:val>
                                        </p:tav>
                                      </p:tavLst>
                                    </p:anim>
                                    <p:anim calcmode="lin" valueType="num">
                                      <p:cBhvr>
                                        <p:cTn id="47" dur="500" fill="hold"/>
                                        <p:tgtEl>
                                          <p:spTgt spid="33798"/>
                                        </p:tgtEl>
                                        <p:attrNameLst>
                                          <p:attrName>ppt_h</p:attrName>
                                        </p:attrNameLst>
                                      </p:cBhvr>
                                      <p:tavLst>
                                        <p:tav tm="0">
                                          <p:val>
                                            <p:fltVal val="0"/>
                                          </p:val>
                                        </p:tav>
                                        <p:tav tm="100000">
                                          <p:val>
                                            <p:strVal val="#ppt_h"/>
                                          </p:val>
                                        </p:tav>
                                      </p:tavLst>
                                    </p:anim>
                                    <p:animEffect transition="in" filter="fade">
                                      <p:cBhvr>
                                        <p:cTn id="48" dur="500"/>
                                        <p:tgtEl>
                                          <p:spTgt spid="33798"/>
                                        </p:tgtEl>
                                      </p:cBhvr>
                                    </p:animEffect>
                                  </p:childTnLst>
                                </p:cTn>
                              </p:par>
                            </p:childTnLst>
                          </p:cTn>
                        </p:par>
                        <p:par>
                          <p:cTn id="49" fill="hold" nodeType="afterGroup">
                            <p:stCondLst>
                              <p:cond delay="2760"/>
                            </p:stCondLst>
                            <p:childTnLst>
                              <p:par>
                                <p:cTn id="50" presetID="31" presetClass="entr" presetSubtype="0" fill="hold" nodeType="afterEffect">
                                  <p:stCondLst>
                                    <p:cond delay="0"/>
                                  </p:stCondLst>
                                  <p:childTnLst>
                                    <p:set>
                                      <p:cBhvr>
                                        <p:cTn id="51" dur="1" fill="hold">
                                          <p:stCondLst>
                                            <p:cond delay="0"/>
                                          </p:stCondLst>
                                        </p:cTn>
                                        <p:tgtEl>
                                          <p:spTgt spid="33808"/>
                                        </p:tgtEl>
                                        <p:attrNameLst>
                                          <p:attrName>style.visibility</p:attrName>
                                        </p:attrNameLst>
                                      </p:cBhvr>
                                      <p:to>
                                        <p:strVal val="visible"/>
                                      </p:to>
                                    </p:set>
                                    <p:anim calcmode="lin" valueType="num">
                                      <p:cBhvr>
                                        <p:cTn id="52" dur="300" fill="hold"/>
                                        <p:tgtEl>
                                          <p:spTgt spid="33808"/>
                                        </p:tgtEl>
                                        <p:attrNameLst>
                                          <p:attrName>ppt_w</p:attrName>
                                        </p:attrNameLst>
                                      </p:cBhvr>
                                      <p:tavLst>
                                        <p:tav tm="0">
                                          <p:val>
                                            <p:fltVal val="0"/>
                                          </p:val>
                                        </p:tav>
                                        <p:tav tm="100000">
                                          <p:val>
                                            <p:strVal val="#ppt_w"/>
                                          </p:val>
                                        </p:tav>
                                      </p:tavLst>
                                    </p:anim>
                                    <p:anim calcmode="lin" valueType="num">
                                      <p:cBhvr>
                                        <p:cTn id="53" dur="300" fill="hold"/>
                                        <p:tgtEl>
                                          <p:spTgt spid="33808"/>
                                        </p:tgtEl>
                                        <p:attrNameLst>
                                          <p:attrName>ppt_h</p:attrName>
                                        </p:attrNameLst>
                                      </p:cBhvr>
                                      <p:tavLst>
                                        <p:tav tm="0">
                                          <p:val>
                                            <p:fltVal val="0"/>
                                          </p:val>
                                        </p:tav>
                                        <p:tav tm="100000">
                                          <p:val>
                                            <p:strVal val="#ppt_h"/>
                                          </p:val>
                                        </p:tav>
                                      </p:tavLst>
                                    </p:anim>
                                    <p:anim calcmode="lin" valueType="num">
                                      <p:cBhvr>
                                        <p:cTn id="54" dur="300" fill="hold"/>
                                        <p:tgtEl>
                                          <p:spTgt spid="33808"/>
                                        </p:tgtEl>
                                        <p:attrNameLst>
                                          <p:attrName>style.rotation</p:attrName>
                                        </p:attrNameLst>
                                      </p:cBhvr>
                                      <p:tavLst>
                                        <p:tav tm="0">
                                          <p:val>
                                            <p:fltVal val="90"/>
                                          </p:val>
                                        </p:tav>
                                        <p:tav tm="100000">
                                          <p:val>
                                            <p:fltVal val="0"/>
                                          </p:val>
                                        </p:tav>
                                      </p:tavLst>
                                    </p:anim>
                                    <p:animEffect transition="in" filter="fade">
                                      <p:cBhvr>
                                        <p:cTn id="55" dur="300"/>
                                        <p:tgtEl>
                                          <p:spTgt spid="33808"/>
                                        </p:tgtEl>
                                      </p:cBhvr>
                                    </p:animEffect>
                                  </p:childTnLst>
                                </p:cTn>
                              </p:par>
                            </p:childTnLst>
                          </p:cTn>
                        </p:par>
                        <p:par>
                          <p:cTn id="56" fill="hold" nodeType="afterGroup">
                            <p:stCondLst>
                              <p:cond delay="3060"/>
                            </p:stCondLst>
                            <p:childTnLst>
                              <p:par>
                                <p:cTn id="57" presetID="22" presetClass="entr" presetSubtype="1" fill="hold" grpId="0" nodeType="afterEffect">
                                  <p:stCondLst>
                                    <p:cond delay="0"/>
                                  </p:stCondLst>
                                  <p:childTnLst>
                                    <p:set>
                                      <p:cBhvr>
                                        <p:cTn id="58" dur="1" fill="hold">
                                          <p:stCondLst>
                                            <p:cond delay="0"/>
                                          </p:stCondLst>
                                        </p:cTn>
                                        <p:tgtEl>
                                          <p:spTgt spid="33807"/>
                                        </p:tgtEl>
                                        <p:attrNameLst>
                                          <p:attrName>style.visibility</p:attrName>
                                        </p:attrNameLst>
                                      </p:cBhvr>
                                      <p:to>
                                        <p:strVal val="visible"/>
                                      </p:to>
                                    </p:set>
                                    <p:animEffect transition="in" filter="wipe(up)">
                                      <p:cBhvr>
                                        <p:cTn id="59" dur="500"/>
                                        <p:tgtEl>
                                          <p:spTgt spid="33807"/>
                                        </p:tgtEl>
                                      </p:cBhvr>
                                    </p:animEffect>
                                  </p:childTnLst>
                                </p:cTn>
                              </p:par>
                            </p:childTnLst>
                          </p:cTn>
                        </p:par>
                        <p:par>
                          <p:cTn id="60" fill="hold" nodeType="afterGroup">
                            <p:stCondLst>
                              <p:cond delay="3560"/>
                            </p:stCondLst>
                            <p:childTnLst>
                              <p:par>
                                <p:cTn id="61" presetID="22" presetClass="entr" presetSubtype="8" fill="hold" grpId="0" nodeType="afterEffect">
                                  <p:stCondLst>
                                    <p:cond delay="0"/>
                                  </p:stCondLst>
                                  <p:childTnLst>
                                    <p:set>
                                      <p:cBhvr>
                                        <p:cTn id="62" dur="1" fill="hold">
                                          <p:stCondLst>
                                            <p:cond delay="0"/>
                                          </p:stCondLst>
                                        </p:cTn>
                                        <p:tgtEl>
                                          <p:spTgt spid="33813"/>
                                        </p:tgtEl>
                                        <p:attrNameLst>
                                          <p:attrName>style.visibility</p:attrName>
                                        </p:attrNameLst>
                                      </p:cBhvr>
                                      <p:to>
                                        <p:strVal val="visible"/>
                                      </p:to>
                                    </p:set>
                                    <p:animEffect transition="in" filter="wipe(left)">
                                      <p:cBhvr>
                                        <p:cTn id="63" dur="500"/>
                                        <p:tgtEl>
                                          <p:spTgt spid="33813"/>
                                        </p:tgtEl>
                                      </p:cBhvr>
                                    </p:animEffect>
                                  </p:childTnLst>
                                </p:cTn>
                              </p:par>
                            </p:childTnLst>
                          </p:cTn>
                        </p:par>
                        <p:par>
                          <p:cTn id="64" fill="hold" nodeType="afterGroup">
                            <p:stCondLst>
                              <p:cond delay="4060"/>
                            </p:stCondLst>
                            <p:childTnLst>
                              <p:par>
                                <p:cTn id="65" presetID="31" presetClass="entr" presetSubtype="0" fill="hold" nodeType="afterEffect">
                                  <p:stCondLst>
                                    <p:cond delay="0"/>
                                  </p:stCondLst>
                                  <p:childTnLst>
                                    <p:set>
                                      <p:cBhvr>
                                        <p:cTn id="66" dur="1" fill="hold">
                                          <p:stCondLst>
                                            <p:cond delay="0"/>
                                          </p:stCondLst>
                                        </p:cTn>
                                        <p:tgtEl>
                                          <p:spTgt spid="33809"/>
                                        </p:tgtEl>
                                        <p:attrNameLst>
                                          <p:attrName>style.visibility</p:attrName>
                                        </p:attrNameLst>
                                      </p:cBhvr>
                                      <p:to>
                                        <p:strVal val="visible"/>
                                      </p:to>
                                    </p:set>
                                    <p:anim calcmode="lin" valueType="num">
                                      <p:cBhvr>
                                        <p:cTn id="67" dur="300" fill="hold"/>
                                        <p:tgtEl>
                                          <p:spTgt spid="33809"/>
                                        </p:tgtEl>
                                        <p:attrNameLst>
                                          <p:attrName>ppt_w</p:attrName>
                                        </p:attrNameLst>
                                      </p:cBhvr>
                                      <p:tavLst>
                                        <p:tav tm="0">
                                          <p:val>
                                            <p:fltVal val="0"/>
                                          </p:val>
                                        </p:tav>
                                        <p:tav tm="100000">
                                          <p:val>
                                            <p:strVal val="#ppt_w"/>
                                          </p:val>
                                        </p:tav>
                                      </p:tavLst>
                                    </p:anim>
                                    <p:anim calcmode="lin" valueType="num">
                                      <p:cBhvr>
                                        <p:cTn id="68" dur="300" fill="hold"/>
                                        <p:tgtEl>
                                          <p:spTgt spid="33809"/>
                                        </p:tgtEl>
                                        <p:attrNameLst>
                                          <p:attrName>ppt_h</p:attrName>
                                        </p:attrNameLst>
                                      </p:cBhvr>
                                      <p:tavLst>
                                        <p:tav tm="0">
                                          <p:val>
                                            <p:fltVal val="0"/>
                                          </p:val>
                                        </p:tav>
                                        <p:tav tm="100000">
                                          <p:val>
                                            <p:strVal val="#ppt_h"/>
                                          </p:val>
                                        </p:tav>
                                      </p:tavLst>
                                    </p:anim>
                                    <p:anim calcmode="lin" valueType="num">
                                      <p:cBhvr>
                                        <p:cTn id="69" dur="300" fill="hold"/>
                                        <p:tgtEl>
                                          <p:spTgt spid="33809"/>
                                        </p:tgtEl>
                                        <p:attrNameLst>
                                          <p:attrName>style.rotation</p:attrName>
                                        </p:attrNameLst>
                                      </p:cBhvr>
                                      <p:tavLst>
                                        <p:tav tm="0">
                                          <p:val>
                                            <p:fltVal val="90"/>
                                          </p:val>
                                        </p:tav>
                                        <p:tav tm="100000">
                                          <p:val>
                                            <p:fltVal val="0"/>
                                          </p:val>
                                        </p:tav>
                                      </p:tavLst>
                                    </p:anim>
                                    <p:animEffect transition="in" filter="fade">
                                      <p:cBhvr>
                                        <p:cTn id="70" dur="300"/>
                                        <p:tgtEl>
                                          <p:spTgt spid="33809"/>
                                        </p:tgtEl>
                                      </p:cBhvr>
                                    </p:animEffect>
                                  </p:childTnLst>
                                </p:cTn>
                              </p:par>
                            </p:childTnLst>
                          </p:cTn>
                        </p:par>
                        <p:par>
                          <p:cTn id="71" fill="hold" nodeType="afterGroup">
                            <p:stCondLst>
                              <p:cond delay="4360"/>
                            </p:stCondLst>
                            <p:childTnLst>
                              <p:par>
                                <p:cTn id="72" presetID="22" presetClass="entr" presetSubtype="1" fill="hold" grpId="0" nodeType="afterEffect">
                                  <p:stCondLst>
                                    <p:cond delay="0"/>
                                  </p:stCondLst>
                                  <p:childTnLst>
                                    <p:set>
                                      <p:cBhvr>
                                        <p:cTn id="73" dur="1" fill="hold">
                                          <p:stCondLst>
                                            <p:cond delay="0"/>
                                          </p:stCondLst>
                                        </p:cTn>
                                        <p:tgtEl>
                                          <p:spTgt spid="33811"/>
                                        </p:tgtEl>
                                        <p:attrNameLst>
                                          <p:attrName>style.visibility</p:attrName>
                                        </p:attrNameLst>
                                      </p:cBhvr>
                                      <p:to>
                                        <p:strVal val="visible"/>
                                      </p:to>
                                    </p:set>
                                    <p:animEffect transition="in" filter="wipe(up)">
                                      <p:cBhvr>
                                        <p:cTn id="74" dur="500"/>
                                        <p:tgtEl>
                                          <p:spTgt spid="33811"/>
                                        </p:tgtEl>
                                      </p:cBhvr>
                                    </p:animEffect>
                                  </p:childTnLst>
                                </p:cTn>
                              </p:par>
                            </p:childTnLst>
                          </p:cTn>
                        </p:par>
                        <p:par>
                          <p:cTn id="75" fill="hold" nodeType="afterGroup">
                            <p:stCondLst>
                              <p:cond delay="4860"/>
                            </p:stCondLst>
                            <p:childTnLst>
                              <p:par>
                                <p:cTn id="76" presetID="22" presetClass="entr" presetSubtype="8" fill="hold" grpId="0" nodeType="afterEffect">
                                  <p:stCondLst>
                                    <p:cond delay="0"/>
                                  </p:stCondLst>
                                  <p:childTnLst>
                                    <p:set>
                                      <p:cBhvr>
                                        <p:cTn id="77" dur="1" fill="hold">
                                          <p:stCondLst>
                                            <p:cond delay="0"/>
                                          </p:stCondLst>
                                        </p:cTn>
                                        <p:tgtEl>
                                          <p:spTgt spid="33814"/>
                                        </p:tgtEl>
                                        <p:attrNameLst>
                                          <p:attrName>style.visibility</p:attrName>
                                        </p:attrNameLst>
                                      </p:cBhvr>
                                      <p:to>
                                        <p:strVal val="visible"/>
                                      </p:to>
                                    </p:set>
                                    <p:animEffect transition="in" filter="wipe(left)">
                                      <p:cBhvr>
                                        <p:cTn id="78" dur="500"/>
                                        <p:tgtEl>
                                          <p:spTgt spid="33814"/>
                                        </p:tgtEl>
                                      </p:cBhvr>
                                    </p:animEffect>
                                  </p:childTnLst>
                                </p:cTn>
                              </p:par>
                            </p:childTnLst>
                          </p:cTn>
                        </p:par>
                        <p:par>
                          <p:cTn id="79" fill="hold" nodeType="afterGroup">
                            <p:stCondLst>
                              <p:cond delay="5360"/>
                            </p:stCondLst>
                            <p:childTnLst>
                              <p:par>
                                <p:cTn id="80" presetID="31" presetClass="entr" presetSubtype="0" fill="hold" nodeType="afterEffect">
                                  <p:stCondLst>
                                    <p:cond delay="0"/>
                                  </p:stCondLst>
                                  <p:childTnLst>
                                    <p:set>
                                      <p:cBhvr>
                                        <p:cTn id="81" dur="1" fill="hold">
                                          <p:stCondLst>
                                            <p:cond delay="0"/>
                                          </p:stCondLst>
                                        </p:cTn>
                                        <p:tgtEl>
                                          <p:spTgt spid="33810"/>
                                        </p:tgtEl>
                                        <p:attrNameLst>
                                          <p:attrName>style.visibility</p:attrName>
                                        </p:attrNameLst>
                                      </p:cBhvr>
                                      <p:to>
                                        <p:strVal val="visible"/>
                                      </p:to>
                                    </p:set>
                                    <p:anim calcmode="lin" valueType="num">
                                      <p:cBhvr>
                                        <p:cTn id="82" dur="300" fill="hold"/>
                                        <p:tgtEl>
                                          <p:spTgt spid="33810"/>
                                        </p:tgtEl>
                                        <p:attrNameLst>
                                          <p:attrName>ppt_w</p:attrName>
                                        </p:attrNameLst>
                                      </p:cBhvr>
                                      <p:tavLst>
                                        <p:tav tm="0">
                                          <p:val>
                                            <p:fltVal val="0"/>
                                          </p:val>
                                        </p:tav>
                                        <p:tav tm="100000">
                                          <p:val>
                                            <p:strVal val="#ppt_w"/>
                                          </p:val>
                                        </p:tav>
                                      </p:tavLst>
                                    </p:anim>
                                    <p:anim calcmode="lin" valueType="num">
                                      <p:cBhvr>
                                        <p:cTn id="83" dur="300" fill="hold"/>
                                        <p:tgtEl>
                                          <p:spTgt spid="33810"/>
                                        </p:tgtEl>
                                        <p:attrNameLst>
                                          <p:attrName>ppt_h</p:attrName>
                                        </p:attrNameLst>
                                      </p:cBhvr>
                                      <p:tavLst>
                                        <p:tav tm="0">
                                          <p:val>
                                            <p:fltVal val="0"/>
                                          </p:val>
                                        </p:tav>
                                        <p:tav tm="100000">
                                          <p:val>
                                            <p:strVal val="#ppt_h"/>
                                          </p:val>
                                        </p:tav>
                                      </p:tavLst>
                                    </p:anim>
                                    <p:anim calcmode="lin" valueType="num">
                                      <p:cBhvr>
                                        <p:cTn id="84" dur="300" fill="hold"/>
                                        <p:tgtEl>
                                          <p:spTgt spid="33810"/>
                                        </p:tgtEl>
                                        <p:attrNameLst>
                                          <p:attrName>style.rotation</p:attrName>
                                        </p:attrNameLst>
                                      </p:cBhvr>
                                      <p:tavLst>
                                        <p:tav tm="0">
                                          <p:val>
                                            <p:fltVal val="90"/>
                                          </p:val>
                                        </p:tav>
                                        <p:tav tm="100000">
                                          <p:val>
                                            <p:fltVal val="0"/>
                                          </p:val>
                                        </p:tav>
                                      </p:tavLst>
                                    </p:anim>
                                    <p:animEffect transition="in" filter="fade">
                                      <p:cBhvr>
                                        <p:cTn id="85" dur="300"/>
                                        <p:tgtEl>
                                          <p:spTgt spid="33810"/>
                                        </p:tgtEl>
                                      </p:cBhvr>
                                    </p:animEffect>
                                  </p:childTnLst>
                                </p:cTn>
                              </p:par>
                            </p:childTnLst>
                          </p:cTn>
                        </p:par>
                        <p:par>
                          <p:cTn id="86" fill="hold" nodeType="afterGroup">
                            <p:stCondLst>
                              <p:cond delay="5660"/>
                            </p:stCondLst>
                            <p:childTnLst>
                              <p:par>
                                <p:cTn id="87" presetID="22" presetClass="entr" presetSubtype="1" fill="hold" grpId="0" nodeType="afterEffect">
                                  <p:stCondLst>
                                    <p:cond delay="0"/>
                                  </p:stCondLst>
                                  <p:childTnLst>
                                    <p:set>
                                      <p:cBhvr>
                                        <p:cTn id="88" dur="1" fill="hold">
                                          <p:stCondLst>
                                            <p:cond delay="0"/>
                                          </p:stCondLst>
                                        </p:cTn>
                                        <p:tgtEl>
                                          <p:spTgt spid="33812"/>
                                        </p:tgtEl>
                                        <p:attrNameLst>
                                          <p:attrName>style.visibility</p:attrName>
                                        </p:attrNameLst>
                                      </p:cBhvr>
                                      <p:to>
                                        <p:strVal val="visible"/>
                                      </p:to>
                                    </p:set>
                                    <p:animEffect transition="in" filter="wipe(up)">
                                      <p:cBhvr>
                                        <p:cTn id="89" dur="500"/>
                                        <p:tgtEl>
                                          <p:spTgt spid="33812"/>
                                        </p:tgtEl>
                                      </p:cBhvr>
                                    </p:animEffect>
                                  </p:childTnLst>
                                </p:cTn>
                              </p:par>
                            </p:childTnLst>
                          </p:cTn>
                        </p:par>
                        <p:par>
                          <p:cTn id="90" fill="hold" nodeType="afterGroup">
                            <p:stCondLst>
                              <p:cond delay="6160"/>
                            </p:stCondLst>
                            <p:childTnLst>
                              <p:par>
                                <p:cTn id="91" presetID="22" presetClass="entr" presetSubtype="8" fill="hold" grpId="0" nodeType="afterEffect">
                                  <p:stCondLst>
                                    <p:cond delay="0"/>
                                  </p:stCondLst>
                                  <p:childTnLst>
                                    <p:set>
                                      <p:cBhvr>
                                        <p:cTn id="92" dur="1" fill="hold">
                                          <p:stCondLst>
                                            <p:cond delay="0"/>
                                          </p:stCondLst>
                                        </p:cTn>
                                        <p:tgtEl>
                                          <p:spTgt spid="33815"/>
                                        </p:tgtEl>
                                        <p:attrNameLst>
                                          <p:attrName>style.visibility</p:attrName>
                                        </p:attrNameLst>
                                      </p:cBhvr>
                                      <p:to>
                                        <p:strVal val="visible"/>
                                      </p:to>
                                    </p:set>
                                    <p:animEffect transition="in" filter="wipe(left)">
                                      <p:cBhvr>
                                        <p:cTn id="93" dur="500"/>
                                        <p:tgtEl>
                                          <p:spTgt spid="33815"/>
                                        </p:tgtEl>
                                      </p:cBhvr>
                                    </p:animEffect>
                                  </p:childTnLst>
                                </p:cTn>
                              </p:par>
                            </p:childTnLst>
                          </p:cTn>
                        </p:par>
                      </p:childTnLst>
                    </p:cTn>
                  </p:par>
                  <p:par>
                    <p:cTn id="94" fill="hold" nodeType="clickPar">
                      <p:stCondLst>
                        <p:cond delay="indefinite"/>
                      </p:stCondLst>
                      <p:childTnLst>
                        <p:par>
                          <p:cTn id="95" fill="hold" nodeType="withGroup">
                            <p:stCondLst>
                              <p:cond delay="0"/>
                            </p:stCondLst>
                            <p:childTnLst>
                              <p:par>
                                <p:cTn id="96" presetID="22" presetClass="entr" presetSubtype="4" fill="hold" nodeType="clickEffect">
                                  <p:stCondLst>
                                    <p:cond delay="0"/>
                                  </p:stCondLst>
                                  <p:childTnLst>
                                    <p:set>
                                      <p:cBhvr>
                                        <p:cTn id="97" dur="1" fill="hold">
                                          <p:stCondLst>
                                            <p:cond delay="0"/>
                                          </p:stCondLst>
                                        </p:cTn>
                                        <p:tgtEl>
                                          <p:spTgt spid="33801"/>
                                        </p:tgtEl>
                                        <p:attrNameLst>
                                          <p:attrName>style.visibility</p:attrName>
                                        </p:attrNameLst>
                                      </p:cBhvr>
                                      <p:to>
                                        <p:strVal val="visible"/>
                                      </p:to>
                                    </p:set>
                                    <p:animEffect transition="in" filter="wipe(down)">
                                      <p:cBhvr>
                                        <p:cTn id="98" dur="500"/>
                                        <p:tgtEl>
                                          <p:spTgt spid="33801"/>
                                        </p:tgtEl>
                                      </p:cBhvr>
                                    </p:animEffect>
                                  </p:childTnLst>
                                </p:cTn>
                              </p:par>
                            </p:childTnLst>
                          </p:cTn>
                        </p:par>
                        <p:par>
                          <p:cTn id="99" fill="hold" nodeType="afterGroup">
                            <p:stCondLst>
                              <p:cond delay="500"/>
                            </p:stCondLst>
                            <p:childTnLst>
                              <p:par>
                                <p:cTn id="100" presetID="22" presetClass="entr" presetSubtype="2" fill="hold" nodeType="afterEffect">
                                  <p:stCondLst>
                                    <p:cond delay="0"/>
                                  </p:stCondLst>
                                  <p:childTnLst>
                                    <p:set>
                                      <p:cBhvr>
                                        <p:cTn id="101" dur="1" fill="hold">
                                          <p:stCondLst>
                                            <p:cond delay="0"/>
                                          </p:stCondLst>
                                        </p:cTn>
                                        <p:tgtEl>
                                          <p:spTgt spid="33802"/>
                                        </p:tgtEl>
                                        <p:attrNameLst>
                                          <p:attrName>style.visibility</p:attrName>
                                        </p:attrNameLst>
                                      </p:cBhvr>
                                      <p:to>
                                        <p:strVal val="visible"/>
                                      </p:to>
                                    </p:set>
                                    <p:animEffect transition="in" filter="wipe(right)">
                                      <p:cBhvr>
                                        <p:cTn id="102" dur="300"/>
                                        <p:tgtEl>
                                          <p:spTgt spid="33802"/>
                                        </p:tgtEl>
                                      </p:cBhvr>
                                    </p:animEffect>
                                  </p:childTnLst>
                                </p:cTn>
                              </p:par>
                            </p:childTnLst>
                          </p:cTn>
                        </p:par>
                        <p:par>
                          <p:cTn id="103" fill="hold" nodeType="afterGroup">
                            <p:stCondLst>
                              <p:cond delay="800"/>
                            </p:stCondLst>
                            <p:childTnLst>
                              <p:par>
                                <p:cTn id="104" presetID="22" presetClass="entr" presetSubtype="8" fill="hold" nodeType="afterEffect">
                                  <p:stCondLst>
                                    <p:cond delay="0"/>
                                  </p:stCondLst>
                                  <p:childTnLst>
                                    <p:set>
                                      <p:cBhvr>
                                        <p:cTn id="105" dur="1" fill="hold">
                                          <p:stCondLst>
                                            <p:cond delay="0"/>
                                          </p:stCondLst>
                                        </p:cTn>
                                        <p:tgtEl>
                                          <p:spTgt spid="33803"/>
                                        </p:tgtEl>
                                        <p:attrNameLst>
                                          <p:attrName>style.visibility</p:attrName>
                                        </p:attrNameLst>
                                      </p:cBhvr>
                                      <p:to>
                                        <p:strVal val="visible"/>
                                      </p:to>
                                    </p:set>
                                    <p:animEffect transition="in" filter="wipe(left)">
                                      <p:cBhvr>
                                        <p:cTn id="106" dur="500"/>
                                        <p:tgtEl>
                                          <p:spTgt spid="33803"/>
                                        </p:tgtEl>
                                      </p:cBhvr>
                                    </p:animEffect>
                                  </p:childTnLst>
                                </p:cTn>
                              </p:par>
                            </p:childTnLst>
                          </p:cTn>
                        </p:par>
                        <p:par>
                          <p:cTn id="107" fill="hold" nodeType="afterGroup">
                            <p:stCondLst>
                              <p:cond delay="1300"/>
                            </p:stCondLst>
                            <p:childTnLst>
                              <p:par>
                                <p:cTn id="108" presetID="56" presetClass="entr" presetSubtype="0" fill="hold" grpId="0" nodeType="afterEffect">
                                  <p:stCondLst>
                                    <p:cond delay="0"/>
                                  </p:stCondLst>
                                  <p:iterate type="lt">
                                    <p:tmPct val="10000"/>
                                  </p:iterate>
                                  <p:childTnLst>
                                    <p:set>
                                      <p:cBhvr>
                                        <p:cTn id="109" dur="1" fill="hold">
                                          <p:stCondLst>
                                            <p:cond delay="0"/>
                                          </p:stCondLst>
                                        </p:cTn>
                                        <p:tgtEl>
                                          <p:spTgt spid="33816"/>
                                        </p:tgtEl>
                                        <p:attrNameLst>
                                          <p:attrName>style.visibility</p:attrName>
                                        </p:attrNameLst>
                                      </p:cBhvr>
                                      <p:to>
                                        <p:strVal val="visible"/>
                                      </p:to>
                                    </p:set>
                                    <p:anim by="(-#ppt_w*2)" calcmode="lin" valueType="num">
                                      <p:cBhvr rctx="PPT">
                                        <p:cTn id="110" dur="250" autoRev="1" fill="hold">
                                          <p:stCondLst>
                                            <p:cond delay="0"/>
                                          </p:stCondLst>
                                        </p:cTn>
                                        <p:tgtEl>
                                          <p:spTgt spid="33816"/>
                                        </p:tgtEl>
                                        <p:attrNameLst>
                                          <p:attrName>ppt_w</p:attrName>
                                        </p:attrNameLst>
                                      </p:cBhvr>
                                    </p:anim>
                                    <p:anim by="(#ppt_w*0.50)" calcmode="lin" valueType="num">
                                      <p:cBhvr>
                                        <p:cTn id="111" dur="250" decel="50000" autoRev="1" fill="hold">
                                          <p:stCondLst>
                                            <p:cond delay="0"/>
                                          </p:stCondLst>
                                        </p:cTn>
                                        <p:tgtEl>
                                          <p:spTgt spid="33816"/>
                                        </p:tgtEl>
                                        <p:attrNameLst>
                                          <p:attrName>ppt_x</p:attrName>
                                        </p:attrNameLst>
                                      </p:cBhvr>
                                    </p:anim>
                                    <p:anim from="(-#ppt_h/2)" to="(#ppt_y)" calcmode="lin" valueType="num">
                                      <p:cBhvr>
                                        <p:cTn id="112" dur="500" fill="hold">
                                          <p:stCondLst>
                                            <p:cond delay="0"/>
                                          </p:stCondLst>
                                        </p:cTn>
                                        <p:tgtEl>
                                          <p:spTgt spid="33816"/>
                                        </p:tgtEl>
                                        <p:attrNameLst>
                                          <p:attrName>ppt_y</p:attrName>
                                        </p:attrNameLst>
                                      </p:cBhvr>
                                    </p:anim>
                                    <p:animRot by="21600000">
                                      <p:cBhvr>
                                        <p:cTn id="113" dur="500" fill="hold">
                                          <p:stCondLst>
                                            <p:cond delay="0"/>
                                          </p:stCondLst>
                                        </p:cTn>
                                        <p:tgtEl>
                                          <p:spTgt spid="33816"/>
                                        </p:tgtEl>
                                        <p:attrNameLst>
                                          <p:attrName>r</p:attrName>
                                        </p:attrNameLst>
                                      </p:cBhvr>
                                    </p:animRot>
                                  </p:childTnLst>
                                </p:cTn>
                              </p:par>
                            </p:childTnLst>
                          </p:cTn>
                        </p:par>
                        <p:par>
                          <p:cTn id="114" fill="hold" nodeType="afterGroup">
                            <p:stCondLst>
                              <p:cond delay="1950"/>
                            </p:stCondLst>
                            <p:childTnLst>
                              <p:par>
                                <p:cTn id="115" presetID="22" presetClass="entr" presetSubtype="1" fill="hold" grpId="0" nodeType="afterEffect">
                                  <p:stCondLst>
                                    <p:cond delay="0"/>
                                  </p:stCondLst>
                                  <p:childTnLst>
                                    <p:set>
                                      <p:cBhvr>
                                        <p:cTn id="116" dur="1" fill="hold">
                                          <p:stCondLst>
                                            <p:cond delay="0"/>
                                          </p:stCondLst>
                                        </p:cTn>
                                        <p:tgtEl>
                                          <p:spTgt spid="33817"/>
                                        </p:tgtEl>
                                        <p:attrNameLst>
                                          <p:attrName>style.visibility</p:attrName>
                                        </p:attrNameLst>
                                      </p:cBhvr>
                                      <p:to>
                                        <p:strVal val="visible"/>
                                      </p:to>
                                    </p:set>
                                    <p:animEffect transition="in" filter="wipe(up)">
                                      <p:cBhvr>
                                        <p:cTn id="117" dur="500"/>
                                        <p:tgtEl>
                                          <p:spTgt spid="338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p:bldP spid="33796" grpId="0" animBg="1"/>
      <p:bldP spid="33797" grpId="0" animBg="1"/>
      <p:bldP spid="33798" grpId="0" animBg="1"/>
      <p:bldP spid="33799" grpId="0" animBg="1"/>
      <p:bldP spid="33800" grpId="0" animBg="1"/>
      <p:bldP spid="33807" grpId="0"/>
      <p:bldP spid="33811" grpId="0"/>
      <p:bldP spid="33812" grpId="0"/>
      <p:bldP spid="33813" grpId="0"/>
      <p:bldP spid="33814" grpId="0"/>
      <p:bldP spid="33815" grpId="0"/>
      <p:bldP spid="33816" grpId="0"/>
      <p:bldP spid="3381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Box 54"/>
          <p:cNvSpPr txBox="1">
            <a:spLocks noChangeArrowheads="1"/>
          </p:cNvSpPr>
          <p:nvPr/>
        </p:nvSpPr>
        <p:spPr bwMode="auto">
          <a:xfrm>
            <a:off x="1330325" y="44450"/>
            <a:ext cx="50419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800">
                <a:solidFill>
                  <a:schemeClr val="accent2"/>
                </a:solidFill>
                <a:latin typeface="微软雅黑" pitchFamily="34" charset="-122"/>
              </a:rPr>
              <a:t>4.3</a:t>
            </a:r>
            <a:r>
              <a:rPr lang="zh-CN" altLang="en-US" sz="2800">
                <a:solidFill>
                  <a:schemeClr val="accent2"/>
                </a:solidFill>
                <a:latin typeface="微软雅黑" pitchFamily="34" charset="-122"/>
              </a:rPr>
              <a:t>请输入您的标题</a:t>
            </a:r>
          </a:p>
        </p:txBody>
      </p:sp>
      <p:sp>
        <p:nvSpPr>
          <p:cNvPr id="5" name="TextBox 55"/>
          <p:cNvSpPr txBox="1">
            <a:spLocks noChangeArrowheads="1"/>
          </p:cNvSpPr>
          <p:nvPr/>
        </p:nvSpPr>
        <p:spPr bwMode="auto">
          <a:xfrm>
            <a:off x="139700" y="106363"/>
            <a:ext cx="10652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altLang="zh-CN" sz="2000">
                <a:solidFill>
                  <a:schemeClr val="accent2"/>
                </a:solidFill>
                <a:ea typeface="宋体" pitchFamily="2" charset="-122"/>
              </a:rPr>
              <a:t>Part</a:t>
            </a:r>
            <a:r>
              <a:rPr lang="en-US" altLang="zh-CN">
                <a:solidFill>
                  <a:schemeClr val="accent2"/>
                </a:solidFill>
                <a:ea typeface="宋体" pitchFamily="2" charset="-122"/>
              </a:rPr>
              <a:t> 4</a:t>
            </a:r>
            <a:endParaRPr lang="zh-CN" altLang="en-US">
              <a:solidFill>
                <a:schemeClr val="accent2"/>
              </a:solidFill>
              <a:ea typeface="宋体" pitchFamily="2" charset="-122"/>
            </a:endParaRPr>
          </a:p>
        </p:txBody>
      </p:sp>
      <p:sp>
        <p:nvSpPr>
          <p:cNvPr id="34820" name="Freeform 5"/>
          <p:cNvSpPr>
            <a:spLocks noChangeArrowheads="1"/>
          </p:cNvSpPr>
          <p:nvPr/>
        </p:nvSpPr>
        <p:spPr bwMode="auto">
          <a:xfrm>
            <a:off x="3479800" y="1716088"/>
            <a:ext cx="2571750" cy="4121150"/>
          </a:xfrm>
          <a:custGeom>
            <a:avLst/>
            <a:gdLst>
              <a:gd name="T0" fmla="*/ 125 w 3148"/>
              <a:gd name="T1" fmla="*/ 0 h 5005"/>
              <a:gd name="T2" fmla="*/ 3023 w 3148"/>
              <a:gd name="T3" fmla="*/ 0 h 5005"/>
              <a:gd name="T4" fmla="*/ 3148 w 3148"/>
              <a:gd name="T5" fmla="*/ 125 h 5005"/>
              <a:gd name="T6" fmla="*/ 3148 w 3148"/>
              <a:gd name="T7" fmla="*/ 4880 h 5005"/>
              <a:gd name="T8" fmla="*/ 3023 w 3148"/>
              <a:gd name="T9" fmla="*/ 5005 h 5005"/>
              <a:gd name="T10" fmla="*/ 125 w 3148"/>
              <a:gd name="T11" fmla="*/ 5005 h 5005"/>
              <a:gd name="T12" fmla="*/ 0 w 3148"/>
              <a:gd name="T13" fmla="*/ 4880 h 5005"/>
              <a:gd name="T14" fmla="*/ 0 w 3148"/>
              <a:gd name="T15" fmla="*/ 125 h 5005"/>
              <a:gd name="T16" fmla="*/ 125 w 3148"/>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chemeClr val="bg1"/>
          </a:solidFill>
          <a:ln w="10">
            <a:solidFill>
              <a:srgbClr val="D9D9D9"/>
            </a:solidFill>
            <a:round/>
            <a:headEnd/>
            <a:tailEnd/>
          </a:ln>
        </p:spPr>
        <p:txBody>
          <a:bodyPr/>
          <a:lstStyle/>
          <a:p>
            <a:endParaRPr lang="zh-CN" altLang="en-US"/>
          </a:p>
        </p:txBody>
      </p:sp>
      <p:sp>
        <p:nvSpPr>
          <p:cNvPr id="34821" name="Freeform 6"/>
          <p:cNvSpPr>
            <a:spLocks noChangeArrowheads="1"/>
          </p:cNvSpPr>
          <p:nvPr/>
        </p:nvSpPr>
        <p:spPr bwMode="auto">
          <a:xfrm>
            <a:off x="633413" y="1716088"/>
            <a:ext cx="2573337" cy="4121150"/>
          </a:xfrm>
          <a:custGeom>
            <a:avLst/>
            <a:gdLst>
              <a:gd name="T0" fmla="*/ 125 w 3149"/>
              <a:gd name="T1" fmla="*/ 0 h 5005"/>
              <a:gd name="T2" fmla="*/ 3024 w 3149"/>
              <a:gd name="T3" fmla="*/ 0 h 5005"/>
              <a:gd name="T4" fmla="*/ 3149 w 3149"/>
              <a:gd name="T5" fmla="*/ 125 h 5005"/>
              <a:gd name="T6" fmla="*/ 3149 w 3149"/>
              <a:gd name="T7" fmla="*/ 4880 h 5005"/>
              <a:gd name="T8" fmla="*/ 3024 w 3149"/>
              <a:gd name="T9" fmla="*/ 5005 h 5005"/>
              <a:gd name="T10" fmla="*/ 125 w 3149"/>
              <a:gd name="T11" fmla="*/ 5005 h 5005"/>
              <a:gd name="T12" fmla="*/ 0 w 3149"/>
              <a:gd name="T13" fmla="*/ 4880 h 5005"/>
              <a:gd name="T14" fmla="*/ 0 w 3149"/>
              <a:gd name="T15" fmla="*/ 125 h 5005"/>
              <a:gd name="T16" fmla="*/ 125 w 3149"/>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9" h="5005">
                <a:moveTo>
                  <a:pt x="125" y="0"/>
                </a:moveTo>
                <a:lnTo>
                  <a:pt x="3024" y="0"/>
                </a:lnTo>
                <a:cubicBezTo>
                  <a:pt x="3092" y="0"/>
                  <a:pt x="3149" y="56"/>
                  <a:pt x="3149" y="125"/>
                </a:cubicBezTo>
                <a:lnTo>
                  <a:pt x="3149" y="4880"/>
                </a:lnTo>
                <a:cubicBezTo>
                  <a:pt x="3149" y="4949"/>
                  <a:pt x="3092" y="5005"/>
                  <a:pt x="3024" y="5005"/>
                </a:cubicBezTo>
                <a:lnTo>
                  <a:pt x="125" y="5005"/>
                </a:lnTo>
                <a:cubicBezTo>
                  <a:pt x="56" y="5005"/>
                  <a:pt x="0" y="4949"/>
                  <a:pt x="0" y="4880"/>
                </a:cubicBezTo>
                <a:lnTo>
                  <a:pt x="0" y="125"/>
                </a:lnTo>
                <a:cubicBezTo>
                  <a:pt x="0" y="56"/>
                  <a:pt x="56" y="0"/>
                  <a:pt x="125" y="0"/>
                </a:cubicBezTo>
                <a:close/>
              </a:path>
            </a:pathLst>
          </a:custGeom>
          <a:solidFill>
            <a:schemeClr val="tx1"/>
          </a:solidFill>
          <a:ln w="10">
            <a:solidFill>
              <a:srgbClr val="D9D9D9"/>
            </a:solidFill>
            <a:round/>
            <a:headEnd/>
            <a:tailEnd/>
          </a:ln>
        </p:spPr>
        <p:txBody>
          <a:bodyPr/>
          <a:lstStyle/>
          <a:p>
            <a:endParaRPr lang="zh-CN" altLang="en-US"/>
          </a:p>
        </p:txBody>
      </p:sp>
      <p:sp>
        <p:nvSpPr>
          <p:cNvPr id="34822" name="Freeform 7"/>
          <p:cNvSpPr>
            <a:spLocks noChangeArrowheads="1"/>
          </p:cNvSpPr>
          <p:nvPr/>
        </p:nvSpPr>
        <p:spPr bwMode="auto">
          <a:xfrm>
            <a:off x="9170988" y="1716088"/>
            <a:ext cx="2571750" cy="4121150"/>
          </a:xfrm>
          <a:custGeom>
            <a:avLst/>
            <a:gdLst>
              <a:gd name="T0" fmla="*/ 125 w 3148"/>
              <a:gd name="T1" fmla="*/ 0 h 5005"/>
              <a:gd name="T2" fmla="*/ 3023 w 3148"/>
              <a:gd name="T3" fmla="*/ 0 h 5005"/>
              <a:gd name="T4" fmla="*/ 3148 w 3148"/>
              <a:gd name="T5" fmla="*/ 125 h 5005"/>
              <a:gd name="T6" fmla="*/ 3148 w 3148"/>
              <a:gd name="T7" fmla="*/ 4880 h 5005"/>
              <a:gd name="T8" fmla="*/ 3023 w 3148"/>
              <a:gd name="T9" fmla="*/ 5005 h 5005"/>
              <a:gd name="T10" fmla="*/ 125 w 3148"/>
              <a:gd name="T11" fmla="*/ 5005 h 5005"/>
              <a:gd name="T12" fmla="*/ 0 w 3148"/>
              <a:gd name="T13" fmla="*/ 4880 h 5005"/>
              <a:gd name="T14" fmla="*/ 0 w 3148"/>
              <a:gd name="T15" fmla="*/ 125 h 5005"/>
              <a:gd name="T16" fmla="*/ 125 w 3148"/>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chemeClr val="bg2"/>
          </a:solidFill>
          <a:ln w="10">
            <a:solidFill>
              <a:srgbClr val="D9D9D9"/>
            </a:solidFill>
            <a:round/>
            <a:headEnd/>
            <a:tailEnd/>
          </a:ln>
        </p:spPr>
        <p:txBody>
          <a:bodyPr/>
          <a:lstStyle/>
          <a:p>
            <a:endParaRPr lang="zh-CN" altLang="en-US"/>
          </a:p>
        </p:txBody>
      </p:sp>
      <p:sp>
        <p:nvSpPr>
          <p:cNvPr id="34823" name="Freeform 8"/>
          <p:cNvSpPr>
            <a:spLocks noChangeArrowheads="1"/>
          </p:cNvSpPr>
          <p:nvPr/>
        </p:nvSpPr>
        <p:spPr bwMode="auto">
          <a:xfrm>
            <a:off x="6326188" y="1716088"/>
            <a:ext cx="2570162" cy="4121150"/>
          </a:xfrm>
          <a:custGeom>
            <a:avLst/>
            <a:gdLst>
              <a:gd name="T0" fmla="*/ 125 w 3148"/>
              <a:gd name="T1" fmla="*/ 0 h 5005"/>
              <a:gd name="T2" fmla="*/ 3023 w 3148"/>
              <a:gd name="T3" fmla="*/ 0 h 5005"/>
              <a:gd name="T4" fmla="*/ 3148 w 3148"/>
              <a:gd name="T5" fmla="*/ 125 h 5005"/>
              <a:gd name="T6" fmla="*/ 3148 w 3148"/>
              <a:gd name="T7" fmla="*/ 4880 h 5005"/>
              <a:gd name="T8" fmla="*/ 3023 w 3148"/>
              <a:gd name="T9" fmla="*/ 5005 h 5005"/>
              <a:gd name="T10" fmla="*/ 125 w 3148"/>
              <a:gd name="T11" fmla="*/ 5005 h 5005"/>
              <a:gd name="T12" fmla="*/ 0 w 3148"/>
              <a:gd name="T13" fmla="*/ 4880 h 5005"/>
              <a:gd name="T14" fmla="*/ 0 w 3148"/>
              <a:gd name="T15" fmla="*/ 125 h 5005"/>
              <a:gd name="T16" fmla="*/ 125 w 3148"/>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chemeClr val="tx2"/>
          </a:solidFill>
          <a:ln w="10">
            <a:solidFill>
              <a:srgbClr val="D9D9D9"/>
            </a:solidFill>
            <a:round/>
            <a:headEnd/>
            <a:tailEnd/>
          </a:ln>
        </p:spPr>
        <p:txBody>
          <a:bodyPr/>
          <a:lstStyle/>
          <a:p>
            <a:endParaRPr lang="zh-CN" altLang="en-US"/>
          </a:p>
        </p:txBody>
      </p:sp>
      <p:grpSp>
        <p:nvGrpSpPr>
          <p:cNvPr id="34824" name="组合 27"/>
          <p:cNvGrpSpPr>
            <a:grpSpLocks/>
          </p:cNvGrpSpPr>
          <p:nvPr/>
        </p:nvGrpSpPr>
        <p:grpSpPr bwMode="auto">
          <a:xfrm>
            <a:off x="3041650" y="3325813"/>
            <a:ext cx="631825" cy="638175"/>
            <a:chOff x="0" y="0"/>
            <a:chExt cx="631825" cy="636588"/>
          </a:xfrm>
        </p:grpSpPr>
        <p:sp>
          <p:nvSpPr>
            <p:cNvPr id="6" name="Oval 9"/>
            <p:cNvSpPr>
              <a:spLocks noChangeArrowheads="1"/>
            </p:cNvSpPr>
            <p:nvPr/>
          </p:nvSpPr>
          <p:spPr bwMode="auto">
            <a:xfrm>
              <a:off x="0" y="0"/>
              <a:ext cx="631825" cy="636588"/>
            </a:xfrm>
            <a:prstGeom prst="ellipse">
              <a:avLst/>
            </a:prstGeom>
            <a:solidFill>
              <a:schemeClr val="bg2"/>
            </a:solidFill>
            <a:ln w="9525">
              <a:solidFill>
                <a:schemeClr val="accent2"/>
              </a:solidFill>
              <a:round/>
              <a:headEnd/>
              <a:tailEnd/>
            </a:ln>
          </p:spPr>
          <p:txBody>
            <a:bodyPr/>
            <a:lstStyle/>
            <a:p>
              <a:endParaRPr lang="zh-CN" altLang="en-US">
                <a:ea typeface="宋体" pitchFamily="2" charset="-122"/>
              </a:endParaRPr>
            </a:p>
          </p:txBody>
        </p:sp>
        <p:sp>
          <p:nvSpPr>
            <p:cNvPr id="34825" name="Freeform 10"/>
            <p:cNvSpPr>
              <a:spLocks noChangeArrowheads="1"/>
            </p:cNvSpPr>
            <p:nvPr/>
          </p:nvSpPr>
          <p:spPr bwMode="auto">
            <a:xfrm>
              <a:off x="336550" y="142875"/>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26" name="Freeform 11"/>
            <p:cNvSpPr>
              <a:spLocks noChangeArrowheads="1"/>
            </p:cNvSpPr>
            <p:nvPr/>
          </p:nvSpPr>
          <p:spPr bwMode="auto">
            <a:xfrm>
              <a:off x="141287" y="142875"/>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4828" name="组合 31"/>
          <p:cNvGrpSpPr>
            <a:grpSpLocks/>
          </p:cNvGrpSpPr>
          <p:nvPr/>
        </p:nvGrpSpPr>
        <p:grpSpPr bwMode="auto">
          <a:xfrm>
            <a:off x="5867400" y="3325813"/>
            <a:ext cx="633413" cy="638175"/>
            <a:chOff x="0" y="0"/>
            <a:chExt cx="633413" cy="636588"/>
          </a:xfrm>
        </p:grpSpPr>
        <p:sp>
          <p:nvSpPr>
            <p:cNvPr id="9" name="Oval 12"/>
            <p:cNvSpPr>
              <a:spLocks noChangeArrowheads="1"/>
            </p:cNvSpPr>
            <p:nvPr/>
          </p:nvSpPr>
          <p:spPr bwMode="auto">
            <a:xfrm>
              <a:off x="0" y="0"/>
              <a:ext cx="633413" cy="636588"/>
            </a:xfrm>
            <a:prstGeom prst="ellipse">
              <a:avLst/>
            </a:prstGeom>
            <a:solidFill>
              <a:schemeClr val="bg2"/>
            </a:solidFill>
            <a:ln w="9525">
              <a:solidFill>
                <a:schemeClr val="accent2"/>
              </a:solidFill>
              <a:round/>
              <a:headEnd/>
              <a:tailEnd/>
            </a:ln>
          </p:spPr>
          <p:txBody>
            <a:bodyPr/>
            <a:lstStyle/>
            <a:p>
              <a:endParaRPr lang="zh-CN" altLang="en-US">
                <a:ea typeface="宋体" pitchFamily="2" charset="-122"/>
              </a:endParaRPr>
            </a:p>
          </p:txBody>
        </p:sp>
        <p:sp>
          <p:nvSpPr>
            <p:cNvPr id="34829" name="Freeform 13"/>
            <p:cNvSpPr>
              <a:spLocks noChangeArrowheads="1"/>
            </p:cNvSpPr>
            <p:nvPr/>
          </p:nvSpPr>
          <p:spPr bwMode="auto">
            <a:xfrm>
              <a:off x="338138" y="142875"/>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30" name="Freeform 14"/>
            <p:cNvSpPr>
              <a:spLocks noChangeArrowheads="1"/>
            </p:cNvSpPr>
            <p:nvPr/>
          </p:nvSpPr>
          <p:spPr bwMode="auto">
            <a:xfrm>
              <a:off x="142875" y="142875"/>
              <a:ext cx="206375" cy="342900"/>
            </a:xfrm>
            <a:custGeom>
              <a:avLst/>
              <a:gdLst>
                <a:gd name="T0" fmla="*/ 217 w 252"/>
                <a:gd name="T1" fmla="*/ 252 h 418"/>
                <a:gd name="T2" fmla="*/ 136 w 252"/>
                <a:gd name="T3" fmla="*/ 321 h 418"/>
                <a:gd name="T4" fmla="*/ 59 w 252"/>
                <a:gd name="T5" fmla="*/ 388 h 418"/>
                <a:gd name="T6" fmla="*/ 1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1" y="343"/>
                    <a:pt x="85" y="365"/>
                    <a:pt x="59" y="388"/>
                  </a:cubicBezTo>
                  <a:cubicBezTo>
                    <a:pt x="22" y="418"/>
                    <a:pt x="6" y="397"/>
                    <a:pt x="1" y="350"/>
                  </a:cubicBezTo>
                  <a:lnTo>
                    <a:pt x="35" y="321"/>
                  </a:lnTo>
                  <a:lnTo>
                    <a:pt x="115" y="252"/>
                  </a:lnTo>
                  <a:cubicBezTo>
                    <a:pt x="143" y="221"/>
                    <a:pt x="151" y="189"/>
                    <a:pt x="112" y="154"/>
                  </a:cubicBezTo>
                  <a:cubicBezTo>
                    <a:pt x="86" y="132"/>
                    <a:pt x="61"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4832" name="组合 35"/>
          <p:cNvGrpSpPr>
            <a:grpSpLocks/>
          </p:cNvGrpSpPr>
          <p:nvPr/>
        </p:nvGrpSpPr>
        <p:grpSpPr bwMode="auto">
          <a:xfrm>
            <a:off x="8728075" y="3325813"/>
            <a:ext cx="633413" cy="638175"/>
            <a:chOff x="0" y="0"/>
            <a:chExt cx="633413" cy="636588"/>
          </a:xfrm>
        </p:grpSpPr>
        <p:sp>
          <p:nvSpPr>
            <p:cNvPr id="10" name="Oval 15"/>
            <p:cNvSpPr>
              <a:spLocks noChangeArrowheads="1"/>
            </p:cNvSpPr>
            <p:nvPr/>
          </p:nvSpPr>
          <p:spPr bwMode="auto">
            <a:xfrm>
              <a:off x="0" y="0"/>
              <a:ext cx="633413" cy="636588"/>
            </a:xfrm>
            <a:prstGeom prst="ellipse">
              <a:avLst/>
            </a:prstGeom>
            <a:solidFill>
              <a:schemeClr val="bg2"/>
            </a:solidFill>
            <a:ln w="9525">
              <a:solidFill>
                <a:schemeClr val="accent2"/>
              </a:solidFill>
              <a:round/>
              <a:headEnd/>
              <a:tailEnd/>
            </a:ln>
          </p:spPr>
          <p:txBody>
            <a:bodyPr/>
            <a:lstStyle/>
            <a:p>
              <a:endParaRPr lang="zh-CN" altLang="en-US">
                <a:ea typeface="宋体" pitchFamily="2" charset="-122"/>
              </a:endParaRPr>
            </a:p>
          </p:txBody>
        </p:sp>
        <p:sp>
          <p:nvSpPr>
            <p:cNvPr id="34833" name="Freeform 16"/>
            <p:cNvSpPr>
              <a:spLocks noChangeArrowheads="1"/>
            </p:cNvSpPr>
            <p:nvPr/>
          </p:nvSpPr>
          <p:spPr bwMode="auto">
            <a:xfrm>
              <a:off x="338138" y="142875"/>
              <a:ext cx="206375" cy="342900"/>
            </a:xfrm>
            <a:custGeom>
              <a:avLst/>
              <a:gdLst>
                <a:gd name="T0" fmla="*/ 217 w 252"/>
                <a:gd name="T1" fmla="*/ 252 h 418"/>
                <a:gd name="T2" fmla="*/ 136 w 252"/>
                <a:gd name="T3" fmla="*/ 321 h 418"/>
                <a:gd name="T4" fmla="*/ 59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6 w 252"/>
                <a:gd name="T19" fmla="*/ 19 h 418"/>
                <a:gd name="T20" fmla="*/ 136 w 252"/>
                <a:gd name="T21" fmla="*/ 88 h 418"/>
                <a:gd name="T22" fmla="*/ 213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4" y="321"/>
                  </a:lnTo>
                  <a:lnTo>
                    <a:pt x="115" y="252"/>
                  </a:lnTo>
                  <a:cubicBezTo>
                    <a:pt x="143" y="221"/>
                    <a:pt x="150" y="189"/>
                    <a:pt x="112" y="154"/>
                  </a:cubicBezTo>
                  <a:cubicBezTo>
                    <a:pt x="86" y="132"/>
                    <a:pt x="60" y="110"/>
                    <a:pt x="34" y="88"/>
                  </a:cubicBezTo>
                  <a:lnTo>
                    <a:pt x="0" y="58"/>
                  </a:lnTo>
                  <a:cubicBezTo>
                    <a:pt x="4" y="4"/>
                    <a:pt x="25" y="0"/>
                    <a:pt x="56" y="19"/>
                  </a:cubicBezTo>
                  <a:lnTo>
                    <a:pt x="136" y="88"/>
                  </a:lnTo>
                  <a:cubicBezTo>
                    <a:pt x="162" y="110"/>
                    <a:pt x="188" y="132"/>
                    <a:pt x="213"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34" name="Freeform 17"/>
            <p:cNvSpPr>
              <a:spLocks noChangeArrowheads="1"/>
            </p:cNvSpPr>
            <p:nvPr/>
          </p:nvSpPr>
          <p:spPr bwMode="auto">
            <a:xfrm>
              <a:off x="142875" y="142875"/>
              <a:ext cx="206375" cy="342900"/>
            </a:xfrm>
            <a:custGeom>
              <a:avLst/>
              <a:gdLst>
                <a:gd name="T0" fmla="*/ 217 w 252"/>
                <a:gd name="T1" fmla="*/ 252 h 418"/>
                <a:gd name="T2" fmla="*/ 136 w 252"/>
                <a:gd name="T3" fmla="*/ 321 h 418"/>
                <a:gd name="T4" fmla="*/ 59 w 252"/>
                <a:gd name="T5" fmla="*/ 388 h 418"/>
                <a:gd name="T6" fmla="*/ 1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5" y="365"/>
                    <a:pt x="59" y="388"/>
                  </a:cubicBezTo>
                  <a:cubicBezTo>
                    <a:pt x="21" y="418"/>
                    <a:pt x="6" y="397"/>
                    <a:pt x="1" y="350"/>
                  </a:cubicBezTo>
                  <a:lnTo>
                    <a:pt x="35" y="321"/>
                  </a:lnTo>
                  <a:lnTo>
                    <a:pt x="115" y="252"/>
                  </a:lnTo>
                  <a:cubicBezTo>
                    <a:pt x="143" y="221"/>
                    <a:pt x="151"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4836" name="组合 39"/>
          <p:cNvGrpSpPr>
            <a:grpSpLocks/>
          </p:cNvGrpSpPr>
          <p:nvPr/>
        </p:nvGrpSpPr>
        <p:grpSpPr bwMode="auto">
          <a:xfrm>
            <a:off x="1454150" y="1938338"/>
            <a:ext cx="930275" cy="939800"/>
            <a:chOff x="0" y="0"/>
            <a:chExt cx="930275" cy="938213"/>
          </a:xfrm>
        </p:grpSpPr>
        <p:sp>
          <p:nvSpPr>
            <p:cNvPr id="11" name="Oval 18"/>
            <p:cNvSpPr>
              <a:spLocks noChangeArrowheads="1"/>
            </p:cNvSpPr>
            <p:nvPr/>
          </p:nvSpPr>
          <p:spPr bwMode="auto">
            <a:xfrm>
              <a:off x="0" y="0"/>
              <a:ext cx="930275" cy="938213"/>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ea typeface="宋体" pitchFamily="2" charset="-122"/>
              </a:endParaRPr>
            </a:p>
          </p:txBody>
        </p:sp>
        <p:sp>
          <p:nvSpPr>
            <p:cNvPr id="34837" name="TextBox 41"/>
            <p:cNvSpPr txBox="1">
              <a:spLocks noChangeArrowheads="1"/>
            </p:cNvSpPr>
            <p:nvPr/>
          </p:nvSpPr>
          <p:spPr bwMode="auto">
            <a:xfrm>
              <a:off x="132353" y="176718"/>
              <a:ext cx="6912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b="1">
                  <a:latin typeface="微软雅黑" pitchFamily="34" charset="-122"/>
                </a:rPr>
                <a:t>01</a:t>
              </a:r>
              <a:endParaRPr lang="zh-CN" altLang="en-US" sz="3200" b="1">
                <a:latin typeface="微软雅黑" pitchFamily="34" charset="-122"/>
              </a:endParaRPr>
            </a:p>
          </p:txBody>
        </p:sp>
      </p:grpSp>
      <p:sp>
        <p:nvSpPr>
          <p:cNvPr id="34839" name="矩形 42"/>
          <p:cNvSpPr>
            <a:spLocks noChangeArrowheads="1"/>
          </p:cNvSpPr>
          <p:nvPr/>
        </p:nvSpPr>
        <p:spPr bwMode="auto">
          <a:xfrm>
            <a:off x="862013" y="2919413"/>
            <a:ext cx="2090737"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zh-CN" altLang="en-US">
                <a:solidFill>
                  <a:schemeClr val="accent2"/>
                </a:solidFill>
                <a:latin typeface="微软雅黑" pitchFamily="34" charset="-122"/>
              </a:rPr>
              <a:t>请在这里输入您的文字；请在这里输入您的文字；请在这里输入您的文字；请在这里输入您的文字。</a:t>
            </a:r>
          </a:p>
        </p:txBody>
      </p:sp>
      <p:sp>
        <p:nvSpPr>
          <p:cNvPr id="34840" name="矩形 43"/>
          <p:cNvSpPr>
            <a:spLocks noChangeArrowheads="1"/>
          </p:cNvSpPr>
          <p:nvPr/>
        </p:nvSpPr>
        <p:spPr bwMode="auto">
          <a:xfrm>
            <a:off x="3702050" y="2919413"/>
            <a:ext cx="2089150"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zh-CN" altLang="en-US">
                <a:solidFill>
                  <a:schemeClr val="accent2"/>
                </a:solidFill>
                <a:latin typeface="微软雅黑" pitchFamily="34" charset="-122"/>
              </a:rPr>
              <a:t>请在这里输入您的文字；请在这里输入您的文字；请在这里输入您的文字；请在这里输入您的文字。</a:t>
            </a:r>
          </a:p>
        </p:txBody>
      </p:sp>
      <p:sp>
        <p:nvSpPr>
          <p:cNvPr id="2" name="矩形 44"/>
          <p:cNvSpPr>
            <a:spLocks noChangeArrowheads="1"/>
          </p:cNvSpPr>
          <p:nvPr/>
        </p:nvSpPr>
        <p:spPr bwMode="auto">
          <a:xfrm>
            <a:off x="6580188" y="2919413"/>
            <a:ext cx="2117725"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zh-CN" altLang="en-US">
                <a:solidFill>
                  <a:schemeClr val="accent2"/>
                </a:solidFill>
                <a:latin typeface="微软雅黑" pitchFamily="34" charset="-122"/>
              </a:rPr>
              <a:t>请在这里输入您的文字；请在这里输入您的文字；请在这里输入您的文字；请在这里输入您的文字。</a:t>
            </a:r>
          </a:p>
        </p:txBody>
      </p:sp>
      <p:sp>
        <p:nvSpPr>
          <p:cNvPr id="3" name="矩形 45"/>
          <p:cNvSpPr>
            <a:spLocks noChangeArrowheads="1"/>
          </p:cNvSpPr>
          <p:nvPr/>
        </p:nvSpPr>
        <p:spPr bwMode="auto">
          <a:xfrm>
            <a:off x="9488488" y="2919413"/>
            <a:ext cx="2089150"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zh-CN" altLang="en-US">
                <a:solidFill>
                  <a:schemeClr val="accent2"/>
                </a:solidFill>
                <a:latin typeface="微软雅黑" pitchFamily="34" charset="-122"/>
              </a:rPr>
              <a:t>请在这里输入您的文字；请在这里输入您的文字；请在这里输入您的文字；请在这里输入您的文字。</a:t>
            </a:r>
          </a:p>
        </p:txBody>
      </p:sp>
      <p:grpSp>
        <p:nvGrpSpPr>
          <p:cNvPr id="4" name="组合 46"/>
          <p:cNvGrpSpPr>
            <a:grpSpLocks/>
          </p:cNvGrpSpPr>
          <p:nvPr/>
        </p:nvGrpSpPr>
        <p:grpSpPr bwMode="auto">
          <a:xfrm>
            <a:off x="4300538" y="1938338"/>
            <a:ext cx="930275" cy="939800"/>
            <a:chOff x="0" y="0"/>
            <a:chExt cx="930275" cy="938213"/>
          </a:xfrm>
        </p:grpSpPr>
        <p:sp>
          <p:nvSpPr>
            <p:cNvPr id="34843" name="Oval 19"/>
            <p:cNvSpPr>
              <a:spLocks noChangeArrowheads="1"/>
            </p:cNvSpPr>
            <p:nvPr/>
          </p:nvSpPr>
          <p:spPr bwMode="auto">
            <a:xfrm>
              <a:off x="0" y="0"/>
              <a:ext cx="930275" cy="938213"/>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ea typeface="宋体" pitchFamily="2" charset="-122"/>
              </a:endParaRPr>
            </a:p>
          </p:txBody>
        </p:sp>
        <p:sp>
          <p:nvSpPr>
            <p:cNvPr id="34844" name="TextBox 48"/>
            <p:cNvSpPr txBox="1">
              <a:spLocks noChangeArrowheads="1"/>
            </p:cNvSpPr>
            <p:nvPr/>
          </p:nvSpPr>
          <p:spPr bwMode="auto">
            <a:xfrm>
              <a:off x="124700" y="176718"/>
              <a:ext cx="6912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b="1">
                  <a:latin typeface="微软雅黑" pitchFamily="34" charset="-122"/>
                </a:rPr>
                <a:t>02</a:t>
              </a:r>
              <a:endParaRPr lang="zh-CN" altLang="en-US" sz="3200" b="1">
                <a:latin typeface="微软雅黑" pitchFamily="34" charset="-122"/>
              </a:endParaRPr>
            </a:p>
          </p:txBody>
        </p:sp>
      </p:grpSp>
      <p:grpSp>
        <p:nvGrpSpPr>
          <p:cNvPr id="7" name="组合 49"/>
          <p:cNvGrpSpPr>
            <a:grpSpLocks/>
          </p:cNvGrpSpPr>
          <p:nvPr/>
        </p:nvGrpSpPr>
        <p:grpSpPr bwMode="auto">
          <a:xfrm>
            <a:off x="7145338" y="1938338"/>
            <a:ext cx="931862" cy="939800"/>
            <a:chOff x="0" y="0"/>
            <a:chExt cx="931863" cy="938213"/>
          </a:xfrm>
        </p:grpSpPr>
        <p:sp>
          <p:nvSpPr>
            <p:cNvPr id="34846" name="Oval 20"/>
            <p:cNvSpPr>
              <a:spLocks noChangeArrowheads="1"/>
            </p:cNvSpPr>
            <p:nvPr/>
          </p:nvSpPr>
          <p:spPr bwMode="auto">
            <a:xfrm>
              <a:off x="0" y="0"/>
              <a:ext cx="931863" cy="938213"/>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ea typeface="宋体" pitchFamily="2" charset="-122"/>
              </a:endParaRPr>
            </a:p>
          </p:txBody>
        </p:sp>
        <p:sp>
          <p:nvSpPr>
            <p:cNvPr id="34847" name="TextBox 51"/>
            <p:cNvSpPr txBox="1">
              <a:spLocks noChangeArrowheads="1"/>
            </p:cNvSpPr>
            <p:nvPr/>
          </p:nvSpPr>
          <p:spPr bwMode="auto">
            <a:xfrm>
              <a:off x="118633" y="176718"/>
              <a:ext cx="6912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b="1">
                  <a:latin typeface="微软雅黑" pitchFamily="34" charset="-122"/>
                </a:rPr>
                <a:t>03</a:t>
              </a:r>
              <a:endParaRPr lang="zh-CN" altLang="en-US" sz="3200" b="1">
                <a:latin typeface="微软雅黑" pitchFamily="34" charset="-122"/>
              </a:endParaRPr>
            </a:p>
          </p:txBody>
        </p:sp>
      </p:grpSp>
      <p:grpSp>
        <p:nvGrpSpPr>
          <p:cNvPr id="8" name="组合 52"/>
          <p:cNvGrpSpPr>
            <a:grpSpLocks/>
          </p:cNvGrpSpPr>
          <p:nvPr/>
        </p:nvGrpSpPr>
        <p:grpSpPr bwMode="auto">
          <a:xfrm>
            <a:off x="9991725" y="1938338"/>
            <a:ext cx="931863" cy="939800"/>
            <a:chOff x="0" y="0"/>
            <a:chExt cx="931863" cy="938213"/>
          </a:xfrm>
        </p:grpSpPr>
        <p:sp>
          <p:nvSpPr>
            <p:cNvPr id="34849" name="Oval 21"/>
            <p:cNvSpPr>
              <a:spLocks noChangeArrowheads="1"/>
            </p:cNvSpPr>
            <p:nvPr/>
          </p:nvSpPr>
          <p:spPr bwMode="auto">
            <a:xfrm>
              <a:off x="0" y="0"/>
              <a:ext cx="931863" cy="938213"/>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ea typeface="宋体" pitchFamily="2" charset="-122"/>
              </a:endParaRPr>
            </a:p>
          </p:txBody>
        </p:sp>
        <p:sp>
          <p:nvSpPr>
            <p:cNvPr id="34850" name="TextBox 56"/>
            <p:cNvSpPr txBox="1">
              <a:spLocks noChangeArrowheads="1"/>
            </p:cNvSpPr>
            <p:nvPr/>
          </p:nvSpPr>
          <p:spPr bwMode="auto">
            <a:xfrm>
              <a:off x="138276" y="176718"/>
              <a:ext cx="6912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b="1">
                  <a:latin typeface="微软雅黑" pitchFamily="34" charset="-122"/>
                </a:rPr>
                <a:t>04</a:t>
              </a:r>
              <a:endParaRPr lang="zh-CN" altLang="en-US" sz="3200" b="1">
                <a:latin typeface="微软雅黑" pitchFamily="34" charset="-122"/>
              </a:endParaRPr>
            </a:p>
          </p:txBody>
        </p:sp>
      </p:grpSp>
    </p:spTree>
  </p:cSld>
  <p:clrMapOvr>
    <a:masterClrMapping/>
  </p:clrMapOvr>
  <p:transition spd="slow" advTm="7058">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4818"/>
                                        </p:tgtEl>
                                        <p:attrNameLst>
                                          <p:attrName>style.visibility</p:attrName>
                                        </p:attrNameLst>
                                      </p:cBhvr>
                                      <p:to>
                                        <p:strVal val="visible"/>
                                      </p:to>
                                    </p:set>
                                    <p:anim calcmode="lin" valueType="num">
                                      <p:cBhvr>
                                        <p:cTn id="7" dur="400" fill="hold"/>
                                        <p:tgtEl>
                                          <p:spTgt spid="3481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34818"/>
                                        </p:tgtEl>
                                        <p:attrNameLst>
                                          <p:attrName>ppt_y</p:attrName>
                                        </p:attrNameLst>
                                      </p:cBhvr>
                                      <p:tavLst>
                                        <p:tav tm="0">
                                          <p:val>
                                            <p:strVal val="#ppt_y"/>
                                          </p:val>
                                        </p:tav>
                                        <p:tav tm="100000">
                                          <p:val>
                                            <p:strVal val="#ppt_y"/>
                                          </p:val>
                                        </p:tav>
                                      </p:tavLst>
                                    </p:anim>
                                    <p:anim calcmode="lin" valueType="num">
                                      <p:cBhvr>
                                        <p:cTn id="9" dur="400" fill="hold"/>
                                        <p:tgtEl>
                                          <p:spTgt spid="3481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348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34818"/>
                                        </p:tgtEl>
                                      </p:cBhvr>
                                    </p:animEffect>
                                  </p:childTnLst>
                                </p:cTn>
                              </p:par>
                              <p:par>
                                <p:cTn id="12" presetID="47" presetClass="entr" presetSubtype="0" fill="hold" nodeType="withEffect">
                                  <p:stCondLst>
                                    <p:cond delay="0"/>
                                  </p:stCondLst>
                                  <p:childTnLst>
                                    <p:set>
                                      <p:cBhvr>
                                        <p:cTn id="13" dur="1" fill="hold">
                                          <p:stCondLst>
                                            <p:cond delay="0"/>
                                          </p:stCondLst>
                                        </p:cTn>
                                        <p:tgtEl>
                                          <p:spTgt spid="34821"/>
                                        </p:tgtEl>
                                        <p:attrNameLst>
                                          <p:attrName>style.visibility</p:attrName>
                                        </p:attrNameLst>
                                      </p:cBhvr>
                                      <p:to>
                                        <p:strVal val="visible"/>
                                      </p:to>
                                    </p:set>
                                    <p:animEffect transition="in" filter="fade">
                                      <p:cBhvr>
                                        <p:cTn id="14" dur="500"/>
                                        <p:tgtEl>
                                          <p:spTgt spid="34821"/>
                                        </p:tgtEl>
                                      </p:cBhvr>
                                    </p:animEffect>
                                    <p:anim calcmode="lin" valueType="num">
                                      <p:cBhvr>
                                        <p:cTn id="15" dur="500" fill="hold"/>
                                        <p:tgtEl>
                                          <p:spTgt spid="34821"/>
                                        </p:tgtEl>
                                        <p:attrNameLst>
                                          <p:attrName>ppt_x</p:attrName>
                                        </p:attrNameLst>
                                      </p:cBhvr>
                                      <p:tavLst>
                                        <p:tav tm="0">
                                          <p:val>
                                            <p:strVal val="#ppt_x"/>
                                          </p:val>
                                        </p:tav>
                                        <p:tav tm="100000">
                                          <p:val>
                                            <p:strVal val="#ppt_x"/>
                                          </p:val>
                                        </p:tav>
                                      </p:tavLst>
                                    </p:anim>
                                    <p:anim calcmode="lin" valueType="num">
                                      <p:cBhvr>
                                        <p:cTn id="16" dur="500" fill="hold"/>
                                        <p:tgtEl>
                                          <p:spTgt spid="34821"/>
                                        </p:tgtEl>
                                        <p:attrNameLst>
                                          <p:attrName>ppt_y</p:attrName>
                                        </p:attrNameLst>
                                      </p:cBhvr>
                                      <p:tavLst>
                                        <p:tav tm="0">
                                          <p:val>
                                            <p:strVal val="#ppt_y-.1"/>
                                          </p:val>
                                        </p:tav>
                                        <p:tav tm="100000">
                                          <p:val>
                                            <p:strVal val="#ppt_y"/>
                                          </p:val>
                                        </p:tav>
                                      </p:tavLst>
                                    </p:anim>
                                  </p:childTnLst>
                                </p:cTn>
                              </p:par>
                              <p:par>
                                <p:cTn id="17" presetID="47" presetClass="entr" presetSubtype="0" fill="hold" nodeType="withEffect">
                                  <p:stCondLst>
                                    <p:cond delay="200"/>
                                  </p:stCondLst>
                                  <p:childTnLst>
                                    <p:set>
                                      <p:cBhvr>
                                        <p:cTn id="18" dur="1" fill="hold">
                                          <p:stCondLst>
                                            <p:cond delay="0"/>
                                          </p:stCondLst>
                                        </p:cTn>
                                        <p:tgtEl>
                                          <p:spTgt spid="34820"/>
                                        </p:tgtEl>
                                        <p:attrNameLst>
                                          <p:attrName>style.visibility</p:attrName>
                                        </p:attrNameLst>
                                      </p:cBhvr>
                                      <p:to>
                                        <p:strVal val="visible"/>
                                      </p:to>
                                    </p:set>
                                    <p:animEffect transition="in" filter="fade">
                                      <p:cBhvr>
                                        <p:cTn id="19" dur="500"/>
                                        <p:tgtEl>
                                          <p:spTgt spid="34820"/>
                                        </p:tgtEl>
                                      </p:cBhvr>
                                    </p:animEffect>
                                    <p:anim calcmode="lin" valueType="num">
                                      <p:cBhvr>
                                        <p:cTn id="20" dur="500" fill="hold"/>
                                        <p:tgtEl>
                                          <p:spTgt spid="34820"/>
                                        </p:tgtEl>
                                        <p:attrNameLst>
                                          <p:attrName>ppt_x</p:attrName>
                                        </p:attrNameLst>
                                      </p:cBhvr>
                                      <p:tavLst>
                                        <p:tav tm="0">
                                          <p:val>
                                            <p:strVal val="#ppt_x"/>
                                          </p:val>
                                        </p:tav>
                                        <p:tav tm="100000">
                                          <p:val>
                                            <p:strVal val="#ppt_x"/>
                                          </p:val>
                                        </p:tav>
                                      </p:tavLst>
                                    </p:anim>
                                    <p:anim calcmode="lin" valueType="num">
                                      <p:cBhvr>
                                        <p:cTn id="21" dur="500" fill="hold"/>
                                        <p:tgtEl>
                                          <p:spTgt spid="34820"/>
                                        </p:tgtEl>
                                        <p:attrNameLst>
                                          <p:attrName>ppt_y</p:attrName>
                                        </p:attrNameLst>
                                      </p:cBhvr>
                                      <p:tavLst>
                                        <p:tav tm="0">
                                          <p:val>
                                            <p:strVal val="#ppt_y-.1"/>
                                          </p:val>
                                        </p:tav>
                                        <p:tav tm="100000">
                                          <p:val>
                                            <p:strVal val="#ppt_y"/>
                                          </p:val>
                                        </p:tav>
                                      </p:tavLst>
                                    </p:anim>
                                  </p:childTnLst>
                                </p:cTn>
                              </p:par>
                              <p:par>
                                <p:cTn id="22" presetID="47" presetClass="entr" presetSubtype="0" fill="hold" nodeType="withEffect">
                                  <p:stCondLst>
                                    <p:cond delay="400"/>
                                  </p:stCondLst>
                                  <p:childTnLst>
                                    <p:set>
                                      <p:cBhvr>
                                        <p:cTn id="23" dur="1" fill="hold">
                                          <p:stCondLst>
                                            <p:cond delay="0"/>
                                          </p:stCondLst>
                                        </p:cTn>
                                        <p:tgtEl>
                                          <p:spTgt spid="34823"/>
                                        </p:tgtEl>
                                        <p:attrNameLst>
                                          <p:attrName>style.visibility</p:attrName>
                                        </p:attrNameLst>
                                      </p:cBhvr>
                                      <p:to>
                                        <p:strVal val="visible"/>
                                      </p:to>
                                    </p:set>
                                    <p:animEffect transition="in" filter="fade">
                                      <p:cBhvr>
                                        <p:cTn id="24" dur="500"/>
                                        <p:tgtEl>
                                          <p:spTgt spid="34823"/>
                                        </p:tgtEl>
                                      </p:cBhvr>
                                    </p:animEffect>
                                    <p:anim calcmode="lin" valueType="num">
                                      <p:cBhvr>
                                        <p:cTn id="25" dur="500" fill="hold"/>
                                        <p:tgtEl>
                                          <p:spTgt spid="34823"/>
                                        </p:tgtEl>
                                        <p:attrNameLst>
                                          <p:attrName>ppt_x</p:attrName>
                                        </p:attrNameLst>
                                      </p:cBhvr>
                                      <p:tavLst>
                                        <p:tav tm="0">
                                          <p:val>
                                            <p:strVal val="#ppt_x"/>
                                          </p:val>
                                        </p:tav>
                                        <p:tav tm="100000">
                                          <p:val>
                                            <p:strVal val="#ppt_x"/>
                                          </p:val>
                                        </p:tav>
                                      </p:tavLst>
                                    </p:anim>
                                    <p:anim calcmode="lin" valueType="num">
                                      <p:cBhvr>
                                        <p:cTn id="26" dur="500" fill="hold"/>
                                        <p:tgtEl>
                                          <p:spTgt spid="34823"/>
                                        </p:tgtEl>
                                        <p:attrNameLst>
                                          <p:attrName>ppt_y</p:attrName>
                                        </p:attrNameLst>
                                      </p:cBhvr>
                                      <p:tavLst>
                                        <p:tav tm="0">
                                          <p:val>
                                            <p:strVal val="#ppt_y-.1"/>
                                          </p:val>
                                        </p:tav>
                                        <p:tav tm="100000">
                                          <p:val>
                                            <p:strVal val="#ppt_y"/>
                                          </p:val>
                                        </p:tav>
                                      </p:tavLst>
                                    </p:anim>
                                  </p:childTnLst>
                                </p:cTn>
                              </p:par>
                              <p:par>
                                <p:cTn id="27" presetID="47" presetClass="entr" presetSubtype="0" fill="hold" nodeType="withEffect">
                                  <p:stCondLst>
                                    <p:cond delay="600"/>
                                  </p:stCondLst>
                                  <p:childTnLst>
                                    <p:set>
                                      <p:cBhvr>
                                        <p:cTn id="28" dur="1" fill="hold">
                                          <p:stCondLst>
                                            <p:cond delay="0"/>
                                          </p:stCondLst>
                                        </p:cTn>
                                        <p:tgtEl>
                                          <p:spTgt spid="34822"/>
                                        </p:tgtEl>
                                        <p:attrNameLst>
                                          <p:attrName>style.visibility</p:attrName>
                                        </p:attrNameLst>
                                      </p:cBhvr>
                                      <p:to>
                                        <p:strVal val="visible"/>
                                      </p:to>
                                    </p:set>
                                    <p:animEffect transition="in" filter="fade">
                                      <p:cBhvr>
                                        <p:cTn id="29" dur="500"/>
                                        <p:tgtEl>
                                          <p:spTgt spid="34822"/>
                                        </p:tgtEl>
                                      </p:cBhvr>
                                    </p:animEffect>
                                    <p:anim calcmode="lin" valueType="num">
                                      <p:cBhvr>
                                        <p:cTn id="30" dur="500" fill="hold"/>
                                        <p:tgtEl>
                                          <p:spTgt spid="34822"/>
                                        </p:tgtEl>
                                        <p:attrNameLst>
                                          <p:attrName>ppt_x</p:attrName>
                                        </p:attrNameLst>
                                      </p:cBhvr>
                                      <p:tavLst>
                                        <p:tav tm="0">
                                          <p:val>
                                            <p:strVal val="#ppt_x"/>
                                          </p:val>
                                        </p:tav>
                                        <p:tav tm="100000">
                                          <p:val>
                                            <p:strVal val="#ppt_x"/>
                                          </p:val>
                                        </p:tav>
                                      </p:tavLst>
                                    </p:anim>
                                    <p:anim calcmode="lin" valueType="num">
                                      <p:cBhvr>
                                        <p:cTn id="31" dur="500" fill="hold"/>
                                        <p:tgtEl>
                                          <p:spTgt spid="34822"/>
                                        </p:tgtEl>
                                        <p:attrNameLst>
                                          <p:attrName>ppt_y</p:attrName>
                                        </p:attrNameLst>
                                      </p:cBhvr>
                                      <p:tavLst>
                                        <p:tav tm="0">
                                          <p:val>
                                            <p:strVal val="#ppt_y-.1"/>
                                          </p:val>
                                        </p:tav>
                                        <p:tav tm="100000">
                                          <p:val>
                                            <p:strVal val="#ppt_y"/>
                                          </p:val>
                                        </p:tav>
                                      </p:tavLst>
                                    </p:anim>
                                  </p:childTnLst>
                                </p:cTn>
                              </p:par>
                            </p:childTnLst>
                          </p:cTn>
                        </p:par>
                        <p:par>
                          <p:cTn id="32" fill="hold" nodeType="afterGroup">
                            <p:stCondLst>
                              <p:cond delay="1100"/>
                            </p:stCondLst>
                            <p:childTnLst>
                              <p:par>
                                <p:cTn id="33" presetID="10" presetClass="entr" presetSubtype="0" fill="hold" nodeType="afterEffect">
                                  <p:stCondLst>
                                    <p:cond delay="0"/>
                                  </p:stCondLst>
                                  <p:childTnLst>
                                    <p:set>
                                      <p:cBhvr>
                                        <p:cTn id="34" dur="1" fill="hold">
                                          <p:stCondLst>
                                            <p:cond delay="0"/>
                                          </p:stCondLst>
                                        </p:cTn>
                                        <p:tgtEl>
                                          <p:spTgt spid="34836"/>
                                        </p:tgtEl>
                                        <p:attrNameLst>
                                          <p:attrName>style.visibility</p:attrName>
                                        </p:attrNameLst>
                                      </p:cBhvr>
                                      <p:to>
                                        <p:strVal val="visible"/>
                                      </p:to>
                                    </p:set>
                                    <p:anim calcmode="lin" valueType="num">
                                      <p:cBhvr>
                                        <p:cTn id="35" dur="300" fill="hold"/>
                                        <p:tgtEl>
                                          <p:spTgt spid="34836"/>
                                        </p:tgtEl>
                                        <p:attrNameLst>
                                          <p:attrName>ppt_w</p:attrName>
                                        </p:attrNameLst>
                                      </p:cBhvr>
                                      <p:tavLst>
                                        <p:tav tm="0">
                                          <p:val>
                                            <p:fltVal val="0"/>
                                          </p:val>
                                        </p:tav>
                                        <p:tav tm="100000">
                                          <p:val>
                                            <p:strVal val="#ppt_w"/>
                                          </p:val>
                                        </p:tav>
                                      </p:tavLst>
                                    </p:anim>
                                    <p:anim calcmode="lin" valueType="num">
                                      <p:cBhvr>
                                        <p:cTn id="36" dur="300" fill="hold"/>
                                        <p:tgtEl>
                                          <p:spTgt spid="34836"/>
                                        </p:tgtEl>
                                        <p:attrNameLst>
                                          <p:attrName>ppt_h</p:attrName>
                                        </p:attrNameLst>
                                      </p:cBhvr>
                                      <p:tavLst>
                                        <p:tav tm="0">
                                          <p:val>
                                            <p:fltVal val="0"/>
                                          </p:val>
                                        </p:tav>
                                        <p:tav tm="100000">
                                          <p:val>
                                            <p:strVal val="#ppt_h"/>
                                          </p:val>
                                        </p:tav>
                                      </p:tavLst>
                                    </p:anim>
                                    <p:animEffect transition="in" filter="fade">
                                      <p:cBhvr>
                                        <p:cTn id="37" dur="300"/>
                                        <p:tgtEl>
                                          <p:spTgt spid="34836"/>
                                        </p:tgtEl>
                                      </p:cBhvr>
                                    </p:animEffect>
                                  </p:childTnLst>
                                </p:cTn>
                              </p:par>
                            </p:childTnLst>
                          </p:cTn>
                        </p:par>
                        <p:par>
                          <p:cTn id="38" fill="hold" nodeType="afterGroup">
                            <p:stCondLst>
                              <p:cond delay="1400"/>
                            </p:stCondLst>
                            <p:childTnLst>
                              <p:par>
                                <p:cTn id="39" presetID="22" presetClass="entr" presetSubtype="1" fill="hold" grpId="0" nodeType="afterEffect">
                                  <p:stCondLst>
                                    <p:cond delay="0"/>
                                  </p:stCondLst>
                                  <p:childTnLst>
                                    <p:set>
                                      <p:cBhvr>
                                        <p:cTn id="40" dur="1" fill="hold">
                                          <p:stCondLst>
                                            <p:cond delay="0"/>
                                          </p:stCondLst>
                                        </p:cTn>
                                        <p:tgtEl>
                                          <p:spTgt spid="34839"/>
                                        </p:tgtEl>
                                        <p:attrNameLst>
                                          <p:attrName>style.visibility</p:attrName>
                                        </p:attrNameLst>
                                      </p:cBhvr>
                                      <p:to>
                                        <p:strVal val="visible"/>
                                      </p:to>
                                    </p:set>
                                    <p:animEffect transition="in" filter="wipe(up)">
                                      <p:cBhvr>
                                        <p:cTn id="41" dur="500"/>
                                        <p:tgtEl>
                                          <p:spTgt spid="34839"/>
                                        </p:tgtEl>
                                      </p:cBhvr>
                                    </p:animEffect>
                                  </p:childTnLst>
                                </p:cTn>
                              </p:par>
                            </p:childTnLst>
                          </p:cTn>
                        </p:par>
                        <p:par>
                          <p:cTn id="42" fill="hold" nodeType="afterGroup">
                            <p:stCondLst>
                              <p:cond delay="1900"/>
                            </p:stCondLst>
                            <p:childTnLst>
                              <p:par>
                                <p:cTn id="43" presetID="2" presetClass="entr" presetSubtype="8" fill="hold" nodeType="afterEffect">
                                  <p:stCondLst>
                                    <p:cond delay="0"/>
                                  </p:stCondLst>
                                  <p:childTnLst>
                                    <p:set>
                                      <p:cBhvr>
                                        <p:cTn id="44" dur="1" fill="hold">
                                          <p:stCondLst>
                                            <p:cond delay="0"/>
                                          </p:stCondLst>
                                        </p:cTn>
                                        <p:tgtEl>
                                          <p:spTgt spid="34824"/>
                                        </p:tgtEl>
                                        <p:attrNameLst>
                                          <p:attrName>style.visibility</p:attrName>
                                        </p:attrNameLst>
                                      </p:cBhvr>
                                      <p:to>
                                        <p:strVal val="visible"/>
                                      </p:to>
                                    </p:set>
                                    <p:anim calcmode="lin" valueType="num">
                                      <p:cBhvr additive="base">
                                        <p:cTn id="45" dur="500" fill="hold"/>
                                        <p:tgtEl>
                                          <p:spTgt spid="34824"/>
                                        </p:tgtEl>
                                        <p:attrNameLst>
                                          <p:attrName>ppt_x</p:attrName>
                                        </p:attrNameLst>
                                      </p:cBhvr>
                                      <p:tavLst>
                                        <p:tav tm="0">
                                          <p:val>
                                            <p:strVal val="0-#ppt_w/2"/>
                                          </p:val>
                                        </p:tav>
                                        <p:tav tm="100000">
                                          <p:val>
                                            <p:strVal val="#ppt_x"/>
                                          </p:val>
                                        </p:tav>
                                      </p:tavLst>
                                    </p:anim>
                                    <p:anim calcmode="lin" valueType="num">
                                      <p:cBhvr additive="base">
                                        <p:cTn id="46" dur="500" fill="hold"/>
                                        <p:tgtEl>
                                          <p:spTgt spid="34824"/>
                                        </p:tgtEl>
                                        <p:attrNameLst>
                                          <p:attrName>ppt_y</p:attrName>
                                        </p:attrNameLst>
                                      </p:cBhvr>
                                      <p:tavLst>
                                        <p:tav tm="0">
                                          <p:val>
                                            <p:strVal val="#ppt_y"/>
                                          </p:val>
                                        </p:tav>
                                        <p:tav tm="100000">
                                          <p:val>
                                            <p:strVal val="#ppt_y"/>
                                          </p:val>
                                        </p:tav>
                                      </p:tavLst>
                                    </p:anim>
                                  </p:childTnLst>
                                </p:cTn>
                              </p:par>
                            </p:childTnLst>
                          </p:cTn>
                        </p:par>
                        <p:par>
                          <p:cTn id="47" fill="hold" nodeType="afterGroup">
                            <p:stCondLst>
                              <p:cond delay="2400"/>
                            </p:stCondLst>
                            <p:childTnLst>
                              <p:par>
                                <p:cTn id="48" presetID="10" presetClass="entr" presetSubtype="0" fill="hold" nodeType="afterEffect">
                                  <p:stCondLst>
                                    <p:cond delay="0"/>
                                  </p:stCondLst>
                                  <p:childTnLst>
                                    <p:set>
                                      <p:cBhvr>
                                        <p:cTn id="49" dur="1" fill="hold">
                                          <p:stCondLst>
                                            <p:cond delay="0"/>
                                          </p:stCondLst>
                                        </p:cTn>
                                        <p:tgtEl>
                                          <p:spTgt spid="4"/>
                                        </p:tgtEl>
                                        <p:attrNameLst>
                                          <p:attrName>style.visibility</p:attrName>
                                        </p:attrNameLst>
                                      </p:cBhvr>
                                      <p:to>
                                        <p:strVal val="visible"/>
                                      </p:to>
                                    </p:set>
                                    <p:anim calcmode="lin" valueType="num">
                                      <p:cBhvr>
                                        <p:cTn id="50" dur="300" fill="hold"/>
                                        <p:tgtEl>
                                          <p:spTgt spid="4"/>
                                        </p:tgtEl>
                                        <p:attrNameLst>
                                          <p:attrName>ppt_w</p:attrName>
                                        </p:attrNameLst>
                                      </p:cBhvr>
                                      <p:tavLst>
                                        <p:tav tm="0">
                                          <p:val>
                                            <p:fltVal val="0"/>
                                          </p:val>
                                        </p:tav>
                                        <p:tav tm="100000">
                                          <p:val>
                                            <p:strVal val="#ppt_w"/>
                                          </p:val>
                                        </p:tav>
                                      </p:tavLst>
                                    </p:anim>
                                    <p:anim calcmode="lin" valueType="num">
                                      <p:cBhvr>
                                        <p:cTn id="51" dur="300" fill="hold"/>
                                        <p:tgtEl>
                                          <p:spTgt spid="4"/>
                                        </p:tgtEl>
                                        <p:attrNameLst>
                                          <p:attrName>ppt_h</p:attrName>
                                        </p:attrNameLst>
                                      </p:cBhvr>
                                      <p:tavLst>
                                        <p:tav tm="0">
                                          <p:val>
                                            <p:fltVal val="0"/>
                                          </p:val>
                                        </p:tav>
                                        <p:tav tm="100000">
                                          <p:val>
                                            <p:strVal val="#ppt_h"/>
                                          </p:val>
                                        </p:tav>
                                      </p:tavLst>
                                    </p:anim>
                                    <p:animEffect transition="in" filter="fade">
                                      <p:cBhvr>
                                        <p:cTn id="52" dur="300"/>
                                        <p:tgtEl>
                                          <p:spTgt spid="4"/>
                                        </p:tgtEl>
                                      </p:cBhvr>
                                    </p:animEffect>
                                  </p:childTnLst>
                                </p:cTn>
                              </p:par>
                            </p:childTnLst>
                          </p:cTn>
                        </p:par>
                        <p:par>
                          <p:cTn id="53" fill="hold" nodeType="afterGroup">
                            <p:stCondLst>
                              <p:cond delay="2700"/>
                            </p:stCondLst>
                            <p:childTnLst>
                              <p:par>
                                <p:cTn id="54" presetID="22" presetClass="entr" presetSubtype="1" fill="hold" grpId="0" nodeType="afterEffect">
                                  <p:stCondLst>
                                    <p:cond delay="0"/>
                                  </p:stCondLst>
                                  <p:childTnLst>
                                    <p:set>
                                      <p:cBhvr>
                                        <p:cTn id="55" dur="1" fill="hold">
                                          <p:stCondLst>
                                            <p:cond delay="0"/>
                                          </p:stCondLst>
                                        </p:cTn>
                                        <p:tgtEl>
                                          <p:spTgt spid="34840"/>
                                        </p:tgtEl>
                                        <p:attrNameLst>
                                          <p:attrName>style.visibility</p:attrName>
                                        </p:attrNameLst>
                                      </p:cBhvr>
                                      <p:to>
                                        <p:strVal val="visible"/>
                                      </p:to>
                                    </p:set>
                                    <p:animEffect transition="in" filter="wipe(up)">
                                      <p:cBhvr>
                                        <p:cTn id="56" dur="500"/>
                                        <p:tgtEl>
                                          <p:spTgt spid="34840"/>
                                        </p:tgtEl>
                                      </p:cBhvr>
                                    </p:animEffect>
                                  </p:childTnLst>
                                </p:cTn>
                              </p:par>
                            </p:childTnLst>
                          </p:cTn>
                        </p:par>
                        <p:par>
                          <p:cTn id="57" fill="hold" nodeType="afterGroup">
                            <p:stCondLst>
                              <p:cond delay="3200"/>
                            </p:stCondLst>
                            <p:childTnLst>
                              <p:par>
                                <p:cTn id="58" presetID="2" presetClass="entr" presetSubtype="8" fill="hold" nodeType="afterEffect">
                                  <p:stCondLst>
                                    <p:cond delay="0"/>
                                  </p:stCondLst>
                                  <p:childTnLst>
                                    <p:set>
                                      <p:cBhvr>
                                        <p:cTn id="59" dur="1" fill="hold">
                                          <p:stCondLst>
                                            <p:cond delay="0"/>
                                          </p:stCondLst>
                                        </p:cTn>
                                        <p:tgtEl>
                                          <p:spTgt spid="34828"/>
                                        </p:tgtEl>
                                        <p:attrNameLst>
                                          <p:attrName>style.visibility</p:attrName>
                                        </p:attrNameLst>
                                      </p:cBhvr>
                                      <p:to>
                                        <p:strVal val="visible"/>
                                      </p:to>
                                    </p:set>
                                    <p:anim calcmode="lin" valueType="num">
                                      <p:cBhvr additive="base">
                                        <p:cTn id="60" dur="500" fill="hold"/>
                                        <p:tgtEl>
                                          <p:spTgt spid="34828"/>
                                        </p:tgtEl>
                                        <p:attrNameLst>
                                          <p:attrName>ppt_x</p:attrName>
                                        </p:attrNameLst>
                                      </p:cBhvr>
                                      <p:tavLst>
                                        <p:tav tm="0">
                                          <p:val>
                                            <p:strVal val="0-#ppt_w/2"/>
                                          </p:val>
                                        </p:tav>
                                        <p:tav tm="100000">
                                          <p:val>
                                            <p:strVal val="#ppt_x"/>
                                          </p:val>
                                        </p:tav>
                                      </p:tavLst>
                                    </p:anim>
                                    <p:anim calcmode="lin" valueType="num">
                                      <p:cBhvr additive="base">
                                        <p:cTn id="61" dur="500" fill="hold"/>
                                        <p:tgtEl>
                                          <p:spTgt spid="34828"/>
                                        </p:tgtEl>
                                        <p:attrNameLst>
                                          <p:attrName>ppt_y</p:attrName>
                                        </p:attrNameLst>
                                      </p:cBhvr>
                                      <p:tavLst>
                                        <p:tav tm="0">
                                          <p:val>
                                            <p:strVal val="#ppt_y"/>
                                          </p:val>
                                        </p:tav>
                                        <p:tav tm="100000">
                                          <p:val>
                                            <p:strVal val="#ppt_y"/>
                                          </p:val>
                                        </p:tav>
                                      </p:tavLst>
                                    </p:anim>
                                  </p:childTnLst>
                                </p:cTn>
                              </p:par>
                            </p:childTnLst>
                          </p:cTn>
                        </p:par>
                        <p:par>
                          <p:cTn id="62" fill="hold" nodeType="afterGroup">
                            <p:stCondLst>
                              <p:cond delay="3700"/>
                            </p:stCondLst>
                            <p:childTnLst>
                              <p:par>
                                <p:cTn id="63" presetID="10" presetClass="entr" presetSubtype="0" fill="hold" nodeType="afterEffect">
                                  <p:stCondLst>
                                    <p:cond delay="0"/>
                                  </p:stCondLst>
                                  <p:childTnLst>
                                    <p:set>
                                      <p:cBhvr>
                                        <p:cTn id="64" dur="1" fill="hold">
                                          <p:stCondLst>
                                            <p:cond delay="0"/>
                                          </p:stCondLst>
                                        </p:cTn>
                                        <p:tgtEl>
                                          <p:spTgt spid="7"/>
                                        </p:tgtEl>
                                        <p:attrNameLst>
                                          <p:attrName>style.visibility</p:attrName>
                                        </p:attrNameLst>
                                      </p:cBhvr>
                                      <p:to>
                                        <p:strVal val="visible"/>
                                      </p:to>
                                    </p:set>
                                    <p:anim calcmode="lin" valueType="num">
                                      <p:cBhvr>
                                        <p:cTn id="65" dur="300" fill="hold"/>
                                        <p:tgtEl>
                                          <p:spTgt spid="7"/>
                                        </p:tgtEl>
                                        <p:attrNameLst>
                                          <p:attrName>ppt_w</p:attrName>
                                        </p:attrNameLst>
                                      </p:cBhvr>
                                      <p:tavLst>
                                        <p:tav tm="0">
                                          <p:val>
                                            <p:fltVal val="0"/>
                                          </p:val>
                                        </p:tav>
                                        <p:tav tm="100000">
                                          <p:val>
                                            <p:strVal val="#ppt_w"/>
                                          </p:val>
                                        </p:tav>
                                      </p:tavLst>
                                    </p:anim>
                                    <p:anim calcmode="lin" valueType="num">
                                      <p:cBhvr>
                                        <p:cTn id="66" dur="300" fill="hold"/>
                                        <p:tgtEl>
                                          <p:spTgt spid="7"/>
                                        </p:tgtEl>
                                        <p:attrNameLst>
                                          <p:attrName>ppt_h</p:attrName>
                                        </p:attrNameLst>
                                      </p:cBhvr>
                                      <p:tavLst>
                                        <p:tav tm="0">
                                          <p:val>
                                            <p:fltVal val="0"/>
                                          </p:val>
                                        </p:tav>
                                        <p:tav tm="100000">
                                          <p:val>
                                            <p:strVal val="#ppt_h"/>
                                          </p:val>
                                        </p:tav>
                                      </p:tavLst>
                                    </p:anim>
                                    <p:animEffect transition="in" filter="fade">
                                      <p:cBhvr>
                                        <p:cTn id="67" dur="300"/>
                                        <p:tgtEl>
                                          <p:spTgt spid="7"/>
                                        </p:tgtEl>
                                      </p:cBhvr>
                                    </p:animEffect>
                                  </p:childTnLst>
                                </p:cTn>
                              </p:par>
                            </p:childTnLst>
                          </p:cTn>
                        </p:par>
                        <p:par>
                          <p:cTn id="68" fill="hold" nodeType="afterGroup">
                            <p:stCondLst>
                              <p:cond delay="4000"/>
                            </p:stCondLst>
                            <p:childTnLst>
                              <p:par>
                                <p:cTn id="69" presetID="22" presetClass="entr" presetSubtype="1" fill="hold" grpId="0" nodeType="afterEffect">
                                  <p:stCondLst>
                                    <p:cond delay="0"/>
                                  </p:stCondLst>
                                  <p:childTnLst>
                                    <p:set>
                                      <p:cBhvr>
                                        <p:cTn id="70" dur="1" fill="hold">
                                          <p:stCondLst>
                                            <p:cond delay="0"/>
                                          </p:stCondLst>
                                        </p:cTn>
                                        <p:tgtEl>
                                          <p:spTgt spid="2"/>
                                        </p:tgtEl>
                                        <p:attrNameLst>
                                          <p:attrName>style.visibility</p:attrName>
                                        </p:attrNameLst>
                                      </p:cBhvr>
                                      <p:to>
                                        <p:strVal val="visible"/>
                                      </p:to>
                                    </p:set>
                                    <p:animEffect transition="in" filter="wipe(up)">
                                      <p:cBhvr>
                                        <p:cTn id="71" dur="500"/>
                                        <p:tgtEl>
                                          <p:spTgt spid="2"/>
                                        </p:tgtEl>
                                      </p:cBhvr>
                                    </p:animEffect>
                                  </p:childTnLst>
                                </p:cTn>
                              </p:par>
                            </p:childTnLst>
                          </p:cTn>
                        </p:par>
                        <p:par>
                          <p:cTn id="72" fill="hold" nodeType="afterGroup">
                            <p:stCondLst>
                              <p:cond delay="4500"/>
                            </p:stCondLst>
                            <p:childTnLst>
                              <p:par>
                                <p:cTn id="73" presetID="2" presetClass="entr" presetSubtype="8" fill="hold" nodeType="afterEffect">
                                  <p:stCondLst>
                                    <p:cond delay="0"/>
                                  </p:stCondLst>
                                  <p:childTnLst>
                                    <p:set>
                                      <p:cBhvr>
                                        <p:cTn id="74" dur="1" fill="hold">
                                          <p:stCondLst>
                                            <p:cond delay="0"/>
                                          </p:stCondLst>
                                        </p:cTn>
                                        <p:tgtEl>
                                          <p:spTgt spid="34832"/>
                                        </p:tgtEl>
                                        <p:attrNameLst>
                                          <p:attrName>style.visibility</p:attrName>
                                        </p:attrNameLst>
                                      </p:cBhvr>
                                      <p:to>
                                        <p:strVal val="visible"/>
                                      </p:to>
                                    </p:set>
                                    <p:anim calcmode="lin" valueType="num">
                                      <p:cBhvr additive="base">
                                        <p:cTn id="75" dur="500" fill="hold"/>
                                        <p:tgtEl>
                                          <p:spTgt spid="34832"/>
                                        </p:tgtEl>
                                        <p:attrNameLst>
                                          <p:attrName>ppt_x</p:attrName>
                                        </p:attrNameLst>
                                      </p:cBhvr>
                                      <p:tavLst>
                                        <p:tav tm="0">
                                          <p:val>
                                            <p:strVal val="0-#ppt_w/2"/>
                                          </p:val>
                                        </p:tav>
                                        <p:tav tm="100000">
                                          <p:val>
                                            <p:strVal val="#ppt_x"/>
                                          </p:val>
                                        </p:tav>
                                      </p:tavLst>
                                    </p:anim>
                                    <p:anim calcmode="lin" valueType="num">
                                      <p:cBhvr additive="base">
                                        <p:cTn id="76" dur="500" fill="hold"/>
                                        <p:tgtEl>
                                          <p:spTgt spid="34832"/>
                                        </p:tgtEl>
                                        <p:attrNameLst>
                                          <p:attrName>ppt_y</p:attrName>
                                        </p:attrNameLst>
                                      </p:cBhvr>
                                      <p:tavLst>
                                        <p:tav tm="0">
                                          <p:val>
                                            <p:strVal val="#ppt_y"/>
                                          </p:val>
                                        </p:tav>
                                        <p:tav tm="100000">
                                          <p:val>
                                            <p:strVal val="#ppt_y"/>
                                          </p:val>
                                        </p:tav>
                                      </p:tavLst>
                                    </p:anim>
                                  </p:childTnLst>
                                </p:cTn>
                              </p:par>
                            </p:childTnLst>
                          </p:cTn>
                        </p:par>
                        <p:par>
                          <p:cTn id="77" fill="hold" nodeType="afterGroup">
                            <p:stCondLst>
                              <p:cond delay="5000"/>
                            </p:stCondLst>
                            <p:childTnLst>
                              <p:par>
                                <p:cTn id="78" presetID="10" presetClass="entr" presetSubtype="0" fill="hold" nodeType="afterEffect">
                                  <p:stCondLst>
                                    <p:cond delay="0"/>
                                  </p:stCondLst>
                                  <p:childTnLst>
                                    <p:set>
                                      <p:cBhvr>
                                        <p:cTn id="79" dur="1" fill="hold">
                                          <p:stCondLst>
                                            <p:cond delay="0"/>
                                          </p:stCondLst>
                                        </p:cTn>
                                        <p:tgtEl>
                                          <p:spTgt spid="8"/>
                                        </p:tgtEl>
                                        <p:attrNameLst>
                                          <p:attrName>style.visibility</p:attrName>
                                        </p:attrNameLst>
                                      </p:cBhvr>
                                      <p:to>
                                        <p:strVal val="visible"/>
                                      </p:to>
                                    </p:set>
                                    <p:anim calcmode="lin" valueType="num">
                                      <p:cBhvr>
                                        <p:cTn id="80" dur="300" fill="hold"/>
                                        <p:tgtEl>
                                          <p:spTgt spid="8"/>
                                        </p:tgtEl>
                                        <p:attrNameLst>
                                          <p:attrName>ppt_w</p:attrName>
                                        </p:attrNameLst>
                                      </p:cBhvr>
                                      <p:tavLst>
                                        <p:tav tm="0">
                                          <p:val>
                                            <p:fltVal val="0"/>
                                          </p:val>
                                        </p:tav>
                                        <p:tav tm="100000">
                                          <p:val>
                                            <p:strVal val="#ppt_w"/>
                                          </p:val>
                                        </p:tav>
                                      </p:tavLst>
                                    </p:anim>
                                    <p:anim calcmode="lin" valueType="num">
                                      <p:cBhvr>
                                        <p:cTn id="81" dur="300" fill="hold"/>
                                        <p:tgtEl>
                                          <p:spTgt spid="8"/>
                                        </p:tgtEl>
                                        <p:attrNameLst>
                                          <p:attrName>ppt_h</p:attrName>
                                        </p:attrNameLst>
                                      </p:cBhvr>
                                      <p:tavLst>
                                        <p:tav tm="0">
                                          <p:val>
                                            <p:fltVal val="0"/>
                                          </p:val>
                                        </p:tav>
                                        <p:tav tm="100000">
                                          <p:val>
                                            <p:strVal val="#ppt_h"/>
                                          </p:val>
                                        </p:tav>
                                      </p:tavLst>
                                    </p:anim>
                                    <p:animEffect transition="in" filter="fade">
                                      <p:cBhvr>
                                        <p:cTn id="82" dur="300"/>
                                        <p:tgtEl>
                                          <p:spTgt spid="8"/>
                                        </p:tgtEl>
                                      </p:cBhvr>
                                    </p:animEffect>
                                  </p:childTnLst>
                                </p:cTn>
                              </p:par>
                            </p:childTnLst>
                          </p:cTn>
                        </p:par>
                        <p:par>
                          <p:cTn id="83" fill="hold" nodeType="afterGroup">
                            <p:stCondLst>
                              <p:cond delay="5300"/>
                            </p:stCondLst>
                            <p:childTnLst>
                              <p:par>
                                <p:cTn id="84" presetID="22" presetClass="entr" presetSubtype="1" fill="hold" grpId="0" nodeType="afterEffect">
                                  <p:stCondLst>
                                    <p:cond delay="0"/>
                                  </p:stCondLst>
                                  <p:childTnLst>
                                    <p:set>
                                      <p:cBhvr>
                                        <p:cTn id="85" dur="1" fill="hold">
                                          <p:stCondLst>
                                            <p:cond delay="0"/>
                                          </p:stCondLst>
                                        </p:cTn>
                                        <p:tgtEl>
                                          <p:spTgt spid="3"/>
                                        </p:tgtEl>
                                        <p:attrNameLst>
                                          <p:attrName>style.visibility</p:attrName>
                                        </p:attrNameLst>
                                      </p:cBhvr>
                                      <p:to>
                                        <p:strVal val="visible"/>
                                      </p:to>
                                    </p:set>
                                    <p:animEffect transition="in" filter="wipe(up)">
                                      <p:cBhvr>
                                        <p:cTn id="8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p:bldP spid="34839" grpId="0"/>
      <p:bldP spid="34840" grpId="0"/>
      <p:bldP spid="2" grpId="0"/>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Box 54"/>
          <p:cNvSpPr txBox="1">
            <a:spLocks noChangeArrowheads="1"/>
          </p:cNvSpPr>
          <p:nvPr/>
        </p:nvSpPr>
        <p:spPr bwMode="auto">
          <a:xfrm>
            <a:off x="1330325" y="44450"/>
            <a:ext cx="50419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800">
                <a:solidFill>
                  <a:schemeClr val="accent2"/>
                </a:solidFill>
                <a:latin typeface="微软雅黑" pitchFamily="34" charset="-122"/>
              </a:rPr>
              <a:t>4.4</a:t>
            </a:r>
            <a:r>
              <a:rPr lang="zh-CN" altLang="en-US" sz="2800">
                <a:solidFill>
                  <a:schemeClr val="accent2"/>
                </a:solidFill>
                <a:latin typeface="微软雅黑" pitchFamily="34" charset="-122"/>
              </a:rPr>
              <a:t>请输入您的标题</a:t>
            </a:r>
          </a:p>
        </p:txBody>
      </p:sp>
      <p:sp>
        <p:nvSpPr>
          <p:cNvPr id="3" name="TextBox 55"/>
          <p:cNvSpPr txBox="1">
            <a:spLocks noChangeArrowheads="1"/>
          </p:cNvSpPr>
          <p:nvPr/>
        </p:nvSpPr>
        <p:spPr bwMode="auto">
          <a:xfrm>
            <a:off x="139700" y="106363"/>
            <a:ext cx="10652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altLang="zh-CN" sz="2000">
                <a:solidFill>
                  <a:schemeClr val="accent2"/>
                </a:solidFill>
                <a:ea typeface="宋体" pitchFamily="2" charset="-122"/>
              </a:rPr>
              <a:t>Part</a:t>
            </a:r>
            <a:r>
              <a:rPr lang="en-US" altLang="zh-CN">
                <a:solidFill>
                  <a:schemeClr val="accent2"/>
                </a:solidFill>
                <a:ea typeface="宋体" pitchFamily="2" charset="-122"/>
              </a:rPr>
              <a:t> 4</a:t>
            </a:r>
            <a:endParaRPr lang="zh-CN" altLang="en-US">
              <a:solidFill>
                <a:schemeClr val="accent2"/>
              </a:solidFill>
              <a:ea typeface="宋体" pitchFamily="2" charset="-122"/>
            </a:endParaRPr>
          </a:p>
        </p:txBody>
      </p:sp>
      <p:sp>
        <p:nvSpPr>
          <p:cNvPr id="35844" name="Freeform 14"/>
          <p:cNvSpPr>
            <a:spLocks noChangeArrowheads="1"/>
          </p:cNvSpPr>
          <p:nvPr/>
        </p:nvSpPr>
        <p:spPr bwMode="auto">
          <a:xfrm>
            <a:off x="1806575" y="2382838"/>
            <a:ext cx="298450" cy="344487"/>
          </a:xfrm>
          <a:custGeom>
            <a:avLst/>
            <a:gdLst>
              <a:gd name="T0" fmla="*/ 0 w 336"/>
              <a:gd name="T1" fmla="*/ 194 h 388"/>
              <a:gd name="T2" fmla="*/ 168 w 336"/>
              <a:gd name="T3" fmla="*/ 97 h 388"/>
              <a:gd name="T4" fmla="*/ 336 w 336"/>
              <a:gd name="T5" fmla="*/ 0 h 388"/>
              <a:gd name="T6" fmla="*/ 336 w 336"/>
              <a:gd name="T7" fmla="*/ 194 h 388"/>
              <a:gd name="T8" fmla="*/ 336 w 336"/>
              <a:gd name="T9" fmla="*/ 388 h 388"/>
              <a:gd name="T10" fmla="*/ 168 w 336"/>
              <a:gd name="T11" fmla="*/ 291 h 388"/>
              <a:gd name="T12" fmla="*/ 0 w 336"/>
              <a:gd name="T13" fmla="*/ 194 h 388"/>
            </a:gdLst>
            <a:ahLst/>
            <a:cxnLst>
              <a:cxn ang="0">
                <a:pos x="T0" y="T1"/>
              </a:cxn>
              <a:cxn ang="0">
                <a:pos x="T2" y="T3"/>
              </a:cxn>
              <a:cxn ang="0">
                <a:pos x="T4" y="T5"/>
              </a:cxn>
              <a:cxn ang="0">
                <a:pos x="T6" y="T7"/>
              </a:cxn>
              <a:cxn ang="0">
                <a:pos x="T8" y="T9"/>
              </a:cxn>
              <a:cxn ang="0">
                <a:pos x="T10" y="T11"/>
              </a:cxn>
              <a:cxn ang="0">
                <a:pos x="T12" y="T13"/>
              </a:cxn>
            </a:cxnLst>
            <a:rect l="0" t="0" r="r" b="b"/>
            <a:pathLst>
              <a:path w="336" h="388">
                <a:moveTo>
                  <a:pt x="0" y="194"/>
                </a:moveTo>
                <a:lnTo>
                  <a:pt x="168" y="97"/>
                </a:lnTo>
                <a:lnTo>
                  <a:pt x="336" y="0"/>
                </a:lnTo>
                <a:lnTo>
                  <a:pt x="336" y="194"/>
                </a:lnTo>
                <a:lnTo>
                  <a:pt x="336" y="388"/>
                </a:lnTo>
                <a:lnTo>
                  <a:pt x="168" y="291"/>
                </a:lnTo>
                <a:lnTo>
                  <a:pt x="0" y="19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45" name="Freeform 15"/>
          <p:cNvSpPr>
            <a:spLocks noChangeArrowheads="1"/>
          </p:cNvSpPr>
          <p:nvPr/>
        </p:nvSpPr>
        <p:spPr bwMode="auto">
          <a:xfrm>
            <a:off x="2016125" y="3044825"/>
            <a:ext cx="344488" cy="298450"/>
          </a:xfrm>
          <a:custGeom>
            <a:avLst/>
            <a:gdLst>
              <a:gd name="T0" fmla="*/ 0 w 388"/>
              <a:gd name="T1" fmla="*/ 336 h 336"/>
              <a:gd name="T2" fmla="*/ 97 w 388"/>
              <a:gd name="T3" fmla="*/ 168 h 336"/>
              <a:gd name="T4" fmla="*/ 194 w 388"/>
              <a:gd name="T5" fmla="*/ 0 h 336"/>
              <a:gd name="T6" fmla="*/ 291 w 388"/>
              <a:gd name="T7" fmla="*/ 168 h 336"/>
              <a:gd name="T8" fmla="*/ 388 w 388"/>
              <a:gd name="T9" fmla="*/ 336 h 336"/>
              <a:gd name="T10" fmla="*/ 194 w 388"/>
              <a:gd name="T11" fmla="*/ 336 h 336"/>
              <a:gd name="T12" fmla="*/ 0 w 388"/>
              <a:gd name="T13" fmla="*/ 336 h 336"/>
            </a:gdLst>
            <a:ahLst/>
            <a:cxnLst>
              <a:cxn ang="0">
                <a:pos x="T0" y="T1"/>
              </a:cxn>
              <a:cxn ang="0">
                <a:pos x="T2" y="T3"/>
              </a:cxn>
              <a:cxn ang="0">
                <a:pos x="T4" y="T5"/>
              </a:cxn>
              <a:cxn ang="0">
                <a:pos x="T6" y="T7"/>
              </a:cxn>
              <a:cxn ang="0">
                <a:pos x="T8" y="T9"/>
              </a:cxn>
              <a:cxn ang="0">
                <a:pos x="T10" y="T11"/>
              </a:cxn>
              <a:cxn ang="0">
                <a:pos x="T12" y="T13"/>
              </a:cxn>
            </a:cxnLst>
            <a:rect l="0" t="0" r="r" b="b"/>
            <a:pathLst>
              <a:path w="388" h="336">
                <a:moveTo>
                  <a:pt x="0" y="336"/>
                </a:moveTo>
                <a:lnTo>
                  <a:pt x="97" y="168"/>
                </a:lnTo>
                <a:lnTo>
                  <a:pt x="194" y="0"/>
                </a:lnTo>
                <a:lnTo>
                  <a:pt x="291" y="168"/>
                </a:lnTo>
                <a:lnTo>
                  <a:pt x="388" y="336"/>
                </a:lnTo>
                <a:lnTo>
                  <a:pt x="194" y="336"/>
                </a:lnTo>
                <a:lnTo>
                  <a:pt x="0" y="33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46" name="Freeform 16"/>
          <p:cNvSpPr>
            <a:spLocks noChangeArrowheads="1"/>
          </p:cNvSpPr>
          <p:nvPr/>
        </p:nvSpPr>
        <p:spPr bwMode="auto">
          <a:xfrm>
            <a:off x="2501900" y="3525838"/>
            <a:ext cx="298450" cy="344487"/>
          </a:xfrm>
          <a:custGeom>
            <a:avLst/>
            <a:gdLst>
              <a:gd name="T0" fmla="*/ 0 w 336"/>
              <a:gd name="T1" fmla="*/ 388 h 388"/>
              <a:gd name="T2" fmla="*/ 0 w 336"/>
              <a:gd name="T3" fmla="*/ 194 h 388"/>
              <a:gd name="T4" fmla="*/ 0 w 336"/>
              <a:gd name="T5" fmla="*/ 0 h 388"/>
              <a:gd name="T6" fmla="*/ 168 w 336"/>
              <a:gd name="T7" fmla="*/ 97 h 388"/>
              <a:gd name="T8" fmla="*/ 336 w 336"/>
              <a:gd name="T9" fmla="*/ 194 h 388"/>
              <a:gd name="T10" fmla="*/ 168 w 336"/>
              <a:gd name="T11" fmla="*/ 291 h 388"/>
              <a:gd name="T12" fmla="*/ 0 w 336"/>
              <a:gd name="T13" fmla="*/ 388 h 388"/>
            </a:gdLst>
            <a:ahLst/>
            <a:cxnLst>
              <a:cxn ang="0">
                <a:pos x="T0" y="T1"/>
              </a:cxn>
              <a:cxn ang="0">
                <a:pos x="T2" y="T3"/>
              </a:cxn>
              <a:cxn ang="0">
                <a:pos x="T4" y="T5"/>
              </a:cxn>
              <a:cxn ang="0">
                <a:pos x="T6" y="T7"/>
              </a:cxn>
              <a:cxn ang="0">
                <a:pos x="T8" y="T9"/>
              </a:cxn>
              <a:cxn ang="0">
                <a:pos x="T10" y="T11"/>
              </a:cxn>
              <a:cxn ang="0">
                <a:pos x="T12" y="T13"/>
              </a:cxn>
            </a:cxnLst>
            <a:rect l="0" t="0" r="r" b="b"/>
            <a:pathLst>
              <a:path w="336" h="388">
                <a:moveTo>
                  <a:pt x="0" y="388"/>
                </a:moveTo>
                <a:lnTo>
                  <a:pt x="0" y="194"/>
                </a:lnTo>
                <a:lnTo>
                  <a:pt x="0" y="0"/>
                </a:lnTo>
                <a:lnTo>
                  <a:pt x="168" y="97"/>
                </a:lnTo>
                <a:lnTo>
                  <a:pt x="336" y="194"/>
                </a:lnTo>
                <a:lnTo>
                  <a:pt x="168" y="291"/>
                </a:lnTo>
                <a:lnTo>
                  <a:pt x="0" y="38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47" name="Freeform 17"/>
          <p:cNvSpPr>
            <a:spLocks noChangeArrowheads="1"/>
          </p:cNvSpPr>
          <p:nvPr/>
        </p:nvSpPr>
        <p:spPr bwMode="auto">
          <a:xfrm>
            <a:off x="3100388" y="3781425"/>
            <a:ext cx="344487" cy="298450"/>
          </a:xfrm>
          <a:custGeom>
            <a:avLst/>
            <a:gdLst>
              <a:gd name="T0" fmla="*/ 194 w 388"/>
              <a:gd name="T1" fmla="*/ 336 h 336"/>
              <a:gd name="T2" fmla="*/ 97 w 388"/>
              <a:gd name="T3" fmla="*/ 168 h 336"/>
              <a:gd name="T4" fmla="*/ 0 w 388"/>
              <a:gd name="T5" fmla="*/ 0 h 336"/>
              <a:gd name="T6" fmla="*/ 194 w 388"/>
              <a:gd name="T7" fmla="*/ 0 h 336"/>
              <a:gd name="T8" fmla="*/ 388 w 388"/>
              <a:gd name="T9" fmla="*/ 0 h 336"/>
              <a:gd name="T10" fmla="*/ 291 w 388"/>
              <a:gd name="T11" fmla="*/ 168 h 336"/>
              <a:gd name="T12" fmla="*/ 194 w 388"/>
              <a:gd name="T13" fmla="*/ 336 h 336"/>
            </a:gdLst>
            <a:ahLst/>
            <a:cxnLst>
              <a:cxn ang="0">
                <a:pos x="T0" y="T1"/>
              </a:cxn>
              <a:cxn ang="0">
                <a:pos x="T2" y="T3"/>
              </a:cxn>
              <a:cxn ang="0">
                <a:pos x="T4" y="T5"/>
              </a:cxn>
              <a:cxn ang="0">
                <a:pos x="T6" y="T7"/>
              </a:cxn>
              <a:cxn ang="0">
                <a:pos x="T8" y="T9"/>
              </a:cxn>
              <a:cxn ang="0">
                <a:pos x="T10" y="T11"/>
              </a:cxn>
              <a:cxn ang="0">
                <a:pos x="T12" y="T13"/>
              </a:cxn>
            </a:cxnLst>
            <a:rect l="0" t="0" r="r" b="b"/>
            <a:pathLst>
              <a:path w="388" h="336">
                <a:moveTo>
                  <a:pt x="194" y="336"/>
                </a:moveTo>
                <a:lnTo>
                  <a:pt x="97" y="168"/>
                </a:lnTo>
                <a:lnTo>
                  <a:pt x="0" y="0"/>
                </a:lnTo>
                <a:lnTo>
                  <a:pt x="194" y="0"/>
                </a:lnTo>
                <a:lnTo>
                  <a:pt x="388" y="0"/>
                </a:lnTo>
                <a:lnTo>
                  <a:pt x="291" y="168"/>
                </a:lnTo>
                <a:lnTo>
                  <a:pt x="194" y="33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48" name="Freeform 18"/>
          <p:cNvSpPr>
            <a:spLocks noChangeArrowheads="1"/>
          </p:cNvSpPr>
          <p:nvPr/>
        </p:nvSpPr>
        <p:spPr bwMode="auto">
          <a:xfrm>
            <a:off x="3775075" y="3540125"/>
            <a:ext cx="298450" cy="344488"/>
          </a:xfrm>
          <a:custGeom>
            <a:avLst/>
            <a:gdLst>
              <a:gd name="T0" fmla="*/ 336 w 336"/>
              <a:gd name="T1" fmla="*/ 388 h 388"/>
              <a:gd name="T2" fmla="*/ 168 w 336"/>
              <a:gd name="T3" fmla="*/ 291 h 388"/>
              <a:gd name="T4" fmla="*/ 0 w 336"/>
              <a:gd name="T5" fmla="*/ 194 h 388"/>
              <a:gd name="T6" fmla="*/ 168 w 336"/>
              <a:gd name="T7" fmla="*/ 97 h 388"/>
              <a:gd name="T8" fmla="*/ 336 w 336"/>
              <a:gd name="T9" fmla="*/ 0 h 388"/>
              <a:gd name="T10" fmla="*/ 336 w 336"/>
              <a:gd name="T11" fmla="*/ 194 h 388"/>
              <a:gd name="T12" fmla="*/ 336 w 336"/>
              <a:gd name="T13" fmla="*/ 388 h 388"/>
            </a:gdLst>
            <a:ahLst/>
            <a:cxnLst>
              <a:cxn ang="0">
                <a:pos x="T0" y="T1"/>
              </a:cxn>
              <a:cxn ang="0">
                <a:pos x="T2" y="T3"/>
              </a:cxn>
              <a:cxn ang="0">
                <a:pos x="T4" y="T5"/>
              </a:cxn>
              <a:cxn ang="0">
                <a:pos x="T6" y="T7"/>
              </a:cxn>
              <a:cxn ang="0">
                <a:pos x="T8" y="T9"/>
              </a:cxn>
              <a:cxn ang="0">
                <a:pos x="T10" y="T11"/>
              </a:cxn>
              <a:cxn ang="0">
                <a:pos x="T12" y="T13"/>
              </a:cxn>
            </a:cxnLst>
            <a:rect l="0" t="0" r="r" b="b"/>
            <a:pathLst>
              <a:path w="336" h="388">
                <a:moveTo>
                  <a:pt x="336" y="388"/>
                </a:moveTo>
                <a:lnTo>
                  <a:pt x="168" y="291"/>
                </a:lnTo>
                <a:lnTo>
                  <a:pt x="0" y="194"/>
                </a:lnTo>
                <a:lnTo>
                  <a:pt x="168" y="97"/>
                </a:lnTo>
                <a:lnTo>
                  <a:pt x="336" y="0"/>
                </a:lnTo>
                <a:lnTo>
                  <a:pt x="336" y="194"/>
                </a:lnTo>
                <a:lnTo>
                  <a:pt x="336" y="38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49" name="Freeform 19"/>
          <p:cNvSpPr>
            <a:spLocks noChangeArrowheads="1"/>
          </p:cNvSpPr>
          <p:nvPr/>
        </p:nvSpPr>
        <p:spPr bwMode="auto">
          <a:xfrm>
            <a:off x="4260850" y="3036888"/>
            <a:ext cx="344488" cy="298450"/>
          </a:xfrm>
          <a:custGeom>
            <a:avLst/>
            <a:gdLst>
              <a:gd name="T0" fmla="*/ 388 w 388"/>
              <a:gd name="T1" fmla="*/ 336 h 336"/>
              <a:gd name="T2" fmla="*/ 194 w 388"/>
              <a:gd name="T3" fmla="*/ 336 h 336"/>
              <a:gd name="T4" fmla="*/ 0 w 388"/>
              <a:gd name="T5" fmla="*/ 336 h 336"/>
              <a:gd name="T6" fmla="*/ 97 w 388"/>
              <a:gd name="T7" fmla="*/ 168 h 336"/>
              <a:gd name="T8" fmla="*/ 194 w 388"/>
              <a:gd name="T9" fmla="*/ 0 h 336"/>
              <a:gd name="T10" fmla="*/ 291 w 388"/>
              <a:gd name="T11" fmla="*/ 168 h 336"/>
              <a:gd name="T12" fmla="*/ 388 w 388"/>
              <a:gd name="T13" fmla="*/ 336 h 336"/>
            </a:gdLst>
            <a:ahLst/>
            <a:cxnLst>
              <a:cxn ang="0">
                <a:pos x="T0" y="T1"/>
              </a:cxn>
              <a:cxn ang="0">
                <a:pos x="T2" y="T3"/>
              </a:cxn>
              <a:cxn ang="0">
                <a:pos x="T4" y="T5"/>
              </a:cxn>
              <a:cxn ang="0">
                <a:pos x="T6" y="T7"/>
              </a:cxn>
              <a:cxn ang="0">
                <a:pos x="T8" y="T9"/>
              </a:cxn>
              <a:cxn ang="0">
                <a:pos x="T10" y="T11"/>
              </a:cxn>
              <a:cxn ang="0">
                <a:pos x="T12" y="T13"/>
              </a:cxn>
            </a:cxnLst>
            <a:rect l="0" t="0" r="r" b="b"/>
            <a:pathLst>
              <a:path w="388" h="336">
                <a:moveTo>
                  <a:pt x="388" y="336"/>
                </a:moveTo>
                <a:lnTo>
                  <a:pt x="194" y="336"/>
                </a:lnTo>
                <a:lnTo>
                  <a:pt x="0" y="336"/>
                </a:lnTo>
                <a:lnTo>
                  <a:pt x="97" y="168"/>
                </a:lnTo>
                <a:lnTo>
                  <a:pt x="194" y="0"/>
                </a:lnTo>
                <a:lnTo>
                  <a:pt x="291" y="168"/>
                </a:lnTo>
                <a:lnTo>
                  <a:pt x="388" y="33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50" name="Freeform 20"/>
          <p:cNvSpPr>
            <a:spLocks noChangeArrowheads="1"/>
          </p:cNvSpPr>
          <p:nvPr/>
        </p:nvSpPr>
        <p:spPr bwMode="auto">
          <a:xfrm>
            <a:off x="4510088" y="2379663"/>
            <a:ext cx="298450" cy="344487"/>
          </a:xfrm>
          <a:custGeom>
            <a:avLst/>
            <a:gdLst>
              <a:gd name="T0" fmla="*/ 336 w 336"/>
              <a:gd name="T1" fmla="*/ 194 h 388"/>
              <a:gd name="T2" fmla="*/ 168 w 336"/>
              <a:gd name="T3" fmla="*/ 291 h 388"/>
              <a:gd name="T4" fmla="*/ 0 w 336"/>
              <a:gd name="T5" fmla="*/ 388 h 388"/>
              <a:gd name="T6" fmla="*/ 0 w 336"/>
              <a:gd name="T7" fmla="*/ 194 h 388"/>
              <a:gd name="T8" fmla="*/ 0 w 336"/>
              <a:gd name="T9" fmla="*/ 0 h 388"/>
              <a:gd name="T10" fmla="*/ 168 w 336"/>
              <a:gd name="T11" fmla="*/ 97 h 388"/>
              <a:gd name="T12" fmla="*/ 336 w 336"/>
              <a:gd name="T13" fmla="*/ 194 h 388"/>
            </a:gdLst>
            <a:ahLst/>
            <a:cxnLst>
              <a:cxn ang="0">
                <a:pos x="T0" y="T1"/>
              </a:cxn>
              <a:cxn ang="0">
                <a:pos x="T2" y="T3"/>
              </a:cxn>
              <a:cxn ang="0">
                <a:pos x="T4" y="T5"/>
              </a:cxn>
              <a:cxn ang="0">
                <a:pos x="T6" y="T7"/>
              </a:cxn>
              <a:cxn ang="0">
                <a:pos x="T8" y="T9"/>
              </a:cxn>
              <a:cxn ang="0">
                <a:pos x="T10" y="T11"/>
              </a:cxn>
              <a:cxn ang="0">
                <a:pos x="T12" y="T13"/>
              </a:cxn>
            </a:cxnLst>
            <a:rect l="0" t="0" r="r" b="b"/>
            <a:pathLst>
              <a:path w="336" h="388">
                <a:moveTo>
                  <a:pt x="336" y="194"/>
                </a:moveTo>
                <a:lnTo>
                  <a:pt x="168" y="291"/>
                </a:lnTo>
                <a:lnTo>
                  <a:pt x="0" y="388"/>
                </a:lnTo>
                <a:lnTo>
                  <a:pt x="0" y="194"/>
                </a:lnTo>
                <a:lnTo>
                  <a:pt x="0" y="0"/>
                </a:lnTo>
                <a:lnTo>
                  <a:pt x="168" y="97"/>
                </a:lnTo>
                <a:lnTo>
                  <a:pt x="336" y="19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35851" name="组合 43"/>
          <p:cNvGrpSpPr>
            <a:grpSpLocks/>
          </p:cNvGrpSpPr>
          <p:nvPr/>
        </p:nvGrpSpPr>
        <p:grpSpPr bwMode="auto">
          <a:xfrm>
            <a:off x="2254250" y="1535113"/>
            <a:ext cx="2058988" cy="2060575"/>
            <a:chOff x="0" y="0"/>
            <a:chExt cx="2058988" cy="2060575"/>
          </a:xfrm>
        </p:grpSpPr>
        <p:sp>
          <p:nvSpPr>
            <p:cNvPr id="5" name="Oval 6"/>
            <p:cNvSpPr>
              <a:spLocks noChangeArrowheads="1"/>
            </p:cNvSpPr>
            <p:nvPr/>
          </p:nvSpPr>
          <p:spPr bwMode="auto">
            <a:xfrm>
              <a:off x="0" y="0"/>
              <a:ext cx="2058988" cy="2060575"/>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accent2"/>
                </a:solidFill>
                <a:latin typeface="微软雅黑" pitchFamily="34" charset="-122"/>
              </a:endParaRPr>
            </a:p>
          </p:txBody>
        </p:sp>
        <p:sp>
          <p:nvSpPr>
            <p:cNvPr id="35852" name="TextBox 45"/>
            <p:cNvSpPr txBox="1">
              <a:spLocks noChangeArrowheads="1"/>
            </p:cNvSpPr>
            <p:nvPr/>
          </p:nvSpPr>
          <p:spPr bwMode="auto">
            <a:xfrm>
              <a:off x="272233" y="788928"/>
              <a:ext cx="149229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000">
                  <a:solidFill>
                    <a:schemeClr val="accent2"/>
                  </a:solidFill>
                  <a:latin typeface="微软雅黑" pitchFamily="34" charset="-122"/>
                </a:rPr>
                <a:t>核心系统</a:t>
              </a:r>
            </a:p>
          </p:txBody>
        </p:sp>
      </p:grpSp>
      <p:grpSp>
        <p:nvGrpSpPr>
          <p:cNvPr id="35854" name="组合 46"/>
          <p:cNvGrpSpPr>
            <a:grpSpLocks/>
          </p:cNvGrpSpPr>
          <p:nvPr/>
        </p:nvGrpSpPr>
        <p:grpSpPr bwMode="auto">
          <a:xfrm>
            <a:off x="4864100" y="2122488"/>
            <a:ext cx="981075" cy="979487"/>
            <a:chOff x="0" y="0"/>
            <a:chExt cx="981075" cy="979488"/>
          </a:xfrm>
        </p:grpSpPr>
        <p:sp>
          <p:nvSpPr>
            <p:cNvPr id="10" name="Freeform 7"/>
            <p:cNvSpPr>
              <a:spLocks noChangeArrowheads="1"/>
            </p:cNvSpPr>
            <p:nvPr/>
          </p:nvSpPr>
          <p:spPr bwMode="auto">
            <a:xfrm>
              <a:off x="0" y="0"/>
              <a:ext cx="981075" cy="979488"/>
            </a:xfrm>
            <a:custGeom>
              <a:avLst/>
              <a:gdLst>
                <a:gd name="T0" fmla="*/ 429 w 1106"/>
                <a:gd name="T1" fmla="*/ 68 h 1105"/>
                <a:gd name="T2" fmla="*/ 1038 w 1106"/>
                <a:gd name="T3" fmla="*/ 429 h 1105"/>
                <a:gd name="T4" fmla="*/ 677 w 1106"/>
                <a:gd name="T5" fmla="*/ 1037 h 1105"/>
                <a:gd name="T6" fmla="*/ 69 w 1106"/>
                <a:gd name="T7" fmla="*/ 677 h 1105"/>
                <a:gd name="T8" fmla="*/ 429 w 1106"/>
                <a:gd name="T9" fmla="*/ 68 h 1105"/>
              </a:gdLst>
              <a:ahLst/>
              <a:cxnLst>
                <a:cxn ang="0">
                  <a:pos x="T0" y="T1"/>
                </a:cxn>
                <a:cxn ang="0">
                  <a:pos x="T2" y="T3"/>
                </a:cxn>
                <a:cxn ang="0">
                  <a:pos x="T4" y="T5"/>
                </a:cxn>
                <a:cxn ang="0">
                  <a:pos x="T6" y="T7"/>
                </a:cxn>
                <a:cxn ang="0">
                  <a:pos x="T8" y="T9"/>
                </a:cxn>
              </a:cxnLst>
              <a:rect l="0" t="0" r="r" b="b"/>
              <a:pathLst>
                <a:path w="1106" h="1105">
                  <a:moveTo>
                    <a:pt x="429" y="68"/>
                  </a:moveTo>
                  <a:cubicBezTo>
                    <a:pt x="697" y="0"/>
                    <a:pt x="969" y="161"/>
                    <a:pt x="1038" y="429"/>
                  </a:cubicBezTo>
                  <a:cubicBezTo>
                    <a:pt x="1106" y="696"/>
                    <a:pt x="945" y="968"/>
                    <a:pt x="677" y="1037"/>
                  </a:cubicBezTo>
                  <a:cubicBezTo>
                    <a:pt x="410" y="1105"/>
                    <a:pt x="137" y="944"/>
                    <a:pt x="69" y="677"/>
                  </a:cubicBezTo>
                  <a:cubicBezTo>
                    <a:pt x="0" y="409"/>
                    <a:pt x="162" y="137"/>
                    <a:pt x="429" y="6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55" name="TextBox 48"/>
            <p:cNvSpPr txBox="1">
              <a:spLocks noChangeArrowheads="1"/>
            </p:cNvSpPr>
            <p:nvPr/>
          </p:nvSpPr>
          <p:spPr bwMode="auto">
            <a:xfrm>
              <a:off x="79653" y="146564"/>
              <a:ext cx="77314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a:solidFill>
                    <a:schemeClr val="accent2"/>
                  </a:solidFill>
                  <a:latin typeface="微软雅黑" pitchFamily="34" charset="-122"/>
                </a:rPr>
                <a:t>子系统七</a:t>
              </a:r>
            </a:p>
          </p:txBody>
        </p:sp>
      </p:grpSp>
      <p:grpSp>
        <p:nvGrpSpPr>
          <p:cNvPr id="35857" name="组合 49"/>
          <p:cNvGrpSpPr>
            <a:grpSpLocks/>
          </p:cNvGrpSpPr>
          <p:nvPr/>
        </p:nvGrpSpPr>
        <p:grpSpPr bwMode="auto">
          <a:xfrm>
            <a:off x="4572000" y="3151188"/>
            <a:ext cx="987425" cy="987425"/>
            <a:chOff x="0" y="0"/>
            <a:chExt cx="987425" cy="987425"/>
          </a:xfrm>
        </p:grpSpPr>
        <p:sp>
          <p:nvSpPr>
            <p:cNvPr id="11" name="Freeform 8"/>
            <p:cNvSpPr>
              <a:spLocks noChangeArrowheads="1"/>
            </p:cNvSpPr>
            <p:nvPr/>
          </p:nvSpPr>
          <p:spPr bwMode="auto">
            <a:xfrm>
              <a:off x="0" y="0"/>
              <a:ext cx="987425" cy="987425"/>
            </a:xfrm>
            <a:custGeom>
              <a:avLst/>
              <a:gdLst>
                <a:gd name="T0" fmla="*/ 691 w 1112"/>
                <a:gd name="T1" fmla="*/ 75 h 1112"/>
                <a:gd name="T2" fmla="*/ 1037 w 1112"/>
                <a:gd name="T3" fmla="*/ 691 h 1112"/>
                <a:gd name="T4" fmla="*/ 421 w 1112"/>
                <a:gd name="T5" fmla="*/ 1038 h 1112"/>
                <a:gd name="T6" fmla="*/ 74 w 1112"/>
                <a:gd name="T7" fmla="*/ 421 h 1112"/>
                <a:gd name="T8" fmla="*/ 691 w 1112"/>
                <a:gd name="T9" fmla="*/ 75 h 1112"/>
              </a:gdLst>
              <a:ahLst/>
              <a:cxnLst>
                <a:cxn ang="0">
                  <a:pos x="T0" y="T1"/>
                </a:cxn>
                <a:cxn ang="0">
                  <a:pos x="T2" y="T3"/>
                </a:cxn>
                <a:cxn ang="0">
                  <a:pos x="T4" y="T5"/>
                </a:cxn>
                <a:cxn ang="0">
                  <a:pos x="T6" y="T7"/>
                </a:cxn>
                <a:cxn ang="0">
                  <a:pos x="T8" y="T9"/>
                </a:cxn>
              </a:cxnLst>
              <a:rect l="0" t="0" r="r" b="b"/>
              <a:pathLst>
                <a:path w="1112" h="1112">
                  <a:moveTo>
                    <a:pt x="691" y="75"/>
                  </a:moveTo>
                  <a:cubicBezTo>
                    <a:pt x="956" y="149"/>
                    <a:pt x="1112" y="425"/>
                    <a:pt x="1037" y="691"/>
                  </a:cubicBezTo>
                  <a:cubicBezTo>
                    <a:pt x="963" y="957"/>
                    <a:pt x="687" y="1112"/>
                    <a:pt x="421" y="1038"/>
                  </a:cubicBezTo>
                  <a:cubicBezTo>
                    <a:pt x="155" y="963"/>
                    <a:pt x="0" y="687"/>
                    <a:pt x="74" y="421"/>
                  </a:cubicBezTo>
                  <a:cubicBezTo>
                    <a:pt x="149" y="156"/>
                    <a:pt x="425" y="0"/>
                    <a:pt x="691" y="75"/>
                  </a:cubicBezTo>
                  <a:close/>
                </a:path>
              </a:pathLst>
            </a:custGeom>
            <a:solidFill>
              <a:srgbClr val="00AA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58" name="TextBox 51"/>
            <p:cNvSpPr txBox="1">
              <a:spLocks noChangeArrowheads="1"/>
            </p:cNvSpPr>
            <p:nvPr/>
          </p:nvSpPr>
          <p:spPr bwMode="auto">
            <a:xfrm>
              <a:off x="26660" y="173283"/>
              <a:ext cx="94169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a:solidFill>
                    <a:schemeClr val="accent2"/>
                  </a:solidFill>
                  <a:latin typeface="微软雅黑" pitchFamily="34" charset="-122"/>
                </a:rPr>
                <a:t>子系统六</a:t>
              </a:r>
            </a:p>
          </p:txBody>
        </p:sp>
      </p:grpSp>
      <p:grpSp>
        <p:nvGrpSpPr>
          <p:cNvPr id="35860" name="组合 52"/>
          <p:cNvGrpSpPr>
            <a:grpSpLocks/>
          </p:cNvGrpSpPr>
          <p:nvPr/>
        </p:nvGrpSpPr>
        <p:grpSpPr bwMode="auto">
          <a:xfrm>
            <a:off x="3810000" y="3905250"/>
            <a:ext cx="976313" cy="977900"/>
            <a:chOff x="0" y="0"/>
            <a:chExt cx="976313" cy="977900"/>
          </a:xfrm>
        </p:grpSpPr>
        <p:sp>
          <p:nvSpPr>
            <p:cNvPr id="12" name="Freeform 9"/>
            <p:cNvSpPr>
              <a:spLocks noChangeArrowheads="1"/>
            </p:cNvSpPr>
            <p:nvPr/>
          </p:nvSpPr>
          <p:spPr bwMode="auto">
            <a:xfrm>
              <a:off x="0" y="0"/>
              <a:ext cx="976313" cy="977900"/>
            </a:xfrm>
            <a:custGeom>
              <a:avLst/>
              <a:gdLst>
                <a:gd name="T0" fmla="*/ 908 w 1101"/>
                <a:gd name="T1" fmla="*/ 201 h 1101"/>
                <a:gd name="T2" fmla="*/ 900 w 1101"/>
                <a:gd name="T3" fmla="*/ 908 h 1101"/>
                <a:gd name="T4" fmla="*/ 193 w 1101"/>
                <a:gd name="T5" fmla="*/ 900 h 1101"/>
                <a:gd name="T6" fmla="*/ 201 w 1101"/>
                <a:gd name="T7" fmla="*/ 193 h 1101"/>
                <a:gd name="T8" fmla="*/ 908 w 1101"/>
                <a:gd name="T9" fmla="*/ 201 h 1101"/>
              </a:gdLst>
              <a:ahLst/>
              <a:cxnLst>
                <a:cxn ang="0">
                  <a:pos x="T0" y="T1"/>
                </a:cxn>
                <a:cxn ang="0">
                  <a:pos x="T2" y="T3"/>
                </a:cxn>
                <a:cxn ang="0">
                  <a:pos x="T4" y="T5"/>
                </a:cxn>
                <a:cxn ang="0">
                  <a:pos x="T6" y="T7"/>
                </a:cxn>
                <a:cxn ang="0">
                  <a:pos x="T8" y="T9"/>
                </a:cxn>
              </a:cxnLst>
              <a:rect l="0" t="0" r="r" b="b"/>
              <a:pathLst>
                <a:path w="1101" h="1101">
                  <a:moveTo>
                    <a:pt x="908" y="201"/>
                  </a:moveTo>
                  <a:cubicBezTo>
                    <a:pt x="1101" y="398"/>
                    <a:pt x="1097" y="715"/>
                    <a:pt x="900" y="908"/>
                  </a:cubicBezTo>
                  <a:cubicBezTo>
                    <a:pt x="703" y="1101"/>
                    <a:pt x="386" y="1098"/>
                    <a:pt x="193" y="900"/>
                  </a:cubicBezTo>
                  <a:cubicBezTo>
                    <a:pt x="0" y="703"/>
                    <a:pt x="3" y="386"/>
                    <a:pt x="201" y="193"/>
                  </a:cubicBezTo>
                  <a:cubicBezTo>
                    <a:pt x="398" y="0"/>
                    <a:pt x="715" y="4"/>
                    <a:pt x="908" y="20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61" name="TextBox 56"/>
            <p:cNvSpPr txBox="1">
              <a:spLocks noChangeArrowheads="1"/>
            </p:cNvSpPr>
            <p:nvPr/>
          </p:nvSpPr>
          <p:spPr bwMode="auto">
            <a:xfrm>
              <a:off x="47753" y="190246"/>
              <a:ext cx="91096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a:solidFill>
                    <a:schemeClr val="accent2"/>
                  </a:solidFill>
                  <a:latin typeface="微软雅黑" pitchFamily="34" charset="-122"/>
                </a:rPr>
                <a:t>子系统五</a:t>
              </a:r>
            </a:p>
          </p:txBody>
        </p:sp>
      </p:grpSp>
      <p:grpSp>
        <p:nvGrpSpPr>
          <p:cNvPr id="35863" name="组合 57"/>
          <p:cNvGrpSpPr>
            <a:grpSpLocks/>
          </p:cNvGrpSpPr>
          <p:nvPr/>
        </p:nvGrpSpPr>
        <p:grpSpPr bwMode="auto">
          <a:xfrm>
            <a:off x="2768600" y="4168775"/>
            <a:ext cx="981075" cy="981075"/>
            <a:chOff x="0" y="0"/>
            <a:chExt cx="981075" cy="981075"/>
          </a:xfrm>
        </p:grpSpPr>
        <p:sp>
          <p:nvSpPr>
            <p:cNvPr id="13" name="Freeform 10"/>
            <p:cNvSpPr>
              <a:spLocks noChangeArrowheads="1"/>
            </p:cNvSpPr>
            <p:nvPr/>
          </p:nvSpPr>
          <p:spPr bwMode="auto">
            <a:xfrm>
              <a:off x="0" y="0"/>
              <a:ext cx="981075" cy="981075"/>
            </a:xfrm>
            <a:custGeom>
              <a:avLst/>
              <a:gdLst>
                <a:gd name="T0" fmla="*/ 1037 w 1105"/>
                <a:gd name="T1" fmla="*/ 429 h 1106"/>
                <a:gd name="T2" fmla="*/ 676 w 1105"/>
                <a:gd name="T3" fmla="*/ 1037 h 1106"/>
                <a:gd name="T4" fmla="*/ 68 w 1105"/>
                <a:gd name="T5" fmla="*/ 677 h 1106"/>
                <a:gd name="T6" fmla="*/ 428 w 1105"/>
                <a:gd name="T7" fmla="*/ 68 h 1106"/>
                <a:gd name="T8" fmla="*/ 1037 w 1105"/>
                <a:gd name="T9" fmla="*/ 429 h 1106"/>
              </a:gdLst>
              <a:ahLst/>
              <a:cxnLst>
                <a:cxn ang="0">
                  <a:pos x="T0" y="T1"/>
                </a:cxn>
                <a:cxn ang="0">
                  <a:pos x="T2" y="T3"/>
                </a:cxn>
                <a:cxn ang="0">
                  <a:pos x="T4" y="T5"/>
                </a:cxn>
                <a:cxn ang="0">
                  <a:pos x="T6" y="T7"/>
                </a:cxn>
                <a:cxn ang="0">
                  <a:pos x="T8" y="T9"/>
                </a:cxn>
              </a:cxnLst>
              <a:rect l="0" t="0" r="r" b="b"/>
              <a:pathLst>
                <a:path w="1105" h="1106">
                  <a:moveTo>
                    <a:pt x="1037" y="429"/>
                  </a:moveTo>
                  <a:cubicBezTo>
                    <a:pt x="1105" y="696"/>
                    <a:pt x="944" y="969"/>
                    <a:pt x="676" y="1037"/>
                  </a:cubicBezTo>
                  <a:cubicBezTo>
                    <a:pt x="409" y="1106"/>
                    <a:pt x="137" y="944"/>
                    <a:pt x="68" y="677"/>
                  </a:cubicBezTo>
                  <a:cubicBezTo>
                    <a:pt x="0" y="409"/>
                    <a:pt x="161" y="137"/>
                    <a:pt x="428" y="68"/>
                  </a:cubicBezTo>
                  <a:cubicBezTo>
                    <a:pt x="696" y="0"/>
                    <a:pt x="968" y="161"/>
                    <a:pt x="1037" y="429"/>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64" name="TextBox 59"/>
            <p:cNvSpPr txBox="1">
              <a:spLocks noChangeArrowheads="1"/>
            </p:cNvSpPr>
            <p:nvPr/>
          </p:nvSpPr>
          <p:spPr bwMode="auto">
            <a:xfrm>
              <a:off x="33994" y="165305"/>
              <a:ext cx="88684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a:solidFill>
                    <a:schemeClr val="accent2"/>
                  </a:solidFill>
                  <a:latin typeface="微软雅黑" pitchFamily="34" charset="-122"/>
                </a:rPr>
                <a:t>子系统四</a:t>
              </a:r>
            </a:p>
          </p:txBody>
        </p:sp>
      </p:grpSp>
      <p:grpSp>
        <p:nvGrpSpPr>
          <p:cNvPr id="35866" name="组合 60"/>
          <p:cNvGrpSpPr>
            <a:grpSpLocks/>
          </p:cNvGrpSpPr>
          <p:nvPr/>
        </p:nvGrpSpPr>
        <p:grpSpPr bwMode="auto">
          <a:xfrm>
            <a:off x="1733550" y="3876675"/>
            <a:ext cx="987425" cy="985838"/>
            <a:chOff x="0" y="0"/>
            <a:chExt cx="987425" cy="985838"/>
          </a:xfrm>
        </p:grpSpPr>
        <p:sp>
          <p:nvSpPr>
            <p:cNvPr id="14" name="Freeform 11"/>
            <p:cNvSpPr>
              <a:spLocks noChangeArrowheads="1"/>
            </p:cNvSpPr>
            <p:nvPr/>
          </p:nvSpPr>
          <p:spPr bwMode="auto">
            <a:xfrm>
              <a:off x="0" y="0"/>
              <a:ext cx="987425" cy="985838"/>
            </a:xfrm>
            <a:custGeom>
              <a:avLst/>
              <a:gdLst>
                <a:gd name="T0" fmla="*/ 1037 w 1112"/>
                <a:gd name="T1" fmla="*/ 691 h 1112"/>
                <a:gd name="T2" fmla="*/ 421 w 1112"/>
                <a:gd name="T3" fmla="*/ 1038 h 1112"/>
                <a:gd name="T4" fmla="*/ 74 w 1112"/>
                <a:gd name="T5" fmla="*/ 422 h 1112"/>
                <a:gd name="T6" fmla="*/ 691 w 1112"/>
                <a:gd name="T7" fmla="*/ 75 h 1112"/>
                <a:gd name="T8" fmla="*/ 1037 w 1112"/>
                <a:gd name="T9" fmla="*/ 691 h 1112"/>
              </a:gdLst>
              <a:ahLst/>
              <a:cxnLst>
                <a:cxn ang="0">
                  <a:pos x="T0" y="T1"/>
                </a:cxn>
                <a:cxn ang="0">
                  <a:pos x="T2" y="T3"/>
                </a:cxn>
                <a:cxn ang="0">
                  <a:pos x="T4" y="T5"/>
                </a:cxn>
                <a:cxn ang="0">
                  <a:pos x="T6" y="T7"/>
                </a:cxn>
                <a:cxn ang="0">
                  <a:pos x="T8" y="T9"/>
                </a:cxn>
              </a:cxnLst>
              <a:rect l="0" t="0" r="r" b="b"/>
              <a:pathLst>
                <a:path w="1112" h="1112">
                  <a:moveTo>
                    <a:pt x="1037" y="691"/>
                  </a:moveTo>
                  <a:cubicBezTo>
                    <a:pt x="963" y="957"/>
                    <a:pt x="687" y="1112"/>
                    <a:pt x="421" y="1038"/>
                  </a:cubicBezTo>
                  <a:cubicBezTo>
                    <a:pt x="155" y="964"/>
                    <a:pt x="0" y="688"/>
                    <a:pt x="74" y="422"/>
                  </a:cubicBezTo>
                  <a:cubicBezTo>
                    <a:pt x="149" y="156"/>
                    <a:pt x="425" y="0"/>
                    <a:pt x="691" y="75"/>
                  </a:cubicBezTo>
                  <a:cubicBezTo>
                    <a:pt x="956" y="149"/>
                    <a:pt x="1112" y="425"/>
                    <a:pt x="1037" y="69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67" name="TextBox 62"/>
            <p:cNvSpPr txBox="1">
              <a:spLocks noChangeArrowheads="1"/>
            </p:cNvSpPr>
            <p:nvPr/>
          </p:nvSpPr>
          <p:spPr bwMode="auto">
            <a:xfrm>
              <a:off x="123157" y="187290"/>
              <a:ext cx="7411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a:solidFill>
                    <a:schemeClr val="accent2"/>
                  </a:solidFill>
                  <a:latin typeface="微软雅黑" pitchFamily="34" charset="-122"/>
                </a:rPr>
                <a:t>子系统三</a:t>
              </a:r>
            </a:p>
          </p:txBody>
        </p:sp>
      </p:grpSp>
      <p:grpSp>
        <p:nvGrpSpPr>
          <p:cNvPr id="2" name="组合 63"/>
          <p:cNvGrpSpPr>
            <a:grpSpLocks/>
          </p:cNvGrpSpPr>
          <p:nvPr/>
        </p:nvGrpSpPr>
        <p:grpSpPr bwMode="auto">
          <a:xfrm>
            <a:off x="989013" y="3114675"/>
            <a:ext cx="977900" cy="977900"/>
            <a:chOff x="0" y="0"/>
            <a:chExt cx="977900" cy="977900"/>
          </a:xfrm>
        </p:grpSpPr>
        <p:sp>
          <p:nvSpPr>
            <p:cNvPr id="35869" name="Freeform 12"/>
            <p:cNvSpPr>
              <a:spLocks noChangeArrowheads="1"/>
            </p:cNvSpPr>
            <p:nvPr/>
          </p:nvSpPr>
          <p:spPr bwMode="auto">
            <a:xfrm>
              <a:off x="0" y="0"/>
              <a:ext cx="977900" cy="977900"/>
            </a:xfrm>
            <a:custGeom>
              <a:avLst/>
              <a:gdLst>
                <a:gd name="T0" fmla="*/ 900 w 1101"/>
                <a:gd name="T1" fmla="*/ 908 h 1102"/>
                <a:gd name="T2" fmla="*/ 193 w 1101"/>
                <a:gd name="T3" fmla="*/ 901 h 1102"/>
                <a:gd name="T4" fmla="*/ 201 w 1101"/>
                <a:gd name="T5" fmla="*/ 193 h 1102"/>
                <a:gd name="T6" fmla="*/ 908 w 1101"/>
                <a:gd name="T7" fmla="*/ 201 h 1102"/>
                <a:gd name="T8" fmla="*/ 900 w 1101"/>
                <a:gd name="T9" fmla="*/ 908 h 1102"/>
              </a:gdLst>
              <a:ahLst/>
              <a:cxnLst>
                <a:cxn ang="0">
                  <a:pos x="T0" y="T1"/>
                </a:cxn>
                <a:cxn ang="0">
                  <a:pos x="T2" y="T3"/>
                </a:cxn>
                <a:cxn ang="0">
                  <a:pos x="T4" y="T5"/>
                </a:cxn>
                <a:cxn ang="0">
                  <a:pos x="T6" y="T7"/>
                </a:cxn>
                <a:cxn ang="0">
                  <a:pos x="T8" y="T9"/>
                </a:cxn>
              </a:cxnLst>
              <a:rect l="0" t="0" r="r" b="b"/>
              <a:pathLst>
                <a:path w="1101" h="1102">
                  <a:moveTo>
                    <a:pt x="900" y="908"/>
                  </a:moveTo>
                  <a:cubicBezTo>
                    <a:pt x="702" y="1102"/>
                    <a:pt x="386" y="1098"/>
                    <a:pt x="193" y="901"/>
                  </a:cubicBezTo>
                  <a:cubicBezTo>
                    <a:pt x="0" y="703"/>
                    <a:pt x="3" y="387"/>
                    <a:pt x="201" y="193"/>
                  </a:cubicBezTo>
                  <a:cubicBezTo>
                    <a:pt x="398" y="0"/>
                    <a:pt x="715" y="4"/>
                    <a:pt x="908" y="201"/>
                  </a:cubicBezTo>
                  <a:cubicBezTo>
                    <a:pt x="1101" y="399"/>
                    <a:pt x="1097" y="715"/>
                    <a:pt x="900" y="908"/>
                  </a:cubicBezTo>
                  <a:close/>
                </a:path>
              </a:pathLst>
            </a:custGeom>
            <a:solidFill>
              <a:srgbClr val="00AA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70" name="TextBox 65"/>
            <p:cNvSpPr txBox="1">
              <a:spLocks noChangeArrowheads="1"/>
            </p:cNvSpPr>
            <p:nvPr/>
          </p:nvSpPr>
          <p:spPr bwMode="auto">
            <a:xfrm>
              <a:off x="102694" y="207058"/>
              <a:ext cx="7725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a:solidFill>
                    <a:schemeClr val="accent2"/>
                  </a:solidFill>
                  <a:latin typeface="微软雅黑" pitchFamily="34" charset="-122"/>
                </a:rPr>
                <a:t>子系统二</a:t>
              </a:r>
            </a:p>
          </p:txBody>
        </p:sp>
      </p:grpSp>
      <p:grpSp>
        <p:nvGrpSpPr>
          <p:cNvPr id="4" name="组合 66"/>
          <p:cNvGrpSpPr>
            <a:grpSpLocks/>
          </p:cNvGrpSpPr>
          <p:nvPr/>
        </p:nvGrpSpPr>
        <p:grpSpPr bwMode="auto">
          <a:xfrm>
            <a:off x="720725" y="2073275"/>
            <a:ext cx="982663" cy="981075"/>
            <a:chOff x="0" y="0"/>
            <a:chExt cx="982663" cy="981075"/>
          </a:xfrm>
        </p:grpSpPr>
        <p:sp>
          <p:nvSpPr>
            <p:cNvPr id="35872" name="Freeform 13"/>
            <p:cNvSpPr>
              <a:spLocks noChangeArrowheads="1"/>
            </p:cNvSpPr>
            <p:nvPr/>
          </p:nvSpPr>
          <p:spPr bwMode="auto">
            <a:xfrm>
              <a:off x="0" y="0"/>
              <a:ext cx="982663" cy="981075"/>
            </a:xfrm>
            <a:custGeom>
              <a:avLst/>
              <a:gdLst>
                <a:gd name="T0" fmla="*/ 677 w 1106"/>
                <a:gd name="T1" fmla="*/ 1037 h 1106"/>
                <a:gd name="T2" fmla="*/ 69 w 1106"/>
                <a:gd name="T3" fmla="*/ 677 h 1106"/>
                <a:gd name="T4" fmla="*/ 429 w 1106"/>
                <a:gd name="T5" fmla="*/ 69 h 1106"/>
                <a:gd name="T6" fmla="*/ 1037 w 1106"/>
                <a:gd name="T7" fmla="*/ 429 h 1106"/>
                <a:gd name="T8" fmla="*/ 677 w 1106"/>
                <a:gd name="T9" fmla="*/ 1037 h 1106"/>
              </a:gdLst>
              <a:ahLst/>
              <a:cxnLst>
                <a:cxn ang="0">
                  <a:pos x="T0" y="T1"/>
                </a:cxn>
                <a:cxn ang="0">
                  <a:pos x="T2" y="T3"/>
                </a:cxn>
                <a:cxn ang="0">
                  <a:pos x="T4" y="T5"/>
                </a:cxn>
                <a:cxn ang="0">
                  <a:pos x="T6" y="T7"/>
                </a:cxn>
                <a:cxn ang="0">
                  <a:pos x="T8" y="T9"/>
                </a:cxn>
              </a:cxnLst>
              <a:rect l="0" t="0" r="r" b="b"/>
              <a:pathLst>
                <a:path w="1106" h="1106">
                  <a:moveTo>
                    <a:pt x="677" y="1037"/>
                  </a:moveTo>
                  <a:cubicBezTo>
                    <a:pt x="410" y="1106"/>
                    <a:pt x="137" y="945"/>
                    <a:pt x="69" y="677"/>
                  </a:cubicBezTo>
                  <a:cubicBezTo>
                    <a:pt x="0" y="410"/>
                    <a:pt x="162" y="137"/>
                    <a:pt x="429" y="69"/>
                  </a:cubicBezTo>
                  <a:cubicBezTo>
                    <a:pt x="697" y="0"/>
                    <a:pt x="969" y="162"/>
                    <a:pt x="1037" y="429"/>
                  </a:cubicBezTo>
                  <a:cubicBezTo>
                    <a:pt x="1106" y="696"/>
                    <a:pt x="945" y="969"/>
                    <a:pt x="677" y="103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73" name="TextBox 68"/>
            <p:cNvSpPr txBox="1">
              <a:spLocks noChangeArrowheads="1"/>
            </p:cNvSpPr>
            <p:nvPr/>
          </p:nvSpPr>
          <p:spPr bwMode="auto">
            <a:xfrm>
              <a:off x="116890" y="177655"/>
              <a:ext cx="74888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a:solidFill>
                    <a:schemeClr val="accent2"/>
                  </a:solidFill>
                  <a:latin typeface="微软雅黑" pitchFamily="34" charset="-122"/>
                </a:rPr>
                <a:t>子系统一</a:t>
              </a:r>
            </a:p>
          </p:txBody>
        </p:sp>
      </p:grpSp>
      <p:sp>
        <p:nvSpPr>
          <p:cNvPr id="6" name="矩形 83"/>
          <p:cNvSpPr>
            <a:spLocks noChangeArrowheads="1"/>
          </p:cNvSpPr>
          <p:nvPr/>
        </p:nvSpPr>
        <p:spPr bwMode="auto">
          <a:xfrm>
            <a:off x="6462713" y="1511300"/>
            <a:ext cx="4864100" cy="4535488"/>
          </a:xfrm>
          <a:prstGeom prst="rect">
            <a:avLst/>
          </a:prstGeom>
          <a:solidFill>
            <a:srgbClr val="F2F2F2"/>
          </a:solidFill>
          <a:ln w="9525">
            <a:solidFill>
              <a:srgbClr val="B5B5B7"/>
            </a:solidFill>
            <a:miter lim="800000"/>
            <a:headEnd/>
            <a:tailEnd/>
          </a:ln>
        </p:spPr>
        <p:txBody>
          <a:bodyPr/>
          <a:lstStyle/>
          <a:p>
            <a:endParaRPr lang="zh-CN" altLang="en-US">
              <a:ea typeface="宋体" pitchFamily="2" charset="-122"/>
            </a:endParaRPr>
          </a:p>
        </p:txBody>
      </p:sp>
      <p:sp>
        <p:nvSpPr>
          <p:cNvPr id="7" name="TextBox 84"/>
          <p:cNvSpPr txBox="1">
            <a:spLocks noChangeArrowheads="1"/>
          </p:cNvSpPr>
          <p:nvPr/>
        </p:nvSpPr>
        <p:spPr bwMode="auto">
          <a:xfrm>
            <a:off x="6845300" y="1795463"/>
            <a:ext cx="4098925" cy="397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r>
              <a:rPr lang="zh-CN" altLang="en-US">
                <a:solidFill>
                  <a:srgbClr val="595959"/>
                </a:solidFill>
                <a:latin typeface="微软雅黑" pitchFamily="34" charset="-122"/>
                <a:sym typeface="微软雅黑" pitchFamily="34" charset="-122"/>
              </a:rPr>
              <a:t>这里输入产品形式的简介，这里输入产品形式的简介，这里输入产品形式的简介，这里输入产品形式的简介，这里输入产品形式的简介，里输入产品形式的简介，这里输入产品形式的简介，这里输入产品形式的简介，这里输入产品形式的简介，这里输入产品形式的简介，这里输入产品形式的简介，里输入产品形式的简介。</a:t>
            </a:r>
          </a:p>
          <a:p>
            <a:pPr algn="just" eaLnBrk="0" hangingPunct="0"/>
            <a:r>
              <a:rPr lang="zh-CN" altLang="en-US">
                <a:solidFill>
                  <a:srgbClr val="595959"/>
                </a:solidFill>
                <a:latin typeface="微软雅黑" pitchFamily="34" charset="-122"/>
                <a:sym typeface="微软雅黑" pitchFamily="34" charset="-122"/>
              </a:rPr>
              <a:t>这里输入产品形式的简介，这里输入产品形式的简介，这里输入产品形式的简介，这里输入产品形式的简介，这里输入产品形式的简介，里输入产品形式的简介。</a:t>
            </a:r>
          </a:p>
        </p:txBody>
      </p:sp>
      <p:sp>
        <p:nvSpPr>
          <p:cNvPr id="8" name="Freeform 12"/>
          <p:cNvSpPr>
            <a:spLocks noChangeArrowheads="1"/>
          </p:cNvSpPr>
          <p:nvPr/>
        </p:nvSpPr>
        <p:spPr bwMode="auto">
          <a:xfrm>
            <a:off x="6402388" y="1419225"/>
            <a:ext cx="528637"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 name="Freeform 12"/>
          <p:cNvSpPr>
            <a:spLocks noChangeArrowheads="1"/>
          </p:cNvSpPr>
          <p:nvPr/>
        </p:nvSpPr>
        <p:spPr bwMode="auto">
          <a:xfrm flipH="1" flipV="1">
            <a:off x="10895013" y="5584825"/>
            <a:ext cx="528637"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ransition spd="slow" advTm="742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5842"/>
                                        </p:tgtEl>
                                        <p:attrNameLst>
                                          <p:attrName>style.visibility</p:attrName>
                                        </p:attrNameLst>
                                      </p:cBhvr>
                                      <p:to>
                                        <p:strVal val="visible"/>
                                      </p:to>
                                    </p:set>
                                    <p:anim calcmode="lin" valueType="num">
                                      <p:cBhvr>
                                        <p:cTn id="7" dur="400" fill="hold"/>
                                        <p:tgtEl>
                                          <p:spTgt spid="35842"/>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35842"/>
                                        </p:tgtEl>
                                        <p:attrNameLst>
                                          <p:attrName>ppt_y</p:attrName>
                                        </p:attrNameLst>
                                      </p:cBhvr>
                                      <p:tavLst>
                                        <p:tav tm="0">
                                          <p:val>
                                            <p:strVal val="#ppt_y"/>
                                          </p:val>
                                        </p:tav>
                                        <p:tav tm="100000">
                                          <p:val>
                                            <p:strVal val="#ppt_y"/>
                                          </p:val>
                                        </p:tav>
                                      </p:tavLst>
                                    </p:anim>
                                    <p:anim calcmode="lin" valueType="num">
                                      <p:cBhvr>
                                        <p:cTn id="9" dur="400" fill="hold"/>
                                        <p:tgtEl>
                                          <p:spTgt spid="35842"/>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3584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35842"/>
                                        </p:tgtEl>
                                      </p:cBhvr>
                                    </p:animEffect>
                                  </p:childTnLst>
                                </p:cTn>
                              </p:par>
                            </p:childTnLst>
                          </p:cTn>
                        </p:par>
                        <p:par>
                          <p:cTn id="12" fill="hold" nodeType="afterGroup">
                            <p:stCondLst>
                              <p:cond delay="760"/>
                            </p:stCondLst>
                            <p:childTnLst>
                              <p:par>
                                <p:cTn id="13" presetID="21" presetClass="entr" presetSubtype="1" fill="hold" nodeType="afterEffect">
                                  <p:stCondLst>
                                    <p:cond delay="0"/>
                                  </p:stCondLst>
                                  <p:childTnLst>
                                    <p:set>
                                      <p:cBhvr>
                                        <p:cTn id="14" dur="1" fill="hold">
                                          <p:stCondLst>
                                            <p:cond delay="0"/>
                                          </p:stCondLst>
                                        </p:cTn>
                                        <p:tgtEl>
                                          <p:spTgt spid="35851"/>
                                        </p:tgtEl>
                                        <p:attrNameLst>
                                          <p:attrName>style.visibility</p:attrName>
                                        </p:attrNameLst>
                                      </p:cBhvr>
                                      <p:to>
                                        <p:strVal val="visible"/>
                                      </p:to>
                                    </p:set>
                                    <p:animEffect transition="in" filter="wheel(1)">
                                      <p:cBhvr>
                                        <p:cTn id="15" dur="2000"/>
                                        <p:tgtEl>
                                          <p:spTgt spid="35851"/>
                                        </p:tgtEl>
                                      </p:cBhvr>
                                    </p:animEffect>
                                  </p:childTnLst>
                                </p:cTn>
                              </p:par>
                            </p:childTnLst>
                          </p:cTn>
                        </p:par>
                        <p:par>
                          <p:cTn id="16" fill="hold" nodeType="afterGroup">
                            <p:stCondLst>
                              <p:cond delay="2760"/>
                            </p:stCondLst>
                            <p:childTnLst>
                              <p:par>
                                <p:cTn id="17" presetID="1" presetClass="entr" presetSubtype="0" fill="hold" nodeType="afterEffect">
                                  <p:stCondLst>
                                    <p:cond delay="0"/>
                                  </p:stCondLst>
                                  <p:childTnLst>
                                    <p:set>
                                      <p:cBhvr>
                                        <p:cTn id="18" dur="1" fill="hold">
                                          <p:stCondLst>
                                            <p:cond delay="0"/>
                                          </p:stCondLst>
                                        </p:cTn>
                                        <p:tgtEl>
                                          <p:spTgt spid="35844"/>
                                        </p:tgtEl>
                                        <p:attrNameLst>
                                          <p:attrName>style.visibility</p:attrName>
                                        </p:attrNameLst>
                                      </p:cBhvr>
                                      <p:to>
                                        <p:strVal val="visible"/>
                                      </p:to>
                                    </p:set>
                                  </p:childTnLst>
                                </p:cTn>
                              </p:par>
                              <p:par>
                                <p:cTn id="19" presetID="63" presetClass="path" presetSubtype="0" accel="50000" decel="50000" fill="hold" nodeType="withEffect">
                                  <p:stCondLst>
                                    <p:cond delay="0"/>
                                  </p:stCondLst>
                                  <p:childTnLst>
                                    <p:animMotion origin="layout" path="M 4.31378E-6 -1.85185E-6 L 0.10732 -1.85185E-6 " pathEditMode="relative" rAng="0" ptsTypes="AA">
                                      <p:cBhvr>
                                        <p:cTn id="20" dur="300" spd="-99700" fill="hold"/>
                                        <p:tgtEl>
                                          <p:spTgt spid="35844"/>
                                        </p:tgtEl>
                                        <p:attrNameLst>
                                          <p:attrName>ppt_x,ppt_y</p:attrName>
                                        </p:attrNameLst>
                                      </p:cBhvr>
                                      <p:rCtr x="5400" y="0"/>
                                    </p:animMotion>
                                  </p:childTnLst>
                                </p:cTn>
                              </p:par>
                              <p:par>
                                <p:cTn id="21" presetID="1" presetClass="entr" presetSubtype="0" fill="hold" nodeType="withEffect">
                                  <p:stCondLst>
                                    <p:cond delay="100"/>
                                  </p:stCondLst>
                                  <p:childTnLst>
                                    <p:set>
                                      <p:cBhvr>
                                        <p:cTn id="22" dur="1" fill="hold">
                                          <p:stCondLst>
                                            <p:cond delay="0"/>
                                          </p:stCondLst>
                                        </p:cTn>
                                        <p:tgtEl>
                                          <p:spTgt spid="35845"/>
                                        </p:tgtEl>
                                        <p:attrNameLst>
                                          <p:attrName>style.visibility</p:attrName>
                                        </p:attrNameLst>
                                      </p:cBhvr>
                                      <p:to>
                                        <p:strVal val="visible"/>
                                      </p:to>
                                    </p:set>
                                  </p:childTnLst>
                                </p:cTn>
                              </p:par>
                              <p:par>
                                <p:cTn id="23" presetID="63" presetClass="path" presetSubtype="0" accel="50000" decel="50000" fill="hold" nodeType="withEffect">
                                  <p:stCondLst>
                                    <p:cond delay="100"/>
                                  </p:stCondLst>
                                  <p:childTnLst>
                                    <p:animMotion origin="layout" path="M 1.20853E-6 1.11111E-6 L 0.08833 -0.09329 " pathEditMode="relative" rAng="0" ptsTypes="AA">
                                      <p:cBhvr>
                                        <p:cTn id="24" dur="300" spd="-99700" fill="hold"/>
                                        <p:tgtEl>
                                          <p:spTgt spid="35845"/>
                                        </p:tgtEl>
                                        <p:attrNameLst>
                                          <p:attrName>ppt_x,ppt_y</p:attrName>
                                        </p:attrNameLst>
                                      </p:cBhvr>
                                      <p:rCtr x="4400" y="-4400"/>
                                    </p:animMotion>
                                  </p:childTnLst>
                                </p:cTn>
                              </p:par>
                              <p:par>
                                <p:cTn id="25" presetID="1" presetClass="entr" presetSubtype="0" fill="hold" nodeType="withEffect">
                                  <p:stCondLst>
                                    <p:cond delay="200"/>
                                  </p:stCondLst>
                                  <p:childTnLst>
                                    <p:set>
                                      <p:cBhvr>
                                        <p:cTn id="26" dur="1" fill="hold">
                                          <p:stCondLst>
                                            <p:cond delay="0"/>
                                          </p:stCondLst>
                                        </p:cTn>
                                        <p:tgtEl>
                                          <p:spTgt spid="35846"/>
                                        </p:tgtEl>
                                        <p:attrNameLst>
                                          <p:attrName>style.visibility</p:attrName>
                                        </p:attrNameLst>
                                      </p:cBhvr>
                                      <p:to>
                                        <p:strVal val="visible"/>
                                      </p:to>
                                    </p:set>
                                  </p:childTnLst>
                                </p:cTn>
                              </p:par>
                              <p:par>
                                <p:cTn id="27" presetID="63" presetClass="path" presetSubtype="0" accel="50000" decel="50000" fill="hold" nodeType="withEffect">
                                  <p:stCondLst>
                                    <p:cond delay="200"/>
                                  </p:stCondLst>
                                  <p:childTnLst>
                                    <p:animMotion origin="layout" path="M 4.99805E-6 1.48148E-6 L 0.05034 -0.16667 " pathEditMode="relative" rAng="0" ptsTypes="AA">
                                      <p:cBhvr>
                                        <p:cTn id="28" dur="300" spd="-99700" fill="hold"/>
                                        <p:tgtEl>
                                          <p:spTgt spid="35846"/>
                                        </p:tgtEl>
                                        <p:attrNameLst>
                                          <p:attrName>ppt_x,ppt_y</p:attrName>
                                        </p:attrNameLst>
                                      </p:cBhvr>
                                      <p:rCtr x="2500" y="-8000"/>
                                    </p:animMotion>
                                  </p:childTnLst>
                                </p:cTn>
                              </p:par>
                              <p:par>
                                <p:cTn id="29" presetID="1" presetClass="entr" presetSubtype="0" fill="hold" nodeType="withEffect">
                                  <p:stCondLst>
                                    <p:cond delay="300"/>
                                  </p:stCondLst>
                                  <p:childTnLst>
                                    <p:set>
                                      <p:cBhvr>
                                        <p:cTn id="30" dur="1" fill="hold">
                                          <p:stCondLst>
                                            <p:cond delay="0"/>
                                          </p:stCondLst>
                                        </p:cTn>
                                        <p:tgtEl>
                                          <p:spTgt spid="35847"/>
                                        </p:tgtEl>
                                        <p:attrNameLst>
                                          <p:attrName>style.visibility</p:attrName>
                                        </p:attrNameLst>
                                      </p:cBhvr>
                                      <p:to>
                                        <p:strVal val="visible"/>
                                      </p:to>
                                    </p:set>
                                  </p:childTnLst>
                                </p:cTn>
                              </p:par>
                              <p:par>
                                <p:cTn id="31" presetID="63" presetClass="path" presetSubtype="0" accel="50000" decel="50000" fill="hold" nodeType="withEffect">
                                  <p:stCondLst>
                                    <p:cond delay="300"/>
                                  </p:stCondLst>
                                  <p:childTnLst>
                                    <p:animMotion origin="layout" path="M -9.88682E-8 3.7037E-6 L -9.88682E-8 -0.2007 " pathEditMode="relative" rAng="0" ptsTypes="AA">
                                      <p:cBhvr>
                                        <p:cTn id="32" dur="300" spd="-99700" fill="hold"/>
                                        <p:tgtEl>
                                          <p:spTgt spid="35847"/>
                                        </p:tgtEl>
                                        <p:attrNameLst>
                                          <p:attrName>ppt_x,ppt_y</p:attrName>
                                        </p:attrNameLst>
                                      </p:cBhvr>
                                      <p:rCtr x="0" y="-9700"/>
                                    </p:animMotion>
                                  </p:childTnLst>
                                </p:cTn>
                              </p:par>
                              <p:par>
                                <p:cTn id="33" presetID="1" presetClass="entr" presetSubtype="0" fill="hold" nodeType="withEffect">
                                  <p:stCondLst>
                                    <p:cond delay="400"/>
                                  </p:stCondLst>
                                  <p:childTnLst>
                                    <p:set>
                                      <p:cBhvr>
                                        <p:cTn id="34" dur="1" fill="hold">
                                          <p:stCondLst>
                                            <p:cond delay="0"/>
                                          </p:stCondLst>
                                        </p:cTn>
                                        <p:tgtEl>
                                          <p:spTgt spid="35848"/>
                                        </p:tgtEl>
                                        <p:attrNameLst>
                                          <p:attrName>style.visibility</p:attrName>
                                        </p:attrNameLst>
                                      </p:cBhvr>
                                      <p:to>
                                        <p:strVal val="visible"/>
                                      </p:to>
                                    </p:set>
                                  </p:childTnLst>
                                </p:cTn>
                              </p:par>
                              <p:par>
                                <p:cTn id="35" presetID="63" presetClass="path" presetSubtype="0" accel="50000" decel="50000" fill="hold" nodeType="withEffect">
                                  <p:stCondLst>
                                    <p:cond delay="400"/>
                                  </p:stCondLst>
                                  <p:childTnLst>
                                    <p:animMotion origin="layout" path="M 3.00898E-6 -1.85185E-6 L -0.05347 -0.16875 " pathEditMode="relative" rAng="0" ptsTypes="AA">
                                      <p:cBhvr>
                                        <p:cTn id="36" dur="300" spd="-99700" fill="hold"/>
                                        <p:tgtEl>
                                          <p:spTgt spid="35848"/>
                                        </p:tgtEl>
                                        <p:attrNameLst>
                                          <p:attrName>ppt_x,ppt_y</p:attrName>
                                        </p:attrNameLst>
                                      </p:cBhvr>
                                      <p:rCtr x="-2400" y="-8100"/>
                                    </p:animMotion>
                                  </p:childTnLst>
                                </p:cTn>
                              </p:par>
                              <p:par>
                                <p:cTn id="37" presetID="1" presetClass="entr" presetSubtype="0" fill="hold" nodeType="withEffect">
                                  <p:stCondLst>
                                    <p:cond delay="500"/>
                                  </p:stCondLst>
                                  <p:childTnLst>
                                    <p:set>
                                      <p:cBhvr>
                                        <p:cTn id="38" dur="1" fill="hold">
                                          <p:stCondLst>
                                            <p:cond delay="0"/>
                                          </p:stCondLst>
                                        </p:cTn>
                                        <p:tgtEl>
                                          <p:spTgt spid="35849"/>
                                        </p:tgtEl>
                                        <p:attrNameLst>
                                          <p:attrName>style.visibility</p:attrName>
                                        </p:attrNameLst>
                                      </p:cBhvr>
                                      <p:to>
                                        <p:strVal val="visible"/>
                                      </p:to>
                                    </p:set>
                                  </p:childTnLst>
                                </p:cTn>
                              </p:par>
                              <p:par>
                                <p:cTn id="39" presetID="63" presetClass="path" presetSubtype="0" accel="50000" decel="50000" fill="hold" nodeType="withEffect">
                                  <p:stCondLst>
                                    <p:cond delay="500"/>
                                  </p:stCondLst>
                                  <p:childTnLst>
                                    <p:animMotion origin="layout" path="M 4.28516E-6 -1.48148E-6 L -0.09562 -0.09213 " pathEditMode="relative" rAng="0" ptsTypes="AA">
                                      <p:cBhvr>
                                        <p:cTn id="40" dur="300" spd="-99700" fill="hold"/>
                                        <p:tgtEl>
                                          <p:spTgt spid="35849"/>
                                        </p:tgtEl>
                                        <p:attrNameLst>
                                          <p:attrName>ppt_x,ppt_y</p:attrName>
                                        </p:attrNameLst>
                                      </p:cBhvr>
                                      <p:rCtr x="-4500" y="-4300"/>
                                    </p:animMotion>
                                  </p:childTnLst>
                                </p:cTn>
                              </p:par>
                              <p:par>
                                <p:cTn id="41" presetID="1" presetClass="entr" presetSubtype="0" fill="hold" nodeType="withEffect">
                                  <p:stCondLst>
                                    <p:cond delay="600"/>
                                  </p:stCondLst>
                                  <p:childTnLst>
                                    <p:set>
                                      <p:cBhvr>
                                        <p:cTn id="42" dur="1" fill="hold">
                                          <p:stCondLst>
                                            <p:cond delay="0"/>
                                          </p:stCondLst>
                                        </p:cTn>
                                        <p:tgtEl>
                                          <p:spTgt spid="35850"/>
                                        </p:tgtEl>
                                        <p:attrNameLst>
                                          <p:attrName>style.visibility</p:attrName>
                                        </p:attrNameLst>
                                      </p:cBhvr>
                                      <p:to>
                                        <p:strVal val="visible"/>
                                      </p:to>
                                    </p:set>
                                  </p:childTnLst>
                                </p:cTn>
                              </p:par>
                              <p:par>
                                <p:cTn id="43" presetID="63" presetClass="path" presetSubtype="0" accel="50000" decel="50000" fill="hold" nodeType="withEffect">
                                  <p:stCondLst>
                                    <p:cond delay="600"/>
                                  </p:stCondLst>
                                  <p:childTnLst>
                                    <p:animMotion origin="layout" path="M 1.4492E-6 1.11111E-6 L -0.1137 1.11111E-6 " pathEditMode="relative" rAng="0" ptsTypes="AA">
                                      <p:cBhvr>
                                        <p:cTn id="44" dur="300" spd="-99700" fill="hold"/>
                                        <p:tgtEl>
                                          <p:spTgt spid="35850"/>
                                        </p:tgtEl>
                                        <p:attrNameLst>
                                          <p:attrName>ppt_x,ppt_y</p:attrName>
                                        </p:attrNameLst>
                                      </p:cBhvr>
                                      <p:rCtr x="-5400" y="0"/>
                                    </p:animMotion>
                                  </p:childTnLst>
                                </p:cTn>
                              </p:par>
                            </p:childTnLst>
                          </p:cTn>
                        </p:par>
                        <p:par>
                          <p:cTn id="45" fill="hold" nodeType="afterGroup">
                            <p:stCondLst>
                              <p:cond delay="3660"/>
                            </p:stCondLst>
                            <p:childTnLst>
                              <p:par>
                                <p:cTn id="46" presetID="10" presetClass="entr" presetSubtype="0" fill="hold" nodeType="afterEffect">
                                  <p:stCondLst>
                                    <p:cond delay="0"/>
                                  </p:stCondLst>
                                  <p:childTnLst>
                                    <p:set>
                                      <p:cBhvr>
                                        <p:cTn id="47" dur="1" fill="hold">
                                          <p:stCondLst>
                                            <p:cond delay="0"/>
                                          </p:stCondLst>
                                        </p:cTn>
                                        <p:tgtEl>
                                          <p:spTgt spid="4"/>
                                        </p:tgtEl>
                                        <p:attrNameLst>
                                          <p:attrName>style.visibility</p:attrName>
                                        </p:attrNameLst>
                                      </p:cBhvr>
                                      <p:to>
                                        <p:strVal val="visible"/>
                                      </p:to>
                                    </p:set>
                                    <p:anim calcmode="lin" valueType="num">
                                      <p:cBhvr>
                                        <p:cTn id="48" dur="500" fill="hold"/>
                                        <p:tgtEl>
                                          <p:spTgt spid="4"/>
                                        </p:tgtEl>
                                        <p:attrNameLst>
                                          <p:attrName>ppt_w</p:attrName>
                                        </p:attrNameLst>
                                      </p:cBhvr>
                                      <p:tavLst>
                                        <p:tav tm="0">
                                          <p:val>
                                            <p:fltVal val="0"/>
                                          </p:val>
                                        </p:tav>
                                        <p:tav tm="100000">
                                          <p:val>
                                            <p:strVal val="#ppt_w"/>
                                          </p:val>
                                        </p:tav>
                                      </p:tavLst>
                                    </p:anim>
                                    <p:anim calcmode="lin" valueType="num">
                                      <p:cBhvr>
                                        <p:cTn id="49" dur="500" fill="hold"/>
                                        <p:tgtEl>
                                          <p:spTgt spid="4"/>
                                        </p:tgtEl>
                                        <p:attrNameLst>
                                          <p:attrName>ppt_h</p:attrName>
                                        </p:attrNameLst>
                                      </p:cBhvr>
                                      <p:tavLst>
                                        <p:tav tm="0">
                                          <p:val>
                                            <p:fltVal val="0"/>
                                          </p:val>
                                        </p:tav>
                                        <p:tav tm="100000">
                                          <p:val>
                                            <p:strVal val="#ppt_h"/>
                                          </p:val>
                                        </p:tav>
                                      </p:tavLst>
                                    </p:anim>
                                    <p:animEffect transition="in" filter="fade">
                                      <p:cBhvr>
                                        <p:cTn id="50" dur="500"/>
                                        <p:tgtEl>
                                          <p:spTgt spid="4"/>
                                        </p:tgtEl>
                                      </p:cBhvr>
                                    </p:animEffect>
                                  </p:childTnLst>
                                </p:cTn>
                              </p:par>
                              <p:par>
                                <p:cTn id="51" presetID="10" presetClass="entr" presetSubtype="0" fill="hold" nodeType="withEffect">
                                  <p:stCondLst>
                                    <p:cond delay="100"/>
                                  </p:stCondLst>
                                  <p:childTnLst>
                                    <p:set>
                                      <p:cBhvr>
                                        <p:cTn id="52" dur="1" fill="hold">
                                          <p:stCondLst>
                                            <p:cond delay="0"/>
                                          </p:stCondLst>
                                        </p:cTn>
                                        <p:tgtEl>
                                          <p:spTgt spid="2"/>
                                        </p:tgtEl>
                                        <p:attrNameLst>
                                          <p:attrName>style.visibility</p:attrName>
                                        </p:attrNameLst>
                                      </p:cBhvr>
                                      <p:to>
                                        <p:strVal val="visible"/>
                                      </p:to>
                                    </p:set>
                                    <p:anim calcmode="lin" valueType="num">
                                      <p:cBhvr>
                                        <p:cTn id="53" dur="500" fill="hold"/>
                                        <p:tgtEl>
                                          <p:spTgt spid="2"/>
                                        </p:tgtEl>
                                        <p:attrNameLst>
                                          <p:attrName>ppt_w</p:attrName>
                                        </p:attrNameLst>
                                      </p:cBhvr>
                                      <p:tavLst>
                                        <p:tav tm="0">
                                          <p:val>
                                            <p:fltVal val="0"/>
                                          </p:val>
                                        </p:tav>
                                        <p:tav tm="100000">
                                          <p:val>
                                            <p:strVal val="#ppt_w"/>
                                          </p:val>
                                        </p:tav>
                                      </p:tavLst>
                                    </p:anim>
                                    <p:anim calcmode="lin" valueType="num">
                                      <p:cBhvr>
                                        <p:cTn id="54" dur="500" fill="hold"/>
                                        <p:tgtEl>
                                          <p:spTgt spid="2"/>
                                        </p:tgtEl>
                                        <p:attrNameLst>
                                          <p:attrName>ppt_h</p:attrName>
                                        </p:attrNameLst>
                                      </p:cBhvr>
                                      <p:tavLst>
                                        <p:tav tm="0">
                                          <p:val>
                                            <p:fltVal val="0"/>
                                          </p:val>
                                        </p:tav>
                                        <p:tav tm="100000">
                                          <p:val>
                                            <p:strVal val="#ppt_h"/>
                                          </p:val>
                                        </p:tav>
                                      </p:tavLst>
                                    </p:anim>
                                    <p:animEffect transition="in" filter="fade">
                                      <p:cBhvr>
                                        <p:cTn id="55" dur="500"/>
                                        <p:tgtEl>
                                          <p:spTgt spid="2"/>
                                        </p:tgtEl>
                                      </p:cBhvr>
                                    </p:animEffect>
                                  </p:childTnLst>
                                </p:cTn>
                              </p:par>
                              <p:par>
                                <p:cTn id="56" presetID="10" presetClass="entr" presetSubtype="0" fill="hold" nodeType="withEffect">
                                  <p:stCondLst>
                                    <p:cond delay="200"/>
                                  </p:stCondLst>
                                  <p:childTnLst>
                                    <p:set>
                                      <p:cBhvr>
                                        <p:cTn id="57" dur="1" fill="hold">
                                          <p:stCondLst>
                                            <p:cond delay="0"/>
                                          </p:stCondLst>
                                        </p:cTn>
                                        <p:tgtEl>
                                          <p:spTgt spid="35866"/>
                                        </p:tgtEl>
                                        <p:attrNameLst>
                                          <p:attrName>style.visibility</p:attrName>
                                        </p:attrNameLst>
                                      </p:cBhvr>
                                      <p:to>
                                        <p:strVal val="visible"/>
                                      </p:to>
                                    </p:set>
                                    <p:anim calcmode="lin" valueType="num">
                                      <p:cBhvr>
                                        <p:cTn id="58" dur="500" fill="hold"/>
                                        <p:tgtEl>
                                          <p:spTgt spid="35866"/>
                                        </p:tgtEl>
                                        <p:attrNameLst>
                                          <p:attrName>ppt_w</p:attrName>
                                        </p:attrNameLst>
                                      </p:cBhvr>
                                      <p:tavLst>
                                        <p:tav tm="0">
                                          <p:val>
                                            <p:fltVal val="0"/>
                                          </p:val>
                                        </p:tav>
                                        <p:tav tm="100000">
                                          <p:val>
                                            <p:strVal val="#ppt_w"/>
                                          </p:val>
                                        </p:tav>
                                      </p:tavLst>
                                    </p:anim>
                                    <p:anim calcmode="lin" valueType="num">
                                      <p:cBhvr>
                                        <p:cTn id="59" dur="500" fill="hold"/>
                                        <p:tgtEl>
                                          <p:spTgt spid="35866"/>
                                        </p:tgtEl>
                                        <p:attrNameLst>
                                          <p:attrName>ppt_h</p:attrName>
                                        </p:attrNameLst>
                                      </p:cBhvr>
                                      <p:tavLst>
                                        <p:tav tm="0">
                                          <p:val>
                                            <p:fltVal val="0"/>
                                          </p:val>
                                        </p:tav>
                                        <p:tav tm="100000">
                                          <p:val>
                                            <p:strVal val="#ppt_h"/>
                                          </p:val>
                                        </p:tav>
                                      </p:tavLst>
                                    </p:anim>
                                    <p:animEffect transition="in" filter="fade">
                                      <p:cBhvr>
                                        <p:cTn id="60" dur="500"/>
                                        <p:tgtEl>
                                          <p:spTgt spid="35866"/>
                                        </p:tgtEl>
                                      </p:cBhvr>
                                    </p:animEffect>
                                  </p:childTnLst>
                                </p:cTn>
                              </p:par>
                              <p:par>
                                <p:cTn id="61" presetID="10" presetClass="entr" presetSubtype="0" fill="hold" nodeType="withEffect">
                                  <p:stCondLst>
                                    <p:cond delay="300"/>
                                  </p:stCondLst>
                                  <p:childTnLst>
                                    <p:set>
                                      <p:cBhvr>
                                        <p:cTn id="62" dur="1" fill="hold">
                                          <p:stCondLst>
                                            <p:cond delay="0"/>
                                          </p:stCondLst>
                                        </p:cTn>
                                        <p:tgtEl>
                                          <p:spTgt spid="35863"/>
                                        </p:tgtEl>
                                        <p:attrNameLst>
                                          <p:attrName>style.visibility</p:attrName>
                                        </p:attrNameLst>
                                      </p:cBhvr>
                                      <p:to>
                                        <p:strVal val="visible"/>
                                      </p:to>
                                    </p:set>
                                    <p:anim calcmode="lin" valueType="num">
                                      <p:cBhvr>
                                        <p:cTn id="63" dur="500" fill="hold"/>
                                        <p:tgtEl>
                                          <p:spTgt spid="35863"/>
                                        </p:tgtEl>
                                        <p:attrNameLst>
                                          <p:attrName>ppt_w</p:attrName>
                                        </p:attrNameLst>
                                      </p:cBhvr>
                                      <p:tavLst>
                                        <p:tav tm="0">
                                          <p:val>
                                            <p:fltVal val="0"/>
                                          </p:val>
                                        </p:tav>
                                        <p:tav tm="100000">
                                          <p:val>
                                            <p:strVal val="#ppt_w"/>
                                          </p:val>
                                        </p:tav>
                                      </p:tavLst>
                                    </p:anim>
                                    <p:anim calcmode="lin" valueType="num">
                                      <p:cBhvr>
                                        <p:cTn id="64" dur="500" fill="hold"/>
                                        <p:tgtEl>
                                          <p:spTgt spid="35863"/>
                                        </p:tgtEl>
                                        <p:attrNameLst>
                                          <p:attrName>ppt_h</p:attrName>
                                        </p:attrNameLst>
                                      </p:cBhvr>
                                      <p:tavLst>
                                        <p:tav tm="0">
                                          <p:val>
                                            <p:fltVal val="0"/>
                                          </p:val>
                                        </p:tav>
                                        <p:tav tm="100000">
                                          <p:val>
                                            <p:strVal val="#ppt_h"/>
                                          </p:val>
                                        </p:tav>
                                      </p:tavLst>
                                    </p:anim>
                                    <p:animEffect transition="in" filter="fade">
                                      <p:cBhvr>
                                        <p:cTn id="65" dur="500"/>
                                        <p:tgtEl>
                                          <p:spTgt spid="35863"/>
                                        </p:tgtEl>
                                      </p:cBhvr>
                                    </p:animEffect>
                                  </p:childTnLst>
                                </p:cTn>
                              </p:par>
                              <p:par>
                                <p:cTn id="66" presetID="10" presetClass="entr" presetSubtype="0" fill="hold" nodeType="withEffect">
                                  <p:stCondLst>
                                    <p:cond delay="400"/>
                                  </p:stCondLst>
                                  <p:childTnLst>
                                    <p:set>
                                      <p:cBhvr>
                                        <p:cTn id="67" dur="1" fill="hold">
                                          <p:stCondLst>
                                            <p:cond delay="0"/>
                                          </p:stCondLst>
                                        </p:cTn>
                                        <p:tgtEl>
                                          <p:spTgt spid="35860"/>
                                        </p:tgtEl>
                                        <p:attrNameLst>
                                          <p:attrName>style.visibility</p:attrName>
                                        </p:attrNameLst>
                                      </p:cBhvr>
                                      <p:to>
                                        <p:strVal val="visible"/>
                                      </p:to>
                                    </p:set>
                                    <p:anim calcmode="lin" valueType="num">
                                      <p:cBhvr>
                                        <p:cTn id="68" dur="500" fill="hold"/>
                                        <p:tgtEl>
                                          <p:spTgt spid="35860"/>
                                        </p:tgtEl>
                                        <p:attrNameLst>
                                          <p:attrName>ppt_w</p:attrName>
                                        </p:attrNameLst>
                                      </p:cBhvr>
                                      <p:tavLst>
                                        <p:tav tm="0">
                                          <p:val>
                                            <p:fltVal val="0"/>
                                          </p:val>
                                        </p:tav>
                                        <p:tav tm="100000">
                                          <p:val>
                                            <p:strVal val="#ppt_w"/>
                                          </p:val>
                                        </p:tav>
                                      </p:tavLst>
                                    </p:anim>
                                    <p:anim calcmode="lin" valueType="num">
                                      <p:cBhvr>
                                        <p:cTn id="69" dur="500" fill="hold"/>
                                        <p:tgtEl>
                                          <p:spTgt spid="35860"/>
                                        </p:tgtEl>
                                        <p:attrNameLst>
                                          <p:attrName>ppt_h</p:attrName>
                                        </p:attrNameLst>
                                      </p:cBhvr>
                                      <p:tavLst>
                                        <p:tav tm="0">
                                          <p:val>
                                            <p:fltVal val="0"/>
                                          </p:val>
                                        </p:tav>
                                        <p:tav tm="100000">
                                          <p:val>
                                            <p:strVal val="#ppt_h"/>
                                          </p:val>
                                        </p:tav>
                                      </p:tavLst>
                                    </p:anim>
                                    <p:animEffect transition="in" filter="fade">
                                      <p:cBhvr>
                                        <p:cTn id="70" dur="500"/>
                                        <p:tgtEl>
                                          <p:spTgt spid="35860"/>
                                        </p:tgtEl>
                                      </p:cBhvr>
                                    </p:animEffect>
                                  </p:childTnLst>
                                </p:cTn>
                              </p:par>
                              <p:par>
                                <p:cTn id="71" presetID="10" presetClass="entr" presetSubtype="0" fill="hold" nodeType="withEffect">
                                  <p:stCondLst>
                                    <p:cond delay="500"/>
                                  </p:stCondLst>
                                  <p:childTnLst>
                                    <p:set>
                                      <p:cBhvr>
                                        <p:cTn id="72" dur="1" fill="hold">
                                          <p:stCondLst>
                                            <p:cond delay="0"/>
                                          </p:stCondLst>
                                        </p:cTn>
                                        <p:tgtEl>
                                          <p:spTgt spid="35857"/>
                                        </p:tgtEl>
                                        <p:attrNameLst>
                                          <p:attrName>style.visibility</p:attrName>
                                        </p:attrNameLst>
                                      </p:cBhvr>
                                      <p:to>
                                        <p:strVal val="visible"/>
                                      </p:to>
                                    </p:set>
                                    <p:anim calcmode="lin" valueType="num">
                                      <p:cBhvr>
                                        <p:cTn id="73" dur="500" fill="hold"/>
                                        <p:tgtEl>
                                          <p:spTgt spid="35857"/>
                                        </p:tgtEl>
                                        <p:attrNameLst>
                                          <p:attrName>ppt_w</p:attrName>
                                        </p:attrNameLst>
                                      </p:cBhvr>
                                      <p:tavLst>
                                        <p:tav tm="0">
                                          <p:val>
                                            <p:fltVal val="0"/>
                                          </p:val>
                                        </p:tav>
                                        <p:tav tm="100000">
                                          <p:val>
                                            <p:strVal val="#ppt_w"/>
                                          </p:val>
                                        </p:tav>
                                      </p:tavLst>
                                    </p:anim>
                                    <p:anim calcmode="lin" valueType="num">
                                      <p:cBhvr>
                                        <p:cTn id="74" dur="500" fill="hold"/>
                                        <p:tgtEl>
                                          <p:spTgt spid="35857"/>
                                        </p:tgtEl>
                                        <p:attrNameLst>
                                          <p:attrName>ppt_h</p:attrName>
                                        </p:attrNameLst>
                                      </p:cBhvr>
                                      <p:tavLst>
                                        <p:tav tm="0">
                                          <p:val>
                                            <p:fltVal val="0"/>
                                          </p:val>
                                        </p:tav>
                                        <p:tav tm="100000">
                                          <p:val>
                                            <p:strVal val="#ppt_h"/>
                                          </p:val>
                                        </p:tav>
                                      </p:tavLst>
                                    </p:anim>
                                    <p:animEffect transition="in" filter="fade">
                                      <p:cBhvr>
                                        <p:cTn id="75" dur="500"/>
                                        <p:tgtEl>
                                          <p:spTgt spid="35857"/>
                                        </p:tgtEl>
                                      </p:cBhvr>
                                    </p:animEffect>
                                  </p:childTnLst>
                                </p:cTn>
                              </p:par>
                              <p:par>
                                <p:cTn id="76" presetID="10" presetClass="entr" presetSubtype="0" fill="hold" nodeType="withEffect">
                                  <p:stCondLst>
                                    <p:cond delay="600"/>
                                  </p:stCondLst>
                                  <p:childTnLst>
                                    <p:set>
                                      <p:cBhvr>
                                        <p:cTn id="77" dur="1" fill="hold">
                                          <p:stCondLst>
                                            <p:cond delay="0"/>
                                          </p:stCondLst>
                                        </p:cTn>
                                        <p:tgtEl>
                                          <p:spTgt spid="35854"/>
                                        </p:tgtEl>
                                        <p:attrNameLst>
                                          <p:attrName>style.visibility</p:attrName>
                                        </p:attrNameLst>
                                      </p:cBhvr>
                                      <p:to>
                                        <p:strVal val="visible"/>
                                      </p:to>
                                    </p:set>
                                    <p:anim calcmode="lin" valueType="num">
                                      <p:cBhvr>
                                        <p:cTn id="78" dur="500" fill="hold"/>
                                        <p:tgtEl>
                                          <p:spTgt spid="35854"/>
                                        </p:tgtEl>
                                        <p:attrNameLst>
                                          <p:attrName>ppt_w</p:attrName>
                                        </p:attrNameLst>
                                      </p:cBhvr>
                                      <p:tavLst>
                                        <p:tav tm="0">
                                          <p:val>
                                            <p:fltVal val="0"/>
                                          </p:val>
                                        </p:tav>
                                        <p:tav tm="100000">
                                          <p:val>
                                            <p:strVal val="#ppt_w"/>
                                          </p:val>
                                        </p:tav>
                                      </p:tavLst>
                                    </p:anim>
                                    <p:anim calcmode="lin" valueType="num">
                                      <p:cBhvr>
                                        <p:cTn id="79" dur="500" fill="hold"/>
                                        <p:tgtEl>
                                          <p:spTgt spid="35854"/>
                                        </p:tgtEl>
                                        <p:attrNameLst>
                                          <p:attrName>ppt_h</p:attrName>
                                        </p:attrNameLst>
                                      </p:cBhvr>
                                      <p:tavLst>
                                        <p:tav tm="0">
                                          <p:val>
                                            <p:fltVal val="0"/>
                                          </p:val>
                                        </p:tav>
                                        <p:tav tm="100000">
                                          <p:val>
                                            <p:strVal val="#ppt_h"/>
                                          </p:val>
                                        </p:tav>
                                      </p:tavLst>
                                    </p:anim>
                                    <p:animEffect transition="in" filter="fade">
                                      <p:cBhvr>
                                        <p:cTn id="80" dur="500"/>
                                        <p:tgtEl>
                                          <p:spTgt spid="35854"/>
                                        </p:tgtEl>
                                      </p:cBhvr>
                                    </p:animEffect>
                                  </p:childTnLst>
                                </p:cTn>
                              </p:par>
                            </p:childTnLst>
                          </p:cTn>
                        </p:par>
                        <p:par>
                          <p:cTn id="81" fill="hold" nodeType="afterGroup">
                            <p:stCondLst>
                              <p:cond delay="4760"/>
                            </p:stCondLst>
                            <p:childTnLst>
                              <p:par>
                                <p:cTn id="82" presetID="1" presetClass="entr" presetSubtype="0" fill="hold" nodeType="afterEffect">
                                  <p:stCondLst>
                                    <p:cond delay="0"/>
                                  </p:stCondLst>
                                  <p:childTnLst>
                                    <p:set>
                                      <p:cBhvr>
                                        <p:cTn id="83" dur="1" fill="hold">
                                          <p:stCondLst>
                                            <p:cond delay="0"/>
                                          </p:stCondLst>
                                        </p:cTn>
                                        <p:tgtEl>
                                          <p:spTgt spid="8"/>
                                        </p:tgtEl>
                                        <p:attrNameLst>
                                          <p:attrName>style.visibility</p:attrName>
                                        </p:attrNameLst>
                                      </p:cBhvr>
                                      <p:to>
                                        <p:strVal val="visible"/>
                                      </p:to>
                                    </p:set>
                                  </p:childTnLst>
                                </p:cTn>
                              </p:par>
                              <p:par>
                                <p:cTn id="84" presetID="35" presetClass="path" presetSubtype="0" accel="50000" decel="50000" fill="hold" nodeType="withEffect">
                                  <p:stCondLst>
                                    <p:cond delay="0"/>
                                  </p:stCondLst>
                                  <p:childTnLst>
                                    <p:animMotion origin="layout" path="M 2.17538E-6 -2.95097E-6 L 0.16536 0.28539 " pathEditMode="relative" rAng="0" ptsTypes="AA">
                                      <p:cBhvr>
                                        <p:cTn id="85" dur="500" spd="-99600" fill="hold"/>
                                        <p:tgtEl>
                                          <p:spTgt spid="8"/>
                                        </p:tgtEl>
                                        <p:attrNameLst>
                                          <p:attrName>ppt_x,ppt_y</p:attrName>
                                        </p:attrNameLst>
                                      </p:cBhvr>
                                      <p:rCtr x="8300" y="14300"/>
                                    </p:animMotion>
                                  </p:childTnLst>
                                </p:cTn>
                              </p:par>
                              <p:par>
                                <p:cTn id="86" presetID="1" presetClass="entr" presetSubtype="0" fill="hold" nodeType="withEffect">
                                  <p:stCondLst>
                                    <p:cond delay="0"/>
                                  </p:stCondLst>
                                  <p:childTnLst>
                                    <p:set>
                                      <p:cBhvr>
                                        <p:cTn id="87" dur="1" fill="hold">
                                          <p:stCondLst>
                                            <p:cond delay="0"/>
                                          </p:stCondLst>
                                        </p:cTn>
                                        <p:tgtEl>
                                          <p:spTgt spid="9"/>
                                        </p:tgtEl>
                                        <p:attrNameLst>
                                          <p:attrName>style.visibility</p:attrName>
                                        </p:attrNameLst>
                                      </p:cBhvr>
                                      <p:to>
                                        <p:strVal val="visible"/>
                                      </p:to>
                                    </p:set>
                                  </p:childTnLst>
                                </p:cTn>
                              </p:par>
                              <p:par>
                                <p:cTn id="88" presetID="35" presetClass="path" presetSubtype="0" accel="50000" decel="50000" fill="hold" nodeType="withEffect">
                                  <p:stCondLst>
                                    <p:cond delay="0"/>
                                  </p:stCondLst>
                                  <p:childTnLst>
                                    <p:animMotion origin="layout" path="M 3.64299E-7 3.02498E-6 L -0.15392 -0.26827 " pathEditMode="relative" rAng="0" ptsTypes="AA">
                                      <p:cBhvr>
                                        <p:cTn id="89" dur="500" spd="-99600" fill="hold"/>
                                        <p:tgtEl>
                                          <p:spTgt spid="9"/>
                                        </p:tgtEl>
                                        <p:attrNameLst>
                                          <p:attrName>ppt_x,ppt_y</p:attrName>
                                        </p:attrNameLst>
                                      </p:cBhvr>
                                      <p:rCtr x="-7400" y="-13100"/>
                                    </p:animMotion>
                                  </p:childTnLst>
                                </p:cTn>
                              </p:par>
                              <p:par>
                                <p:cTn id="90" presetID="10" presetClass="entr" presetSubtype="0" fill="hold" grpId="0" nodeType="withEffect">
                                  <p:stCondLst>
                                    <p:cond delay="0"/>
                                  </p:stCondLst>
                                  <p:childTnLst>
                                    <p:set>
                                      <p:cBhvr>
                                        <p:cTn id="91" dur="1" fill="hold">
                                          <p:stCondLst>
                                            <p:cond delay="0"/>
                                          </p:stCondLst>
                                        </p:cTn>
                                        <p:tgtEl>
                                          <p:spTgt spid="6"/>
                                        </p:tgtEl>
                                        <p:attrNameLst>
                                          <p:attrName>style.visibility</p:attrName>
                                        </p:attrNameLst>
                                      </p:cBhvr>
                                      <p:to>
                                        <p:strVal val="visible"/>
                                      </p:to>
                                    </p:set>
                                    <p:anim calcmode="lin" valueType="num">
                                      <p:cBhvr>
                                        <p:cTn id="92" dur="500" fill="hold"/>
                                        <p:tgtEl>
                                          <p:spTgt spid="6"/>
                                        </p:tgtEl>
                                        <p:attrNameLst>
                                          <p:attrName>ppt_w</p:attrName>
                                        </p:attrNameLst>
                                      </p:cBhvr>
                                      <p:tavLst>
                                        <p:tav tm="0">
                                          <p:val>
                                            <p:fltVal val="0"/>
                                          </p:val>
                                        </p:tav>
                                        <p:tav tm="100000">
                                          <p:val>
                                            <p:strVal val="#ppt_w"/>
                                          </p:val>
                                        </p:tav>
                                      </p:tavLst>
                                    </p:anim>
                                    <p:anim calcmode="lin" valueType="num">
                                      <p:cBhvr>
                                        <p:cTn id="93" dur="500" fill="hold"/>
                                        <p:tgtEl>
                                          <p:spTgt spid="6"/>
                                        </p:tgtEl>
                                        <p:attrNameLst>
                                          <p:attrName>ppt_h</p:attrName>
                                        </p:attrNameLst>
                                      </p:cBhvr>
                                      <p:tavLst>
                                        <p:tav tm="0">
                                          <p:val>
                                            <p:fltVal val="0"/>
                                          </p:val>
                                        </p:tav>
                                        <p:tav tm="100000">
                                          <p:val>
                                            <p:strVal val="#ppt_h"/>
                                          </p:val>
                                        </p:tav>
                                      </p:tavLst>
                                    </p:anim>
                                    <p:animEffect transition="in" filter="fade">
                                      <p:cBhvr>
                                        <p:cTn id="94" dur="500"/>
                                        <p:tgtEl>
                                          <p:spTgt spid="6"/>
                                        </p:tgtEl>
                                      </p:cBhvr>
                                    </p:animEffect>
                                  </p:childTnLst>
                                </p:cTn>
                              </p:par>
                            </p:childTnLst>
                          </p:cTn>
                        </p:par>
                        <p:par>
                          <p:cTn id="95" fill="hold" nodeType="afterGroup">
                            <p:stCondLst>
                              <p:cond delay="5260"/>
                            </p:stCondLst>
                            <p:childTnLst>
                              <p:par>
                                <p:cTn id="96" presetID="22" presetClass="entr" presetSubtype="1" fill="hold" nodeType="afterEffect">
                                  <p:stCondLst>
                                    <p:cond delay="0"/>
                                  </p:stCondLst>
                                  <p:childTnLst>
                                    <p:set>
                                      <p:cBhvr>
                                        <p:cTn id="97" dur="1" fill="hold">
                                          <p:stCondLst>
                                            <p:cond delay="0"/>
                                          </p:stCondLst>
                                        </p:cTn>
                                        <p:tgtEl>
                                          <p:spTgt spid="7">
                                            <p:txEl>
                                              <p:pRg st="0" end="0"/>
                                            </p:txEl>
                                          </p:spTgt>
                                        </p:tgtEl>
                                        <p:attrNameLst>
                                          <p:attrName>style.visibility</p:attrName>
                                        </p:attrNameLst>
                                      </p:cBhvr>
                                      <p:to>
                                        <p:strVal val="visible"/>
                                      </p:to>
                                    </p:set>
                                    <p:animEffect transition="in" filter="wipe(up)">
                                      <p:cBhvr>
                                        <p:cTn id="98" dur="500"/>
                                        <p:tgtEl>
                                          <p:spTgt spid="7">
                                            <p:txEl>
                                              <p:pRg st="0" end="0"/>
                                            </p:txEl>
                                          </p:spTgt>
                                        </p:tgtEl>
                                      </p:cBhvr>
                                    </p:animEffect>
                                  </p:childTnLst>
                                </p:cTn>
                              </p:par>
                            </p:childTnLst>
                          </p:cTn>
                        </p:par>
                        <p:par>
                          <p:cTn id="99" fill="hold" nodeType="afterGroup">
                            <p:stCondLst>
                              <p:cond delay="5760"/>
                            </p:stCondLst>
                            <p:childTnLst>
                              <p:par>
                                <p:cTn id="100" presetID="22" presetClass="entr" presetSubtype="1" fill="hold" nodeType="afterEffect">
                                  <p:stCondLst>
                                    <p:cond delay="0"/>
                                  </p:stCondLst>
                                  <p:childTnLst>
                                    <p:set>
                                      <p:cBhvr>
                                        <p:cTn id="101" dur="1" fill="hold">
                                          <p:stCondLst>
                                            <p:cond delay="0"/>
                                          </p:stCondLst>
                                        </p:cTn>
                                        <p:tgtEl>
                                          <p:spTgt spid="7">
                                            <p:txEl>
                                              <p:pRg st="1" end="1"/>
                                            </p:txEl>
                                          </p:spTgt>
                                        </p:tgtEl>
                                        <p:attrNameLst>
                                          <p:attrName>style.visibility</p:attrName>
                                        </p:attrNameLst>
                                      </p:cBhvr>
                                      <p:to>
                                        <p:strVal val="visible"/>
                                      </p:to>
                                    </p:set>
                                    <p:animEffect transition="in" filter="wipe(up)">
                                      <p:cBhvr>
                                        <p:cTn id="102"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Box 54"/>
          <p:cNvSpPr txBox="1">
            <a:spLocks noChangeArrowheads="1"/>
          </p:cNvSpPr>
          <p:nvPr/>
        </p:nvSpPr>
        <p:spPr bwMode="auto">
          <a:xfrm>
            <a:off x="1330325" y="44450"/>
            <a:ext cx="50419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800">
                <a:solidFill>
                  <a:schemeClr val="accent2"/>
                </a:solidFill>
                <a:latin typeface="微软雅黑" pitchFamily="34" charset="-122"/>
              </a:rPr>
              <a:t>4.5</a:t>
            </a:r>
            <a:r>
              <a:rPr lang="zh-CN" altLang="en-US" sz="2800">
                <a:solidFill>
                  <a:schemeClr val="accent2"/>
                </a:solidFill>
                <a:latin typeface="微软雅黑" pitchFamily="34" charset="-122"/>
              </a:rPr>
              <a:t>请输入您的标题</a:t>
            </a:r>
          </a:p>
        </p:txBody>
      </p:sp>
      <p:sp>
        <p:nvSpPr>
          <p:cNvPr id="2" name="TextBox 55"/>
          <p:cNvSpPr txBox="1">
            <a:spLocks noChangeArrowheads="1"/>
          </p:cNvSpPr>
          <p:nvPr/>
        </p:nvSpPr>
        <p:spPr bwMode="auto">
          <a:xfrm>
            <a:off x="139700" y="106363"/>
            <a:ext cx="10652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altLang="zh-CN" sz="2000">
                <a:solidFill>
                  <a:schemeClr val="accent2"/>
                </a:solidFill>
                <a:ea typeface="宋体" pitchFamily="2" charset="-122"/>
              </a:rPr>
              <a:t>Part</a:t>
            </a:r>
            <a:r>
              <a:rPr lang="en-US" altLang="zh-CN">
                <a:solidFill>
                  <a:schemeClr val="accent2"/>
                </a:solidFill>
                <a:ea typeface="宋体" pitchFamily="2" charset="-122"/>
              </a:rPr>
              <a:t> 4</a:t>
            </a:r>
            <a:endParaRPr lang="zh-CN" altLang="en-US">
              <a:solidFill>
                <a:schemeClr val="accent2"/>
              </a:solidFill>
              <a:ea typeface="宋体" pitchFamily="2" charset="-122"/>
            </a:endParaRPr>
          </a:p>
        </p:txBody>
      </p:sp>
      <p:sp>
        <p:nvSpPr>
          <p:cNvPr id="36868" name="Freeform 6"/>
          <p:cNvSpPr>
            <a:spLocks noChangeArrowheads="1"/>
          </p:cNvSpPr>
          <p:nvPr/>
        </p:nvSpPr>
        <p:spPr bwMode="auto">
          <a:xfrm>
            <a:off x="1077913" y="1611313"/>
            <a:ext cx="10115550" cy="685800"/>
          </a:xfrm>
          <a:custGeom>
            <a:avLst/>
            <a:gdLst>
              <a:gd name="T0" fmla="*/ 75 w 12630"/>
              <a:gd name="T1" fmla="*/ 0 h 856"/>
              <a:gd name="T2" fmla="*/ 12555 w 12630"/>
              <a:gd name="T3" fmla="*/ 0 h 856"/>
              <a:gd name="T4" fmla="*/ 12630 w 12630"/>
              <a:gd name="T5" fmla="*/ 94 h 856"/>
              <a:gd name="T6" fmla="*/ 12630 w 12630"/>
              <a:gd name="T7" fmla="*/ 763 h 856"/>
              <a:gd name="T8" fmla="*/ 12555 w 12630"/>
              <a:gd name="T9" fmla="*/ 856 h 856"/>
              <a:gd name="T10" fmla="*/ 75 w 12630"/>
              <a:gd name="T11" fmla="*/ 856 h 856"/>
              <a:gd name="T12" fmla="*/ 0 w 12630"/>
              <a:gd name="T13" fmla="*/ 763 h 856"/>
              <a:gd name="T14" fmla="*/ 0 w 12630"/>
              <a:gd name="T15" fmla="*/ 94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3"/>
                  <a:pt x="12630" y="94"/>
                </a:cubicBezTo>
                <a:lnTo>
                  <a:pt x="12630" y="763"/>
                </a:lnTo>
                <a:cubicBezTo>
                  <a:pt x="12630" y="814"/>
                  <a:pt x="12597" y="856"/>
                  <a:pt x="12555" y="856"/>
                </a:cubicBezTo>
                <a:lnTo>
                  <a:pt x="75" y="856"/>
                </a:lnTo>
                <a:cubicBezTo>
                  <a:pt x="34" y="856"/>
                  <a:pt x="0" y="814"/>
                  <a:pt x="0" y="763"/>
                </a:cubicBezTo>
                <a:lnTo>
                  <a:pt x="0" y="94"/>
                </a:lnTo>
                <a:cubicBezTo>
                  <a:pt x="0" y="43"/>
                  <a:pt x="34" y="0"/>
                  <a:pt x="75" y="0"/>
                </a:cubicBezTo>
                <a:close/>
              </a:path>
            </a:pathLst>
          </a:custGeom>
          <a:solidFill>
            <a:srgbClr val="DADADB"/>
          </a:solidFill>
          <a:ln w="10">
            <a:solidFill>
              <a:srgbClr val="B5B5B7"/>
            </a:solidFill>
            <a:round/>
            <a:headEnd/>
            <a:tailEnd/>
          </a:ln>
        </p:spPr>
        <p:txBody>
          <a:bodyPr/>
          <a:lstStyle/>
          <a:p>
            <a:endParaRPr lang="zh-CN" altLang="en-US"/>
          </a:p>
        </p:txBody>
      </p:sp>
      <p:sp>
        <p:nvSpPr>
          <p:cNvPr id="36869" name="Freeform 7"/>
          <p:cNvSpPr>
            <a:spLocks noChangeArrowheads="1"/>
          </p:cNvSpPr>
          <p:nvPr/>
        </p:nvSpPr>
        <p:spPr bwMode="auto">
          <a:xfrm>
            <a:off x="1077913" y="2919413"/>
            <a:ext cx="10115550" cy="685800"/>
          </a:xfrm>
          <a:custGeom>
            <a:avLst/>
            <a:gdLst>
              <a:gd name="T0" fmla="*/ 75 w 12630"/>
              <a:gd name="T1" fmla="*/ 0 h 856"/>
              <a:gd name="T2" fmla="*/ 12555 w 12630"/>
              <a:gd name="T3" fmla="*/ 0 h 856"/>
              <a:gd name="T4" fmla="*/ 12630 w 12630"/>
              <a:gd name="T5" fmla="*/ 94 h 856"/>
              <a:gd name="T6" fmla="*/ 12630 w 12630"/>
              <a:gd name="T7" fmla="*/ 763 h 856"/>
              <a:gd name="T8" fmla="*/ 12555 w 12630"/>
              <a:gd name="T9" fmla="*/ 856 h 856"/>
              <a:gd name="T10" fmla="*/ 75 w 12630"/>
              <a:gd name="T11" fmla="*/ 856 h 856"/>
              <a:gd name="T12" fmla="*/ 0 w 12630"/>
              <a:gd name="T13" fmla="*/ 763 h 856"/>
              <a:gd name="T14" fmla="*/ 0 w 12630"/>
              <a:gd name="T15" fmla="*/ 94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2"/>
                  <a:pt x="12630" y="94"/>
                </a:cubicBezTo>
                <a:lnTo>
                  <a:pt x="12630" y="763"/>
                </a:lnTo>
                <a:cubicBezTo>
                  <a:pt x="12630" y="814"/>
                  <a:pt x="12597" y="856"/>
                  <a:pt x="12555" y="856"/>
                </a:cubicBezTo>
                <a:lnTo>
                  <a:pt x="75" y="856"/>
                </a:lnTo>
                <a:cubicBezTo>
                  <a:pt x="34" y="856"/>
                  <a:pt x="0" y="814"/>
                  <a:pt x="0" y="763"/>
                </a:cubicBezTo>
                <a:lnTo>
                  <a:pt x="0" y="94"/>
                </a:lnTo>
                <a:cubicBezTo>
                  <a:pt x="0" y="42"/>
                  <a:pt x="34" y="0"/>
                  <a:pt x="75" y="0"/>
                </a:cubicBezTo>
                <a:close/>
              </a:path>
            </a:pathLst>
          </a:custGeom>
          <a:solidFill>
            <a:srgbClr val="DADADB"/>
          </a:solidFill>
          <a:ln w="10">
            <a:solidFill>
              <a:srgbClr val="B5B5B7"/>
            </a:solidFill>
            <a:round/>
            <a:headEnd/>
            <a:tailEnd/>
          </a:ln>
        </p:spPr>
        <p:txBody>
          <a:bodyPr/>
          <a:lstStyle/>
          <a:p>
            <a:endParaRPr lang="zh-CN" altLang="en-US"/>
          </a:p>
        </p:txBody>
      </p:sp>
      <p:sp>
        <p:nvSpPr>
          <p:cNvPr id="36870" name="Freeform 8"/>
          <p:cNvSpPr>
            <a:spLocks noChangeArrowheads="1"/>
          </p:cNvSpPr>
          <p:nvPr/>
        </p:nvSpPr>
        <p:spPr bwMode="auto">
          <a:xfrm>
            <a:off x="1077913" y="4171950"/>
            <a:ext cx="10115550" cy="685800"/>
          </a:xfrm>
          <a:custGeom>
            <a:avLst/>
            <a:gdLst>
              <a:gd name="T0" fmla="*/ 75 w 12630"/>
              <a:gd name="T1" fmla="*/ 0 h 856"/>
              <a:gd name="T2" fmla="*/ 12555 w 12630"/>
              <a:gd name="T3" fmla="*/ 0 h 856"/>
              <a:gd name="T4" fmla="*/ 12630 w 12630"/>
              <a:gd name="T5" fmla="*/ 93 h 856"/>
              <a:gd name="T6" fmla="*/ 12630 w 12630"/>
              <a:gd name="T7" fmla="*/ 762 h 856"/>
              <a:gd name="T8" fmla="*/ 12555 w 12630"/>
              <a:gd name="T9" fmla="*/ 856 h 856"/>
              <a:gd name="T10" fmla="*/ 75 w 12630"/>
              <a:gd name="T11" fmla="*/ 856 h 856"/>
              <a:gd name="T12" fmla="*/ 0 w 12630"/>
              <a:gd name="T13" fmla="*/ 762 h 856"/>
              <a:gd name="T14" fmla="*/ 0 w 12630"/>
              <a:gd name="T15" fmla="*/ 93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2"/>
                  <a:pt x="12630" y="93"/>
                </a:cubicBezTo>
                <a:lnTo>
                  <a:pt x="12630" y="762"/>
                </a:lnTo>
                <a:cubicBezTo>
                  <a:pt x="12630" y="814"/>
                  <a:pt x="12597" y="856"/>
                  <a:pt x="12555" y="856"/>
                </a:cubicBezTo>
                <a:lnTo>
                  <a:pt x="75" y="856"/>
                </a:lnTo>
                <a:cubicBezTo>
                  <a:pt x="34" y="856"/>
                  <a:pt x="0" y="814"/>
                  <a:pt x="0" y="762"/>
                </a:cubicBezTo>
                <a:lnTo>
                  <a:pt x="0" y="93"/>
                </a:lnTo>
                <a:cubicBezTo>
                  <a:pt x="0" y="42"/>
                  <a:pt x="34" y="0"/>
                  <a:pt x="75" y="0"/>
                </a:cubicBezTo>
                <a:close/>
              </a:path>
            </a:pathLst>
          </a:custGeom>
          <a:solidFill>
            <a:srgbClr val="DADADB"/>
          </a:solidFill>
          <a:ln w="10">
            <a:solidFill>
              <a:srgbClr val="B5B5B7"/>
            </a:solidFill>
            <a:round/>
            <a:headEnd/>
            <a:tailEnd/>
          </a:ln>
        </p:spPr>
        <p:txBody>
          <a:bodyPr/>
          <a:lstStyle/>
          <a:p>
            <a:endParaRPr lang="zh-CN" altLang="en-US"/>
          </a:p>
        </p:txBody>
      </p:sp>
      <p:sp>
        <p:nvSpPr>
          <p:cNvPr id="36871" name="Freeform 9"/>
          <p:cNvSpPr>
            <a:spLocks noChangeArrowheads="1"/>
          </p:cNvSpPr>
          <p:nvPr/>
        </p:nvSpPr>
        <p:spPr bwMode="auto">
          <a:xfrm>
            <a:off x="1077913" y="5394325"/>
            <a:ext cx="10115550" cy="685800"/>
          </a:xfrm>
          <a:custGeom>
            <a:avLst/>
            <a:gdLst>
              <a:gd name="T0" fmla="*/ 75 w 12630"/>
              <a:gd name="T1" fmla="*/ 0 h 856"/>
              <a:gd name="T2" fmla="*/ 12555 w 12630"/>
              <a:gd name="T3" fmla="*/ 0 h 856"/>
              <a:gd name="T4" fmla="*/ 12630 w 12630"/>
              <a:gd name="T5" fmla="*/ 93 h 856"/>
              <a:gd name="T6" fmla="*/ 12630 w 12630"/>
              <a:gd name="T7" fmla="*/ 762 h 856"/>
              <a:gd name="T8" fmla="*/ 12555 w 12630"/>
              <a:gd name="T9" fmla="*/ 856 h 856"/>
              <a:gd name="T10" fmla="*/ 75 w 12630"/>
              <a:gd name="T11" fmla="*/ 856 h 856"/>
              <a:gd name="T12" fmla="*/ 0 w 12630"/>
              <a:gd name="T13" fmla="*/ 762 h 856"/>
              <a:gd name="T14" fmla="*/ 0 w 12630"/>
              <a:gd name="T15" fmla="*/ 93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2"/>
                  <a:pt x="12630" y="93"/>
                </a:cubicBezTo>
                <a:lnTo>
                  <a:pt x="12630" y="762"/>
                </a:lnTo>
                <a:cubicBezTo>
                  <a:pt x="12630" y="814"/>
                  <a:pt x="12597" y="856"/>
                  <a:pt x="12555" y="856"/>
                </a:cubicBezTo>
                <a:lnTo>
                  <a:pt x="75" y="856"/>
                </a:lnTo>
                <a:cubicBezTo>
                  <a:pt x="34" y="856"/>
                  <a:pt x="0" y="814"/>
                  <a:pt x="0" y="762"/>
                </a:cubicBezTo>
                <a:lnTo>
                  <a:pt x="0" y="93"/>
                </a:lnTo>
                <a:cubicBezTo>
                  <a:pt x="0" y="42"/>
                  <a:pt x="34" y="0"/>
                  <a:pt x="75" y="0"/>
                </a:cubicBezTo>
                <a:close/>
              </a:path>
            </a:pathLst>
          </a:custGeom>
          <a:solidFill>
            <a:srgbClr val="DADADB"/>
          </a:solidFill>
          <a:ln w="10">
            <a:solidFill>
              <a:srgbClr val="B5B5B7"/>
            </a:solidFill>
            <a:round/>
            <a:headEnd/>
            <a:tailEnd/>
          </a:ln>
        </p:spPr>
        <p:txBody>
          <a:bodyPr/>
          <a:lstStyle/>
          <a:p>
            <a:endParaRPr lang="zh-CN" altLang="en-US"/>
          </a:p>
        </p:txBody>
      </p:sp>
      <p:sp>
        <p:nvSpPr>
          <p:cNvPr id="36872" name="Freeform 10"/>
          <p:cNvSpPr>
            <a:spLocks noEditPoints="1" noChangeArrowheads="1"/>
          </p:cNvSpPr>
          <p:nvPr/>
        </p:nvSpPr>
        <p:spPr bwMode="auto">
          <a:xfrm>
            <a:off x="1789113" y="1255713"/>
            <a:ext cx="1868487" cy="1455737"/>
          </a:xfrm>
          <a:custGeom>
            <a:avLst/>
            <a:gdLst>
              <a:gd name="T0" fmla="*/ 2333 w 2333"/>
              <a:gd name="T1" fmla="*/ 0 h 1818"/>
              <a:gd name="T2" fmla="*/ 2333 w 2333"/>
              <a:gd name="T3" fmla="*/ 1364 h 1818"/>
              <a:gd name="T4" fmla="*/ 1166 w 2333"/>
              <a:gd name="T5" fmla="*/ 1818 h 1818"/>
              <a:gd name="T6" fmla="*/ 0 w 2333"/>
              <a:gd name="T7" fmla="*/ 1364 h 1818"/>
              <a:gd name="T8" fmla="*/ 0 w 2333"/>
              <a:gd name="T9" fmla="*/ 0 h 1818"/>
              <a:gd name="T10" fmla="*/ 2333 w 2333"/>
              <a:gd name="T11" fmla="*/ 0 h 1818"/>
              <a:gd name="T12" fmla="*/ 1166 w 2333"/>
              <a:gd name="T13" fmla="*/ 0 h 1818"/>
            </a:gdLst>
            <a:ahLst/>
            <a:cxnLst>
              <a:cxn ang="0">
                <a:pos x="T0" y="T1"/>
              </a:cxn>
              <a:cxn ang="0">
                <a:pos x="T2" y="T3"/>
              </a:cxn>
              <a:cxn ang="0">
                <a:pos x="T4" y="T5"/>
              </a:cxn>
              <a:cxn ang="0">
                <a:pos x="T6" y="T7"/>
              </a:cxn>
              <a:cxn ang="0">
                <a:pos x="T8" y="T9"/>
              </a:cxn>
              <a:cxn ang="0">
                <a:pos x="T10" y="T11"/>
              </a:cxn>
              <a:cxn ang="0">
                <a:pos x="T12" y="T13"/>
              </a:cxn>
            </a:cxnLst>
            <a:rect l="0" t="0" r="r" b="b"/>
            <a:pathLst>
              <a:path w="2333" h="1818">
                <a:moveTo>
                  <a:pt x="2333" y="0"/>
                </a:moveTo>
                <a:lnTo>
                  <a:pt x="2333" y="1364"/>
                </a:lnTo>
                <a:lnTo>
                  <a:pt x="1166" y="1818"/>
                </a:lnTo>
                <a:lnTo>
                  <a:pt x="0" y="1364"/>
                </a:lnTo>
                <a:lnTo>
                  <a:pt x="0" y="0"/>
                </a:lnTo>
                <a:lnTo>
                  <a:pt x="2333" y="0"/>
                </a:lnTo>
                <a:close/>
                <a:moveTo>
                  <a:pt x="1166" y="0"/>
                </a:move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873" name="Freeform 11"/>
          <p:cNvSpPr>
            <a:spLocks noEditPoints="1" noChangeArrowheads="1"/>
          </p:cNvSpPr>
          <p:nvPr/>
        </p:nvSpPr>
        <p:spPr bwMode="auto">
          <a:xfrm>
            <a:off x="1789113" y="2552700"/>
            <a:ext cx="1868487" cy="1420813"/>
          </a:xfrm>
          <a:custGeom>
            <a:avLst/>
            <a:gdLst>
              <a:gd name="T0" fmla="*/ 2333 w 2333"/>
              <a:gd name="T1" fmla="*/ 0 h 1775"/>
              <a:gd name="T2" fmla="*/ 2333 w 2333"/>
              <a:gd name="T3" fmla="*/ 1331 h 1775"/>
              <a:gd name="T4" fmla="*/ 1166 w 2333"/>
              <a:gd name="T5" fmla="*/ 1775 h 1775"/>
              <a:gd name="T6" fmla="*/ 0 w 2333"/>
              <a:gd name="T7" fmla="*/ 1331 h 1775"/>
              <a:gd name="T8" fmla="*/ 0 w 2333"/>
              <a:gd name="T9" fmla="*/ 0 h 1775"/>
              <a:gd name="T10" fmla="*/ 1166 w 2333"/>
              <a:gd name="T11" fmla="*/ 444 h 1775"/>
              <a:gd name="T12" fmla="*/ 2333 w 2333"/>
              <a:gd name="T13" fmla="*/ 0 h 1775"/>
              <a:gd name="T14" fmla="*/ 1750 w 2333"/>
              <a:gd name="T15" fmla="*/ 222 h 17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874" name="Freeform 12"/>
          <p:cNvSpPr>
            <a:spLocks noEditPoints="1" noChangeArrowheads="1"/>
          </p:cNvSpPr>
          <p:nvPr/>
        </p:nvSpPr>
        <p:spPr bwMode="auto">
          <a:xfrm>
            <a:off x="1789113" y="3794125"/>
            <a:ext cx="1868487" cy="1420813"/>
          </a:xfrm>
          <a:custGeom>
            <a:avLst/>
            <a:gdLst>
              <a:gd name="T0" fmla="*/ 2333 w 2333"/>
              <a:gd name="T1" fmla="*/ 0 h 1775"/>
              <a:gd name="T2" fmla="*/ 2333 w 2333"/>
              <a:gd name="T3" fmla="*/ 1331 h 1775"/>
              <a:gd name="T4" fmla="*/ 1166 w 2333"/>
              <a:gd name="T5" fmla="*/ 1775 h 1775"/>
              <a:gd name="T6" fmla="*/ 0 w 2333"/>
              <a:gd name="T7" fmla="*/ 1331 h 1775"/>
              <a:gd name="T8" fmla="*/ 0 w 2333"/>
              <a:gd name="T9" fmla="*/ 0 h 1775"/>
              <a:gd name="T10" fmla="*/ 1166 w 2333"/>
              <a:gd name="T11" fmla="*/ 444 h 1775"/>
              <a:gd name="T12" fmla="*/ 2333 w 2333"/>
              <a:gd name="T13" fmla="*/ 0 h 1775"/>
              <a:gd name="T14" fmla="*/ 1750 w 2333"/>
              <a:gd name="T15" fmla="*/ 222 h 17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875" name="Freeform 13"/>
          <p:cNvSpPr>
            <a:spLocks noEditPoints="1" noChangeArrowheads="1"/>
          </p:cNvSpPr>
          <p:nvPr/>
        </p:nvSpPr>
        <p:spPr bwMode="auto">
          <a:xfrm>
            <a:off x="1789113" y="5019675"/>
            <a:ext cx="1868487" cy="1419225"/>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876" name="TextBox 11"/>
          <p:cNvSpPr txBox="1">
            <a:spLocks noChangeArrowheads="1"/>
          </p:cNvSpPr>
          <p:nvPr/>
        </p:nvSpPr>
        <p:spPr bwMode="auto">
          <a:xfrm>
            <a:off x="4081463" y="1631950"/>
            <a:ext cx="69135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chemeClr val="accent1"/>
                </a:solidFill>
                <a:latin typeface="微软雅黑" pitchFamily="34" charset="-122"/>
              </a:rPr>
              <a:t>这里可以添加主要内容这里可以添加主要内容这里可以添加主要内容这里可以添加主要内容可以添加主要内容</a:t>
            </a:r>
          </a:p>
        </p:txBody>
      </p:sp>
      <p:sp>
        <p:nvSpPr>
          <p:cNvPr id="36877" name="TextBox 12"/>
          <p:cNvSpPr txBox="1">
            <a:spLocks noChangeArrowheads="1"/>
          </p:cNvSpPr>
          <p:nvPr/>
        </p:nvSpPr>
        <p:spPr bwMode="auto">
          <a:xfrm>
            <a:off x="1939925" y="1739900"/>
            <a:ext cx="1566863"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200">
                <a:solidFill>
                  <a:schemeClr val="accent2"/>
                </a:solidFill>
                <a:latin typeface="微软雅黑" pitchFamily="34" charset="-122"/>
              </a:rPr>
              <a:t>本地市场</a:t>
            </a:r>
            <a:endParaRPr lang="en-US" sz="2200">
              <a:solidFill>
                <a:schemeClr val="accent2"/>
              </a:solidFill>
              <a:latin typeface="微软雅黑" pitchFamily="34" charset="-122"/>
            </a:endParaRPr>
          </a:p>
        </p:txBody>
      </p:sp>
      <p:sp>
        <p:nvSpPr>
          <p:cNvPr id="36878" name="TextBox 13"/>
          <p:cNvSpPr txBox="1">
            <a:spLocks noChangeArrowheads="1"/>
          </p:cNvSpPr>
          <p:nvPr/>
        </p:nvSpPr>
        <p:spPr bwMode="auto">
          <a:xfrm>
            <a:off x="1939925" y="3090863"/>
            <a:ext cx="1566863"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200">
                <a:solidFill>
                  <a:schemeClr val="accent2"/>
                </a:solidFill>
                <a:latin typeface="微软雅黑" pitchFamily="34" charset="-122"/>
              </a:rPr>
              <a:t>周边市场</a:t>
            </a:r>
            <a:endParaRPr lang="en-US" sz="2200">
              <a:solidFill>
                <a:schemeClr val="accent2"/>
              </a:solidFill>
              <a:latin typeface="微软雅黑" pitchFamily="34" charset="-122"/>
            </a:endParaRPr>
          </a:p>
        </p:txBody>
      </p:sp>
      <p:sp>
        <p:nvSpPr>
          <p:cNvPr id="36879" name="TextBox 14"/>
          <p:cNvSpPr txBox="1">
            <a:spLocks noChangeArrowheads="1"/>
          </p:cNvSpPr>
          <p:nvPr/>
        </p:nvSpPr>
        <p:spPr bwMode="auto">
          <a:xfrm>
            <a:off x="1939925" y="4346575"/>
            <a:ext cx="1566863"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200">
                <a:solidFill>
                  <a:schemeClr val="accent2"/>
                </a:solidFill>
                <a:latin typeface="微软雅黑" pitchFamily="34" charset="-122"/>
              </a:rPr>
              <a:t>细分市场</a:t>
            </a:r>
            <a:endParaRPr lang="en-US" sz="2200">
              <a:solidFill>
                <a:schemeClr val="accent2"/>
              </a:solidFill>
              <a:latin typeface="微软雅黑" pitchFamily="34" charset="-122"/>
            </a:endParaRPr>
          </a:p>
        </p:txBody>
      </p:sp>
      <p:sp>
        <p:nvSpPr>
          <p:cNvPr id="36880" name="TextBox 15"/>
          <p:cNvSpPr txBox="1">
            <a:spLocks noChangeArrowheads="1"/>
          </p:cNvSpPr>
          <p:nvPr/>
        </p:nvSpPr>
        <p:spPr bwMode="auto">
          <a:xfrm>
            <a:off x="1939925" y="5534025"/>
            <a:ext cx="1566863"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200">
                <a:solidFill>
                  <a:schemeClr val="accent2"/>
                </a:solidFill>
                <a:latin typeface="微软雅黑" pitchFamily="34" charset="-122"/>
              </a:rPr>
              <a:t>高端市场</a:t>
            </a:r>
            <a:endParaRPr lang="en-US" sz="2200">
              <a:solidFill>
                <a:schemeClr val="accent2"/>
              </a:solidFill>
              <a:latin typeface="微软雅黑" pitchFamily="34" charset="-122"/>
            </a:endParaRPr>
          </a:p>
        </p:txBody>
      </p:sp>
      <p:sp>
        <p:nvSpPr>
          <p:cNvPr id="36881" name="TextBox 16"/>
          <p:cNvSpPr txBox="1">
            <a:spLocks noChangeArrowheads="1"/>
          </p:cNvSpPr>
          <p:nvPr/>
        </p:nvSpPr>
        <p:spPr bwMode="auto">
          <a:xfrm>
            <a:off x="4081463" y="2955925"/>
            <a:ext cx="69135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chemeClr val="accent1"/>
                </a:solidFill>
                <a:latin typeface="微软雅黑" pitchFamily="34" charset="-122"/>
              </a:rPr>
              <a:t>这里可以添加主要内容这里可以添加主要内容这里可以添加主要内容这里可以添加主要内容可以添加主要内容</a:t>
            </a:r>
          </a:p>
        </p:txBody>
      </p:sp>
      <p:sp>
        <p:nvSpPr>
          <p:cNvPr id="36882" name="TextBox 17"/>
          <p:cNvSpPr txBox="1">
            <a:spLocks noChangeArrowheads="1"/>
          </p:cNvSpPr>
          <p:nvPr/>
        </p:nvSpPr>
        <p:spPr bwMode="auto">
          <a:xfrm>
            <a:off x="4081463" y="4211638"/>
            <a:ext cx="69135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chemeClr val="accent1"/>
                </a:solidFill>
                <a:latin typeface="微软雅黑" pitchFamily="34" charset="-122"/>
              </a:rPr>
              <a:t>这里可以添加主要内容这里可以添加主要内容这里可以添加主要内容这里可以添加主要内容可以添加主要内容</a:t>
            </a:r>
          </a:p>
        </p:txBody>
      </p:sp>
      <p:sp>
        <p:nvSpPr>
          <p:cNvPr id="36883" name="TextBox 18"/>
          <p:cNvSpPr txBox="1">
            <a:spLocks noChangeArrowheads="1"/>
          </p:cNvSpPr>
          <p:nvPr/>
        </p:nvSpPr>
        <p:spPr bwMode="auto">
          <a:xfrm>
            <a:off x="4081463" y="5411788"/>
            <a:ext cx="69135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chemeClr val="accent1"/>
                </a:solidFill>
                <a:latin typeface="微软雅黑" pitchFamily="34" charset="-122"/>
              </a:rPr>
              <a:t>这里可以添加主要内容这里可以添加主要内容这里可以添加主要内容这里可以添加主要内容可以添加主要内容</a:t>
            </a:r>
          </a:p>
        </p:txBody>
      </p:sp>
      <p:sp>
        <p:nvSpPr>
          <p:cNvPr id="36884" name="TextBox 19"/>
          <p:cNvSpPr txBox="1">
            <a:spLocks noChangeArrowheads="1"/>
          </p:cNvSpPr>
          <p:nvPr/>
        </p:nvSpPr>
        <p:spPr bwMode="auto">
          <a:xfrm>
            <a:off x="1130300" y="1616075"/>
            <a:ext cx="6048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4000">
                <a:solidFill>
                  <a:schemeClr val="accent1"/>
                </a:solidFill>
                <a:latin typeface="微软雅黑" pitchFamily="34" charset="-122"/>
              </a:rPr>
              <a:t>1</a:t>
            </a:r>
          </a:p>
        </p:txBody>
      </p:sp>
      <p:sp>
        <p:nvSpPr>
          <p:cNvPr id="36885" name="TextBox 20"/>
          <p:cNvSpPr txBox="1">
            <a:spLocks noChangeArrowheads="1"/>
          </p:cNvSpPr>
          <p:nvPr/>
        </p:nvSpPr>
        <p:spPr bwMode="auto">
          <a:xfrm>
            <a:off x="1130300" y="2940050"/>
            <a:ext cx="6048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4000">
                <a:solidFill>
                  <a:schemeClr val="accent1"/>
                </a:solidFill>
                <a:latin typeface="微软雅黑" pitchFamily="34" charset="-122"/>
              </a:rPr>
              <a:t>2</a:t>
            </a:r>
          </a:p>
        </p:txBody>
      </p:sp>
      <p:sp>
        <p:nvSpPr>
          <p:cNvPr id="36886" name="TextBox 21"/>
          <p:cNvSpPr txBox="1">
            <a:spLocks noChangeArrowheads="1"/>
          </p:cNvSpPr>
          <p:nvPr/>
        </p:nvSpPr>
        <p:spPr bwMode="auto">
          <a:xfrm>
            <a:off x="1130300" y="4195763"/>
            <a:ext cx="6048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4000">
                <a:solidFill>
                  <a:schemeClr val="accent1"/>
                </a:solidFill>
                <a:latin typeface="微软雅黑" pitchFamily="34" charset="-122"/>
              </a:rPr>
              <a:t>3</a:t>
            </a:r>
          </a:p>
        </p:txBody>
      </p:sp>
      <p:sp>
        <p:nvSpPr>
          <p:cNvPr id="36887" name="TextBox 22"/>
          <p:cNvSpPr txBox="1">
            <a:spLocks noChangeArrowheads="1"/>
          </p:cNvSpPr>
          <p:nvPr/>
        </p:nvSpPr>
        <p:spPr bwMode="auto">
          <a:xfrm>
            <a:off x="1130300" y="5383213"/>
            <a:ext cx="6048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4000">
                <a:solidFill>
                  <a:schemeClr val="accent1"/>
                </a:solidFill>
                <a:latin typeface="微软雅黑" pitchFamily="34" charset="-122"/>
              </a:rPr>
              <a:t>4</a:t>
            </a:r>
          </a:p>
        </p:txBody>
      </p:sp>
    </p:spTree>
  </p:cSld>
  <p:clrMapOvr>
    <a:masterClrMapping/>
  </p:clrMapOvr>
  <p:transition spd="slow" advTm="8071">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6866"/>
                                        </p:tgtEl>
                                        <p:attrNameLst>
                                          <p:attrName>style.visibility</p:attrName>
                                        </p:attrNameLst>
                                      </p:cBhvr>
                                      <p:to>
                                        <p:strVal val="visible"/>
                                      </p:to>
                                    </p:set>
                                    <p:anim calcmode="lin" valueType="num">
                                      <p:cBhvr>
                                        <p:cTn id="7" dur="400" fill="hold"/>
                                        <p:tgtEl>
                                          <p:spTgt spid="36866"/>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36866"/>
                                        </p:tgtEl>
                                        <p:attrNameLst>
                                          <p:attrName>ppt_y</p:attrName>
                                        </p:attrNameLst>
                                      </p:cBhvr>
                                      <p:tavLst>
                                        <p:tav tm="0">
                                          <p:val>
                                            <p:strVal val="#ppt_y"/>
                                          </p:val>
                                        </p:tav>
                                        <p:tav tm="100000">
                                          <p:val>
                                            <p:strVal val="#ppt_y"/>
                                          </p:val>
                                        </p:tav>
                                      </p:tavLst>
                                    </p:anim>
                                    <p:anim calcmode="lin" valueType="num">
                                      <p:cBhvr>
                                        <p:cTn id="9" dur="400" fill="hold"/>
                                        <p:tgtEl>
                                          <p:spTgt spid="36866"/>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3686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36866"/>
                                        </p:tgtEl>
                                      </p:cBhvr>
                                    </p:animEffect>
                                  </p:childTnLst>
                                </p:cTn>
                              </p:par>
                            </p:childTnLst>
                          </p:cTn>
                        </p:par>
                        <p:par>
                          <p:cTn id="12" fill="hold" nodeType="afterGroup">
                            <p:stCondLst>
                              <p:cond delay="760"/>
                            </p:stCondLst>
                            <p:childTnLst>
                              <p:par>
                                <p:cTn id="13" presetID="22" presetClass="entr" presetSubtype="8" fill="hold" nodeType="afterEffect">
                                  <p:stCondLst>
                                    <p:cond delay="0"/>
                                  </p:stCondLst>
                                  <p:childTnLst>
                                    <p:set>
                                      <p:cBhvr>
                                        <p:cTn id="14" dur="1" fill="hold">
                                          <p:stCondLst>
                                            <p:cond delay="0"/>
                                          </p:stCondLst>
                                        </p:cTn>
                                        <p:tgtEl>
                                          <p:spTgt spid="36868"/>
                                        </p:tgtEl>
                                        <p:attrNameLst>
                                          <p:attrName>style.visibility</p:attrName>
                                        </p:attrNameLst>
                                      </p:cBhvr>
                                      <p:to>
                                        <p:strVal val="visible"/>
                                      </p:to>
                                    </p:set>
                                    <p:animEffect transition="in" filter="wipe(left)">
                                      <p:cBhvr>
                                        <p:cTn id="15" dur="500"/>
                                        <p:tgtEl>
                                          <p:spTgt spid="36868"/>
                                        </p:tgtEl>
                                      </p:cBhvr>
                                    </p:animEffect>
                                  </p:childTnLst>
                                </p:cTn>
                              </p:par>
                              <p:par>
                                <p:cTn id="16" presetID="22" presetClass="entr" presetSubtype="8" fill="hold" nodeType="withEffect">
                                  <p:stCondLst>
                                    <p:cond delay="100"/>
                                  </p:stCondLst>
                                  <p:childTnLst>
                                    <p:set>
                                      <p:cBhvr>
                                        <p:cTn id="17" dur="1" fill="hold">
                                          <p:stCondLst>
                                            <p:cond delay="0"/>
                                          </p:stCondLst>
                                        </p:cTn>
                                        <p:tgtEl>
                                          <p:spTgt spid="36869"/>
                                        </p:tgtEl>
                                        <p:attrNameLst>
                                          <p:attrName>style.visibility</p:attrName>
                                        </p:attrNameLst>
                                      </p:cBhvr>
                                      <p:to>
                                        <p:strVal val="visible"/>
                                      </p:to>
                                    </p:set>
                                    <p:animEffect transition="in" filter="wipe(left)">
                                      <p:cBhvr>
                                        <p:cTn id="18" dur="500"/>
                                        <p:tgtEl>
                                          <p:spTgt spid="36869"/>
                                        </p:tgtEl>
                                      </p:cBhvr>
                                    </p:animEffect>
                                  </p:childTnLst>
                                </p:cTn>
                              </p:par>
                              <p:par>
                                <p:cTn id="19" presetID="22" presetClass="entr" presetSubtype="8" fill="hold" nodeType="withEffect">
                                  <p:stCondLst>
                                    <p:cond delay="200"/>
                                  </p:stCondLst>
                                  <p:childTnLst>
                                    <p:set>
                                      <p:cBhvr>
                                        <p:cTn id="20" dur="1" fill="hold">
                                          <p:stCondLst>
                                            <p:cond delay="0"/>
                                          </p:stCondLst>
                                        </p:cTn>
                                        <p:tgtEl>
                                          <p:spTgt spid="36870"/>
                                        </p:tgtEl>
                                        <p:attrNameLst>
                                          <p:attrName>style.visibility</p:attrName>
                                        </p:attrNameLst>
                                      </p:cBhvr>
                                      <p:to>
                                        <p:strVal val="visible"/>
                                      </p:to>
                                    </p:set>
                                    <p:animEffect transition="in" filter="wipe(left)">
                                      <p:cBhvr>
                                        <p:cTn id="21" dur="500"/>
                                        <p:tgtEl>
                                          <p:spTgt spid="36870"/>
                                        </p:tgtEl>
                                      </p:cBhvr>
                                    </p:animEffect>
                                  </p:childTnLst>
                                </p:cTn>
                              </p:par>
                              <p:par>
                                <p:cTn id="22" presetID="22" presetClass="entr" presetSubtype="8" fill="hold" nodeType="withEffect">
                                  <p:stCondLst>
                                    <p:cond delay="300"/>
                                  </p:stCondLst>
                                  <p:childTnLst>
                                    <p:set>
                                      <p:cBhvr>
                                        <p:cTn id="23" dur="1" fill="hold">
                                          <p:stCondLst>
                                            <p:cond delay="0"/>
                                          </p:stCondLst>
                                        </p:cTn>
                                        <p:tgtEl>
                                          <p:spTgt spid="36871"/>
                                        </p:tgtEl>
                                        <p:attrNameLst>
                                          <p:attrName>style.visibility</p:attrName>
                                        </p:attrNameLst>
                                      </p:cBhvr>
                                      <p:to>
                                        <p:strVal val="visible"/>
                                      </p:to>
                                    </p:set>
                                    <p:animEffect transition="in" filter="wipe(left)">
                                      <p:cBhvr>
                                        <p:cTn id="24" dur="500"/>
                                        <p:tgtEl>
                                          <p:spTgt spid="36871"/>
                                        </p:tgtEl>
                                      </p:cBhvr>
                                    </p:animEffect>
                                  </p:childTnLst>
                                </p:cTn>
                              </p:par>
                            </p:childTnLst>
                          </p:cTn>
                        </p:par>
                        <p:par>
                          <p:cTn id="25" fill="hold" nodeType="afterGroup">
                            <p:stCondLst>
                              <p:cond delay="1560"/>
                            </p:stCondLst>
                            <p:childTnLst>
                              <p:par>
                                <p:cTn id="26" presetID="47" presetClass="entr" presetSubtype="0" fill="hold" nodeType="afterEffect">
                                  <p:stCondLst>
                                    <p:cond delay="0"/>
                                  </p:stCondLst>
                                  <p:childTnLst>
                                    <p:set>
                                      <p:cBhvr>
                                        <p:cTn id="27" dur="1" fill="hold">
                                          <p:stCondLst>
                                            <p:cond delay="0"/>
                                          </p:stCondLst>
                                        </p:cTn>
                                        <p:tgtEl>
                                          <p:spTgt spid="36872"/>
                                        </p:tgtEl>
                                        <p:attrNameLst>
                                          <p:attrName>style.visibility</p:attrName>
                                        </p:attrNameLst>
                                      </p:cBhvr>
                                      <p:to>
                                        <p:strVal val="visible"/>
                                      </p:to>
                                    </p:set>
                                    <p:animEffect transition="in" filter="fade">
                                      <p:cBhvr>
                                        <p:cTn id="28" dur="1000"/>
                                        <p:tgtEl>
                                          <p:spTgt spid="36872"/>
                                        </p:tgtEl>
                                      </p:cBhvr>
                                    </p:animEffect>
                                    <p:anim calcmode="lin" valueType="num">
                                      <p:cBhvr>
                                        <p:cTn id="29" dur="1000" fill="hold"/>
                                        <p:tgtEl>
                                          <p:spTgt spid="36872"/>
                                        </p:tgtEl>
                                        <p:attrNameLst>
                                          <p:attrName>ppt_x</p:attrName>
                                        </p:attrNameLst>
                                      </p:cBhvr>
                                      <p:tavLst>
                                        <p:tav tm="0">
                                          <p:val>
                                            <p:strVal val="#ppt_x"/>
                                          </p:val>
                                        </p:tav>
                                        <p:tav tm="100000">
                                          <p:val>
                                            <p:strVal val="#ppt_x"/>
                                          </p:val>
                                        </p:tav>
                                      </p:tavLst>
                                    </p:anim>
                                    <p:anim calcmode="lin" valueType="num">
                                      <p:cBhvr>
                                        <p:cTn id="30" dur="1000" fill="hold"/>
                                        <p:tgtEl>
                                          <p:spTgt spid="36872"/>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0"/>
                                  </p:stCondLst>
                                  <p:childTnLst>
                                    <p:set>
                                      <p:cBhvr>
                                        <p:cTn id="32" dur="1" fill="hold">
                                          <p:stCondLst>
                                            <p:cond delay="0"/>
                                          </p:stCondLst>
                                        </p:cTn>
                                        <p:tgtEl>
                                          <p:spTgt spid="36877"/>
                                        </p:tgtEl>
                                        <p:attrNameLst>
                                          <p:attrName>style.visibility</p:attrName>
                                        </p:attrNameLst>
                                      </p:cBhvr>
                                      <p:to>
                                        <p:strVal val="visible"/>
                                      </p:to>
                                    </p:set>
                                    <p:animEffect transition="in" filter="fade">
                                      <p:cBhvr>
                                        <p:cTn id="33" dur="1000"/>
                                        <p:tgtEl>
                                          <p:spTgt spid="36877"/>
                                        </p:tgtEl>
                                      </p:cBhvr>
                                    </p:animEffect>
                                    <p:anim calcmode="lin" valueType="num">
                                      <p:cBhvr>
                                        <p:cTn id="34" dur="1000" fill="hold"/>
                                        <p:tgtEl>
                                          <p:spTgt spid="36877"/>
                                        </p:tgtEl>
                                        <p:attrNameLst>
                                          <p:attrName>ppt_x</p:attrName>
                                        </p:attrNameLst>
                                      </p:cBhvr>
                                      <p:tavLst>
                                        <p:tav tm="0">
                                          <p:val>
                                            <p:strVal val="#ppt_x"/>
                                          </p:val>
                                        </p:tav>
                                        <p:tav tm="100000">
                                          <p:val>
                                            <p:strVal val="#ppt_x"/>
                                          </p:val>
                                        </p:tav>
                                      </p:tavLst>
                                    </p:anim>
                                    <p:anim calcmode="lin" valueType="num">
                                      <p:cBhvr>
                                        <p:cTn id="35" dur="1000" fill="hold"/>
                                        <p:tgtEl>
                                          <p:spTgt spid="36877"/>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600"/>
                                  </p:stCondLst>
                                  <p:childTnLst>
                                    <p:set>
                                      <p:cBhvr>
                                        <p:cTn id="37" dur="1" fill="hold">
                                          <p:stCondLst>
                                            <p:cond delay="0"/>
                                          </p:stCondLst>
                                        </p:cTn>
                                        <p:tgtEl>
                                          <p:spTgt spid="36878"/>
                                        </p:tgtEl>
                                        <p:attrNameLst>
                                          <p:attrName>style.visibility</p:attrName>
                                        </p:attrNameLst>
                                      </p:cBhvr>
                                      <p:to>
                                        <p:strVal val="visible"/>
                                      </p:to>
                                    </p:set>
                                    <p:animEffect transition="in" filter="fade">
                                      <p:cBhvr>
                                        <p:cTn id="38" dur="1000"/>
                                        <p:tgtEl>
                                          <p:spTgt spid="36878"/>
                                        </p:tgtEl>
                                      </p:cBhvr>
                                    </p:animEffect>
                                    <p:anim calcmode="lin" valueType="num">
                                      <p:cBhvr>
                                        <p:cTn id="39" dur="1000" fill="hold"/>
                                        <p:tgtEl>
                                          <p:spTgt spid="36878"/>
                                        </p:tgtEl>
                                        <p:attrNameLst>
                                          <p:attrName>ppt_x</p:attrName>
                                        </p:attrNameLst>
                                      </p:cBhvr>
                                      <p:tavLst>
                                        <p:tav tm="0">
                                          <p:val>
                                            <p:strVal val="#ppt_x"/>
                                          </p:val>
                                        </p:tav>
                                        <p:tav tm="100000">
                                          <p:val>
                                            <p:strVal val="#ppt_x"/>
                                          </p:val>
                                        </p:tav>
                                      </p:tavLst>
                                    </p:anim>
                                    <p:anim calcmode="lin" valueType="num">
                                      <p:cBhvr>
                                        <p:cTn id="40" dur="1000" fill="hold"/>
                                        <p:tgtEl>
                                          <p:spTgt spid="36878"/>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600"/>
                                  </p:stCondLst>
                                  <p:childTnLst>
                                    <p:set>
                                      <p:cBhvr>
                                        <p:cTn id="42" dur="1" fill="hold">
                                          <p:stCondLst>
                                            <p:cond delay="0"/>
                                          </p:stCondLst>
                                        </p:cTn>
                                        <p:tgtEl>
                                          <p:spTgt spid="36873"/>
                                        </p:tgtEl>
                                        <p:attrNameLst>
                                          <p:attrName>style.visibility</p:attrName>
                                        </p:attrNameLst>
                                      </p:cBhvr>
                                      <p:to>
                                        <p:strVal val="visible"/>
                                      </p:to>
                                    </p:set>
                                    <p:animEffect transition="in" filter="fade">
                                      <p:cBhvr>
                                        <p:cTn id="43" dur="1000"/>
                                        <p:tgtEl>
                                          <p:spTgt spid="36873"/>
                                        </p:tgtEl>
                                      </p:cBhvr>
                                    </p:animEffect>
                                    <p:anim calcmode="lin" valueType="num">
                                      <p:cBhvr>
                                        <p:cTn id="44" dur="1000" fill="hold"/>
                                        <p:tgtEl>
                                          <p:spTgt spid="36873"/>
                                        </p:tgtEl>
                                        <p:attrNameLst>
                                          <p:attrName>ppt_x</p:attrName>
                                        </p:attrNameLst>
                                      </p:cBhvr>
                                      <p:tavLst>
                                        <p:tav tm="0">
                                          <p:val>
                                            <p:strVal val="#ppt_x"/>
                                          </p:val>
                                        </p:tav>
                                        <p:tav tm="100000">
                                          <p:val>
                                            <p:strVal val="#ppt_x"/>
                                          </p:val>
                                        </p:tav>
                                      </p:tavLst>
                                    </p:anim>
                                    <p:anim calcmode="lin" valueType="num">
                                      <p:cBhvr>
                                        <p:cTn id="45" dur="1000" fill="hold"/>
                                        <p:tgtEl>
                                          <p:spTgt spid="36873"/>
                                        </p:tgtEl>
                                        <p:attrNameLst>
                                          <p:attrName>ppt_y</p:attrName>
                                        </p:attrNameLst>
                                      </p:cBhvr>
                                      <p:tavLst>
                                        <p:tav tm="0">
                                          <p:val>
                                            <p:strVal val="#ppt_y-.1"/>
                                          </p:val>
                                        </p:tav>
                                        <p:tav tm="100000">
                                          <p:val>
                                            <p:strVal val="#ppt_y"/>
                                          </p:val>
                                        </p:tav>
                                      </p:tavLst>
                                    </p:anim>
                                  </p:childTnLst>
                                </p:cTn>
                              </p:par>
                              <p:par>
                                <p:cTn id="46" presetID="47" presetClass="entr" presetSubtype="0" fill="hold" grpId="0" nodeType="withEffect">
                                  <p:stCondLst>
                                    <p:cond delay="400"/>
                                  </p:stCondLst>
                                  <p:childTnLst>
                                    <p:set>
                                      <p:cBhvr>
                                        <p:cTn id="47" dur="1" fill="hold">
                                          <p:stCondLst>
                                            <p:cond delay="0"/>
                                          </p:stCondLst>
                                        </p:cTn>
                                        <p:tgtEl>
                                          <p:spTgt spid="36879"/>
                                        </p:tgtEl>
                                        <p:attrNameLst>
                                          <p:attrName>style.visibility</p:attrName>
                                        </p:attrNameLst>
                                      </p:cBhvr>
                                      <p:to>
                                        <p:strVal val="visible"/>
                                      </p:to>
                                    </p:set>
                                    <p:animEffect transition="in" filter="fade">
                                      <p:cBhvr>
                                        <p:cTn id="48" dur="1000"/>
                                        <p:tgtEl>
                                          <p:spTgt spid="36879"/>
                                        </p:tgtEl>
                                      </p:cBhvr>
                                    </p:animEffect>
                                    <p:anim calcmode="lin" valueType="num">
                                      <p:cBhvr>
                                        <p:cTn id="49" dur="1000" fill="hold"/>
                                        <p:tgtEl>
                                          <p:spTgt spid="36879"/>
                                        </p:tgtEl>
                                        <p:attrNameLst>
                                          <p:attrName>ppt_x</p:attrName>
                                        </p:attrNameLst>
                                      </p:cBhvr>
                                      <p:tavLst>
                                        <p:tav tm="0">
                                          <p:val>
                                            <p:strVal val="#ppt_x"/>
                                          </p:val>
                                        </p:tav>
                                        <p:tav tm="100000">
                                          <p:val>
                                            <p:strVal val="#ppt_x"/>
                                          </p:val>
                                        </p:tav>
                                      </p:tavLst>
                                    </p:anim>
                                    <p:anim calcmode="lin" valueType="num">
                                      <p:cBhvr>
                                        <p:cTn id="50" dur="1000" fill="hold"/>
                                        <p:tgtEl>
                                          <p:spTgt spid="36879"/>
                                        </p:tgtEl>
                                        <p:attrNameLst>
                                          <p:attrName>ppt_y</p:attrName>
                                        </p:attrNameLst>
                                      </p:cBhvr>
                                      <p:tavLst>
                                        <p:tav tm="0">
                                          <p:val>
                                            <p:strVal val="#ppt_y-.1"/>
                                          </p:val>
                                        </p:tav>
                                        <p:tav tm="100000">
                                          <p:val>
                                            <p:strVal val="#ppt_y"/>
                                          </p:val>
                                        </p:tav>
                                      </p:tavLst>
                                    </p:anim>
                                  </p:childTnLst>
                                </p:cTn>
                              </p:par>
                              <p:par>
                                <p:cTn id="51" presetID="47" presetClass="entr" presetSubtype="0" fill="hold" nodeType="withEffect">
                                  <p:stCondLst>
                                    <p:cond delay="400"/>
                                  </p:stCondLst>
                                  <p:childTnLst>
                                    <p:set>
                                      <p:cBhvr>
                                        <p:cTn id="52" dur="1" fill="hold">
                                          <p:stCondLst>
                                            <p:cond delay="0"/>
                                          </p:stCondLst>
                                        </p:cTn>
                                        <p:tgtEl>
                                          <p:spTgt spid="36874"/>
                                        </p:tgtEl>
                                        <p:attrNameLst>
                                          <p:attrName>style.visibility</p:attrName>
                                        </p:attrNameLst>
                                      </p:cBhvr>
                                      <p:to>
                                        <p:strVal val="visible"/>
                                      </p:to>
                                    </p:set>
                                    <p:animEffect transition="in" filter="fade">
                                      <p:cBhvr>
                                        <p:cTn id="53" dur="1000"/>
                                        <p:tgtEl>
                                          <p:spTgt spid="36874"/>
                                        </p:tgtEl>
                                      </p:cBhvr>
                                    </p:animEffect>
                                    <p:anim calcmode="lin" valueType="num">
                                      <p:cBhvr>
                                        <p:cTn id="54" dur="1000" fill="hold"/>
                                        <p:tgtEl>
                                          <p:spTgt spid="36874"/>
                                        </p:tgtEl>
                                        <p:attrNameLst>
                                          <p:attrName>ppt_x</p:attrName>
                                        </p:attrNameLst>
                                      </p:cBhvr>
                                      <p:tavLst>
                                        <p:tav tm="0">
                                          <p:val>
                                            <p:strVal val="#ppt_x"/>
                                          </p:val>
                                        </p:tav>
                                        <p:tav tm="100000">
                                          <p:val>
                                            <p:strVal val="#ppt_x"/>
                                          </p:val>
                                        </p:tav>
                                      </p:tavLst>
                                    </p:anim>
                                    <p:anim calcmode="lin" valueType="num">
                                      <p:cBhvr>
                                        <p:cTn id="55" dur="1000" fill="hold"/>
                                        <p:tgtEl>
                                          <p:spTgt spid="36874"/>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200"/>
                                  </p:stCondLst>
                                  <p:childTnLst>
                                    <p:set>
                                      <p:cBhvr>
                                        <p:cTn id="57" dur="1" fill="hold">
                                          <p:stCondLst>
                                            <p:cond delay="0"/>
                                          </p:stCondLst>
                                        </p:cTn>
                                        <p:tgtEl>
                                          <p:spTgt spid="36880"/>
                                        </p:tgtEl>
                                        <p:attrNameLst>
                                          <p:attrName>style.visibility</p:attrName>
                                        </p:attrNameLst>
                                      </p:cBhvr>
                                      <p:to>
                                        <p:strVal val="visible"/>
                                      </p:to>
                                    </p:set>
                                    <p:animEffect transition="in" filter="fade">
                                      <p:cBhvr>
                                        <p:cTn id="58" dur="1000"/>
                                        <p:tgtEl>
                                          <p:spTgt spid="36880"/>
                                        </p:tgtEl>
                                      </p:cBhvr>
                                    </p:animEffect>
                                    <p:anim calcmode="lin" valueType="num">
                                      <p:cBhvr>
                                        <p:cTn id="59" dur="1000" fill="hold"/>
                                        <p:tgtEl>
                                          <p:spTgt spid="36880"/>
                                        </p:tgtEl>
                                        <p:attrNameLst>
                                          <p:attrName>ppt_x</p:attrName>
                                        </p:attrNameLst>
                                      </p:cBhvr>
                                      <p:tavLst>
                                        <p:tav tm="0">
                                          <p:val>
                                            <p:strVal val="#ppt_x"/>
                                          </p:val>
                                        </p:tav>
                                        <p:tav tm="100000">
                                          <p:val>
                                            <p:strVal val="#ppt_x"/>
                                          </p:val>
                                        </p:tav>
                                      </p:tavLst>
                                    </p:anim>
                                    <p:anim calcmode="lin" valueType="num">
                                      <p:cBhvr>
                                        <p:cTn id="60" dur="1000" fill="hold"/>
                                        <p:tgtEl>
                                          <p:spTgt spid="36880"/>
                                        </p:tgtEl>
                                        <p:attrNameLst>
                                          <p:attrName>ppt_y</p:attrName>
                                        </p:attrNameLst>
                                      </p:cBhvr>
                                      <p:tavLst>
                                        <p:tav tm="0">
                                          <p:val>
                                            <p:strVal val="#ppt_y-.1"/>
                                          </p:val>
                                        </p:tav>
                                        <p:tav tm="100000">
                                          <p:val>
                                            <p:strVal val="#ppt_y"/>
                                          </p:val>
                                        </p:tav>
                                      </p:tavLst>
                                    </p:anim>
                                  </p:childTnLst>
                                </p:cTn>
                              </p:par>
                              <p:par>
                                <p:cTn id="61" presetID="47" presetClass="entr" presetSubtype="0" fill="hold" nodeType="withEffect">
                                  <p:stCondLst>
                                    <p:cond delay="200"/>
                                  </p:stCondLst>
                                  <p:childTnLst>
                                    <p:set>
                                      <p:cBhvr>
                                        <p:cTn id="62" dur="1" fill="hold">
                                          <p:stCondLst>
                                            <p:cond delay="0"/>
                                          </p:stCondLst>
                                        </p:cTn>
                                        <p:tgtEl>
                                          <p:spTgt spid="36875"/>
                                        </p:tgtEl>
                                        <p:attrNameLst>
                                          <p:attrName>style.visibility</p:attrName>
                                        </p:attrNameLst>
                                      </p:cBhvr>
                                      <p:to>
                                        <p:strVal val="visible"/>
                                      </p:to>
                                    </p:set>
                                    <p:animEffect transition="in" filter="fade">
                                      <p:cBhvr>
                                        <p:cTn id="63" dur="1000"/>
                                        <p:tgtEl>
                                          <p:spTgt spid="36875"/>
                                        </p:tgtEl>
                                      </p:cBhvr>
                                    </p:animEffect>
                                    <p:anim calcmode="lin" valueType="num">
                                      <p:cBhvr>
                                        <p:cTn id="64" dur="1000" fill="hold"/>
                                        <p:tgtEl>
                                          <p:spTgt spid="36875"/>
                                        </p:tgtEl>
                                        <p:attrNameLst>
                                          <p:attrName>ppt_x</p:attrName>
                                        </p:attrNameLst>
                                      </p:cBhvr>
                                      <p:tavLst>
                                        <p:tav tm="0">
                                          <p:val>
                                            <p:strVal val="#ppt_x"/>
                                          </p:val>
                                        </p:tav>
                                        <p:tav tm="100000">
                                          <p:val>
                                            <p:strVal val="#ppt_x"/>
                                          </p:val>
                                        </p:tav>
                                      </p:tavLst>
                                    </p:anim>
                                    <p:anim calcmode="lin" valueType="num">
                                      <p:cBhvr>
                                        <p:cTn id="65" dur="1000" fill="hold"/>
                                        <p:tgtEl>
                                          <p:spTgt spid="36875"/>
                                        </p:tgtEl>
                                        <p:attrNameLst>
                                          <p:attrName>ppt_y</p:attrName>
                                        </p:attrNameLst>
                                      </p:cBhvr>
                                      <p:tavLst>
                                        <p:tav tm="0">
                                          <p:val>
                                            <p:strVal val="#ppt_y-.1"/>
                                          </p:val>
                                        </p:tav>
                                        <p:tav tm="100000">
                                          <p:val>
                                            <p:strVal val="#ppt_y"/>
                                          </p:val>
                                        </p:tav>
                                      </p:tavLst>
                                    </p:anim>
                                  </p:childTnLst>
                                </p:cTn>
                              </p:par>
                            </p:childTnLst>
                          </p:cTn>
                        </p:par>
                        <p:par>
                          <p:cTn id="66" fill="hold" nodeType="afterGroup">
                            <p:stCondLst>
                              <p:cond delay="3160"/>
                            </p:stCondLst>
                            <p:childTnLst>
                              <p:par>
                                <p:cTn id="67" presetID="31" presetClass="entr" presetSubtype="0" fill="hold" grpId="0" nodeType="afterEffect">
                                  <p:stCondLst>
                                    <p:cond delay="0"/>
                                  </p:stCondLst>
                                  <p:childTnLst>
                                    <p:set>
                                      <p:cBhvr>
                                        <p:cTn id="68" dur="1" fill="hold">
                                          <p:stCondLst>
                                            <p:cond delay="0"/>
                                          </p:stCondLst>
                                        </p:cTn>
                                        <p:tgtEl>
                                          <p:spTgt spid="36884"/>
                                        </p:tgtEl>
                                        <p:attrNameLst>
                                          <p:attrName>style.visibility</p:attrName>
                                        </p:attrNameLst>
                                      </p:cBhvr>
                                      <p:to>
                                        <p:strVal val="visible"/>
                                      </p:to>
                                    </p:set>
                                    <p:anim calcmode="lin" valueType="num">
                                      <p:cBhvr>
                                        <p:cTn id="69" dur="400" fill="hold"/>
                                        <p:tgtEl>
                                          <p:spTgt spid="36884"/>
                                        </p:tgtEl>
                                        <p:attrNameLst>
                                          <p:attrName>ppt_w</p:attrName>
                                        </p:attrNameLst>
                                      </p:cBhvr>
                                      <p:tavLst>
                                        <p:tav tm="0">
                                          <p:val>
                                            <p:fltVal val="0"/>
                                          </p:val>
                                        </p:tav>
                                        <p:tav tm="100000">
                                          <p:val>
                                            <p:strVal val="#ppt_w"/>
                                          </p:val>
                                        </p:tav>
                                      </p:tavLst>
                                    </p:anim>
                                    <p:anim calcmode="lin" valueType="num">
                                      <p:cBhvr>
                                        <p:cTn id="70" dur="400" fill="hold"/>
                                        <p:tgtEl>
                                          <p:spTgt spid="36884"/>
                                        </p:tgtEl>
                                        <p:attrNameLst>
                                          <p:attrName>ppt_h</p:attrName>
                                        </p:attrNameLst>
                                      </p:cBhvr>
                                      <p:tavLst>
                                        <p:tav tm="0">
                                          <p:val>
                                            <p:fltVal val="0"/>
                                          </p:val>
                                        </p:tav>
                                        <p:tav tm="100000">
                                          <p:val>
                                            <p:strVal val="#ppt_h"/>
                                          </p:val>
                                        </p:tav>
                                      </p:tavLst>
                                    </p:anim>
                                    <p:anim calcmode="lin" valueType="num">
                                      <p:cBhvr>
                                        <p:cTn id="71" dur="400" fill="hold"/>
                                        <p:tgtEl>
                                          <p:spTgt spid="36884"/>
                                        </p:tgtEl>
                                        <p:attrNameLst>
                                          <p:attrName>style.rotation</p:attrName>
                                        </p:attrNameLst>
                                      </p:cBhvr>
                                      <p:tavLst>
                                        <p:tav tm="0">
                                          <p:val>
                                            <p:fltVal val="90"/>
                                          </p:val>
                                        </p:tav>
                                        <p:tav tm="100000">
                                          <p:val>
                                            <p:fltVal val="0"/>
                                          </p:val>
                                        </p:tav>
                                      </p:tavLst>
                                    </p:anim>
                                    <p:animEffect transition="in" filter="fade">
                                      <p:cBhvr>
                                        <p:cTn id="72" dur="400"/>
                                        <p:tgtEl>
                                          <p:spTgt spid="36884"/>
                                        </p:tgtEl>
                                      </p:cBhvr>
                                    </p:animEffect>
                                  </p:childTnLst>
                                </p:cTn>
                              </p:par>
                            </p:childTnLst>
                          </p:cTn>
                        </p:par>
                        <p:par>
                          <p:cTn id="73" fill="hold" nodeType="afterGroup">
                            <p:stCondLst>
                              <p:cond delay="3560"/>
                            </p:stCondLst>
                            <p:childTnLst>
                              <p:par>
                                <p:cTn id="74" presetID="22" presetClass="entr" presetSubtype="8" fill="hold" grpId="0" nodeType="afterEffect">
                                  <p:stCondLst>
                                    <p:cond delay="0"/>
                                  </p:stCondLst>
                                  <p:childTnLst>
                                    <p:set>
                                      <p:cBhvr>
                                        <p:cTn id="75" dur="1" fill="hold">
                                          <p:stCondLst>
                                            <p:cond delay="0"/>
                                          </p:stCondLst>
                                        </p:cTn>
                                        <p:tgtEl>
                                          <p:spTgt spid="36876"/>
                                        </p:tgtEl>
                                        <p:attrNameLst>
                                          <p:attrName>style.visibility</p:attrName>
                                        </p:attrNameLst>
                                      </p:cBhvr>
                                      <p:to>
                                        <p:strVal val="visible"/>
                                      </p:to>
                                    </p:set>
                                    <p:animEffect transition="in" filter="wipe(left)">
                                      <p:cBhvr>
                                        <p:cTn id="76" dur="500"/>
                                        <p:tgtEl>
                                          <p:spTgt spid="36876"/>
                                        </p:tgtEl>
                                      </p:cBhvr>
                                    </p:animEffect>
                                  </p:childTnLst>
                                </p:cTn>
                              </p:par>
                            </p:childTnLst>
                          </p:cTn>
                        </p:par>
                        <p:par>
                          <p:cTn id="77" fill="hold" nodeType="afterGroup">
                            <p:stCondLst>
                              <p:cond delay="4060"/>
                            </p:stCondLst>
                            <p:childTnLst>
                              <p:par>
                                <p:cTn id="78" presetID="31" presetClass="entr" presetSubtype="0" fill="hold" grpId="0" nodeType="afterEffect">
                                  <p:stCondLst>
                                    <p:cond delay="0"/>
                                  </p:stCondLst>
                                  <p:childTnLst>
                                    <p:set>
                                      <p:cBhvr>
                                        <p:cTn id="79" dur="1" fill="hold">
                                          <p:stCondLst>
                                            <p:cond delay="0"/>
                                          </p:stCondLst>
                                        </p:cTn>
                                        <p:tgtEl>
                                          <p:spTgt spid="36885"/>
                                        </p:tgtEl>
                                        <p:attrNameLst>
                                          <p:attrName>style.visibility</p:attrName>
                                        </p:attrNameLst>
                                      </p:cBhvr>
                                      <p:to>
                                        <p:strVal val="visible"/>
                                      </p:to>
                                    </p:set>
                                    <p:anim calcmode="lin" valueType="num">
                                      <p:cBhvr>
                                        <p:cTn id="80" dur="400" fill="hold"/>
                                        <p:tgtEl>
                                          <p:spTgt spid="36885"/>
                                        </p:tgtEl>
                                        <p:attrNameLst>
                                          <p:attrName>ppt_w</p:attrName>
                                        </p:attrNameLst>
                                      </p:cBhvr>
                                      <p:tavLst>
                                        <p:tav tm="0">
                                          <p:val>
                                            <p:fltVal val="0"/>
                                          </p:val>
                                        </p:tav>
                                        <p:tav tm="100000">
                                          <p:val>
                                            <p:strVal val="#ppt_w"/>
                                          </p:val>
                                        </p:tav>
                                      </p:tavLst>
                                    </p:anim>
                                    <p:anim calcmode="lin" valueType="num">
                                      <p:cBhvr>
                                        <p:cTn id="81" dur="400" fill="hold"/>
                                        <p:tgtEl>
                                          <p:spTgt spid="36885"/>
                                        </p:tgtEl>
                                        <p:attrNameLst>
                                          <p:attrName>ppt_h</p:attrName>
                                        </p:attrNameLst>
                                      </p:cBhvr>
                                      <p:tavLst>
                                        <p:tav tm="0">
                                          <p:val>
                                            <p:fltVal val="0"/>
                                          </p:val>
                                        </p:tav>
                                        <p:tav tm="100000">
                                          <p:val>
                                            <p:strVal val="#ppt_h"/>
                                          </p:val>
                                        </p:tav>
                                      </p:tavLst>
                                    </p:anim>
                                    <p:anim calcmode="lin" valueType="num">
                                      <p:cBhvr>
                                        <p:cTn id="82" dur="400" fill="hold"/>
                                        <p:tgtEl>
                                          <p:spTgt spid="36885"/>
                                        </p:tgtEl>
                                        <p:attrNameLst>
                                          <p:attrName>style.rotation</p:attrName>
                                        </p:attrNameLst>
                                      </p:cBhvr>
                                      <p:tavLst>
                                        <p:tav tm="0">
                                          <p:val>
                                            <p:fltVal val="90"/>
                                          </p:val>
                                        </p:tav>
                                        <p:tav tm="100000">
                                          <p:val>
                                            <p:fltVal val="0"/>
                                          </p:val>
                                        </p:tav>
                                      </p:tavLst>
                                    </p:anim>
                                    <p:animEffect transition="in" filter="fade">
                                      <p:cBhvr>
                                        <p:cTn id="83" dur="400"/>
                                        <p:tgtEl>
                                          <p:spTgt spid="36885"/>
                                        </p:tgtEl>
                                      </p:cBhvr>
                                    </p:animEffect>
                                  </p:childTnLst>
                                </p:cTn>
                              </p:par>
                            </p:childTnLst>
                          </p:cTn>
                        </p:par>
                        <p:par>
                          <p:cTn id="84" fill="hold" nodeType="afterGroup">
                            <p:stCondLst>
                              <p:cond delay="4460"/>
                            </p:stCondLst>
                            <p:childTnLst>
                              <p:par>
                                <p:cTn id="85" presetID="22" presetClass="entr" presetSubtype="8" fill="hold" grpId="0" nodeType="afterEffect">
                                  <p:stCondLst>
                                    <p:cond delay="0"/>
                                  </p:stCondLst>
                                  <p:childTnLst>
                                    <p:set>
                                      <p:cBhvr>
                                        <p:cTn id="86" dur="1" fill="hold">
                                          <p:stCondLst>
                                            <p:cond delay="0"/>
                                          </p:stCondLst>
                                        </p:cTn>
                                        <p:tgtEl>
                                          <p:spTgt spid="36881"/>
                                        </p:tgtEl>
                                        <p:attrNameLst>
                                          <p:attrName>style.visibility</p:attrName>
                                        </p:attrNameLst>
                                      </p:cBhvr>
                                      <p:to>
                                        <p:strVal val="visible"/>
                                      </p:to>
                                    </p:set>
                                    <p:animEffect transition="in" filter="wipe(left)">
                                      <p:cBhvr>
                                        <p:cTn id="87" dur="500"/>
                                        <p:tgtEl>
                                          <p:spTgt spid="36881"/>
                                        </p:tgtEl>
                                      </p:cBhvr>
                                    </p:animEffect>
                                  </p:childTnLst>
                                </p:cTn>
                              </p:par>
                            </p:childTnLst>
                          </p:cTn>
                        </p:par>
                        <p:par>
                          <p:cTn id="88" fill="hold" nodeType="afterGroup">
                            <p:stCondLst>
                              <p:cond delay="4960"/>
                            </p:stCondLst>
                            <p:childTnLst>
                              <p:par>
                                <p:cTn id="89" presetID="31" presetClass="entr" presetSubtype="0" fill="hold" grpId="0" nodeType="afterEffect">
                                  <p:stCondLst>
                                    <p:cond delay="0"/>
                                  </p:stCondLst>
                                  <p:childTnLst>
                                    <p:set>
                                      <p:cBhvr>
                                        <p:cTn id="90" dur="1" fill="hold">
                                          <p:stCondLst>
                                            <p:cond delay="0"/>
                                          </p:stCondLst>
                                        </p:cTn>
                                        <p:tgtEl>
                                          <p:spTgt spid="36886"/>
                                        </p:tgtEl>
                                        <p:attrNameLst>
                                          <p:attrName>style.visibility</p:attrName>
                                        </p:attrNameLst>
                                      </p:cBhvr>
                                      <p:to>
                                        <p:strVal val="visible"/>
                                      </p:to>
                                    </p:set>
                                    <p:anim calcmode="lin" valueType="num">
                                      <p:cBhvr>
                                        <p:cTn id="91" dur="400" fill="hold"/>
                                        <p:tgtEl>
                                          <p:spTgt spid="36886"/>
                                        </p:tgtEl>
                                        <p:attrNameLst>
                                          <p:attrName>ppt_w</p:attrName>
                                        </p:attrNameLst>
                                      </p:cBhvr>
                                      <p:tavLst>
                                        <p:tav tm="0">
                                          <p:val>
                                            <p:fltVal val="0"/>
                                          </p:val>
                                        </p:tav>
                                        <p:tav tm="100000">
                                          <p:val>
                                            <p:strVal val="#ppt_w"/>
                                          </p:val>
                                        </p:tav>
                                      </p:tavLst>
                                    </p:anim>
                                    <p:anim calcmode="lin" valueType="num">
                                      <p:cBhvr>
                                        <p:cTn id="92" dur="400" fill="hold"/>
                                        <p:tgtEl>
                                          <p:spTgt spid="36886"/>
                                        </p:tgtEl>
                                        <p:attrNameLst>
                                          <p:attrName>ppt_h</p:attrName>
                                        </p:attrNameLst>
                                      </p:cBhvr>
                                      <p:tavLst>
                                        <p:tav tm="0">
                                          <p:val>
                                            <p:fltVal val="0"/>
                                          </p:val>
                                        </p:tav>
                                        <p:tav tm="100000">
                                          <p:val>
                                            <p:strVal val="#ppt_h"/>
                                          </p:val>
                                        </p:tav>
                                      </p:tavLst>
                                    </p:anim>
                                    <p:anim calcmode="lin" valueType="num">
                                      <p:cBhvr>
                                        <p:cTn id="93" dur="400" fill="hold"/>
                                        <p:tgtEl>
                                          <p:spTgt spid="36886"/>
                                        </p:tgtEl>
                                        <p:attrNameLst>
                                          <p:attrName>style.rotation</p:attrName>
                                        </p:attrNameLst>
                                      </p:cBhvr>
                                      <p:tavLst>
                                        <p:tav tm="0">
                                          <p:val>
                                            <p:fltVal val="90"/>
                                          </p:val>
                                        </p:tav>
                                        <p:tav tm="100000">
                                          <p:val>
                                            <p:fltVal val="0"/>
                                          </p:val>
                                        </p:tav>
                                      </p:tavLst>
                                    </p:anim>
                                    <p:animEffect transition="in" filter="fade">
                                      <p:cBhvr>
                                        <p:cTn id="94" dur="400"/>
                                        <p:tgtEl>
                                          <p:spTgt spid="36886"/>
                                        </p:tgtEl>
                                      </p:cBhvr>
                                    </p:animEffect>
                                  </p:childTnLst>
                                </p:cTn>
                              </p:par>
                            </p:childTnLst>
                          </p:cTn>
                        </p:par>
                        <p:par>
                          <p:cTn id="95" fill="hold" nodeType="afterGroup">
                            <p:stCondLst>
                              <p:cond delay="5360"/>
                            </p:stCondLst>
                            <p:childTnLst>
                              <p:par>
                                <p:cTn id="96" presetID="22" presetClass="entr" presetSubtype="8" fill="hold" grpId="0" nodeType="afterEffect">
                                  <p:stCondLst>
                                    <p:cond delay="0"/>
                                  </p:stCondLst>
                                  <p:childTnLst>
                                    <p:set>
                                      <p:cBhvr>
                                        <p:cTn id="97" dur="1" fill="hold">
                                          <p:stCondLst>
                                            <p:cond delay="0"/>
                                          </p:stCondLst>
                                        </p:cTn>
                                        <p:tgtEl>
                                          <p:spTgt spid="36882"/>
                                        </p:tgtEl>
                                        <p:attrNameLst>
                                          <p:attrName>style.visibility</p:attrName>
                                        </p:attrNameLst>
                                      </p:cBhvr>
                                      <p:to>
                                        <p:strVal val="visible"/>
                                      </p:to>
                                    </p:set>
                                    <p:animEffect transition="in" filter="wipe(left)">
                                      <p:cBhvr>
                                        <p:cTn id="98" dur="500"/>
                                        <p:tgtEl>
                                          <p:spTgt spid="36882"/>
                                        </p:tgtEl>
                                      </p:cBhvr>
                                    </p:animEffect>
                                  </p:childTnLst>
                                </p:cTn>
                              </p:par>
                            </p:childTnLst>
                          </p:cTn>
                        </p:par>
                        <p:par>
                          <p:cTn id="99" fill="hold" nodeType="afterGroup">
                            <p:stCondLst>
                              <p:cond delay="5860"/>
                            </p:stCondLst>
                            <p:childTnLst>
                              <p:par>
                                <p:cTn id="100" presetID="31" presetClass="entr" presetSubtype="0" fill="hold" grpId="0" nodeType="afterEffect">
                                  <p:stCondLst>
                                    <p:cond delay="0"/>
                                  </p:stCondLst>
                                  <p:childTnLst>
                                    <p:set>
                                      <p:cBhvr>
                                        <p:cTn id="101" dur="1" fill="hold">
                                          <p:stCondLst>
                                            <p:cond delay="0"/>
                                          </p:stCondLst>
                                        </p:cTn>
                                        <p:tgtEl>
                                          <p:spTgt spid="36887"/>
                                        </p:tgtEl>
                                        <p:attrNameLst>
                                          <p:attrName>style.visibility</p:attrName>
                                        </p:attrNameLst>
                                      </p:cBhvr>
                                      <p:to>
                                        <p:strVal val="visible"/>
                                      </p:to>
                                    </p:set>
                                    <p:anim calcmode="lin" valueType="num">
                                      <p:cBhvr>
                                        <p:cTn id="102" dur="400" fill="hold"/>
                                        <p:tgtEl>
                                          <p:spTgt spid="36887"/>
                                        </p:tgtEl>
                                        <p:attrNameLst>
                                          <p:attrName>ppt_w</p:attrName>
                                        </p:attrNameLst>
                                      </p:cBhvr>
                                      <p:tavLst>
                                        <p:tav tm="0">
                                          <p:val>
                                            <p:fltVal val="0"/>
                                          </p:val>
                                        </p:tav>
                                        <p:tav tm="100000">
                                          <p:val>
                                            <p:strVal val="#ppt_w"/>
                                          </p:val>
                                        </p:tav>
                                      </p:tavLst>
                                    </p:anim>
                                    <p:anim calcmode="lin" valueType="num">
                                      <p:cBhvr>
                                        <p:cTn id="103" dur="400" fill="hold"/>
                                        <p:tgtEl>
                                          <p:spTgt spid="36887"/>
                                        </p:tgtEl>
                                        <p:attrNameLst>
                                          <p:attrName>ppt_h</p:attrName>
                                        </p:attrNameLst>
                                      </p:cBhvr>
                                      <p:tavLst>
                                        <p:tav tm="0">
                                          <p:val>
                                            <p:fltVal val="0"/>
                                          </p:val>
                                        </p:tav>
                                        <p:tav tm="100000">
                                          <p:val>
                                            <p:strVal val="#ppt_h"/>
                                          </p:val>
                                        </p:tav>
                                      </p:tavLst>
                                    </p:anim>
                                    <p:anim calcmode="lin" valueType="num">
                                      <p:cBhvr>
                                        <p:cTn id="104" dur="400" fill="hold"/>
                                        <p:tgtEl>
                                          <p:spTgt spid="36887"/>
                                        </p:tgtEl>
                                        <p:attrNameLst>
                                          <p:attrName>style.rotation</p:attrName>
                                        </p:attrNameLst>
                                      </p:cBhvr>
                                      <p:tavLst>
                                        <p:tav tm="0">
                                          <p:val>
                                            <p:fltVal val="90"/>
                                          </p:val>
                                        </p:tav>
                                        <p:tav tm="100000">
                                          <p:val>
                                            <p:fltVal val="0"/>
                                          </p:val>
                                        </p:tav>
                                      </p:tavLst>
                                    </p:anim>
                                    <p:animEffect transition="in" filter="fade">
                                      <p:cBhvr>
                                        <p:cTn id="105" dur="400"/>
                                        <p:tgtEl>
                                          <p:spTgt spid="36887"/>
                                        </p:tgtEl>
                                      </p:cBhvr>
                                    </p:animEffect>
                                  </p:childTnLst>
                                </p:cTn>
                              </p:par>
                            </p:childTnLst>
                          </p:cTn>
                        </p:par>
                        <p:par>
                          <p:cTn id="106" fill="hold" nodeType="afterGroup">
                            <p:stCondLst>
                              <p:cond delay="6260"/>
                            </p:stCondLst>
                            <p:childTnLst>
                              <p:par>
                                <p:cTn id="107" presetID="22" presetClass="entr" presetSubtype="8" fill="hold" grpId="0" nodeType="afterEffect">
                                  <p:stCondLst>
                                    <p:cond delay="0"/>
                                  </p:stCondLst>
                                  <p:childTnLst>
                                    <p:set>
                                      <p:cBhvr>
                                        <p:cTn id="108" dur="1" fill="hold">
                                          <p:stCondLst>
                                            <p:cond delay="0"/>
                                          </p:stCondLst>
                                        </p:cTn>
                                        <p:tgtEl>
                                          <p:spTgt spid="36883"/>
                                        </p:tgtEl>
                                        <p:attrNameLst>
                                          <p:attrName>style.visibility</p:attrName>
                                        </p:attrNameLst>
                                      </p:cBhvr>
                                      <p:to>
                                        <p:strVal val="visible"/>
                                      </p:to>
                                    </p:set>
                                    <p:animEffect transition="in" filter="wipe(left)">
                                      <p:cBhvr>
                                        <p:cTn id="109" dur="500"/>
                                        <p:tgtEl>
                                          <p:spTgt spid="368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p:bldP spid="36876" grpId="0"/>
      <p:bldP spid="36877" grpId="0"/>
      <p:bldP spid="36878" grpId="0"/>
      <p:bldP spid="36879" grpId="0"/>
      <p:bldP spid="36880" grpId="0"/>
      <p:bldP spid="36881" grpId="0"/>
      <p:bldP spid="36882" grpId="0"/>
      <p:bldP spid="36883" grpId="0"/>
      <p:bldP spid="36884" grpId="0"/>
      <p:bldP spid="36885" grpId="0"/>
      <p:bldP spid="36886" grpId="0"/>
      <p:bldP spid="3688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H:\WPS上传PPT\高铁\过渡页.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05038"/>
            <a:ext cx="12196763" cy="464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1" name="TextBox 9"/>
          <p:cNvSpPr txBox="1">
            <a:spLocks noChangeArrowheads="1"/>
          </p:cNvSpPr>
          <p:nvPr/>
        </p:nvSpPr>
        <p:spPr bwMode="auto">
          <a:xfrm>
            <a:off x="2641600" y="3357563"/>
            <a:ext cx="6913563"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4800" b="1">
                <a:solidFill>
                  <a:srgbClr val="FFFFFF"/>
                </a:solidFill>
                <a:latin typeface="微软雅黑" pitchFamily="34" charset="-122"/>
              </a:rPr>
              <a:t>请输入您的章节大标题</a:t>
            </a:r>
          </a:p>
        </p:txBody>
      </p:sp>
      <p:cxnSp>
        <p:nvCxnSpPr>
          <p:cNvPr id="37892" name="直接连接符 12"/>
          <p:cNvCxnSpPr>
            <a:cxnSpLocks noChangeShapeType="1"/>
          </p:cNvCxnSpPr>
          <p:nvPr/>
        </p:nvCxnSpPr>
        <p:spPr bwMode="auto">
          <a:xfrm>
            <a:off x="2641600" y="4195763"/>
            <a:ext cx="6913563" cy="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cxnSp>
      <p:sp>
        <p:nvSpPr>
          <p:cNvPr id="37893" name="TextBox 13"/>
          <p:cNvSpPr txBox="1">
            <a:spLocks noChangeArrowheads="1"/>
          </p:cNvSpPr>
          <p:nvPr/>
        </p:nvSpPr>
        <p:spPr bwMode="auto">
          <a:xfrm>
            <a:off x="2714625" y="4289425"/>
            <a:ext cx="6624638"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200">
                <a:solidFill>
                  <a:srgbClr val="FFFFFF"/>
                </a:solidFill>
                <a:latin typeface="微软雅黑" pitchFamily="34" charset="-122"/>
              </a:rPr>
              <a:t>这里可以用一段简洁的文字描述出本章中心思想，或者作为章节导语。还可以列出本章的小节标题。</a:t>
            </a:r>
          </a:p>
        </p:txBody>
      </p:sp>
      <p:grpSp>
        <p:nvGrpSpPr>
          <p:cNvPr id="37894" name="组合 18"/>
          <p:cNvGrpSpPr>
            <a:grpSpLocks/>
          </p:cNvGrpSpPr>
          <p:nvPr/>
        </p:nvGrpSpPr>
        <p:grpSpPr bwMode="auto">
          <a:xfrm>
            <a:off x="5030788" y="1039813"/>
            <a:ext cx="2301875" cy="2308225"/>
            <a:chOff x="0" y="0"/>
            <a:chExt cx="2301875" cy="2308226"/>
          </a:xfrm>
        </p:grpSpPr>
        <p:sp>
          <p:nvSpPr>
            <p:cNvPr id="3" name="Oval 5"/>
            <p:cNvSpPr>
              <a:spLocks noChangeArrowheads="1"/>
            </p:cNvSpPr>
            <p:nvPr/>
          </p:nvSpPr>
          <p:spPr bwMode="auto">
            <a:xfrm>
              <a:off x="0" y="0"/>
              <a:ext cx="2301875" cy="230822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ea typeface="宋体" pitchFamily="2" charset="-122"/>
              </a:endParaRPr>
            </a:p>
          </p:txBody>
        </p:sp>
        <p:sp>
          <p:nvSpPr>
            <p:cNvPr id="37895" name="Freeform 6"/>
            <p:cNvSpPr>
              <a:spLocks noEditPoints="1" noChangeArrowheads="1"/>
            </p:cNvSpPr>
            <p:nvPr/>
          </p:nvSpPr>
          <p:spPr bwMode="auto">
            <a:xfrm>
              <a:off x="123825" y="123825"/>
              <a:ext cx="2054225" cy="2058988"/>
            </a:xfrm>
            <a:custGeom>
              <a:avLst/>
              <a:gdLst>
                <a:gd name="T0" fmla="*/ 1653 w 3306"/>
                <a:gd name="T1" fmla="*/ 0 h 3306"/>
                <a:gd name="T2" fmla="*/ 3306 w 3306"/>
                <a:gd name="T3" fmla="*/ 1653 h 3306"/>
                <a:gd name="T4" fmla="*/ 1653 w 3306"/>
                <a:gd name="T5" fmla="*/ 3306 h 3306"/>
                <a:gd name="T6" fmla="*/ 0 w 3306"/>
                <a:gd name="T7" fmla="*/ 1653 h 3306"/>
                <a:gd name="T8" fmla="*/ 1653 w 3306"/>
                <a:gd name="T9" fmla="*/ 0 h 3306"/>
                <a:gd name="T10" fmla="*/ 1653 w 3306"/>
                <a:gd name="T11" fmla="*/ 112 h 3306"/>
                <a:gd name="T12" fmla="*/ 3193 w 3306"/>
                <a:gd name="T13" fmla="*/ 1653 h 3306"/>
                <a:gd name="T14" fmla="*/ 1653 w 3306"/>
                <a:gd name="T15" fmla="*/ 3193 h 3306"/>
                <a:gd name="T16" fmla="*/ 112 w 3306"/>
                <a:gd name="T17" fmla="*/ 1653 h 3306"/>
                <a:gd name="T18" fmla="*/ 1653 w 3306"/>
                <a:gd name="T19" fmla="*/ 112 h 3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 name="Freeform 36"/>
          <p:cNvSpPr>
            <a:spLocks noEditPoints="1" noChangeArrowheads="1"/>
          </p:cNvSpPr>
          <p:nvPr/>
        </p:nvSpPr>
        <p:spPr bwMode="auto">
          <a:xfrm>
            <a:off x="5356225" y="1481138"/>
            <a:ext cx="1649413" cy="1423987"/>
          </a:xfrm>
          <a:custGeom>
            <a:avLst/>
            <a:gdLst>
              <a:gd name="T0" fmla="*/ 266 w 429"/>
              <a:gd name="T1" fmla="*/ 77 h 365"/>
              <a:gd name="T2" fmla="*/ 257 w 429"/>
              <a:gd name="T3" fmla="*/ 100 h 365"/>
              <a:gd name="T4" fmla="*/ 243 w 429"/>
              <a:gd name="T5" fmla="*/ 111 h 365"/>
              <a:gd name="T6" fmla="*/ 233 w 429"/>
              <a:gd name="T7" fmla="*/ 114 h 365"/>
              <a:gd name="T8" fmla="*/ 221 w 429"/>
              <a:gd name="T9" fmla="*/ 115 h 365"/>
              <a:gd name="T10" fmla="*/ 202 w 429"/>
              <a:gd name="T11" fmla="*/ 109 h 365"/>
              <a:gd name="T12" fmla="*/ 190 w 429"/>
              <a:gd name="T13" fmla="*/ 98 h 365"/>
              <a:gd name="T14" fmla="*/ 183 w 429"/>
              <a:gd name="T15" fmla="*/ 82 h 365"/>
              <a:gd name="T16" fmla="*/ 182 w 429"/>
              <a:gd name="T17" fmla="*/ 69 h 365"/>
              <a:gd name="T18" fmla="*/ 187 w 429"/>
              <a:gd name="T19" fmla="*/ 52 h 365"/>
              <a:gd name="T20" fmla="*/ 197 w 429"/>
              <a:gd name="T21" fmla="*/ 40 h 365"/>
              <a:gd name="T22" fmla="*/ 213 w 429"/>
              <a:gd name="T23" fmla="*/ 32 h 365"/>
              <a:gd name="T24" fmla="*/ 225 w 429"/>
              <a:gd name="T25" fmla="*/ 30 h 365"/>
              <a:gd name="T26" fmla="*/ 245 w 429"/>
              <a:gd name="T27" fmla="*/ 36 h 365"/>
              <a:gd name="T28" fmla="*/ 257 w 429"/>
              <a:gd name="T29" fmla="*/ 46 h 365"/>
              <a:gd name="T30" fmla="*/ 265 w 429"/>
              <a:gd name="T31" fmla="*/ 61 h 365"/>
              <a:gd name="T32" fmla="*/ 276 w 429"/>
              <a:gd name="T33" fmla="*/ 21 h 365"/>
              <a:gd name="T34" fmla="*/ 170 w 429"/>
              <a:gd name="T35" fmla="*/ 49 h 365"/>
              <a:gd name="T36" fmla="*/ 224 w 429"/>
              <a:gd name="T37" fmla="*/ 146 h 365"/>
              <a:gd name="T38" fmla="*/ 205 w 429"/>
              <a:gd name="T39" fmla="*/ 246 h 365"/>
              <a:gd name="T40" fmla="*/ 192 w 429"/>
              <a:gd name="T41" fmla="*/ 278 h 365"/>
              <a:gd name="T42" fmla="*/ 172 w 429"/>
              <a:gd name="T43" fmla="*/ 298 h 365"/>
              <a:gd name="T44" fmla="*/ 140 w 429"/>
              <a:gd name="T45" fmla="*/ 310 h 365"/>
              <a:gd name="T46" fmla="*/ 119 w 429"/>
              <a:gd name="T47" fmla="*/ 310 h 365"/>
              <a:gd name="T48" fmla="*/ 89 w 429"/>
              <a:gd name="T49" fmla="*/ 299 h 365"/>
              <a:gd name="T50" fmla="*/ 69 w 429"/>
              <a:gd name="T51" fmla="*/ 279 h 365"/>
              <a:gd name="T52" fmla="*/ 55 w 429"/>
              <a:gd name="T53" fmla="*/ 245 h 365"/>
              <a:gd name="T54" fmla="*/ 55 w 429"/>
              <a:gd name="T55" fmla="*/ 224 h 365"/>
              <a:gd name="T56" fmla="*/ 60 w 429"/>
              <a:gd name="T57" fmla="*/ 207 h 365"/>
              <a:gd name="T58" fmla="*/ 86 w 429"/>
              <a:gd name="T59" fmla="*/ 174 h 365"/>
              <a:gd name="T60" fmla="*/ 117 w 429"/>
              <a:gd name="T61" fmla="*/ 161 h 365"/>
              <a:gd name="T62" fmla="*/ 137 w 429"/>
              <a:gd name="T63" fmla="*/ 160 h 365"/>
              <a:gd name="T64" fmla="*/ 156 w 429"/>
              <a:gd name="T65" fmla="*/ 164 h 365"/>
              <a:gd name="T66" fmla="*/ 184 w 429"/>
              <a:gd name="T67" fmla="*/ 183 h 365"/>
              <a:gd name="T68" fmla="*/ 204 w 429"/>
              <a:gd name="T69" fmla="*/ 219 h 365"/>
              <a:gd name="T70" fmla="*/ 206 w 429"/>
              <a:gd name="T71" fmla="*/ 238 h 365"/>
              <a:gd name="T72" fmla="*/ 161 w 429"/>
              <a:gd name="T73" fmla="*/ 135 h 365"/>
              <a:gd name="T74" fmla="*/ 0 w 429"/>
              <a:gd name="T75" fmla="*/ 247 h 365"/>
              <a:gd name="T76" fmla="*/ 179 w 429"/>
              <a:gd name="T77" fmla="*/ 328 h 365"/>
              <a:gd name="T78" fmla="*/ 389 w 429"/>
              <a:gd name="T79" fmla="*/ 214 h 365"/>
              <a:gd name="T80" fmla="*/ 380 w 429"/>
              <a:gd name="T81" fmla="*/ 233 h 365"/>
              <a:gd name="T82" fmla="*/ 362 w 429"/>
              <a:gd name="T83" fmla="*/ 248 h 365"/>
              <a:gd name="T84" fmla="*/ 341 w 429"/>
              <a:gd name="T85" fmla="*/ 254 h 365"/>
              <a:gd name="T86" fmla="*/ 325 w 429"/>
              <a:gd name="T87" fmla="*/ 253 h 365"/>
              <a:gd name="T88" fmla="*/ 306 w 429"/>
              <a:gd name="T89" fmla="*/ 243 h 365"/>
              <a:gd name="T90" fmla="*/ 290 w 429"/>
              <a:gd name="T91" fmla="*/ 225 h 365"/>
              <a:gd name="T92" fmla="*/ 285 w 429"/>
              <a:gd name="T93" fmla="*/ 205 h 365"/>
              <a:gd name="T94" fmla="*/ 286 w 429"/>
              <a:gd name="T95" fmla="*/ 189 h 365"/>
              <a:gd name="T96" fmla="*/ 294 w 429"/>
              <a:gd name="T97" fmla="*/ 171 h 365"/>
              <a:gd name="T98" fmla="*/ 308 w 429"/>
              <a:gd name="T99" fmla="*/ 157 h 365"/>
              <a:gd name="T100" fmla="*/ 332 w 429"/>
              <a:gd name="T101" fmla="*/ 148 h 365"/>
              <a:gd name="T102" fmla="*/ 347 w 429"/>
              <a:gd name="T103" fmla="*/ 149 h 365"/>
              <a:gd name="T104" fmla="*/ 368 w 429"/>
              <a:gd name="T105" fmla="*/ 158 h 365"/>
              <a:gd name="T106" fmla="*/ 382 w 429"/>
              <a:gd name="T107" fmla="*/ 172 h 365"/>
              <a:gd name="T108" fmla="*/ 390 w 429"/>
              <a:gd name="T109" fmla="*/ 194 h 365"/>
              <a:gd name="T110" fmla="*/ 426 w 429"/>
              <a:gd name="T111" fmla="*/ 225 h 365"/>
              <a:gd name="T112" fmla="*/ 328 w 429"/>
              <a:gd name="T113" fmla="*/ 128 h 365"/>
              <a:gd name="T114" fmla="*/ 258 w 429"/>
              <a:gd name="T115" fmla="*/ 247 h 365"/>
              <a:gd name="T116" fmla="*/ 396 w 429"/>
              <a:gd name="T117" fmla="*/ 246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29" h="365">
                <a:moveTo>
                  <a:pt x="266" y="68"/>
                </a:moveTo>
                <a:cubicBezTo>
                  <a:pt x="266" y="68"/>
                  <a:pt x="266" y="68"/>
                  <a:pt x="266" y="68"/>
                </a:cubicBezTo>
                <a:cubicBezTo>
                  <a:pt x="266" y="69"/>
                  <a:pt x="266" y="69"/>
                  <a:pt x="266" y="70"/>
                </a:cubicBezTo>
                <a:cubicBezTo>
                  <a:pt x="266" y="70"/>
                  <a:pt x="266" y="70"/>
                  <a:pt x="266" y="70"/>
                </a:cubicBezTo>
                <a:cubicBezTo>
                  <a:pt x="266" y="71"/>
                  <a:pt x="266" y="72"/>
                  <a:pt x="266" y="72"/>
                </a:cubicBezTo>
                <a:cubicBezTo>
                  <a:pt x="266" y="72"/>
                  <a:pt x="266" y="72"/>
                  <a:pt x="266" y="72"/>
                </a:cubicBezTo>
                <a:cubicBezTo>
                  <a:pt x="266" y="73"/>
                  <a:pt x="266" y="74"/>
                  <a:pt x="266" y="74"/>
                </a:cubicBezTo>
                <a:cubicBezTo>
                  <a:pt x="266" y="74"/>
                  <a:pt x="266" y="74"/>
                  <a:pt x="266" y="75"/>
                </a:cubicBezTo>
                <a:cubicBezTo>
                  <a:pt x="266" y="75"/>
                  <a:pt x="266" y="76"/>
                  <a:pt x="266" y="76"/>
                </a:cubicBezTo>
                <a:cubicBezTo>
                  <a:pt x="266" y="76"/>
                  <a:pt x="266" y="76"/>
                  <a:pt x="266" y="77"/>
                </a:cubicBezTo>
                <a:cubicBezTo>
                  <a:pt x="266" y="80"/>
                  <a:pt x="265" y="83"/>
                  <a:pt x="264" y="86"/>
                </a:cubicBezTo>
                <a:cubicBezTo>
                  <a:pt x="264" y="86"/>
                  <a:pt x="264" y="87"/>
                  <a:pt x="264" y="87"/>
                </a:cubicBezTo>
                <a:cubicBezTo>
                  <a:pt x="264" y="87"/>
                  <a:pt x="264" y="88"/>
                  <a:pt x="264" y="88"/>
                </a:cubicBezTo>
                <a:cubicBezTo>
                  <a:pt x="263" y="88"/>
                  <a:pt x="263" y="89"/>
                  <a:pt x="263" y="89"/>
                </a:cubicBezTo>
                <a:cubicBezTo>
                  <a:pt x="263" y="89"/>
                  <a:pt x="263" y="89"/>
                  <a:pt x="263" y="89"/>
                </a:cubicBezTo>
                <a:cubicBezTo>
                  <a:pt x="262" y="90"/>
                  <a:pt x="262" y="92"/>
                  <a:pt x="261" y="93"/>
                </a:cubicBezTo>
                <a:cubicBezTo>
                  <a:pt x="261" y="93"/>
                  <a:pt x="261" y="93"/>
                  <a:pt x="261" y="93"/>
                </a:cubicBezTo>
                <a:cubicBezTo>
                  <a:pt x="261" y="94"/>
                  <a:pt x="261" y="94"/>
                  <a:pt x="260" y="95"/>
                </a:cubicBezTo>
                <a:cubicBezTo>
                  <a:pt x="260" y="95"/>
                  <a:pt x="260" y="95"/>
                  <a:pt x="260" y="95"/>
                </a:cubicBezTo>
                <a:cubicBezTo>
                  <a:pt x="259" y="96"/>
                  <a:pt x="258" y="98"/>
                  <a:pt x="257" y="100"/>
                </a:cubicBezTo>
                <a:cubicBezTo>
                  <a:pt x="257" y="100"/>
                  <a:pt x="257" y="100"/>
                  <a:pt x="256" y="100"/>
                </a:cubicBezTo>
                <a:cubicBezTo>
                  <a:pt x="256" y="100"/>
                  <a:pt x="256" y="101"/>
                  <a:pt x="256" y="101"/>
                </a:cubicBezTo>
                <a:cubicBezTo>
                  <a:pt x="256" y="101"/>
                  <a:pt x="255" y="101"/>
                  <a:pt x="255" y="101"/>
                </a:cubicBezTo>
                <a:cubicBezTo>
                  <a:pt x="254" y="102"/>
                  <a:pt x="253" y="103"/>
                  <a:pt x="252" y="104"/>
                </a:cubicBezTo>
                <a:cubicBezTo>
                  <a:pt x="252" y="104"/>
                  <a:pt x="252" y="104"/>
                  <a:pt x="252" y="104"/>
                </a:cubicBezTo>
                <a:cubicBezTo>
                  <a:pt x="252" y="105"/>
                  <a:pt x="251" y="105"/>
                  <a:pt x="251" y="105"/>
                </a:cubicBezTo>
                <a:cubicBezTo>
                  <a:pt x="251" y="105"/>
                  <a:pt x="251" y="105"/>
                  <a:pt x="251" y="105"/>
                </a:cubicBezTo>
                <a:cubicBezTo>
                  <a:pt x="250" y="106"/>
                  <a:pt x="250" y="106"/>
                  <a:pt x="250" y="106"/>
                </a:cubicBezTo>
                <a:cubicBezTo>
                  <a:pt x="248" y="108"/>
                  <a:pt x="245" y="109"/>
                  <a:pt x="243" y="110"/>
                </a:cubicBezTo>
                <a:lnTo>
                  <a:pt x="243" y="111"/>
                </a:lnTo>
                <a:cubicBezTo>
                  <a:pt x="243" y="111"/>
                  <a:pt x="242" y="111"/>
                  <a:pt x="241" y="111"/>
                </a:cubicBezTo>
                <a:cubicBezTo>
                  <a:pt x="241" y="111"/>
                  <a:pt x="241" y="111"/>
                  <a:pt x="241" y="112"/>
                </a:cubicBezTo>
                <a:cubicBezTo>
                  <a:pt x="240" y="112"/>
                  <a:pt x="240" y="112"/>
                  <a:pt x="240" y="112"/>
                </a:cubicBezTo>
                <a:cubicBezTo>
                  <a:pt x="239" y="112"/>
                  <a:pt x="239" y="112"/>
                  <a:pt x="239" y="112"/>
                </a:cubicBezTo>
                <a:cubicBezTo>
                  <a:pt x="239" y="112"/>
                  <a:pt x="238" y="113"/>
                  <a:pt x="237" y="113"/>
                </a:cubicBezTo>
                <a:cubicBezTo>
                  <a:pt x="237" y="113"/>
                  <a:pt x="237" y="113"/>
                  <a:pt x="237" y="113"/>
                </a:cubicBezTo>
                <a:cubicBezTo>
                  <a:pt x="237" y="113"/>
                  <a:pt x="236" y="113"/>
                  <a:pt x="235" y="113"/>
                </a:cubicBezTo>
                <a:cubicBezTo>
                  <a:pt x="235" y="113"/>
                  <a:pt x="235" y="114"/>
                  <a:pt x="235" y="114"/>
                </a:cubicBezTo>
                <a:cubicBezTo>
                  <a:pt x="234" y="114"/>
                  <a:pt x="234" y="114"/>
                  <a:pt x="234" y="114"/>
                </a:cubicBezTo>
                <a:cubicBezTo>
                  <a:pt x="233" y="114"/>
                  <a:pt x="233" y="114"/>
                  <a:pt x="233" y="114"/>
                </a:cubicBezTo>
                <a:cubicBezTo>
                  <a:pt x="232" y="114"/>
                  <a:pt x="232" y="114"/>
                  <a:pt x="231" y="114"/>
                </a:cubicBezTo>
                <a:cubicBezTo>
                  <a:pt x="230" y="115"/>
                  <a:pt x="230" y="115"/>
                  <a:pt x="229" y="115"/>
                </a:cubicBezTo>
                <a:cubicBezTo>
                  <a:pt x="229" y="115"/>
                  <a:pt x="229" y="115"/>
                  <a:pt x="228" y="115"/>
                </a:cubicBezTo>
                <a:cubicBezTo>
                  <a:pt x="228" y="115"/>
                  <a:pt x="228" y="115"/>
                  <a:pt x="227" y="115"/>
                </a:cubicBezTo>
                <a:cubicBezTo>
                  <a:pt x="227" y="115"/>
                  <a:pt x="227" y="115"/>
                  <a:pt x="226" y="115"/>
                </a:cubicBezTo>
                <a:cubicBezTo>
                  <a:pt x="226" y="115"/>
                  <a:pt x="225" y="115"/>
                  <a:pt x="225" y="115"/>
                </a:cubicBezTo>
                <a:cubicBezTo>
                  <a:pt x="225" y="115"/>
                  <a:pt x="224" y="115"/>
                  <a:pt x="224" y="115"/>
                </a:cubicBezTo>
                <a:cubicBezTo>
                  <a:pt x="224" y="115"/>
                  <a:pt x="223" y="115"/>
                  <a:pt x="223" y="115"/>
                </a:cubicBezTo>
                <a:cubicBezTo>
                  <a:pt x="222" y="115"/>
                  <a:pt x="222" y="115"/>
                  <a:pt x="222" y="115"/>
                </a:cubicBezTo>
                <a:cubicBezTo>
                  <a:pt x="222" y="115"/>
                  <a:pt x="221" y="115"/>
                  <a:pt x="221" y="115"/>
                </a:cubicBezTo>
                <a:cubicBezTo>
                  <a:pt x="221" y="115"/>
                  <a:pt x="220" y="115"/>
                  <a:pt x="220" y="115"/>
                </a:cubicBezTo>
                <a:cubicBezTo>
                  <a:pt x="220" y="115"/>
                  <a:pt x="219" y="115"/>
                  <a:pt x="218" y="115"/>
                </a:cubicBezTo>
                <a:cubicBezTo>
                  <a:pt x="216" y="114"/>
                  <a:pt x="213" y="114"/>
                  <a:pt x="211" y="113"/>
                </a:cubicBezTo>
                <a:cubicBezTo>
                  <a:pt x="210" y="113"/>
                  <a:pt x="210" y="113"/>
                  <a:pt x="209" y="112"/>
                </a:cubicBezTo>
                <a:cubicBezTo>
                  <a:pt x="209" y="112"/>
                  <a:pt x="209" y="112"/>
                  <a:pt x="209" y="112"/>
                </a:cubicBezTo>
                <a:cubicBezTo>
                  <a:pt x="209" y="112"/>
                  <a:pt x="208" y="112"/>
                  <a:pt x="208" y="112"/>
                </a:cubicBezTo>
                <a:cubicBezTo>
                  <a:pt x="208" y="112"/>
                  <a:pt x="208" y="112"/>
                  <a:pt x="208" y="112"/>
                </a:cubicBezTo>
                <a:cubicBezTo>
                  <a:pt x="206" y="111"/>
                  <a:pt x="205" y="110"/>
                  <a:pt x="204" y="110"/>
                </a:cubicBezTo>
                <a:cubicBezTo>
                  <a:pt x="204" y="110"/>
                  <a:pt x="204" y="110"/>
                  <a:pt x="203" y="110"/>
                </a:cubicBezTo>
                <a:cubicBezTo>
                  <a:pt x="203" y="109"/>
                  <a:pt x="203" y="109"/>
                  <a:pt x="202" y="109"/>
                </a:cubicBezTo>
                <a:cubicBezTo>
                  <a:pt x="202" y="109"/>
                  <a:pt x="202" y="109"/>
                  <a:pt x="202" y="109"/>
                </a:cubicBezTo>
                <a:cubicBezTo>
                  <a:pt x="200" y="108"/>
                  <a:pt x="199" y="107"/>
                  <a:pt x="197" y="105"/>
                </a:cubicBezTo>
                <a:cubicBezTo>
                  <a:pt x="197" y="105"/>
                  <a:pt x="197" y="105"/>
                  <a:pt x="197" y="105"/>
                </a:cubicBezTo>
                <a:cubicBezTo>
                  <a:pt x="197" y="105"/>
                  <a:pt x="196" y="104"/>
                  <a:pt x="196" y="104"/>
                </a:cubicBezTo>
                <a:cubicBezTo>
                  <a:pt x="196" y="104"/>
                  <a:pt x="196" y="104"/>
                  <a:pt x="196" y="104"/>
                </a:cubicBezTo>
                <a:cubicBezTo>
                  <a:pt x="195" y="103"/>
                  <a:pt x="194" y="102"/>
                  <a:pt x="193" y="101"/>
                </a:cubicBezTo>
                <a:cubicBezTo>
                  <a:pt x="192" y="101"/>
                  <a:pt x="192" y="101"/>
                  <a:pt x="192" y="101"/>
                </a:cubicBezTo>
                <a:cubicBezTo>
                  <a:pt x="192" y="100"/>
                  <a:pt x="192" y="100"/>
                  <a:pt x="191" y="100"/>
                </a:cubicBezTo>
                <a:cubicBezTo>
                  <a:pt x="191" y="100"/>
                  <a:pt x="191" y="99"/>
                  <a:pt x="191" y="99"/>
                </a:cubicBezTo>
                <a:cubicBezTo>
                  <a:pt x="191" y="99"/>
                  <a:pt x="191" y="99"/>
                  <a:pt x="190" y="98"/>
                </a:cubicBezTo>
                <a:cubicBezTo>
                  <a:pt x="188" y="96"/>
                  <a:pt x="187" y="93"/>
                  <a:pt x="186" y="90"/>
                </a:cubicBezTo>
                <a:cubicBezTo>
                  <a:pt x="185" y="90"/>
                  <a:pt x="185" y="90"/>
                  <a:pt x="185" y="89"/>
                </a:cubicBezTo>
                <a:cubicBezTo>
                  <a:pt x="185" y="89"/>
                  <a:pt x="185" y="89"/>
                  <a:pt x="185" y="88"/>
                </a:cubicBezTo>
                <a:cubicBezTo>
                  <a:pt x="185" y="88"/>
                  <a:pt x="185" y="88"/>
                  <a:pt x="185" y="88"/>
                </a:cubicBezTo>
                <a:cubicBezTo>
                  <a:pt x="184" y="87"/>
                  <a:pt x="184" y="87"/>
                  <a:pt x="184" y="86"/>
                </a:cubicBezTo>
                <a:cubicBezTo>
                  <a:pt x="184" y="86"/>
                  <a:pt x="184" y="86"/>
                  <a:pt x="184" y="86"/>
                </a:cubicBezTo>
                <a:cubicBezTo>
                  <a:pt x="184" y="85"/>
                  <a:pt x="184" y="85"/>
                  <a:pt x="183" y="84"/>
                </a:cubicBezTo>
                <a:cubicBezTo>
                  <a:pt x="183" y="84"/>
                  <a:pt x="183" y="84"/>
                  <a:pt x="183" y="84"/>
                </a:cubicBezTo>
                <a:cubicBezTo>
                  <a:pt x="183" y="83"/>
                  <a:pt x="183" y="83"/>
                  <a:pt x="183" y="82"/>
                </a:cubicBezTo>
                <a:cubicBezTo>
                  <a:pt x="183" y="82"/>
                  <a:pt x="183" y="82"/>
                  <a:pt x="183" y="82"/>
                </a:cubicBezTo>
                <a:cubicBezTo>
                  <a:pt x="183" y="81"/>
                  <a:pt x="182" y="80"/>
                  <a:pt x="182" y="80"/>
                </a:cubicBezTo>
                <a:cubicBezTo>
                  <a:pt x="182" y="79"/>
                  <a:pt x="182" y="78"/>
                  <a:pt x="182" y="78"/>
                </a:cubicBezTo>
                <a:cubicBezTo>
                  <a:pt x="182" y="78"/>
                  <a:pt x="182" y="77"/>
                  <a:pt x="182" y="77"/>
                </a:cubicBezTo>
                <a:cubicBezTo>
                  <a:pt x="182" y="77"/>
                  <a:pt x="182" y="76"/>
                  <a:pt x="182" y="76"/>
                </a:cubicBezTo>
                <a:cubicBezTo>
                  <a:pt x="182" y="76"/>
                  <a:pt x="182" y="75"/>
                  <a:pt x="182" y="75"/>
                </a:cubicBezTo>
                <a:cubicBezTo>
                  <a:pt x="182" y="74"/>
                  <a:pt x="182" y="74"/>
                  <a:pt x="182" y="73"/>
                </a:cubicBezTo>
                <a:cubicBezTo>
                  <a:pt x="182" y="73"/>
                  <a:pt x="182" y="73"/>
                  <a:pt x="182" y="73"/>
                </a:cubicBezTo>
                <a:cubicBezTo>
                  <a:pt x="182" y="72"/>
                  <a:pt x="182" y="72"/>
                  <a:pt x="182" y="71"/>
                </a:cubicBezTo>
                <a:cubicBezTo>
                  <a:pt x="182" y="71"/>
                  <a:pt x="182" y="71"/>
                  <a:pt x="182" y="71"/>
                </a:cubicBezTo>
                <a:cubicBezTo>
                  <a:pt x="182" y="70"/>
                  <a:pt x="182" y="70"/>
                  <a:pt x="182" y="69"/>
                </a:cubicBezTo>
                <a:cubicBezTo>
                  <a:pt x="182" y="69"/>
                  <a:pt x="182" y="69"/>
                  <a:pt x="182" y="69"/>
                </a:cubicBezTo>
                <a:cubicBezTo>
                  <a:pt x="182" y="68"/>
                  <a:pt x="182" y="68"/>
                  <a:pt x="182" y="67"/>
                </a:cubicBezTo>
                <a:cubicBezTo>
                  <a:pt x="182" y="67"/>
                  <a:pt x="182" y="67"/>
                  <a:pt x="182" y="67"/>
                </a:cubicBezTo>
                <a:cubicBezTo>
                  <a:pt x="183" y="64"/>
                  <a:pt x="183" y="62"/>
                  <a:pt x="184" y="59"/>
                </a:cubicBezTo>
                <a:cubicBezTo>
                  <a:pt x="184" y="59"/>
                  <a:pt x="184" y="58"/>
                  <a:pt x="184" y="58"/>
                </a:cubicBezTo>
                <a:cubicBezTo>
                  <a:pt x="184" y="58"/>
                  <a:pt x="184" y="58"/>
                  <a:pt x="185" y="58"/>
                </a:cubicBezTo>
                <a:cubicBezTo>
                  <a:pt x="185" y="57"/>
                  <a:pt x="185" y="57"/>
                  <a:pt x="185" y="56"/>
                </a:cubicBezTo>
                <a:cubicBezTo>
                  <a:pt x="185" y="56"/>
                  <a:pt x="185" y="56"/>
                  <a:pt x="185" y="56"/>
                </a:cubicBezTo>
                <a:cubicBezTo>
                  <a:pt x="186" y="55"/>
                  <a:pt x="186" y="54"/>
                  <a:pt x="187" y="52"/>
                </a:cubicBezTo>
                <a:cubicBezTo>
                  <a:pt x="187" y="52"/>
                  <a:pt x="187" y="52"/>
                  <a:pt x="187" y="52"/>
                </a:cubicBezTo>
                <a:cubicBezTo>
                  <a:pt x="187" y="52"/>
                  <a:pt x="188" y="51"/>
                  <a:pt x="188" y="51"/>
                </a:cubicBezTo>
                <a:cubicBezTo>
                  <a:pt x="188" y="51"/>
                  <a:pt x="188" y="51"/>
                  <a:pt x="188" y="51"/>
                </a:cubicBezTo>
                <a:cubicBezTo>
                  <a:pt x="189" y="49"/>
                  <a:pt x="190" y="47"/>
                  <a:pt x="192" y="46"/>
                </a:cubicBezTo>
                <a:cubicBezTo>
                  <a:pt x="192" y="46"/>
                  <a:pt x="192" y="46"/>
                  <a:pt x="192" y="46"/>
                </a:cubicBezTo>
                <a:cubicBezTo>
                  <a:pt x="192" y="45"/>
                  <a:pt x="192" y="45"/>
                  <a:pt x="193" y="44"/>
                </a:cubicBezTo>
                <a:cubicBezTo>
                  <a:pt x="193" y="44"/>
                  <a:pt x="193" y="44"/>
                  <a:pt x="193" y="44"/>
                </a:cubicBezTo>
                <a:cubicBezTo>
                  <a:pt x="194" y="43"/>
                  <a:pt x="195" y="42"/>
                  <a:pt x="196" y="41"/>
                </a:cubicBezTo>
                <a:cubicBezTo>
                  <a:pt x="196" y="41"/>
                  <a:pt x="196" y="41"/>
                  <a:pt x="196" y="41"/>
                </a:cubicBezTo>
                <a:cubicBezTo>
                  <a:pt x="196" y="41"/>
                  <a:pt x="197" y="40"/>
                  <a:pt x="197" y="40"/>
                </a:cubicBezTo>
                <a:cubicBezTo>
                  <a:pt x="197" y="40"/>
                  <a:pt x="197" y="40"/>
                  <a:pt x="197" y="40"/>
                </a:cubicBezTo>
                <a:cubicBezTo>
                  <a:pt x="198" y="40"/>
                  <a:pt x="198" y="39"/>
                  <a:pt x="198" y="39"/>
                </a:cubicBezTo>
                <a:cubicBezTo>
                  <a:pt x="201" y="37"/>
                  <a:pt x="203" y="36"/>
                  <a:pt x="205" y="35"/>
                </a:cubicBezTo>
                <a:cubicBezTo>
                  <a:pt x="206" y="35"/>
                  <a:pt x="206" y="34"/>
                  <a:pt x="207" y="34"/>
                </a:cubicBezTo>
                <a:cubicBezTo>
                  <a:pt x="207" y="34"/>
                  <a:pt x="207" y="34"/>
                  <a:pt x="207" y="34"/>
                </a:cubicBezTo>
                <a:cubicBezTo>
                  <a:pt x="208" y="34"/>
                  <a:pt x="208" y="34"/>
                  <a:pt x="208" y="33"/>
                </a:cubicBezTo>
                <a:cubicBezTo>
                  <a:pt x="209" y="33"/>
                  <a:pt x="209" y="33"/>
                  <a:pt x="209" y="33"/>
                </a:cubicBezTo>
                <a:cubicBezTo>
                  <a:pt x="210" y="33"/>
                  <a:pt x="210" y="33"/>
                  <a:pt x="211" y="33"/>
                </a:cubicBezTo>
                <a:cubicBezTo>
                  <a:pt x="211" y="33"/>
                  <a:pt x="211" y="33"/>
                  <a:pt x="211" y="33"/>
                </a:cubicBezTo>
                <a:cubicBezTo>
                  <a:pt x="211" y="32"/>
                  <a:pt x="212" y="32"/>
                  <a:pt x="213" y="32"/>
                </a:cubicBezTo>
                <a:cubicBezTo>
                  <a:pt x="213" y="32"/>
                  <a:pt x="213" y="32"/>
                  <a:pt x="213" y="32"/>
                </a:cubicBezTo>
                <a:cubicBezTo>
                  <a:pt x="214" y="32"/>
                  <a:pt x="214" y="32"/>
                  <a:pt x="215" y="31"/>
                </a:cubicBezTo>
                <a:cubicBezTo>
                  <a:pt x="215" y="31"/>
                  <a:pt x="215" y="31"/>
                  <a:pt x="215" y="31"/>
                </a:cubicBezTo>
                <a:cubicBezTo>
                  <a:pt x="216" y="31"/>
                  <a:pt x="216" y="31"/>
                  <a:pt x="217" y="31"/>
                </a:cubicBezTo>
                <a:cubicBezTo>
                  <a:pt x="218" y="31"/>
                  <a:pt x="218" y="31"/>
                  <a:pt x="219" y="31"/>
                </a:cubicBezTo>
                <a:cubicBezTo>
                  <a:pt x="219" y="31"/>
                  <a:pt x="219" y="31"/>
                  <a:pt x="220" y="31"/>
                </a:cubicBezTo>
                <a:cubicBezTo>
                  <a:pt x="220" y="31"/>
                  <a:pt x="221" y="31"/>
                  <a:pt x="221" y="31"/>
                </a:cubicBezTo>
                <a:cubicBezTo>
                  <a:pt x="221" y="31"/>
                  <a:pt x="221" y="30"/>
                  <a:pt x="222" y="30"/>
                </a:cubicBezTo>
                <a:cubicBezTo>
                  <a:pt x="222" y="30"/>
                  <a:pt x="223" y="30"/>
                  <a:pt x="224" y="30"/>
                </a:cubicBezTo>
                <a:cubicBezTo>
                  <a:pt x="224" y="30"/>
                  <a:pt x="224" y="30"/>
                  <a:pt x="224" y="30"/>
                </a:cubicBezTo>
                <a:cubicBezTo>
                  <a:pt x="224" y="30"/>
                  <a:pt x="225" y="30"/>
                  <a:pt x="225" y="30"/>
                </a:cubicBezTo>
                <a:cubicBezTo>
                  <a:pt x="226" y="30"/>
                  <a:pt x="226" y="30"/>
                  <a:pt x="226" y="30"/>
                </a:cubicBezTo>
                <a:cubicBezTo>
                  <a:pt x="227" y="30"/>
                  <a:pt x="227" y="30"/>
                  <a:pt x="227" y="31"/>
                </a:cubicBezTo>
                <a:cubicBezTo>
                  <a:pt x="228" y="31"/>
                  <a:pt x="228" y="31"/>
                  <a:pt x="228" y="31"/>
                </a:cubicBezTo>
                <a:cubicBezTo>
                  <a:pt x="229" y="31"/>
                  <a:pt x="229" y="31"/>
                  <a:pt x="230" y="31"/>
                </a:cubicBezTo>
                <a:cubicBezTo>
                  <a:pt x="232" y="31"/>
                  <a:pt x="235" y="32"/>
                  <a:pt x="237" y="33"/>
                </a:cubicBezTo>
                <a:cubicBezTo>
                  <a:pt x="238" y="33"/>
                  <a:pt x="238" y="33"/>
                  <a:pt x="239" y="33"/>
                </a:cubicBezTo>
                <a:cubicBezTo>
                  <a:pt x="239" y="33"/>
                  <a:pt x="239" y="33"/>
                  <a:pt x="239" y="33"/>
                </a:cubicBezTo>
                <a:cubicBezTo>
                  <a:pt x="239" y="33"/>
                  <a:pt x="240" y="33"/>
                  <a:pt x="240" y="34"/>
                </a:cubicBezTo>
                <a:cubicBezTo>
                  <a:pt x="240" y="34"/>
                  <a:pt x="240" y="34"/>
                  <a:pt x="240" y="34"/>
                </a:cubicBezTo>
                <a:cubicBezTo>
                  <a:pt x="242" y="34"/>
                  <a:pt x="243" y="35"/>
                  <a:pt x="245" y="36"/>
                </a:cubicBezTo>
                <a:cubicBezTo>
                  <a:pt x="245" y="36"/>
                  <a:pt x="245" y="36"/>
                  <a:pt x="245" y="36"/>
                </a:cubicBezTo>
                <a:cubicBezTo>
                  <a:pt x="245" y="36"/>
                  <a:pt x="246" y="36"/>
                  <a:pt x="246" y="36"/>
                </a:cubicBezTo>
                <a:cubicBezTo>
                  <a:pt x="246" y="37"/>
                  <a:pt x="246" y="37"/>
                  <a:pt x="246" y="37"/>
                </a:cubicBezTo>
                <a:cubicBezTo>
                  <a:pt x="248" y="38"/>
                  <a:pt x="250" y="39"/>
                  <a:pt x="251" y="40"/>
                </a:cubicBezTo>
                <a:cubicBezTo>
                  <a:pt x="251" y="40"/>
                  <a:pt x="251" y="40"/>
                  <a:pt x="251" y="40"/>
                </a:cubicBezTo>
                <a:cubicBezTo>
                  <a:pt x="252" y="41"/>
                  <a:pt x="252" y="41"/>
                  <a:pt x="252" y="41"/>
                </a:cubicBezTo>
                <a:cubicBezTo>
                  <a:pt x="252" y="41"/>
                  <a:pt x="252" y="41"/>
                  <a:pt x="252" y="41"/>
                </a:cubicBezTo>
                <a:cubicBezTo>
                  <a:pt x="254" y="42"/>
                  <a:pt x="255" y="43"/>
                  <a:pt x="256" y="45"/>
                </a:cubicBezTo>
                <a:cubicBezTo>
                  <a:pt x="256" y="45"/>
                  <a:pt x="256" y="45"/>
                  <a:pt x="256" y="45"/>
                </a:cubicBezTo>
                <a:cubicBezTo>
                  <a:pt x="256" y="45"/>
                  <a:pt x="256" y="45"/>
                  <a:pt x="257" y="46"/>
                </a:cubicBezTo>
                <a:cubicBezTo>
                  <a:pt x="257" y="46"/>
                  <a:pt x="257" y="46"/>
                  <a:pt x="257" y="46"/>
                </a:cubicBezTo>
                <a:cubicBezTo>
                  <a:pt x="257" y="46"/>
                  <a:pt x="257" y="47"/>
                  <a:pt x="258" y="47"/>
                </a:cubicBezTo>
                <a:cubicBezTo>
                  <a:pt x="259" y="49"/>
                  <a:pt x="261" y="51"/>
                  <a:pt x="262" y="54"/>
                </a:cubicBezTo>
                <a:cubicBezTo>
                  <a:pt x="262" y="54"/>
                  <a:pt x="262" y="55"/>
                  <a:pt x="263" y="55"/>
                </a:cubicBezTo>
                <a:cubicBezTo>
                  <a:pt x="263" y="56"/>
                  <a:pt x="263" y="56"/>
                  <a:pt x="263" y="56"/>
                </a:cubicBezTo>
                <a:cubicBezTo>
                  <a:pt x="263" y="56"/>
                  <a:pt x="263" y="57"/>
                  <a:pt x="263" y="57"/>
                </a:cubicBezTo>
                <a:cubicBezTo>
                  <a:pt x="263" y="57"/>
                  <a:pt x="264" y="58"/>
                  <a:pt x="264" y="58"/>
                </a:cubicBezTo>
                <a:cubicBezTo>
                  <a:pt x="264" y="58"/>
                  <a:pt x="264" y="59"/>
                  <a:pt x="264" y="59"/>
                </a:cubicBezTo>
                <a:cubicBezTo>
                  <a:pt x="264" y="59"/>
                  <a:pt x="264" y="59"/>
                  <a:pt x="264" y="60"/>
                </a:cubicBezTo>
                <a:cubicBezTo>
                  <a:pt x="264" y="60"/>
                  <a:pt x="265" y="61"/>
                  <a:pt x="265" y="61"/>
                </a:cubicBezTo>
                <a:lnTo>
                  <a:pt x="265" y="62"/>
                </a:lnTo>
                <a:cubicBezTo>
                  <a:pt x="265" y="62"/>
                  <a:pt x="265" y="63"/>
                  <a:pt x="265" y="63"/>
                </a:cubicBezTo>
                <a:cubicBezTo>
                  <a:pt x="265" y="63"/>
                  <a:pt x="265" y="64"/>
                  <a:pt x="265" y="64"/>
                </a:cubicBezTo>
                <a:cubicBezTo>
                  <a:pt x="266" y="64"/>
                  <a:pt x="266" y="65"/>
                  <a:pt x="266" y="66"/>
                </a:cubicBezTo>
                <a:cubicBezTo>
                  <a:pt x="266" y="66"/>
                  <a:pt x="266" y="67"/>
                  <a:pt x="266" y="68"/>
                </a:cubicBezTo>
                <a:close/>
                <a:moveTo>
                  <a:pt x="297" y="73"/>
                </a:moveTo>
                <a:lnTo>
                  <a:pt x="293" y="49"/>
                </a:lnTo>
                <a:lnTo>
                  <a:pt x="279" y="51"/>
                </a:lnTo>
                <a:cubicBezTo>
                  <a:pt x="276" y="44"/>
                  <a:pt x="272" y="38"/>
                  <a:pt x="268" y="33"/>
                </a:cubicBezTo>
                <a:lnTo>
                  <a:pt x="276" y="21"/>
                </a:lnTo>
                <a:lnTo>
                  <a:pt x="256" y="7"/>
                </a:lnTo>
                <a:lnTo>
                  <a:pt x="247" y="19"/>
                </a:lnTo>
                <a:cubicBezTo>
                  <a:pt x="241" y="16"/>
                  <a:pt x="234" y="14"/>
                  <a:pt x="227" y="14"/>
                </a:cubicBezTo>
                <a:lnTo>
                  <a:pt x="225" y="0"/>
                </a:lnTo>
                <a:lnTo>
                  <a:pt x="200" y="4"/>
                </a:lnTo>
                <a:lnTo>
                  <a:pt x="202" y="18"/>
                </a:lnTo>
                <a:cubicBezTo>
                  <a:pt x="196" y="21"/>
                  <a:pt x="190" y="24"/>
                  <a:pt x="185" y="29"/>
                </a:cubicBezTo>
                <a:lnTo>
                  <a:pt x="173" y="21"/>
                </a:lnTo>
                <a:lnTo>
                  <a:pt x="158" y="41"/>
                </a:lnTo>
                <a:lnTo>
                  <a:pt x="170" y="49"/>
                </a:lnTo>
                <a:cubicBezTo>
                  <a:pt x="167" y="56"/>
                  <a:pt x="166" y="63"/>
                  <a:pt x="165" y="70"/>
                </a:cubicBezTo>
                <a:lnTo>
                  <a:pt x="151" y="72"/>
                </a:lnTo>
                <a:lnTo>
                  <a:pt x="155" y="97"/>
                </a:lnTo>
                <a:lnTo>
                  <a:pt x="169" y="94"/>
                </a:lnTo>
                <a:cubicBezTo>
                  <a:pt x="172" y="101"/>
                  <a:pt x="176" y="107"/>
                  <a:pt x="180" y="112"/>
                </a:cubicBezTo>
                <a:lnTo>
                  <a:pt x="172" y="124"/>
                </a:lnTo>
                <a:lnTo>
                  <a:pt x="192" y="139"/>
                </a:lnTo>
                <a:lnTo>
                  <a:pt x="201" y="127"/>
                </a:lnTo>
                <a:cubicBezTo>
                  <a:pt x="207" y="130"/>
                  <a:pt x="214" y="131"/>
                  <a:pt x="221" y="132"/>
                </a:cubicBezTo>
                <a:lnTo>
                  <a:pt x="224" y="146"/>
                </a:lnTo>
                <a:lnTo>
                  <a:pt x="248" y="142"/>
                </a:lnTo>
                <a:lnTo>
                  <a:pt x="246" y="127"/>
                </a:lnTo>
                <a:cubicBezTo>
                  <a:pt x="252" y="125"/>
                  <a:pt x="258" y="121"/>
                  <a:pt x="264" y="116"/>
                </a:cubicBezTo>
                <a:lnTo>
                  <a:pt x="275" y="125"/>
                </a:lnTo>
                <a:lnTo>
                  <a:pt x="290" y="104"/>
                </a:lnTo>
                <a:lnTo>
                  <a:pt x="278" y="96"/>
                </a:lnTo>
                <a:cubicBezTo>
                  <a:pt x="281" y="90"/>
                  <a:pt x="283" y="83"/>
                  <a:pt x="283" y="76"/>
                </a:cubicBezTo>
                <a:lnTo>
                  <a:pt x="297" y="73"/>
                </a:lnTo>
                <a:close/>
                <a:moveTo>
                  <a:pt x="205" y="245"/>
                </a:moveTo>
                <a:cubicBezTo>
                  <a:pt x="205" y="246"/>
                  <a:pt x="205" y="246"/>
                  <a:pt x="205" y="246"/>
                </a:cubicBezTo>
                <a:cubicBezTo>
                  <a:pt x="205" y="247"/>
                  <a:pt x="205" y="248"/>
                  <a:pt x="204" y="249"/>
                </a:cubicBezTo>
                <a:cubicBezTo>
                  <a:pt x="204" y="249"/>
                  <a:pt x="204" y="250"/>
                  <a:pt x="204" y="250"/>
                </a:cubicBezTo>
                <a:cubicBezTo>
                  <a:pt x="204" y="251"/>
                  <a:pt x="204" y="252"/>
                  <a:pt x="203" y="253"/>
                </a:cubicBezTo>
                <a:cubicBezTo>
                  <a:pt x="203" y="253"/>
                  <a:pt x="203" y="254"/>
                  <a:pt x="203" y="254"/>
                </a:cubicBezTo>
                <a:cubicBezTo>
                  <a:pt x="203" y="255"/>
                  <a:pt x="203" y="256"/>
                  <a:pt x="203" y="257"/>
                </a:cubicBezTo>
                <a:cubicBezTo>
                  <a:pt x="202" y="257"/>
                  <a:pt x="202" y="257"/>
                  <a:pt x="202" y="258"/>
                </a:cubicBezTo>
                <a:cubicBezTo>
                  <a:pt x="202" y="258"/>
                  <a:pt x="202" y="259"/>
                  <a:pt x="202" y="260"/>
                </a:cubicBezTo>
                <a:cubicBezTo>
                  <a:pt x="201" y="260"/>
                  <a:pt x="201" y="261"/>
                  <a:pt x="201" y="261"/>
                </a:cubicBezTo>
                <a:cubicBezTo>
                  <a:pt x="199" y="266"/>
                  <a:pt x="197" y="272"/>
                  <a:pt x="194" y="276"/>
                </a:cubicBezTo>
                <a:cubicBezTo>
                  <a:pt x="193" y="277"/>
                  <a:pt x="193" y="278"/>
                  <a:pt x="192" y="278"/>
                </a:cubicBezTo>
                <a:cubicBezTo>
                  <a:pt x="192" y="279"/>
                  <a:pt x="192" y="279"/>
                  <a:pt x="192" y="279"/>
                </a:cubicBezTo>
                <a:cubicBezTo>
                  <a:pt x="191" y="280"/>
                  <a:pt x="191" y="280"/>
                  <a:pt x="190" y="281"/>
                </a:cubicBezTo>
                <a:cubicBezTo>
                  <a:pt x="190" y="281"/>
                  <a:pt x="190" y="281"/>
                  <a:pt x="190" y="281"/>
                </a:cubicBezTo>
                <a:cubicBezTo>
                  <a:pt x="189" y="283"/>
                  <a:pt x="187" y="285"/>
                  <a:pt x="185" y="287"/>
                </a:cubicBezTo>
                <a:cubicBezTo>
                  <a:pt x="185" y="287"/>
                  <a:pt x="185" y="287"/>
                  <a:pt x="185" y="287"/>
                </a:cubicBezTo>
                <a:cubicBezTo>
                  <a:pt x="184" y="288"/>
                  <a:pt x="184" y="289"/>
                  <a:pt x="183" y="289"/>
                </a:cubicBezTo>
                <a:cubicBezTo>
                  <a:pt x="183" y="289"/>
                  <a:pt x="183" y="290"/>
                  <a:pt x="183" y="290"/>
                </a:cubicBezTo>
                <a:cubicBezTo>
                  <a:pt x="180" y="292"/>
                  <a:pt x="177" y="294"/>
                  <a:pt x="174" y="296"/>
                </a:cubicBezTo>
                <a:cubicBezTo>
                  <a:pt x="174" y="297"/>
                  <a:pt x="174" y="297"/>
                  <a:pt x="174" y="297"/>
                </a:cubicBezTo>
                <a:cubicBezTo>
                  <a:pt x="173" y="297"/>
                  <a:pt x="173" y="298"/>
                  <a:pt x="172" y="298"/>
                </a:cubicBezTo>
                <a:cubicBezTo>
                  <a:pt x="172" y="298"/>
                  <a:pt x="172" y="298"/>
                  <a:pt x="172" y="298"/>
                </a:cubicBezTo>
                <a:cubicBezTo>
                  <a:pt x="169" y="300"/>
                  <a:pt x="167" y="301"/>
                  <a:pt x="165" y="302"/>
                </a:cubicBezTo>
                <a:cubicBezTo>
                  <a:pt x="165" y="303"/>
                  <a:pt x="165" y="303"/>
                  <a:pt x="164" y="303"/>
                </a:cubicBezTo>
                <a:cubicBezTo>
                  <a:pt x="164" y="303"/>
                  <a:pt x="163" y="303"/>
                  <a:pt x="162" y="304"/>
                </a:cubicBezTo>
                <a:cubicBezTo>
                  <a:pt x="162" y="304"/>
                  <a:pt x="162" y="304"/>
                  <a:pt x="162" y="304"/>
                </a:cubicBezTo>
                <a:cubicBezTo>
                  <a:pt x="161" y="304"/>
                  <a:pt x="160" y="305"/>
                  <a:pt x="159" y="305"/>
                </a:cubicBezTo>
                <a:cubicBezTo>
                  <a:pt x="155" y="307"/>
                  <a:pt x="151" y="308"/>
                  <a:pt x="146" y="309"/>
                </a:cubicBezTo>
                <a:cubicBezTo>
                  <a:pt x="145" y="309"/>
                  <a:pt x="144" y="310"/>
                  <a:pt x="143" y="310"/>
                </a:cubicBezTo>
                <a:cubicBezTo>
                  <a:pt x="143" y="310"/>
                  <a:pt x="142" y="310"/>
                  <a:pt x="142" y="310"/>
                </a:cubicBezTo>
                <a:cubicBezTo>
                  <a:pt x="141" y="310"/>
                  <a:pt x="140" y="310"/>
                  <a:pt x="140" y="310"/>
                </a:cubicBezTo>
                <a:cubicBezTo>
                  <a:pt x="139" y="310"/>
                  <a:pt x="139" y="310"/>
                  <a:pt x="138" y="310"/>
                </a:cubicBezTo>
                <a:cubicBezTo>
                  <a:pt x="137" y="311"/>
                  <a:pt x="136" y="311"/>
                  <a:pt x="135" y="311"/>
                </a:cubicBezTo>
                <a:cubicBezTo>
                  <a:pt x="135" y="311"/>
                  <a:pt x="135" y="311"/>
                  <a:pt x="135" y="311"/>
                </a:cubicBezTo>
                <a:cubicBezTo>
                  <a:pt x="134" y="311"/>
                  <a:pt x="133" y="311"/>
                  <a:pt x="132" y="311"/>
                </a:cubicBezTo>
                <a:cubicBezTo>
                  <a:pt x="131" y="311"/>
                  <a:pt x="131" y="311"/>
                  <a:pt x="131" y="311"/>
                </a:cubicBezTo>
                <a:cubicBezTo>
                  <a:pt x="130" y="311"/>
                  <a:pt x="129" y="311"/>
                  <a:pt x="128" y="311"/>
                </a:cubicBezTo>
                <a:cubicBezTo>
                  <a:pt x="128" y="311"/>
                  <a:pt x="127" y="311"/>
                  <a:pt x="127" y="311"/>
                </a:cubicBezTo>
                <a:cubicBezTo>
                  <a:pt x="126" y="311"/>
                  <a:pt x="125" y="311"/>
                  <a:pt x="124" y="311"/>
                </a:cubicBezTo>
                <a:cubicBezTo>
                  <a:pt x="122" y="311"/>
                  <a:pt x="121" y="310"/>
                  <a:pt x="120" y="310"/>
                </a:cubicBezTo>
                <a:cubicBezTo>
                  <a:pt x="120" y="310"/>
                  <a:pt x="119" y="310"/>
                  <a:pt x="119" y="310"/>
                </a:cubicBezTo>
                <a:cubicBezTo>
                  <a:pt x="118" y="310"/>
                  <a:pt x="117" y="310"/>
                  <a:pt x="117" y="310"/>
                </a:cubicBezTo>
                <a:cubicBezTo>
                  <a:pt x="116" y="310"/>
                  <a:pt x="116" y="310"/>
                  <a:pt x="116" y="310"/>
                </a:cubicBezTo>
                <a:cubicBezTo>
                  <a:pt x="114" y="309"/>
                  <a:pt x="113" y="309"/>
                  <a:pt x="112" y="309"/>
                </a:cubicBezTo>
                <a:cubicBezTo>
                  <a:pt x="112" y="309"/>
                  <a:pt x="112" y="309"/>
                  <a:pt x="112" y="309"/>
                </a:cubicBezTo>
                <a:cubicBezTo>
                  <a:pt x="111" y="308"/>
                  <a:pt x="110" y="308"/>
                  <a:pt x="109" y="308"/>
                </a:cubicBezTo>
                <a:cubicBezTo>
                  <a:pt x="109" y="308"/>
                  <a:pt x="108" y="308"/>
                  <a:pt x="108" y="308"/>
                </a:cubicBezTo>
                <a:cubicBezTo>
                  <a:pt x="107" y="307"/>
                  <a:pt x="106" y="307"/>
                  <a:pt x="106" y="307"/>
                </a:cubicBezTo>
                <a:cubicBezTo>
                  <a:pt x="105" y="307"/>
                  <a:pt x="105" y="307"/>
                  <a:pt x="105" y="307"/>
                </a:cubicBezTo>
                <a:cubicBezTo>
                  <a:pt x="104" y="306"/>
                  <a:pt x="103" y="306"/>
                  <a:pt x="102" y="305"/>
                </a:cubicBezTo>
                <a:cubicBezTo>
                  <a:pt x="97" y="304"/>
                  <a:pt x="93" y="301"/>
                  <a:pt x="89" y="299"/>
                </a:cubicBezTo>
                <a:cubicBezTo>
                  <a:pt x="89" y="299"/>
                  <a:pt x="88" y="298"/>
                  <a:pt x="87" y="298"/>
                </a:cubicBezTo>
                <a:cubicBezTo>
                  <a:pt x="87" y="297"/>
                  <a:pt x="87" y="297"/>
                  <a:pt x="87" y="297"/>
                </a:cubicBezTo>
                <a:cubicBezTo>
                  <a:pt x="86" y="297"/>
                  <a:pt x="85" y="296"/>
                  <a:pt x="85" y="296"/>
                </a:cubicBezTo>
                <a:cubicBezTo>
                  <a:pt x="85" y="296"/>
                  <a:pt x="85" y="296"/>
                  <a:pt x="84" y="296"/>
                </a:cubicBezTo>
                <a:cubicBezTo>
                  <a:pt x="82" y="294"/>
                  <a:pt x="80" y="292"/>
                  <a:pt x="78" y="290"/>
                </a:cubicBezTo>
                <a:cubicBezTo>
                  <a:pt x="78" y="290"/>
                  <a:pt x="78" y="290"/>
                  <a:pt x="78" y="290"/>
                </a:cubicBezTo>
                <a:cubicBezTo>
                  <a:pt x="77" y="290"/>
                  <a:pt x="77" y="289"/>
                  <a:pt x="76" y="288"/>
                </a:cubicBezTo>
                <a:cubicBezTo>
                  <a:pt x="76" y="288"/>
                  <a:pt x="76" y="288"/>
                  <a:pt x="76" y="288"/>
                </a:cubicBezTo>
                <a:cubicBezTo>
                  <a:pt x="73" y="285"/>
                  <a:pt x="71" y="283"/>
                  <a:pt x="69" y="280"/>
                </a:cubicBezTo>
                <a:cubicBezTo>
                  <a:pt x="69" y="280"/>
                  <a:pt x="69" y="280"/>
                  <a:pt x="69" y="279"/>
                </a:cubicBezTo>
                <a:cubicBezTo>
                  <a:pt x="68" y="279"/>
                  <a:pt x="68" y="278"/>
                  <a:pt x="67" y="277"/>
                </a:cubicBezTo>
                <a:cubicBezTo>
                  <a:pt x="67" y="277"/>
                  <a:pt x="67" y="277"/>
                  <a:pt x="67" y="277"/>
                </a:cubicBezTo>
                <a:cubicBezTo>
                  <a:pt x="66" y="275"/>
                  <a:pt x="64" y="273"/>
                  <a:pt x="63" y="270"/>
                </a:cubicBezTo>
                <a:cubicBezTo>
                  <a:pt x="63" y="270"/>
                  <a:pt x="63" y="270"/>
                  <a:pt x="63" y="270"/>
                </a:cubicBezTo>
                <a:cubicBezTo>
                  <a:pt x="63" y="269"/>
                  <a:pt x="62" y="268"/>
                  <a:pt x="62" y="268"/>
                </a:cubicBezTo>
                <a:cubicBezTo>
                  <a:pt x="62" y="267"/>
                  <a:pt x="62" y="267"/>
                  <a:pt x="62" y="267"/>
                </a:cubicBezTo>
                <a:cubicBezTo>
                  <a:pt x="61" y="266"/>
                  <a:pt x="61" y="266"/>
                  <a:pt x="61" y="265"/>
                </a:cubicBezTo>
                <a:cubicBezTo>
                  <a:pt x="58" y="260"/>
                  <a:pt x="57" y="254"/>
                  <a:pt x="56" y="248"/>
                </a:cubicBezTo>
                <a:cubicBezTo>
                  <a:pt x="56" y="248"/>
                  <a:pt x="56" y="248"/>
                  <a:pt x="56" y="247"/>
                </a:cubicBezTo>
                <a:cubicBezTo>
                  <a:pt x="55" y="246"/>
                  <a:pt x="55" y="246"/>
                  <a:pt x="55" y="245"/>
                </a:cubicBezTo>
                <a:cubicBezTo>
                  <a:pt x="55" y="245"/>
                  <a:pt x="55" y="244"/>
                  <a:pt x="55" y="244"/>
                </a:cubicBezTo>
                <a:cubicBezTo>
                  <a:pt x="55" y="243"/>
                  <a:pt x="55" y="242"/>
                  <a:pt x="55" y="241"/>
                </a:cubicBezTo>
                <a:cubicBezTo>
                  <a:pt x="55" y="241"/>
                  <a:pt x="55" y="241"/>
                  <a:pt x="55" y="240"/>
                </a:cubicBezTo>
                <a:cubicBezTo>
                  <a:pt x="55" y="239"/>
                  <a:pt x="55" y="238"/>
                  <a:pt x="55" y="237"/>
                </a:cubicBezTo>
                <a:cubicBezTo>
                  <a:pt x="55" y="237"/>
                  <a:pt x="55" y="236"/>
                  <a:pt x="55" y="236"/>
                </a:cubicBezTo>
                <a:cubicBezTo>
                  <a:pt x="55" y="235"/>
                  <a:pt x="55" y="234"/>
                  <a:pt x="55" y="234"/>
                </a:cubicBezTo>
                <a:cubicBezTo>
                  <a:pt x="55" y="233"/>
                  <a:pt x="55" y="233"/>
                  <a:pt x="55" y="232"/>
                </a:cubicBezTo>
                <a:cubicBezTo>
                  <a:pt x="55" y="231"/>
                  <a:pt x="55" y="230"/>
                  <a:pt x="55" y="229"/>
                </a:cubicBezTo>
                <a:cubicBezTo>
                  <a:pt x="55" y="228"/>
                  <a:pt x="55" y="227"/>
                  <a:pt x="55" y="226"/>
                </a:cubicBezTo>
                <a:cubicBezTo>
                  <a:pt x="55" y="225"/>
                  <a:pt x="55" y="225"/>
                  <a:pt x="55" y="224"/>
                </a:cubicBezTo>
                <a:cubicBezTo>
                  <a:pt x="56" y="224"/>
                  <a:pt x="56" y="223"/>
                  <a:pt x="56" y="222"/>
                </a:cubicBezTo>
                <a:cubicBezTo>
                  <a:pt x="56" y="222"/>
                  <a:pt x="56" y="221"/>
                  <a:pt x="56" y="221"/>
                </a:cubicBezTo>
                <a:cubicBezTo>
                  <a:pt x="56" y="220"/>
                  <a:pt x="56" y="219"/>
                  <a:pt x="57" y="218"/>
                </a:cubicBezTo>
                <a:cubicBezTo>
                  <a:pt x="57" y="218"/>
                  <a:pt x="57" y="217"/>
                  <a:pt x="57" y="217"/>
                </a:cubicBezTo>
                <a:cubicBezTo>
                  <a:pt x="57" y="216"/>
                  <a:pt x="57" y="215"/>
                  <a:pt x="58" y="214"/>
                </a:cubicBezTo>
                <a:cubicBezTo>
                  <a:pt x="58" y="214"/>
                  <a:pt x="58" y="214"/>
                  <a:pt x="58" y="213"/>
                </a:cubicBezTo>
                <a:cubicBezTo>
                  <a:pt x="58" y="213"/>
                  <a:pt x="58" y="212"/>
                  <a:pt x="59" y="211"/>
                </a:cubicBezTo>
                <a:cubicBezTo>
                  <a:pt x="59" y="211"/>
                  <a:pt x="59" y="210"/>
                  <a:pt x="59" y="210"/>
                </a:cubicBezTo>
                <a:cubicBezTo>
                  <a:pt x="59" y="209"/>
                  <a:pt x="60" y="208"/>
                  <a:pt x="60" y="207"/>
                </a:cubicBezTo>
                <a:cubicBezTo>
                  <a:pt x="60" y="207"/>
                  <a:pt x="60" y="207"/>
                  <a:pt x="60" y="207"/>
                </a:cubicBezTo>
                <a:cubicBezTo>
                  <a:pt x="62" y="203"/>
                  <a:pt x="64" y="199"/>
                  <a:pt x="67" y="195"/>
                </a:cubicBezTo>
                <a:cubicBezTo>
                  <a:pt x="67" y="194"/>
                  <a:pt x="68" y="193"/>
                  <a:pt x="68" y="193"/>
                </a:cubicBezTo>
                <a:cubicBezTo>
                  <a:pt x="68" y="192"/>
                  <a:pt x="68" y="192"/>
                  <a:pt x="68" y="192"/>
                </a:cubicBezTo>
                <a:cubicBezTo>
                  <a:pt x="69" y="191"/>
                  <a:pt x="69" y="191"/>
                  <a:pt x="70" y="190"/>
                </a:cubicBezTo>
                <a:cubicBezTo>
                  <a:pt x="70" y="190"/>
                  <a:pt x="70" y="190"/>
                  <a:pt x="70" y="190"/>
                </a:cubicBezTo>
                <a:cubicBezTo>
                  <a:pt x="72" y="188"/>
                  <a:pt x="73" y="186"/>
                  <a:pt x="75" y="184"/>
                </a:cubicBezTo>
                <a:cubicBezTo>
                  <a:pt x="75" y="184"/>
                  <a:pt x="75" y="184"/>
                  <a:pt x="75" y="183"/>
                </a:cubicBezTo>
                <a:cubicBezTo>
                  <a:pt x="76" y="183"/>
                  <a:pt x="77" y="182"/>
                  <a:pt x="77" y="182"/>
                </a:cubicBezTo>
                <a:cubicBezTo>
                  <a:pt x="77" y="182"/>
                  <a:pt x="77" y="181"/>
                  <a:pt x="78" y="181"/>
                </a:cubicBezTo>
                <a:cubicBezTo>
                  <a:pt x="80" y="179"/>
                  <a:pt x="83" y="177"/>
                  <a:pt x="86" y="174"/>
                </a:cubicBezTo>
                <a:cubicBezTo>
                  <a:pt x="86" y="174"/>
                  <a:pt x="86" y="174"/>
                  <a:pt x="86" y="174"/>
                </a:cubicBezTo>
                <a:cubicBezTo>
                  <a:pt x="87" y="174"/>
                  <a:pt x="88" y="173"/>
                  <a:pt x="88" y="173"/>
                </a:cubicBezTo>
                <a:cubicBezTo>
                  <a:pt x="88" y="173"/>
                  <a:pt x="88" y="173"/>
                  <a:pt x="89" y="172"/>
                </a:cubicBezTo>
                <a:cubicBezTo>
                  <a:pt x="91" y="171"/>
                  <a:pt x="93" y="170"/>
                  <a:pt x="95" y="168"/>
                </a:cubicBezTo>
                <a:cubicBezTo>
                  <a:pt x="96" y="168"/>
                  <a:pt x="96" y="168"/>
                  <a:pt x="96" y="168"/>
                </a:cubicBezTo>
                <a:cubicBezTo>
                  <a:pt x="96" y="168"/>
                  <a:pt x="97" y="168"/>
                  <a:pt x="98" y="167"/>
                </a:cubicBezTo>
                <a:cubicBezTo>
                  <a:pt x="98" y="167"/>
                  <a:pt x="98" y="167"/>
                  <a:pt x="98" y="167"/>
                </a:cubicBezTo>
                <a:cubicBezTo>
                  <a:pt x="99" y="167"/>
                  <a:pt x="100" y="166"/>
                  <a:pt x="101" y="166"/>
                </a:cubicBezTo>
                <a:cubicBezTo>
                  <a:pt x="105" y="164"/>
                  <a:pt x="109" y="163"/>
                  <a:pt x="114" y="162"/>
                </a:cubicBezTo>
                <a:cubicBezTo>
                  <a:pt x="115" y="162"/>
                  <a:pt x="116" y="161"/>
                  <a:pt x="117" y="161"/>
                </a:cubicBezTo>
                <a:cubicBezTo>
                  <a:pt x="118" y="161"/>
                  <a:pt x="118" y="161"/>
                  <a:pt x="118" y="161"/>
                </a:cubicBezTo>
                <a:cubicBezTo>
                  <a:pt x="119" y="161"/>
                  <a:pt x="120" y="161"/>
                  <a:pt x="121" y="161"/>
                </a:cubicBezTo>
                <a:cubicBezTo>
                  <a:pt x="121" y="161"/>
                  <a:pt x="121" y="161"/>
                  <a:pt x="122" y="160"/>
                </a:cubicBezTo>
                <a:cubicBezTo>
                  <a:pt x="123" y="160"/>
                  <a:pt x="124" y="160"/>
                  <a:pt x="125" y="160"/>
                </a:cubicBezTo>
                <a:cubicBezTo>
                  <a:pt x="125" y="160"/>
                  <a:pt x="125" y="160"/>
                  <a:pt x="125" y="160"/>
                </a:cubicBezTo>
                <a:cubicBezTo>
                  <a:pt x="126" y="160"/>
                  <a:pt x="127" y="160"/>
                  <a:pt x="128" y="160"/>
                </a:cubicBezTo>
                <a:cubicBezTo>
                  <a:pt x="129" y="160"/>
                  <a:pt x="129" y="160"/>
                  <a:pt x="130" y="160"/>
                </a:cubicBezTo>
                <a:cubicBezTo>
                  <a:pt x="130" y="160"/>
                  <a:pt x="131" y="160"/>
                  <a:pt x="132" y="160"/>
                </a:cubicBezTo>
                <a:cubicBezTo>
                  <a:pt x="132" y="160"/>
                  <a:pt x="133" y="160"/>
                  <a:pt x="133" y="160"/>
                </a:cubicBezTo>
                <a:cubicBezTo>
                  <a:pt x="134" y="160"/>
                  <a:pt x="135" y="160"/>
                  <a:pt x="137" y="160"/>
                </a:cubicBezTo>
                <a:cubicBezTo>
                  <a:pt x="138" y="160"/>
                  <a:pt x="139" y="161"/>
                  <a:pt x="140" y="161"/>
                </a:cubicBezTo>
                <a:cubicBezTo>
                  <a:pt x="140" y="161"/>
                  <a:pt x="141" y="161"/>
                  <a:pt x="141" y="161"/>
                </a:cubicBezTo>
                <a:cubicBezTo>
                  <a:pt x="142" y="161"/>
                  <a:pt x="143" y="161"/>
                  <a:pt x="144" y="161"/>
                </a:cubicBezTo>
                <a:cubicBezTo>
                  <a:pt x="144" y="161"/>
                  <a:pt x="144" y="161"/>
                  <a:pt x="145" y="161"/>
                </a:cubicBezTo>
                <a:cubicBezTo>
                  <a:pt x="146" y="162"/>
                  <a:pt x="147" y="162"/>
                  <a:pt x="148" y="162"/>
                </a:cubicBezTo>
                <a:cubicBezTo>
                  <a:pt x="148" y="162"/>
                  <a:pt x="148" y="162"/>
                  <a:pt x="148" y="162"/>
                </a:cubicBezTo>
                <a:cubicBezTo>
                  <a:pt x="149" y="162"/>
                  <a:pt x="150" y="163"/>
                  <a:pt x="151" y="163"/>
                </a:cubicBezTo>
                <a:cubicBezTo>
                  <a:pt x="152" y="163"/>
                  <a:pt x="152" y="163"/>
                  <a:pt x="152" y="163"/>
                </a:cubicBezTo>
                <a:cubicBezTo>
                  <a:pt x="153" y="164"/>
                  <a:pt x="154" y="164"/>
                  <a:pt x="154" y="164"/>
                </a:cubicBezTo>
                <a:cubicBezTo>
                  <a:pt x="155" y="164"/>
                  <a:pt x="155" y="164"/>
                  <a:pt x="156" y="164"/>
                </a:cubicBezTo>
                <a:cubicBezTo>
                  <a:pt x="157" y="165"/>
                  <a:pt x="158" y="165"/>
                  <a:pt x="159" y="166"/>
                </a:cubicBezTo>
                <a:cubicBezTo>
                  <a:pt x="163" y="167"/>
                  <a:pt x="167" y="169"/>
                  <a:pt x="171" y="172"/>
                </a:cubicBezTo>
                <a:cubicBezTo>
                  <a:pt x="172" y="172"/>
                  <a:pt x="172" y="173"/>
                  <a:pt x="173" y="173"/>
                </a:cubicBezTo>
                <a:cubicBezTo>
                  <a:pt x="173" y="174"/>
                  <a:pt x="173" y="174"/>
                  <a:pt x="173" y="174"/>
                </a:cubicBezTo>
                <a:cubicBezTo>
                  <a:pt x="174" y="174"/>
                  <a:pt x="175" y="175"/>
                  <a:pt x="175" y="175"/>
                </a:cubicBezTo>
                <a:cubicBezTo>
                  <a:pt x="176" y="175"/>
                  <a:pt x="176" y="175"/>
                  <a:pt x="176" y="175"/>
                </a:cubicBezTo>
                <a:cubicBezTo>
                  <a:pt x="178" y="177"/>
                  <a:pt x="180" y="179"/>
                  <a:pt x="182" y="181"/>
                </a:cubicBezTo>
                <a:cubicBezTo>
                  <a:pt x="182" y="181"/>
                  <a:pt x="182" y="181"/>
                  <a:pt x="182" y="181"/>
                </a:cubicBezTo>
                <a:cubicBezTo>
                  <a:pt x="183" y="181"/>
                  <a:pt x="183" y="182"/>
                  <a:pt x="184" y="183"/>
                </a:cubicBezTo>
                <a:cubicBezTo>
                  <a:pt x="184" y="183"/>
                  <a:pt x="184" y="183"/>
                  <a:pt x="184" y="183"/>
                </a:cubicBezTo>
                <a:cubicBezTo>
                  <a:pt x="187" y="186"/>
                  <a:pt x="189" y="188"/>
                  <a:pt x="191" y="191"/>
                </a:cubicBezTo>
                <a:cubicBezTo>
                  <a:pt x="191" y="191"/>
                  <a:pt x="191" y="191"/>
                  <a:pt x="191" y="192"/>
                </a:cubicBezTo>
                <a:cubicBezTo>
                  <a:pt x="192" y="192"/>
                  <a:pt x="192" y="193"/>
                  <a:pt x="193" y="194"/>
                </a:cubicBezTo>
                <a:cubicBezTo>
                  <a:pt x="193" y="194"/>
                  <a:pt x="193" y="194"/>
                  <a:pt x="193" y="194"/>
                </a:cubicBezTo>
                <a:cubicBezTo>
                  <a:pt x="195" y="196"/>
                  <a:pt x="196" y="198"/>
                  <a:pt x="197" y="201"/>
                </a:cubicBezTo>
                <a:cubicBezTo>
                  <a:pt x="197" y="201"/>
                  <a:pt x="197" y="201"/>
                  <a:pt x="197" y="201"/>
                </a:cubicBezTo>
                <a:cubicBezTo>
                  <a:pt x="198" y="202"/>
                  <a:pt x="198" y="203"/>
                  <a:pt x="198" y="203"/>
                </a:cubicBezTo>
                <a:cubicBezTo>
                  <a:pt x="198" y="204"/>
                  <a:pt x="199" y="204"/>
                  <a:pt x="199" y="204"/>
                </a:cubicBezTo>
                <a:cubicBezTo>
                  <a:pt x="199" y="205"/>
                  <a:pt x="199" y="205"/>
                  <a:pt x="200" y="206"/>
                </a:cubicBezTo>
                <a:cubicBezTo>
                  <a:pt x="201" y="210"/>
                  <a:pt x="203" y="215"/>
                  <a:pt x="204" y="219"/>
                </a:cubicBezTo>
                <a:cubicBezTo>
                  <a:pt x="204" y="220"/>
                  <a:pt x="204" y="222"/>
                  <a:pt x="204" y="223"/>
                </a:cubicBezTo>
                <a:cubicBezTo>
                  <a:pt x="205" y="223"/>
                  <a:pt x="205" y="223"/>
                  <a:pt x="205" y="224"/>
                </a:cubicBezTo>
                <a:cubicBezTo>
                  <a:pt x="205" y="224"/>
                  <a:pt x="205" y="225"/>
                  <a:pt x="205" y="226"/>
                </a:cubicBezTo>
                <a:cubicBezTo>
                  <a:pt x="205" y="226"/>
                  <a:pt x="205" y="227"/>
                  <a:pt x="205" y="227"/>
                </a:cubicBezTo>
                <a:cubicBezTo>
                  <a:pt x="205" y="228"/>
                  <a:pt x="205" y="229"/>
                  <a:pt x="205" y="230"/>
                </a:cubicBezTo>
                <a:cubicBezTo>
                  <a:pt x="205" y="230"/>
                  <a:pt x="205" y="230"/>
                  <a:pt x="205" y="231"/>
                </a:cubicBezTo>
                <a:cubicBezTo>
                  <a:pt x="205" y="232"/>
                  <a:pt x="206" y="233"/>
                  <a:pt x="206" y="234"/>
                </a:cubicBezTo>
                <a:lnTo>
                  <a:pt x="206" y="235"/>
                </a:lnTo>
                <a:cubicBezTo>
                  <a:pt x="206" y="236"/>
                  <a:pt x="206" y="237"/>
                  <a:pt x="206" y="237"/>
                </a:cubicBezTo>
                <a:cubicBezTo>
                  <a:pt x="206" y="238"/>
                  <a:pt x="206" y="238"/>
                  <a:pt x="206" y="238"/>
                </a:cubicBezTo>
                <a:cubicBezTo>
                  <a:pt x="205" y="240"/>
                  <a:pt x="205" y="241"/>
                  <a:pt x="205" y="242"/>
                </a:cubicBezTo>
                <a:cubicBezTo>
                  <a:pt x="205" y="243"/>
                  <a:pt x="205" y="244"/>
                  <a:pt x="205" y="245"/>
                </a:cubicBezTo>
                <a:close/>
                <a:moveTo>
                  <a:pt x="256" y="269"/>
                </a:moveTo>
                <a:lnTo>
                  <a:pt x="260" y="224"/>
                </a:lnTo>
                <a:lnTo>
                  <a:pt x="234" y="222"/>
                </a:lnTo>
                <a:cubicBezTo>
                  <a:pt x="233" y="209"/>
                  <a:pt x="229" y="197"/>
                  <a:pt x="223" y="186"/>
                </a:cubicBezTo>
                <a:lnTo>
                  <a:pt x="243" y="170"/>
                </a:lnTo>
                <a:lnTo>
                  <a:pt x="214" y="136"/>
                </a:lnTo>
                <a:lnTo>
                  <a:pt x="194" y="152"/>
                </a:lnTo>
                <a:cubicBezTo>
                  <a:pt x="185" y="145"/>
                  <a:pt x="173" y="139"/>
                  <a:pt x="161" y="135"/>
                </a:cubicBezTo>
                <a:lnTo>
                  <a:pt x="163" y="109"/>
                </a:lnTo>
                <a:lnTo>
                  <a:pt x="119" y="106"/>
                </a:lnTo>
                <a:lnTo>
                  <a:pt x="117" y="131"/>
                </a:lnTo>
                <a:cubicBezTo>
                  <a:pt x="104" y="133"/>
                  <a:pt x="92" y="137"/>
                  <a:pt x="81" y="143"/>
                </a:cubicBezTo>
                <a:lnTo>
                  <a:pt x="64" y="123"/>
                </a:lnTo>
                <a:lnTo>
                  <a:pt x="30" y="152"/>
                </a:lnTo>
                <a:lnTo>
                  <a:pt x="47" y="171"/>
                </a:lnTo>
                <a:cubicBezTo>
                  <a:pt x="39" y="181"/>
                  <a:pt x="33" y="192"/>
                  <a:pt x="30" y="204"/>
                </a:cubicBezTo>
                <a:lnTo>
                  <a:pt x="4" y="202"/>
                </a:lnTo>
                <a:lnTo>
                  <a:pt x="0" y="247"/>
                </a:lnTo>
                <a:lnTo>
                  <a:pt x="26" y="249"/>
                </a:lnTo>
                <a:cubicBezTo>
                  <a:pt x="28" y="262"/>
                  <a:pt x="31" y="274"/>
                  <a:pt x="37" y="284"/>
                </a:cubicBezTo>
                <a:lnTo>
                  <a:pt x="17" y="301"/>
                </a:lnTo>
                <a:lnTo>
                  <a:pt x="46" y="335"/>
                </a:lnTo>
                <a:lnTo>
                  <a:pt x="66" y="319"/>
                </a:lnTo>
                <a:cubicBezTo>
                  <a:pt x="76" y="326"/>
                  <a:pt x="87" y="332"/>
                  <a:pt x="99" y="336"/>
                </a:cubicBezTo>
                <a:lnTo>
                  <a:pt x="97" y="362"/>
                </a:lnTo>
                <a:lnTo>
                  <a:pt x="141" y="365"/>
                </a:lnTo>
                <a:lnTo>
                  <a:pt x="144" y="340"/>
                </a:lnTo>
                <a:cubicBezTo>
                  <a:pt x="156" y="338"/>
                  <a:pt x="168" y="334"/>
                  <a:pt x="179" y="328"/>
                </a:cubicBezTo>
                <a:lnTo>
                  <a:pt x="196" y="348"/>
                </a:lnTo>
                <a:lnTo>
                  <a:pt x="230" y="319"/>
                </a:lnTo>
                <a:lnTo>
                  <a:pt x="213" y="300"/>
                </a:lnTo>
                <a:cubicBezTo>
                  <a:pt x="221" y="290"/>
                  <a:pt x="227" y="279"/>
                  <a:pt x="230" y="267"/>
                </a:cubicBezTo>
                <a:lnTo>
                  <a:pt x="256" y="269"/>
                </a:lnTo>
                <a:close/>
                <a:moveTo>
                  <a:pt x="390" y="208"/>
                </a:moveTo>
                <a:cubicBezTo>
                  <a:pt x="390" y="208"/>
                  <a:pt x="390" y="209"/>
                  <a:pt x="390" y="209"/>
                </a:cubicBezTo>
                <a:cubicBezTo>
                  <a:pt x="390" y="209"/>
                  <a:pt x="390" y="210"/>
                  <a:pt x="390" y="211"/>
                </a:cubicBezTo>
                <a:cubicBezTo>
                  <a:pt x="390" y="211"/>
                  <a:pt x="390" y="211"/>
                  <a:pt x="389" y="211"/>
                </a:cubicBezTo>
                <a:cubicBezTo>
                  <a:pt x="389" y="212"/>
                  <a:pt x="389" y="213"/>
                  <a:pt x="389" y="214"/>
                </a:cubicBezTo>
                <a:cubicBezTo>
                  <a:pt x="389" y="214"/>
                  <a:pt x="389" y="214"/>
                  <a:pt x="389" y="214"/>
                </a:cubicBezTo>
                <a:cubicBezTo>
                  <a:pt x="389" y="215"/>
                  <a:pt x="389" y="215"/>
                  <a:pt x="388" y="216"/>
                </a:cubicBezTo>
                <a:cubicBezTo>
                  <a:pt x="388" y="216"/>
                  <a:pt x="388" y="216"/>
                  <a:pt x="388" y="217"/>
                </a:cubicBezTo>
                <a:cubicBezTo>
                  <a:pt x="388" y="217"/>
                  <a:pt x="388" y="218"/>
                  <a:pt x="388" y="218"/>
                </a:cubicBezTo>
                <a:cubicBezTo>
                  <a:pt x="388" y="218"/>
                  <a:pt x="387" y="219"/>
                  <a:pt x="387" y="219"/>
                </a:cubicBezTo>
                <a:cubicBezTo>
                  <a:pt x="386" y="223"/>
                  <a:pt x="384" y="226"/>
                  <a:pt x="382" y="230"/>
                </a:cubicBezTo>
                <a:cubicBezTo>
                  <a:pt x="382" y="230"/>
                  <a:pt x="381" y="231"/>
                  <a:pt x="381" y="231"/>
                </a:cubicBezTo>
                <a:cubicBezTo>
                  <a:pt x="381" y="231"/>
                  <a:pt x="381" y="231"/>
                  <a:pt x="381" y="232"/>
                </a:cubicBezTo>
                <a:cubicBezTo>
                  <a:pt x="381" y="232"/>
                  <a:pt x="380" y="233"/>
                  <a:pt x="380" y="233"/>
                </a:cubicBezTo>
                <a:cubicBezTo>
                  <a:pt x="380" y="233"/>
                  <a:pt x="380" y="233"/>
                  <a:pt x="380" y="233"/>
                </a:cubicBezTo>
                <a:cubicBezTo>
                  <a:pt x="379" y="235"/>
                  <a:pt x="377" y="236"/>
                  <a:pt x="376" y="237"/>
                </a:cubicBezTo>
                <a:cubicBezTo>
                  <a:pt x="376" y="238"/>
                  <a:pt x="376" y="238"/>
                  <a:pt x="376" y="238"/>
                </a:cubicBezTo>
                <a:cubicBezTo>
                  <a:pt x="375" y="238"/>
                  <a:pt x="375" y="238"/>
                  <a:pt x="375" y="239"/>
                </a:cubicBezTo>
                <a:cubicBezTo>
                  <a:pt x="375" y="239"/>
                  <a:pt x="374" y="239"/>
                  <a:pt x="374" y="239"/>
                </a:cubicBezTo>
                <a:cubicBezTo>
                  <a:pt x="373" y="241"/>
                  <a:pt x="371" y="243"/>
                  <a:pt x="369" y="244"/>
                </a:cubicBezTo>
                <a:cubicBezTo>
                  <a:pt x="369" y="244"/>
                  <a:pt x="368" y="244"/>
                  <a:pt x="368" y="244"/>
                </a:cubicBezTo>
                <a:cubicBezTo>
                  <a:pt x="368" y="245"/>
                  <a:pt x="367" y="245"/>
                  <a:pt x="367" y="245"/>
                </a:cubicBezTo>
                <a:cubicBezTo>
                  <a:pt x="367" y="245"/>
                  <a:pt x="367" y="245"/>
                  <a:pt x="367" y="245"/>
                </a:cubicBezTo>
                <a:cubicBezTo>
                  <a:pt x="365" y="246"/>
                  <a:pt x="363" y="247"/>
                  <a:pt x="362" y="248"/>
                </a:cubicBezTo>
                <a:cubicBezTo>
                  <a:pt x="362" y="248"/>
                  <a:pt x="362" y="248"/>
                  <a:pt x="362" y="248"/>
                </a:cubicBezTo>
                <a:cubicBezTo>
                  <a:pt x="361" y="249"/>
                  <a:pt x="361" y="249"/>
                  <a:pt x="360" y="249"/>
                </a:cubicBezTo>
                <a:cubicBezTo>
                  <a:pt x="360" y="249"/>
                  <a:pt x="360" y="249"/>
                  <a:pt x="360" y="249"/>
                </a:cubicBezTo>
                <a:cubicBezTo>
                  <a:pt x="359" y="250"/>
                  <a:pt x="359" y="250"/>
                  <a:pt x="358" y="250"/>
                </a:cubicBezTo>
                <a:cubicBezTo>
                  <a:pt x="355" y="251"/>
                  <a:pt x="352" y="252"/>
                  <a:pt x="349" y="253"/>
                </a:cubicBezTo>
                <a:cubicBezTo>
                  <a:pt x="348" y="253"/>
                  <a:pt x="347" y="253"/>
                  <a:pt x="347" y="253"/>
                </a:cubicBezTo>
                <a:cubicBezTo>
                  <a:pt x="346" y="253"/>
                  <a:pt x="346" y="253"/>
                  <a:pt x="346" y="253"/>
                </a:cubicBezTo>
                <a:cubicBezTo>
                  <a:pt x="345" y="254"/>
                  <a:pt x="345" y="254"/>
                  <a:pt x="344" y="254"/>
                </a:cubicBezTo>
                <a:cubicBezTo>
                  <a:pt x="344" y="254"/>
                  <a:pt x="344" y="254"/>
                  <a:pt x="343" y="254"/>
                </a:cubicBezTo>
                <a:cubicBezTo>
                  <a:pt x="343" y="254"/>
                  <a:pt x="342" y="254"/>
                  <a:pt x="341" y="254"/>
                </a:cubicBezTo>
                <a:cubicBezTo>
                  <a:pt x="341" y="254"/>
                  <a:pt x="341" y="254"/>
                  <a:pt x="341" y="254"/>
                </a:cubicBezTo>
                <a:cubicBezTo>
                  <a:pt x="340" y="254"/>
                  <a:pt x="339" y="254"/>
                  <a:pt x="339" y="254"/>
                </a:cubicBezTo>
                <a:cubicBezTo>
                  <a:pt x="338" y="254"/>
                  <a:pt x="338" y="254"/>
                  <a:pt x="338" y="254"/>
                </a:cubicBezTo>
                <a:cubicBezTo>
                  <a:pt x="337" y="254"/>
                  <a:pt x="337" y="254"/>
                  <a:pt x="336" y="254"/>
                </a:cubicBezTo>
                <a:cubicBezTo>
                  <a:pt x="336" y="254"/>
                  <a:pt x="336" y="254"/>
                  <a:pt x="335" y="254"/>
                </a:cubicBezTo>
                <a:cubicBezTo>
                  <a:pt x="335" y="254"/>
                  <a:pt x="334" y="254"/>
                  <a:pt x="333" y="254"/>
                </a:cubicBezTo>
                <a:cubicBezTo>
                  <a:pt x="332" y="254"/>
                  <a:pt x="331" y="254"/>
                  <a:pt x="330" y="254"/>
                </a:cubicBezTo>
                <a:cubicBezTo>
                  <a:pt x="330" y="254"/>
                  <a:pt x="330" y="254"/>
                  <a:pt x="330" y="254"/>
                </a:cubicBezTo>
                <a:cubicBezTo>
                  <a:pt x="329" y="253"/>
                  <a:pt x="329" y="253"/>
                  <a:pt x="328" y="253"/>
                </a:cubicBezTo>
                <a:cubicBezTo>
                  <a:pt x="328" y="253"/>
                  <a:pt x="328" y="253"/>
                  <a:pt x="327" y="253"/>
                </a:cubicBezTo>
                <a:cubicBezTo>
                  <a:pt x="326" y="253"/>
                  <a:pt x="326" y="253"/>
                  <a:pt x="325" y="253"/>
                </a:cubicBezTo>
                <a:cubicBezTo>
                  <a:pt x="325" y="253"/>
                  <a:pt x="325" y="253"/>
                  <a:pt x="325" y="253"/>
                </a:cubicBezTo>
                <a:cubicBezTo>
                  <a:pt x="324" y="252"/>
                  <a:pt x="323" y="252"/>
                  <a:pt x="323" y="252"/>
                </a:cubicBezTo>
                <a:cubicBezTo>
                  <a:pt x="322" y="252"/>
                  <a:pt x="322" y="252"/>
                  <a:pt x="322" y="252"/>
                </a:cubicBezTo>
                <a:cubicBezTo>
                  <a:pt x="321" y="252"/>
                  <a:pt x="321" y="251"/>
                  <a:pt x="320" y="251"/>
                </a:cubicBezTo>
                <a:cubicBezTo>
                  <a:pt x="320" y="251"/>
                  <a:pt x="320" y="251"/>
                  <a:pt x="320" y="251"/>
                </a:cubicBezTo>
                <a:cubicBezTo>
                  <a:pt x="319" y="251"/>
                  <a:pt x="318" y="250"/>
                  <a:pt x="317" y="250"/>
                </a:cubicBezTo>
                <a:cubicBezTo>
                  <a:pt x="314" y="249"/>
                  <a:pt x="312" y="247"/>
                  <a:pt x="309" y="246"/>
                </a:cubicBezTo>
                <a:cubicBezTo>
                  <a:pt x="308" y="245"/>
                  <a:pt x="308" y="245"/>
                  <a:pt x="307" y="245"/>
                </a:cubicBezTo>
                <a:cubicBezTo>
                  <a:pt x="307" y="245"/>
                  <a:pt x="307" y="245"/>
                  <a:pt x="307" y="244"/>
                </a:cubicBezTo>
                <a:cubicBezTo>
                  <a:pt x="307" y="244"/>
                  <a:pt x="306" y="244"/>
                  <a:pt x="306" y="243"/>
                </a:cubicBezTo>
                <a:cubicBezTo>
                  <a:pt x="306" y="243"/>
                  <a:pt x="305" y="243"/>
                  <a:pt x="305" y="243"/>
                </a:cubicBezTo>
                <a:cubicBezTo>
                  <a:pt x="304" y="242"/>
                  <a:pt x="302" y="241"/>
                  <a:pt x="301" y="240"/>
                </a:cubicBezTo>
                <a:cubicBezTo>
                  <a:pt x="301" y="240"/>
                  <a:pt x="301" y="240"/>
                  <a:pt x="301" y="240"/>
                </a:cubicBezTo>
                <a:cubicBezTo>
                  <a:pt x="301" y="239"/>
                  <a:pt x="300" y="239"/>
                  <a:pt x="300" y="238"/>
                </a:cubicBezTo>
                <a:cubicBezTo>
                  <a:pt x="300" y="238"/>
                  <a:pt x="300" y="238"/>
                  <a:pt x="299" y="238"/>
                </a:cubicBezTo>
                <a:cubicBezTo>
                  <a:pt x="298" y="236"/>
                  <a:pt x="296" y="234"/>
                  <a:pt x="295" y="232"/>
                </a:cubicBezTo>
                <a:cubicBezTo>
                  <a:pt x="295" y="232"/>
                  <a:pt x="294" y="232"/>
                  <a:pt x="294" y="232"/>
                </a:cubicBezTo>
                <a:cubicBezTo>
                  <a:pt x="294" y="231"/>
                  <a:pt x="294" y="231"/>
                  <a:pt x="293" y="231"/>
                </a:cubicBezTo>
                <a:cubicBezTo>
                  <a:pt x="293" y="230"/>
                  <a:pt x="293" y="230"/>
                  <a:pt x="293" y="230"/>
                </a:cubicBezTo>
                <a:cubicBezTo>
                  <a:pt x="292" y="229"/>
                  <a:pt x="291" y="227"/>
                  <a:pt x="290" y="225"/>
                </a:cubicBezTo>
                <a:cubicBezTo>
                  <a:pt x="290" y="225"/>
                  <a:pt x="290" y="225"/>
                  <a:pt x="290" y="225"/>
                </a:cubicBezTo>
                <a:cubicBezTo>
                  <a:pt x="290" y="225"/>
                  <a:pt x="290" y="224"/>
                  <a:pt x="290" y="224"/>
                </a:cubicBezTo>
                <a:cubicBezTo>
                  <a:pt x="289" y="224"/>
                  <a:pt x="289" y="223"/>
                  <a:pt x="289" y="223"/>
                </a:cubicBezTo>
                <a:cubicBezTo>
                  <a:pt x="289" y="223"/>
                  <a:pt x="289" y="222"/>
                  <a:pt x="289" y="222"/>
                </a:cubicBezTo>
                <a:cubicBezTo>
                  <a:pt x="287" y="218"/>
                  <a:pt x="286" y="214"/>
                  <a:pt x="285" y="210"/>
                </a:cubicBezTo>
                <a:cubicBezTo>
                  <a:pt x="285" y="210"/>
                  <a:pt x="285" y="210"/>
                  <a:pt x="285" y="209"/>
                </a:cubicBezTo>
                <a:cubicBezTo>
                  <a:pt x="285" y="209"/>
                  <a:pt x="285" y="208"/>
                  <a:pt x="285" y="208"/>
                </a:cubicBezTo>
                <a:cubicBezTo>
                  <a:pt x="285" y="208"/>
                  <a:pt x="285" y="207"/>
                  <a:pt x="285" y="207"/>
                </a:cubicBezTo>
                <a:cubicBezTo>
                  <a:pt x="285" y="206"/>
                  <a:pt x="285" y="206"/>
                  <a:pt x="285" y="205"/>
                </a:cubicBezTo>
                <a:cubicBezTo>
                  <a:pt x="285" y="205"/>
                  <a:pt x="285" y="205"/>
                  <a:pt x="285" y="205"/>
                </a:cubicBezTo>
                <a:cubicBezTo>
                  <a:pt x="285" y="204"/>
                  <a:pt x="284" y="203"/>
                  <a:pt x="284" y="202"/>
                </a:cubicBezTo>
                <a:cubicBezTo>
                  <a:pt x="284" y="202"/>
                  <a:pt x="284" y="202"/>
                  <a:pt x="284" y="202"/>
                </a:cubicBezTo>
                <a:cubicBezTo>
                  <a:pt x="284" y="201"/>
                  <a:pt x="284" y="200"/>
                  <a:pt x="284" y="200"/>
                </a:cubicBezTo>
                <a:cubicBezTo>
                  <a:pt x="284" y="200"/>
                  <a:pt x="284" y="199"/>
                  <a:pt x="285" y="199"/>
                </a:cubicBezTo>
                <a:cubicBezTo>
                  <a:pt x="285" y="198"/>
                  <a:pt x="285" y="197"/>
                  <a:pt x="285" y="197"/>
                </a:cubicBezTo>
                <a:cubicBezTo>
                  <a:pt x="285" y="196"/>
                  <a:pt x="285" y="195"/>
                  <a:pt x="285" y="194"/>
                </a:cubicBezTo>
                <a:cubicBezTo>
                  <a:pt x="285" y="194"/>
                  <a:pt x="285" y="194"/>
                  <a:pt x="285" y="193"/>
                </a:cubicBezTo>
                <a:cubicBezTo>
                  <a:pt x="285" y="193"/>
                  <a:pt x="285" y="192"/>
                  <a:pt x="285" y="192"/>
                </a:cubicBezTo>
                <a:cubicBezTo>
                  <a:pt x="285" y="191"/>
                  <a:pt x="285" y="191"/>
                  <a:pt x="285" y="191"/>
                </a:cubicBezTo>
                <a:cubicBezTo>
                  <a:pt x="286" y="190"/>
                  <a:pt x="286" y="189"/>
                  <a:pt x="286" y="189"/>
                </a:cubicBezTo>
                <a:cubicBezTo>
                  <a:pt x="286" y="189"/>
                  <a:pt x="286" y="188"/>
                  <a:pt x="286" y="188"/>
                </a:cubicBezTo>
                <a:cubicBezTo>
                  <a:pt x="286" y="188"/>
                  <a:pt x="286" y="187"/>
                  <a:pt x="287" y="186"/>
                </a:cubicBezTo>
                <a:cubicBezTo>
                  <a:pt x="287" y="186"/>
                  <a:pt x="287" y="186"/>
                  <a:pt x="287" y="186"/>
                </a:cubicBezTo>
                <a:cubicBezTo>
                  <a:pt x="287" y="185"/>
                  <a:pt x="287" y="185"/>
                  <a:pt x="287" y="184"/>
                </a:cubicBezTo>
                <a:cubicBezTo>
                  <a:pt x="287" y="184"/>
                  <a:pt x="287" y="183"/>
                  <a:pt x="288" y="183"/>
                </a:cubicBezTo>
                <a:cubicBezTo>
                  <a:pt x="288" y="183"/>
                  <a:pt x="288" y="182"/>
                  <a:pt x="288" y="181"/>
                </a:cubicBezTo>
                <a:cubicBezTo>
                  <a:pt x="288" y="181"/>
                  <a:pt x="288" y="181"/>
                  <a:pt x="288" y="181"/>
                </a:cubicBezTo>
                <a:cubicBezTo>
                  <a:pt x="290" y="178"/>
                  <a:pt x="291" y="175"/>
                  <a:pt x="293" y="172"/>
                </a:cubicBezTo>
                <a:cubicBezTo>
                  <a:pt x="293" y="172"/>
                  <a:pt x="294" y="171"/>
                  <a:pt x="294" y="171"/>
                </a:cubicBezTo>
                <a:cubicBezTo>
                  <a:pt x="294" y="171"/>
                  <a:pt x="294" y="171"/>
                  <a:pt x="294" y="171"/>
                </a:cubicBezTo>
                <a:cubicBezTo>
                  <a:pt x="294" y="170"/>
                  <a:pt x="295" y="170"/>
                  <a:pt x="295" y="169"/>
                </a:cubicBezTo>
                <a:cubicBezTo>
                  <a:pt x="295" y="169"/>
                  <a:pt x="295" y="169"/>
                  <a:pt x="295" y="169"/>
                </a:cubicBezTo>
                <a:cubicBezTo>
                  <a:pt x="296" y="168"/>
                  <a:pt x="298" y="166"/>
                  <a:pt x="299" y="165"/>
                </a:cubicBezTo>
                <a:cubicBezTo>
                  <a:pt x="299" y="165"/>
                  <a:pt x="299" y="165"/>
                  <a:pt x="299" y="165"/>
                </a:cubicBezTo>
                <a:cubicBezTo>
                  <a:pt x="299" y="164"/>
                  <a:pt x="300" y="164"/>
                  <a:pt x="300" y="163"/>
                </a:cubicBezTo>
                <a:cubicBezTo>
                  <a:pt x="300" y="163"/>
                  <a:pt x="301" y="163"/>
                  <a:pt x="301" y="163"/>
                </a:cubicBezTo>
                <a:cubicBezTo>
                  <a:pt x="302" y="161"/>
                  <a:pt x="304" y="160"/>
                  <a:pt x="306" y="158"/>
                </a:cubicBezTo>
                <a:cubicBezTo>
                  <a:pt x="306" y="158"/>
                  <a:pt x="307" y="158"/>
                  <a:pt x="307" y="158"/>
                </a:cubicBezTo>
                <a:cubicBezTo>
                  <a:pt x="307" y="158"/>
                  <a:pt x="308" y="157"/>
                  <a:pt x="308" y="157"/>
                </a:cubicBezTo>
                <a:cubicBezTo>
                  <a:pt x="308" y="157"/>
                  <a:pt x="308" y="157"/>
                  <a:pt x="308" y="157"/>
                </a:cubicBezTo>
                <a:cubicBezTo>
                  <a:pt x="310" y="156"/>
                  <a:pt x="311" y="155"/>
                  <a:pt x="313" y="154"/>
                </a:cubicBezTo>
                <a:cubicBezTo>
                  <a:pt x="313" y="154"/>
                  <a:pt x="313" y="154"/>
                  <a:pt x="313" y="154"/>
                </a:cubicBezTo>
                <a:cubicBezTo>
                  <a:pt x="314" y="154"/>
                  <a:pt x="314" y="153"/>
                  <a:pt x="315" y="153"/>
                </a:cubicBezTo>
                <a:cubicBezTo>
                  <a:pt x="315" y="153"/>
                  <a:pt x="315" y="153"/>
                  <a:pt x="315" y="153"/>
                </a:cubicBezTo>
                <a:cubicBezTo>
                  <a:pt x="316" y="153"/>
                  <a:pt x="316" y="153"/>
                  <a:pt x="317" y="152"/>
                </a:cubicBezTo>
                <a:cubicBezTo>
                  <a:pt x="320" y="151"/>
                  <a:pt x="323" y="150"/>
                  <a:pt x="326" y="149"/>
                </a:cubicBezTo>
                <a:cubicBezTo>
                  <a:pt x="327" y="149"/>
                  <a:pt x="328" y="149"/>
                  <a:pt x="328" y="149"/>
                </a:cubicBezTo>
                <a:cubicBezTo>
                  <a:pt x="329" y="149"/>
                  <a:pt x="329" y="149"/>
                  <a:pt x="329" y="149"/>
                </a:cubicBezTo>
                <a:cubicBezTo>
                  <a:pt x="330" y="149"/>
                  <a:pt x="330" y="149"/>
                  <a:pt x="331" y="149"/>
                </a:cubicBezTo>
                <a:cubicBezTo>
                  <a:pt x="331" y="148"/>
                  <a:pt x="331" y="148"/>
                  <a:pt x="332" y="148"/>
                </a:cubicBezTo>
                <a:cubicBezTo>
                  <a:pt x="332" y="148"/>
                  <a:pt x="333" y="148"/>
                  <a:pt x="334" y="148"/>
                </a:cubicBezTo>
                <a:cubicBezTo>
                  <a:pt x="334" y="148"/>
                  <a:pt x="334" y="148"/>
                  <a:pt x="334" y="148"/>
                </a:cubicBezTo>
                <a:cubicBezTo>
                  <a:pt x="335" y="148"/>
                  <a:pt x="336" y="148"/>
                  <a:pt x="336" y="148"/>
                </a:cubicBezTo>
                <a:cubicBezTo>
                  <a:pt x="337" y="148"/>
                  <a:pt x="337" y="148"/>
                  <a:pt x="337" y="148"/>
                </a:cubicBezTo>
                <a:cubicBezTo>
                  <a:pt x="338" y="148"/>
                  <a:pt x="338" y="148"/>
                  <a:pt x="339" y="148"/>
                </a:cubicBezTo>
                <a:cubicBezTo>
                  <a:pt x="339" y="148"/>
                  <a:pt x="339" y="148"/>
                  <a:pt x="340" y="148"/>
                </a:cubicBezTo>
                <a:cubicBezTo>
                  <a:pt x="340" y="148"/>
                  <a:pt x="341" y="148"/>
                  <a:pt x="342" y="148"/>
                </a:cubicBezTo>
                <a:cubicBezTo>
                  <a:pt x="343" y="148"/>
                  <a:pt x="344" y="148"/>
                  <a:pt x="344" y="149"/>
                </a:cubicBezTo>
                <a:cubicBezTo>
                  <a:pt x="345" y="149"/>
                  <a:pt x="345" y="149"/>
                  <a:pt x="345" y="149"/>
                </a:cubicBezTo>
                <a:cubicBezTo>
                  <a:pt x="346" y="149"/>
                  <a:pt x="346" y="149"/>
                  <a:pt x="347" y="149"/>
                </a:cubicBezTo>
                <a:cubicBezTo>
                  <a:pt x="347" y="149"/>
                  <a:pt x="347" y="149"/>
                  <a:pt x="348" y="149"/>
                </a:cubicBezTo>
                <a:cubicBezTo>
                  <a:pt x="348" y="149"/>
                  <a:pt x="349" y="149"/>
                  <a:pt x="350" y="150"/>
                </a:cubicBezTo>
                <a:cubicBezTo>
                  <a:pt x="350" y="150"/>
                  <a:pt x="350" y="150"/>
                  <a:pt x="350" y="150"/>
                </a:cubicBezTo>
                <a:cubicBezTo>
                  <a:pt x="351" y="150"/>
                  <a:pt x="352" y="150"/>
                  <a:pt x="352" y="150"/>
                </a:cubicBezTo>
                <a:cubicBezTo>
                  <a:pt x="353" y="150"/>
                  <a:pt x="353" y="150"/>
                  <a:pt x="353" y="150"/>
                </a:cubicBezTo>
                <a:cubicBezTo>
                  <a:pt x="354" y="151"/>
                  <a:pt x="354" y="151"/>
                  <a:pt x="355" y="151"/>
                </a:cubicBezTo>
                <a:cubicBezTo>
                  <a:pt x="355" y="151"/>
                  <a:pt x="355" y="151"/>
                  <a:pt x="355" y="151"/>
                </a:cubicBezTo>
                <a:cubicBezTo>
                  <a:pt x="356" y="151"/>
                  <a:pt x="357" y="152"/>
                  <a:pt x="357" y="152"/>
                </a:cubicBezTo>
                <a:cubicBezTo>
                  <a:pt x="361" y="153"/>
                  <a:pt x="363" y="155"/>
                  <a:pt x="366" y="157"/>
                </a:cubicBezTo>
                <a:cubicBezTo>
                  <a:pt x="367" y="157"/>
                  <a:pt x="367" y="157"/>
                  <a:pt x="368" y="158"/>
                </a:cubicBezTo>
                <a:cubicBezTo>
                  <a:pt x="368" y="158"/>
                  <a:pt x="368" y="158"/>
                  <a:pt x="368" y="158"/>
                </a:cubicBezTo>
                <a:cubicBezTo>
                  <a:pt x="368" y="158"/>
                  <a:pt x="369" y="158"/>
                  <a:pt x="369" y="159"/>
                </a:cubicBezTo>
                <a:cubicBezTo>
                  <a:pt x="369" y="159"/>
                  <a:pt x="369" y="159"/>
                  <a:pt x="370" y="159"/>
                </a:cubicBezTo>
                <a:cubicBezTo>
                  <a:pt x="371" y="160"/>
                  <a:pt x="372" y="161"/>
                  <a:pt x="374" y="163"/>
                </a:cubicBezTo>
                <a:cubicBezTo>
                  <a:pt x="374" y="163"/>
                  <a:pt x="374" y="163"/>
                  <a:pt x="374" y="163"/>
                </a:cubicBezTo>
                <a:cubicBezTo>
                  <a:pt x="374" y="163"/>
                  <a:pt x="375" y="164"/>
                  <a:pt x="375" y="164"/>
                </a:cubicBezTo>
                <a:cubicBezTo>
                  <a:pt x="375" y="164"/>
                  <a:pt x="375" y="164"/>
                  <a:pt x="376" y="164"/>
                </a:cubicBezTo>
                <a:cubicBezTo>
                  <a:pt x="377" y="166"/>
                  <a:pt x="379" y="168"/>
                  <a:pt x="380" y="170"/>
                </a:cubicBezTo>
                <a:cubicBezTo>
                  <a:pt x="380" y="170"/>
                  <a:pt x="380" y="170"/>
                  <a:pt x="381" y="170"/>
                </a:cubicBezTo>
                <a:cubicBezTo>
                  <a:pt x="381" y="171"/>
                  <a:pt x="381" y="171"/>
                  <a:pt x="382" y="172"/>
                </a:cubicBezTo>
                <a:cubicBezTo>
                  <a:pt x="382" y="172"/>
                  <a:pt x="382" y="172"/>
                  <a:pt x="382" y="172"/>
                </a:cubicBezTo>
                <a:cubicBezTo>
                  <a:pt x="383" y="174"/>
                  <a:pt x="384" y="175"/>
                  <a:pt x="385" y="177"/>
                </a:cubicBezTo>
                <a:cubicBezTo>
                  <a:pt x="385" y="177"/>
                  <a:pt x="385" y="177"/>
                  <a:pt x="385" y="177"/>
                </a:cubicBezTo>
                <a:cubicBezTo>
                  <a:pt x="385" y="178"/>
                  <a:pt x="385" y="178"/>
                  <a:pt x="385" y="179"/>
                </a:cubicBezTo>
                <a:cubicBezTo>
                  <a:pt x="385" y="179"/>
                  <a:pt x="386" y="179"/>
                  <a:pt x="386" y="179"/>
                </a:cubicBezTo>
                <a:cubicBezTo>
                  <a:pt x="386" y="179"/>
                  <a:pt x="386" y="180"/>
                  <a:pt x="386" y="181"/>
                </a:cubicBezTo>
                <a:cubicBezTo>
                  <a:pt x="388" y="184"/>
                  <a:pt x="389" y="187"/>
                  <a:pt x="389" y="190"/>
                </a:cubicBezTo>
                <a:cubicBezTo>
                  <a:pt x="389" y="191"/>
                  <a:pt x="390" y="191"/>
                  <a:pt x="390" y="192"/>
                </a:cubicBezTo>
                <a:cubicBezTo>
                  <a:pt x="390" y="192"/>
                  <a:pt x="390" y="193"/>
                  <a:pt x="390" y="193"/>
                </a:cubicBezTo>
                <a:cubicBezTo>
                  <a:pt x="390" y="193"/>
                  <a:pt x="390" y="194"/>
                  <a:pt x="390" y="194"/>
                </a:cubicBezTo>
                <a:cubicBezTo>
                  <a:pt x="390" y="195"/>
                  <a:pt x="390" y="195"/>
                  <a:pt x="390" y="195"/>
                </a:cubicBezTo>
                <a:cubicBezTo>
                  <a:pt x="390" y="196"/>
                  <a:pt x="390" y="197"/>
                  <a:pt x="390" y="197"/>
                </a:cubicBezTo>
                <a:cubicBezTo>
                  <a:pt x="390" y="197"/>
                  <a:pt x="390" y="198"/>
                  <a:pt x="390" y="198"/>
                </a:cubicBezTo>
                <a:cubicBezTo>
                  <a:pt x="390" y="198"/>
                  <a:pt x="390" y="199"/>
                  <a:pt x="390" y="200"/>
                </a:cubicBezTo>
                <a:lnTo>
                  <a:pt x="390" y="201"/>
                </a:lnTo>
                <a:cubicBezTo>
                  <a:pt x="390" y="201"/>
                  <a:pt x="390" y="202"/>
                  <a:pt x="390" y="202"/>
                </a:cubicBezTo>
                <a:cubicBezTo>
                  <a:pt x="390" y="203"/>
                  <a:pt x="390" y="203"/>
                  <a:pt x="390" y="203"/>
                </a:cubicBezTo>
                <a:cubicBezTo>
                  <a:pt x="390" y="204"/>
                  <a:pt x="390" y="205"/>
                  <a:pt x="390" y="206"/>
                </a:cubicBezTo>
                <a:cubicBezTo>
                  <a:pt x="390" y="207"/>
                  <a:pt x="390" y="207"/>
                  <a:pt x="390" y="208"/>
                </a:cubicBezTo>
                <a:close/>
                <a:moveTo>
                  <a:pt x="426" y="225"/>
                </a:moveTo>
                <a:lnTo>
                  <a:pt x="429" y="193"/>
                </a:lnTo>
                <a:lnTo>
                  <a:pt x="411" y="192"/>
                </a:lnTo>
                <a:cubicBezTo>
                  <a:pt x="410" y="183"/>
                  <a:pt x="407" y="174"/>
                  <a:pt x="403" y="167"/>
                </a:cubicBezTo>
                <a:lnTo>
                  <a:pt x="417" y="155"/>
                </a:lnTo>
                <a:lnTo>
                  <a:pt x="396" y="131"/>
                </a:lnTo>
                <a:lnTo>
                  <a:pt x="383" y="143"/>
                </a:lnTo>
                <a:cubicBezTo>
                  <a:pt x="376" y="137"/>
                  <a:pt x="368" y="133"/>
                  <a:pt x="359" y="131"/>
                </a:cubicBezTo>
                <a:lnTo>
                  <a:pt x="361" y="113"/>
                </a:lnTo>
                <a:lnTo>
                  <a:pt x="330" y="110"/>
                </a:lnTo>
                <a:lnTo>
                  <a:pt x="328" y="128"/>
                </a:lnTo>
                <a:cubicBezTo>
                  <a:pt x="319" y="129"/>
                  <a:pt x="311" y="132"/>
                  <a:pt x="303" y="136"/>
                </a:cubicBezTo>
                <a:lnTo>
                  <a:pt x="291" y="122"/>
                </a:lnTo>
                <a:lnTo>
                  <a:pt x="267" y="142"/>
                </a:lnTo>
                <a:lnTo>
                  <a:pt x="279" y="156"/>
                </a:lnTo>
                <a:cubicBezTo>
                  <a:pt x="274" y="163"/>
                  <a:pt x="270" y="171"/>
                  <a:pt x="267" y="179"/>
                </a:cubicBezTo>
                <a:lnTo>
                  <a:pt x="249" y="178"/>
                </a:lnTo>
                <a:lnTo>
                  <a:pt x="246" y="209"/>
                </a:lnTo>
                <a:lnTo>
                  <a:pt x="264" y="211"/>
                </a:lnTo>
                <a:cubicBezTo>
                  <a:pt x="265" y="219"/>
                  <a:pt x="268" y="228"/>
                  <a:pt x="272" y="236"/>
                </a:cubicBezTo>
                <a:lnTo>
                  <a:pt x="258" y="247"/>
                </a:lnTo>
                <a:lnTo>
                  <a:pt x="279" y="271"/>
                </a:lnTo>
                <a:lnTo>
                  <a:pt x="292" y="260"/>
                </a:lnTo>
                <a:cubicBezTo>
                  <a:pt x="299" y="265"/>
                  <a:pt x="307" y="269"/>
                  <a:pt x="316" y="272"/>
                </a:cubicBezTo>
                <a:lnTo>
                  <a:pt x="314" y="290"/>
                </a:lnTo>
                <a:lnTo>
                  <a:pt x="345" y="292"/>
                </a:lnTo>
                <a:lnTo>
                  <a:pt x="347" y="274"/>
                </a:lnTo>
                <a:cubicBezTo>
                  <a:pt x="356" y="273"/>
                  <a:pt x="364" y="270"/>
                  <a:pt x="372" y="266"/>
                </a:cubicBezTo>
                <a:lnTo>
                  <a:pt x="384" y="280"/>
                </a:lnTo>
                <a:lnTo>
                  <a:pt x="408" y="260"/>
                </a:lnTo>
                <a:lnTo>
                  <a:pt x="396" y="246"/>
                </a:lnTo>
                <a:cubicBezTo>
                  <a:pt x="401" y="239"/>
                  <a:pt x="405" y="232"/>
                  <a:pt x="408" y="223"/>
                </a:cubicBezTo>
                <a:lnTo>
                  <a:pt x="426" y="225"/>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ransition spd="slow" advTm="4486">
    <p:push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1" fill="hold" nodeType="afterEffect">
                                  <p:stCondLst>
                                    <p:cond delay="0"/>
                                  </p:stCondLst>
                                  <p:childTnLst>
                                    <p:set>
                                      <p:cBhvr>
                                        <p:cTn id="6" dur="1" fill="hold">
                                          <p:stCondLst>
                                            <p:cond delay="0"/>
                                          </p:stCondLst>
                                        </p:cTn>
                                        <p:tgtEl>
                                          <p:spTgt spid="37894"/>
                                        </p:tgtEl>
                                        <p:attrNameLst>
                                          <p:attrName>style.visibility</p:attrName>
                                        </p:attrNameLst>
                                      </p:cBhvr>
                                      <p:to>
                                        <p:strVal val="visible"/>
                                      </p:to>
                                    </p:set>
                                    <p:animEffect transition="in" filter="wheel(1)">
                                      <p:cBhvr>
                                        <p:cTn id="7" dur="1000"/>
                                        <p:tgtEl>
                                          <p:spTgt spid="37894"/>
                                        </p:tgtEl>
                                      </p:cBhvr>
                                    </p:animEffect>
                                  </p:childTnLst>
                                </p:cTn>
                              </p:par>
                            </p:childTnLst>
                          </p:cTn>
                        </p:par>
                        <p:par>
                          <p:cTn id="8" fill="hold" nodeType="afterGroup">
                            <p:stCondLst>
                              <p:cond delay="1000"/>
                            </p:stCondLst>
                            <p:childTnLst>
                              <p:par>
                                <p:cTn id="9" presetID="31"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 calcmode="lin" valueType="num">
                                      <p:cBhvr>
                                        <p:cTn id="13" dur="500" fill="hold"/>
                                        <p:tgtEl>
                                          <p:spTgt spid="2"/>
                                        </p:tgtEl>
                                        <p:attrNameLst>
                                          <p:attrName>style.rotation</p:attrName>
                                        </p:attrNameLst>
                                      </p:cBhvr>
                                      <p:tavLst>
                                        <p:tav tm="0">
                                          <p:val>
                                            <p:fltVal val="90"/>
                                          </p:val>
                                        </p:tav>
                                        <p:tav tm="100000">
                                          <p:val>
                                            <p:fltVal val="0"/>
                                          </p:val>
                                        </p:tav>
                                      </p:tavLst>
                                    </p:anim>
                                    <p:animEffect transition="in" filter="fade">
                                      <p:cBhvr>
                                        <p:cTn id="14" dur="500"/>
                                        <p:tgtEl>
                                          <p:spTgt spid="2"/>
                                        </p:tgtEl>
                                      </p:cBhvr>
                                    </p:animEffect>
                                  </p:childTnLst>
                                </p:cTn>
                              </p:par>
                            </p:childTnLst>
                          </p:cTn>
                        </p:par>
                        <p:par>
                          <p:cTn id="15" fill="hold" nodeType="afterGroup">
                            <p:stCondLst>
                              <p:cond delay="150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37891"/>
                                        </p:tgtEl>
                                        <p:attrNameLst>
                                          <p:attrName>style.visibility</p:attrName>
                                        </p:attrNameLst>
                                      </p:cBhvr>
                                      <p:to>
                                        <p:strVal val="visible"/>
                                      </p:to>
                                    </p:set>
                                    <p:anim calcmode="lin" valueType="num">
                                      <p:cBhvr>
                                        <p:cTn id="18" dur="500" fill="hold"/>
                                        <p:tgtEl>
                                          <p:spTgt spid="37891"/>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37891"/>
                                        </p:tgtEl>
                                        <p:attrNameLst>
                                          <p:attrName>ppt_y</p:attrName>
                                        </p:attrNameLst>
                                      </p:cBhvr>
                                      <p:tavLst>
                                        <p:tav tm="0">
                                          <p:val>
                                            <p:strVal val="#ppt_y"/>
                                          </p:val>
                                        </p:tav>
                                        <p:tav tm="100000">
                                          <p:val>
                                            <p:strVal val="#ppt_y"/>
                                          </p:val>
                                        </p:tav>
                                      </p:tavLst>
                                    </p:anim>
                                    <p:anim calcmode="lin" valueType="num">
                                      <p:cBhvr>
                                        <p:cTn id="20" dur="500" fill="hold"/>
                                        <p:tgtEl>
                                          <p:spTgt spid="37891"/>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37891"/>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37891"/>
                                        </p:tgtEl>
                                      </p:cBhvr>
                                    </p:animEffect>
                                  </p:childTnLst>
                                </p:cTn>
                              </p:par>
                            </p:childTnLst>
                          </p:cTn>
                        </p:par>
                        <p:par>
                          <p:cTn id="23" fill="hold" nodeType="afterGroup">
                            <p:stCondLst>
                              <p:cond delay="2450"/>
                            </p:stCondLst>
                            <p:childTnLst>
                              <p:par>
                                <p:cTn id="24" presetID="16" presetClass="entr" presetSubtype="21" fill="hold" nodeType="afterEffect">
                                  <p:stCondLst>
                                    <p:cond delay="0"/>
                                  </p:stCondLst>
                                  <p:childTnLst>
                                    <p:set>
                                      <p:cBhvr>
                                        <p:cTn id="25" dur="1" fill="hold">
                                          <p:stCondLst>
                                            <p:cond delay="0"/>
                                          </p:stCondLst>
                                        </p:cTn>
                                        <p:tgtEl>
                                          <p:spTgt spid="37892"/>
                                        </p:tgtEl>
                                        <p:attrNameLst>
                                          <p:attrName>style.visibility</p:attrName>
                                        </p:attrNameLst>
                                      </p:cBhvr>
                                      <p:to>
                                        <p:strVal val="visible"/>
                                      </p:to>
                                    </p:set>
                                    <p:animEffect transition="in" filter="barn(inVertical)">
                                      <p:cBhvr>
                                        <p:cTn id="26" dur="500"/>
                                        <p:tgtEl>
                                          <p:spTgt spid="37892"/>
                                        </p:tgtEl>
                                      </p:cBhvr>
                                    </p:animEffect>
                                  </p:childTnLst>
                                </p:cTn>
                              </p:par>
                            </p:childTnLst>
                          </p:cTn>
                        </p:par>
                        <p:par>
                          <p:cTn id="27" fill="hold" nodeType="afterGroup">
                            <p:stCondLst>
                              <p:cond delay="2950"/>
                            </p:stCondLst>
                            <p:childTnLst>
                              <p:par>
                                <p:cTn id="28" presetID="22" presetClass="entr" presetSubtype="1" fill="hold" grpId="0" nodeType="afterEffect">
                                  <p:stCondLst>
                                    <p:cond delay="0"/>
                                  </p:stCondLst>
                                  <p:childTnLst>
                                    <p:set>
                                      <p:cBhvr>
                                        <p:cTn id="29" dur="1" fill="hold">
                                          <p:stCondLst>
                                            <p:cond delay="0"/>
                                          </p:stCondLst>
                                        </p:cTn>
                                        <p:tgtEl>
                                          <p:spTgt spid="37893"/>
                                        </p:tgtEl>
                                        <p:attrNameLst>
                                          <p:attrName>style.visibility</p:attrName>
                                        </p:attrNameLst>
                                      </p:cBhvr>
                                      <p:to>
                                        <p:strVal val="visible"/>
                                      </p:to>
                                    </p:set>
                                    <p:animEffect transition="in" filter="wipe(up)">
                                      <p:cBhvr>
                                        <p:cTn id="30" dur="500"/>
                                        <p:tgtEl>
                                          <p:spTgt spid="37893"/>
                                        </p:tgtEl>
                                      </p:cBhvr>
                                    </p:animEffect>
                                  </p:childTnLst>
                                </p:cTn>
                              </p:par>
                            </p:childTnLst>
                          </p:cTn>
                        </p:par>
                        <p:par>
                          <p:cTn id="31" fill="hold" nodeType="afterGroup">
                            <p:stCondLst>
                              <p:cond delay="3450"/>
                            </p:stCondLst>
                            <p:childTnLst>
                              <p:par>
                                <p:cTn id="32" presetID="22" presetClass="entr" presetSubtype="4" fill="hold" nodeType="afterEffect">
                                  <p:stCondLst>
                                    <p:cond delay="0"/>
                                  </p:stCondLst>
                                  <p:childTnLst>
                                    <p:set>
                                      <p:cBhvr>
                                        <p:cTn id="33" dur="1" fill="hold">
                                          <p:stCondLst>
                                            <p:cond delay="0"/>
                                          </p:stCondLst>
                                        </p:cTn>
                                        <p:tgtEl>
                                          <p:spTgt spid="37890"/>
                                        </p:tgtEl>
                                        <p:attrNameLst>
                                          <p:attrName>style.visibility</p:attrName>
                                        </p:attrNameLst>
                                      </p:cBhvr>
                                      <p:to>
                                        <p:strVal val="visible"/>
                                      </p:to>
                                    </p:set>
                                    <p:animEffect transition="in" filter="wipe(down)">
                                      <p:cBhvr>
                                        <p:cTn id="34" dur="500"/>
                                        <p:tgtEl>
                                          <p:spTgt spid="378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p:bldP spid="3789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Box 54"/>
          <p:cNvSpPr txBox="1">
            <a:spLocks noChangeArrowheads="1"/>
          </p:cNvSpPr>
          <p:nvPr/>
        </p:nvSpPr>
        <p:spPr bwMode="auto">
          <a:xfrm>
            <a:off x="1330325" y="44450"/>
            <a:ext cx="50419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800">
                <a:solidFill>
                  <a:schemeClr val="accent2"/>
                </a:solidFill>
                <a:latin typeface="微软雅黑" pitchFamily="34" charset="-122"/>
              </a:rPr>
              <a:t>5.1</a:t>
            </a:r>
            <a:r>
              <a:rPr lang="zh-CN" altLang="en-US" sz="2800">
                <a:solidFill>
                  <a:schemeClr val="accent2"/>
                </a:solidFill>
                <a:latin typeface="微软雅黑" pitchFamily="34" charset="-122"/>
              </a:rPr>
              <a:t>请输入您的标题</a:t>
            </a:r>
          </a:p>
        </p:txBody>
      </p:sp>
      <p:sp>
        <p:nvSpPr>
          <p:cNvPr id="2" name="TextBox 55"/>
          <p:cNvSpPr txBox="1">
            <a:spLocks noChangeArrowheads="1"/>
          </p:cNvSpPr>
          <p:nvPr/>
        </p:nvSpPr>
        <p:spPr bwMode="auto">
          <a:xfrm>
            <a:off x="139700" y="106363"/>
            <a:ext cx="10652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altLang="zh-CN" sz="2000">
                <a:solidFill>
                  <a:schemeClr val="accent2"/>
                </a:solidFill>
                <a:ea typeface="宋体" pitchFamily="2" charset="-122"/>
              </a:rPr>
              <a:t>Part</a:t>
            </a:r>
            <a:r>
              <a:rPr lang="en-US" altLang="zh-CN">
                <a:solidFill>
                  <a:schemeClr val="accent2"/>
                </a:solidFill>
                <a:ea typeface="宋体" pitchFamily="2" charset="-122"/>
              </a:rPr>
              <a:t> 5</a:t>
            </a:r>
            <a:endParaRPr lang="zh-CN" altLang="en-US">
              <a:solidFill>
                <a:schemeClr val="accent2"/>
              </a:solidFill>
              <a:ea typeface="宋体" pitchFamily="2" charset="-122"/>
            </a:endParaRPr>
          </a:p>
        </p:txBody>
      </p:sp>
      <p:sp>
        <p:nvSpPr>
          <p:cNvPr id="38916" name="Freeform 6"/>
          <p:cNvSpPr>
            <a:spLocks noChangeArrowheads="1"/>
          </p:cNvSpPr>
          <p:nvPr/>
        </p:nvSpPr>
        <p:spPr bwMode="auto">
          <a:xfrm>
            <a:off x="2170113" y="1976438"/>
            <a:ext cx="3282950" cy="3282950"/>
          </a:xfrm>
          <a:custGeom>
            <a:avLst/>
            <a:gdLst>
              <a:gd name="T0" fmla="*/ 2021 w 4042"/>
              <a:gd name="T1" fmla="*/ 0 h 4042"/>
              <a:gd name="T2" fmla="*/ 4042 w 4042"/>
              <a:gd name="T3" fmla="*/ 2021 h 4042"/>
              <a:gd name="T4" fmla="*/ 2021 w 4042"/>
              <a:gd name="T5" fmla="*/ 4042 h 4042"/>
              <a:gd name="T6" fmla="*/ 0 w 4042"/>
              <a:gd name="T7" fmla="*/ 2021 h 4042"/>
              <a:gd name="T8" fmla="*/ 2021 w 4042"/>
              <a:gd name="T9" fmla="*/ 0 h 4042"/>
            </a:gdLst>
            <a:ahLst/>
            <a:cxnLst>
              <a:cxn ang="0">
                <a:pos x="T0" y="T1"/>
              </a:cxn>
              <a:cxn ang="0">
                <a:pos x="T2" y="T3"/>
              </a:cxn>
              <a:cxn ang="0">
                <a:pos x="T4" y="T5"/>
              </a:cxn>
              <a:cxn ang="0">
                <a:pos x="T6" y="T7"/>
              </a:cxn>
              <a:cxn ang="0">
                <a:pos x="T8" y="T9"/>
              </a:cxn>
            </a:cxnLst>
            <a:rect l="0" t="0" r="r" b="b"/>
            <a:pathLst>
              <a:path w="4042" h="4042">
                <a:moveTo>
                  <a:pt x="2021" y="0"/>
                </a:moveTo>
                <a:lnTo>
                  <a:pt x="4042" y="2021"/>
                </a:lnTo>
                <a:lnTo>
                  <a:pt x="2021" y="4042"/>
                </a:lnTo>
                <a:lnTo>
                  <a:pt x="0" y="2021"/>
                </a:lnTo>
                <a:lnTo>
                  <a:pt x="2021"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8917" name="Freeform 7"/>
          <p:cNvSpPr>
            <a:spLocks noChangeArrowheads="1"/>
          </p:cNvSpPr>
          <p:nvPr/>
        </p:nvSpPr>
        <p:spPr bwMode="auto">
          <a:xfrm>
            <a:off x="4370388" y="1208088"/>
            <a:ext cx="2328862" cy="2328862"/>
          </a:xfrm>
          <a:custGeom>
            <a:avLst/>
            <a:gdLst>
              <a:gd name="T0" fmla="*/ 1433 w 2867"/>
              <a:gd name="T1" fmla="*/ 0 h 2867"/>
              <a:gd name="T2" fmla="*/ 2867 w 2867"/>
              <a:gd name="T3" fmla="*/ 1434 h 2867"/>
              <a:gd name="T4" fmla="*/ 1433 w 2867"/>
              <a:gd name="T5" fmla="*/ 2867 h 2867"/>
              <a:gd name="T6" fmla="*/ 0 w 2867"/>
              <a:gd name="T7" fmla="*/ 1434 h 2867"/>
              <a:gd name="T8" fmla="*/ 1433 w 2867"/>
              <a:gd name="T9" fmla="*/ 0 h 2867"/>
            </a:gdLst>
            <a:ahLst/>
            <a:cxnLst>
              <a:cxn ang="0">
                <a:pos x="T0" y="T1"/>
              </a:cxn>
              <a:cxn ang="0">
                <a:pos x="T2" y="T3"/>
              </a:cxn>
              <a:cxn ang="0">
                <a:pos x="T4" y="T5"/>
              </a:cxn>
              <a:cxn ang="0">
                <a:pos x="T6" y="T7"/>
              </a:cxn>
              <a:cxn ang="0">
                <a:pos x="T8" y="T9"/>
              </a:cxn>
            </a:cxnLst>
            <a:rect l="0" t="0" r="r" b="b"/>
            <a:pathLst>
              <a:path w="2867" h="2867">
                <a:moveTo>
                  <a:pt x="1433" y="0"/>
                </a:moveTo>
                <a:lnTo>
                  <a:pt x="2867" y="1434"/>
                </a:lnTo>
                <a:lnTo>
                  <a:pt x="1433" y="2867"/>
                </a:lnTo>
                <a:lnTo>
                  <a:pt x="0" y="1434"/>
                </a:lnTo>
                <a:lnTo>
                  <a:pt x="1433"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8918" name="Freeform 8"/>
          <p:cNvSpPr>
            <a:spLocks noChangeArrowheads="1"/>
          </p:cNvSpPr>
          <p:nvPr/>
        </p:nvSpPr>
        <p:spPr bwMode="auto">
          <a:xfrm>
            <a:off x="4549775" y="3698875"/>
            <a:ext cx="1971675" cy="1971675"/>
          </a:xfrm>
          <a:custGeom>
            <a:avLst/>
            <a:gdLst>
              <a:gd name="T0" fmla="*/ 1213 w 2427"/>
              <a:gd name="T1" fmla="*/ 0 h 2427"/>
              <a:gd name="T2" fmla="*/ 2427 w 2427"/>
              <a:gd name="T3" fmla="*/ 1214 h 2427"/>
              <a:gd name="T4" fmla="*/ 1213 w 2427"/>
              <a:gd name="T5" fmla="*/ 2427 h 2427"/>
              <a:gd name="T6" fmla="*/ 0 w 2427"/>
              <a:gd name="T7" fmla="*/ 1214 h 2427"/>
              <a:gd name="T8" fmla="*/ 1213 w 2427"/>
              <a:gd name="T9" fmla="*/ 0 h 2427"/>
            </a:gdLst>
            <a:ahLst/>
            <a:cxnLst>
              <a:cxn ang="0">
                <a:pos x="T0" y="T1"/>
              </a:cxn>
              <a:cxn ang="0">
                <a:pos x="T2" y="T3"/>
              </a:cxn>
              <a:cxn ang="0">
                <a:pos x="T4" y="T5"/>
              </a:cxn>
              <a:cxn ang="0">
                <a:pos x="T6" y="T7"/>
              </a:cxn>
              <a:cxn ang="0">
                <a:pos x="T8" y="T9"/>
              </a:cxn>
            </a:cxnLst>
            <a:rect l="0" t="0" r="r" b="b"/>
            <a:pathLst>
              <a:path w="2427" h="2427">
                <a:moveTo>
                  <a:pt x="1213" y="0"/>
                </a:moveTo>
                <a:lnTo>
                  <a:pt x="2427" y="1214"/>
                </a:lnTo>
                <a:lnTo>
                  <a:pt x="1213" y="2427"/>
                </a:lnTo>
                <a:lnTo>
                  <a:pt x="0" y="1214"/>
                </a:lnTo>
                <a:lnTo>
                  <a:pt x="1213"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8919" name="Freeform 9"/>
          <p:cNvSpPr>
            <a:spLocks noChangeArrowheads="1"/>
          </p:cNvSpPr>
          <p:nvPr/>
        </p:nvSpPr>
        <p:spPr bwMode="auto">
          <a:xfrm>
            <a:off x="5616575" y="2792413"/>
            <a:ext cx="1654175" cy="1652587"/>
          </a:xfrm>
          <a:custGeom>
            <a:avLst/>
            <a:gdLst>
              <a:gd name="T0" fmla="*/ 1294 w 2587"/>
              <a:gd name="T1" fmla="*/ 0 h 2586"/>
              <a:gd name="T2" fmla="*/ 2587 w 2587"/>
              <a:gd name="T3" fmla="*/ 1293 h 2586"/>
              <a:gd name="T4" fmla="*/ 1294 w 2587"/>
              <a:gd name="T5" fmla="*/ 2586 h 2586"/>
              <a:gd name="T6" fmla="*/ 0 w 2587"/>
              <a:gd name="T7" fmla="*/ 1293 h 2586"/>
              <a:gd name="T8" fmla="*/ 1294 w 2587"/>
              <a:gd name="T9" fmla="*/ 0 h 2586"/>
            </a:gdLst>
            <a:ahLst/>
            <a:cxnLst>
              <a:cxn ang="0">
                <a:pos x="T0" y="T1"/>
              </a:cxn>
              <a:cxn ang="0">
                <a:pos x="T2" y="T3"/>
              </a:cxn>
              <a:cxn ang="0">
                <a:pos x="T4" y="T5"/>
              </a:cxn>
              <a:cxn ang="0">
                <a:pos x="T6" y="T7"/>
              </a:cxn>
              <a:cxn ang="0">
                <a:pos x="T8" y="T9"/>
              </a:cxn>
            </a:cxnLst>
            <a:rect l="0" t="0" r="r" b="b"/>
            <a:pathLst>
              <a:path w="2587" h="2586">
                <a:moveTo>
                  <a:pt x="1294" y="0"/>
                </a:moveTo>
                <a:lnTo>
                  <a:pt x="2587" y="1293"/>
                </a:lnTo>
                <a:lnTo>
                  <a:pt x="1294" y="2586"/>
                </a:lnTo>
                <a:lnTo>
                  <a:pt x="0" y="1293"/>
                </a:lnTo>
                <a:lnTo>
                  <a:pt x="1294"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cxnSp>
        <p:nvCxnSpPr>
          <p:cNvPr id="38920" name="直接连接符 7"/>
          <p:cNvCxnSpPr>
            <a:cxnSpLocks noChangeShapeType="1"/>
          </p:cNvCxnSpPr>
          <p:nvPr/>
        </p:nvCxnSpPr>
        <p:spPr bwMode="auto">
          <a:xfrm>
            <a:off x="6699250" y="2373313"/>
            <a:ext cx="367188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38921" name="直接连接符 8"/>
          <p:cNvCxnSpPr>
            <a:cxnSpLocks noChangeShapeType="1"/>
          </p:cNvCxnSpPr>
          <p:nvPr/>
        </p:nvCxnSpPr>
        <p:spPr bwMode="auto">
          <a:xfrm>
            <a:off x="7286625" y="3617913"/>
            <a:ext cx="367347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38922" name="直接连接符 9"/>
          <p:cNvCxnSpPr>
            <a:cxnSpLocks noChangeShapeType="1"/>
          </p:cNvCxnSpPr>
          <p:nvPr/>
        </p:nvCxnSpPr>
        <p:spPr bwMode="auto">
          <a:xfrm>
            <a:off x="6521450" y="4684713"/>
            <a:ext cx="367188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38923" name="TextBox 10"/>
          <p:cNvSpPr txBox="1">
            <a:spLocks noChangeArrowheads="1"/>
          </p:cNvSpPr>
          <p:nvPr/>
        </p:nvSpPr>
        <p:spPr bwMode="auto">
          <a:xfrm>
            <a:off x="2976563" y="3046413"/>
            <a:ext cx="1668462"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200">
                <a:solidFill>
                  <a:schemeClr val="accent2"/>
                </a:solidFill>
                <a:latin typeface="微软雅黑" pitchFamily="34" charset="-122"/>
              </a:rPr>
              <a:t>人力成本</a:t>
            </a:r>
            <a:endParaRPr lang="en-US" sz="2200">
              <a:solidFill>
                <a:schemeClr val="accent2"/>
              </a:solidFill>
              <a:latin typeface="微软雅黑" pitchFamily="34" charset="-122"/>
            </a:endParaRPr>
          </a:p>
        </p:txBody>
      </p:sp>
      <p:sp>
        <p:nvSpPr>
          <p:cNvPr id="38924" name="TextBox 11"/>
          <p:cNvSpPr txBox="1">
            <a:spLocks noChangeArrowheads="1"/>
          </p:cNvSpPr>
          <p:nvPr/>
        </p:nvSpPr>
        <p:spPr bwMode="auto">
          <a:xfrm>
            <a:off x="2976563" y="3441700"/>
            <a:ext cx="166846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4000" b="1">
                <a:solidFill>
                  <a:schemeClr val="accent2"/>
                </a:solidFill>
                <a:latin typeface="微软雅黑" pitchFamily="34" charset="-122"/>
              </a:rPr>
              <a:t>45%</a:t>
            </a:r>
          </a:p>
        </p:txBody>
      </p:sp>
      <p:sp>
        <p:nvSpPr>
          <p:cNvPr id="38925" name="TextBox 12"/>
          <p:cNvSpPr txBox="1">
            <a:spLocks noChangeArrowheads="1"/>
          </p:cNvSpPr>
          <p:nvPr/>
        </p:nvSpPr>
        <p:spPr bwMode="auto">
          <a:xfrm>
            <a:off x="4724400" y="1876425"/>
            <a:ext cx="16684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000">
                <a:solidFill>
                  <a:schemeClr val="accent2"/>
                </a:solidFill>
                <a:latin typeface="微软雅黑" pitchFamily="34" charset="-122"/>
              </a:rPr>
              <a:t>办公场地</a:t>
            </a:r>
            <a:endParaRPr lang="en-US" sz="2000">
              <a:solidFill>
                <a:schemeClr val="accent2"/>
              </a:solidFill>
              <a:latin typeface="微软雅黑" pitchFamily="34" charset="-122"/>
            </a:endParaRPr>
          </a:p>
        </p:txBody>
      </p:sp>
      <p:sp>
        <p:nvSpPr>
          <p:cNvPr id="38926" name="TextBox 13"/>
          <p:cNvSpPr txBox="1">
            <a:spLocks noChangeArrowheads="1"/>
          </p:cNvSpPr>
          <p:nvPr/>
        </p:nvSpPr>
        <p:spPr bwMode="auto">
          <a:xfrm>
            <a:off x="4724400" y="2171700"/>
            <a:ext cx="166846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4000" b="1">
                <a:solidFill>
                  <a:schemeClr val="accent2"/>
                </a:solidFill>
                <a:latin typeface="微软雅黑" pitchFamily="34" charset="-122"/>
              </a:rPr>
              <a:t>22%</a:t>
            </a:r>
          </a:p>
        </p:txBody>
      </p:sp>
      <p:sp>
        <p:nvSpPr>
          <p:cNvPr id="38927" name="TextBox 14"/>
          <p:cNvSpPr txBox="1">
            <a:spLocks noChangeArrowheads="1"/>
          </p:cNvSpPr>
          <p:nvPr/>
        </p:nvSpPr>
        <p:spPr bwMode="auto">
          <a:xfrm>
            <a:off x="4724400" y="4210050"/>
            <a:ext cx="16684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a:solidFill>
                  <a:schemeClr val="accent2"/>
                </a:solidFill>
                <a:latin typeface="微软雅黑" pitchFamily="34" charset="-122"/>
              </a:rPr>
              <a:t>推广费用</a:t>
            </a:r>
            <a:endParaRPr lang="en-US">
              <a:solidFill>
                <a:schemeClr val="accent2"/>
              </a:solidFill>
              <a:latin typeface="微软雅黑" pitchFamily="34" charset="-122"/>
            </a:endParaRPr>
          </a:p>
        </p:txBody>
      </p:sp>
      <p:sp>
        <p:nvSpPr>
          <p:cNvPr id="38928" name="TextBox 15"/>
          <p:cNvSpPr txBox="1">
            <a:spLocks noChangeArrowheads="1"/>
          </p:cNvSpPr>
          <p:nvPr/>
        </p:nvSpPr>
        <p:spPr bwMode="auto">
          <a:xfrm>
            <a:off x="4724400" y="4505325"/>
            <a:ext cx="16684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3600" b="1">
                <a:solidFill>
                  <a:schemeClr val="accent2"/>
                </a:solidFill>
                <a:latin typeface="微软雅黑" pitchFamily="34" charset="-122"/>
              </a:rPr>
              <a:t>19%</a:t>
            </a:r>
          </a:p>
        </p:txBody>
      </p:sp>
      <p:sp>
        <p:nvSpPr>
          <p:cNvPr id="38929" name="TextBox 16"/>
          <p:cNvSpPr txBox="1">
            <a:spLocks noChangeArrowheads="1"/>
          </p:cNvSpPr>
          <p:nvPr/>
        </p:nvSpPr>
        <p:spPr bwMode="auto">
          <a:xfrm>
            <a:off x="5654675" y="3306763"/>
            <a:ext cx="166846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600">
                <a:solidFill>
                  <a:schemeClr val="accent2"/>
                </a:solidFill>
                <a:latin typeface="微软雅黑" pitchFamily="34" charset="-122"/>
              </a:rPr>
              <a:t>其他费用</a:t>
            </a:r>
            <a:endParaRPr lang="en-US" sz="1600">
              <a:solidFill>
                <a:schemeClr val="accent2"/>
              </a:solidFill>
              <a:latin typeface="微软雅黑" pitchFamily="34" charset="-122"/>
            </a:endParaRPr>
          </a:p>
        </p:txBody>
      </p:sp>
      <p:sp>
        <p:nvSpPr>
          <p:cNvPr id="38930" name="TextBox 17"/>
          <p:cNvSpPr txBox="1">
            <a:spLocks noChangeArrowheads="1"/>
          </p:cNvSpPr>
          <p:nvPr/>
        </p:nvSpPr>
        <p:spPr bwMode="auto">
          <a:xfrm>
            <a:off x="5611813" y="3468688"/>
            <a:ext cx="1668462"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3000" b="1">
                <a:solidFill>
                  <a:schemeClr val="accent2"/>
                </a:solidFill>
                <a:latin typeface="微软雅黑" pitchFamily="34" charset="-122"/>
              </a:rPr>
              <a:t>14%</a:t>
            </a:r>
          </a:p>
        </p:txBody>
      </p:sp>
      <p:sp>
        <p:nvSpPr>
          <p:cNvPr id="38931" name="TextBox 18"/>
          <p:cNvSpPr txBox="1">
            <a:spLocks noChangeArrowheads="1"/>
          </p:cNvSpPr>
          <p:nvPr/>
        </p:nvSpPr>
        <p:spPr bwMode="auto">
          <a:xfrm>
            <a:off x="7102475" y="1784350"/>
            <a:ext cx="32924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a:latin typeface="微软雅黑" pitchFamily="34" charset="-122"/>
              </a:rPr>
              <a:t>这里可以添加主要内容这里可以添加主要内容这里可以添加主要内容</a:t>
            </a:r>
          </a:p>
        </p:txBody>
      </p:sp>
      <p:sp>
        <p:nvSpPr>
          <p:cNvPr id="38932" name="TextBox 19"/>
          <p:cNvSpPr txBox="1">
            <a:spLocks noChangeArrowheads="1"/>
          </p:cNvSpPr>
          <p:nvPr/>
        </p:nvSpPr>
        <p:spPr bwMode="auto">
          <a:xfrm>
            <a:off x="7675563" y="3014663"/>
            <a:ext cx="32924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a:latin typeface="微软雅黑" pitchFamily="34" charset="-122"/>
              </a:rPr>
              <a:t>这里可以添加主要内容这里可以添加主要内容这里可以添加主要内容</a:t>
            </a:r>
          </a:p>
        </p:txBody>
      </p:sp>
      <p:sp>
        <p:nvSpPr>
          <p:cNvPr id="38933" name="TextBox 20"/>
          <p:cNvSpPr txBox="1">
            <a:spLocks noChangeArrowheads="1"/>
          </p:cNvSpPr>
          <p:nvPr/>
        </p:nvSpPr>
        <p:spPr bwMode="auto">
          <a:xfrm>
            <a:off x="914400" y="4376738"/>
            <a:ext cx="2062163"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a:latin typeface="微软雅黑" pitchFamily="34" charset="-122"/>
              </a:rPr>
              <a:t>这里可以添加主要内容这里可以添加主要内容这里可以添加主要内容</a:t>
            </a:r>
          </a:p>
        </p:txBody>
      </p:sp>
      <p:sp>
        <p:nvSpPr>
          <p:cNvPr id="38934" name="TextBox 21"/>
          <p:cNvSpPr txBox="1">
            <a:spLocks noChangeArrowheads="1"/>
          </p:cNvSpPr>
          <p:nvPr/>
        </p:nvSpPr>
        <p:spPr bwMode="auto">
          <a:xfrm>
            <a:off x="7102475" y="4083050"/>
            <a:ext cx="32924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a:latin typeface="微软雅黑" pitchFamily="34" charset="-122"/>
              </a:rPr>
              <a:t>这里可以添加主要内容这里可以添加主要内容这里可以添加主要内容</a:t>
            </a:r>
          </a:p>
        </p:txBody>
      </p:sp>
    </p:spTree>
  </p:cSld>
  <p:clrMapOvr>
    <a:masterClrMapping/>
  </p:clrMapOvr>
  <p:transition spd="slow" advTm="4787">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8914"/>
                                        </p:tgtEl>
                                        <p:attrNameLst>
                                          <p:attrName>style.visibility</p:attrName>
                                        </p:attrNameLst>
                                      </p:cBhvr>
                                      <p:to>
                                        <p:strVal val="visible"/>
                                      </p:to>
                                    </p:set>
                                    <p:anim calcmode="lin" valueType="num">
                                      <p:cBhvr>
                                        <p:cTn id="7" dur="400" fill="hold"/>
                                        <p:tgtEl>
                                          <p:spTgt spid="38914"/>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38914"/>
                                        </p:tgtEl>
                                        <p:attrNameLst>
                                          <p:attrName>ppt_y</p:attrName>
                                        </p:attrNameLst>
                                      </p:cBhvr>
                                      <p:tavLst>
                                        <p:tav tm="0">
                                          <p:val>
                                            <p:strVal val="#ppt_y"/>
                                          </p:val>
                                        </p:tav>
                                        <p:tav tm="100000">
                                          <p:val>
                                            <p:strVal val="#ppt_y"/>
                                          </p:val>
                                        </p:tav>
                                      </p:tavLst>
                                    </p:anim>
                                    <p:anim calcmode="lin" valueType="num">
                                      <p:cBhvr>
                                        <p:cTn id="9" dur="400" fill="hold"/>
                                        <p:tgtEl>
                                          <p:spTgt spid="38914"/>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3891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38914"/>
                                        </p:tgtEl>
                                      </p:cBhvr>
                                    </p:animEffect>
                                  </p:childTnLst>
                                </p:cTn>
                              </p:par>
                            </p:childTnLst>
                          </p:cTn>
                        </p:par>
                        <p:par>
                          <p:cTn id="12" fill="hold" nodeType="afterGroup">
                            <p:stCondLst>
                              <p:cond delay="760"/>
                            </p:stCondLst>
                            <p:childTnLst>
                              <p:par>
                                <p:cTn id="13" presetID="2" presetClass="entr" presetSubtype="8" fill="hold" nodeType="afterEffect">
                                  <p:stCondLst>
                                    <p:cond delay="0"/>
                                  </p:stCondLst>
                                  <p:childTnLst>
                                    <p:set>
                                      <p:cBhvr>
                                        <p:cTn id="14" dur="1" fill="hold">
                                          <p:stCondLst>
                                            <p:cond delay="0"/>
                                          </p:stCondLst>
                                        </p:cTn>
                                        <p:tgtEl>
                                          <p:spTgt spid="38916"/>
                                        </p:tgtEl>
                                        <p:attrNameLst>
                                          <p:attrName>style.visibility</p:attrName>
                                        </p:attrNameLst>
                                      </p:cBhvr>
                                      <p:to>
                                        <p:strVal val="visible"/>
                                      </p:to>
                                    </p:set>
                                    <p:anim calcmode="lin" valueType="num">
                                      <p:cBhvr additive="base">
                                        <p:cTn id="15" dur="500" fill="hold"/>
                                        <p:tgtEl>
                                          <p:spTgt spid="38916"/>
                                        </p:tgtEl>
                                        <p:attrNameLst>
                                          <p:attrName>ppt_x</p:attrName>
                                        </p:attrNameLst>
                                      </p:cBhvr>
                                      <p:tavLst>
                                        <p:tav tm="0">
                                          <p:val>
                                            <p:strVal val="0-#ppt_w/2"/>
                                          </p:val>
                                        </p:tav>
                                        <p:tav tm="100000">
                                          <p:val>
                                            <p:strVal val="#ppt_x"/>
                                          </p:val>
                                        </p:tav>
                                      </p:tavLst>
                                    </p:anim>
                                    <p:anim calcmode="lin" valueType="num">
                                      <p:cBhvr additive="base">
                                        <p:cTn id="16" dur="500" fill="hold"/>
                                        <p:tgtEl>
                                          <p:spTgt spid="38916"/>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38919"/>
                                        </p:tgtEl>
                                        <p:attrNameLst>
                                          <p:attrName>style.visibility</p:attrName>
                                        </p:attrNameLst>
                                      </p:cBhvr>
                                      <p:to>
                                        <p:strVal val="visible"/>
                                      </p:to>
                                    </p:set>
                                    <p:anim calcmode="lin" valueType="num">
                                      <p:cBhvr additive="base">
                                        <p:cTn id="19" dur="500" fill="hold"/>
                                        <p:tgtEl>
                                          <p:spTgt spid="38919"/>
                                        </p:tgtEl>
                                        <p:attrNameLst>
                                          <p:attrName>ppt_x</p:attrName>
                                        </p:attrNameLst>
                                      </p:cBhvr>
                                      <p:tavLst>
                                        <p:tav tm="0">
                                          <p:val>
                                            <p:strVal val="1+#ppt_w/2"/>
                                          </p:val>
                                        </p:tav>
                                        <p:tav tm="100000">
                                          <p:val>
                                            <p:strVal val="#ppt_x"/>
                                          </p:val>
                                        </p:tav>
                                      </p:tavLst>
                                    </p:anim>
                                    <p:anim calcmode="lin" valueType="num">
                                      <p:cBhvr additive="base">
                                        <p:cTn id="20" dur="500" fill="hold"/>
                                        <p:tgtEl>
                                          <p:spTgt spid="38919"/>
                                        </p:tgtEl>
                                        <p:attrNameLst>
                                          <p:attrName>ppt_y</p:attrName>
                                        </p:attrNameLst>
                                      </p:cBhvr>
                                      <p:tavLst>
                                        <p:tav tm="0">
                                          <p:val>
                                            <p:strVal val="#ppt_y"/>
                                          </p:val>
                                        </p:tav>
                                        <p:tav tm="100000">
                                          <p:val>
                                            <p:strVal val="#ppt_y"/>
                                          </p:val>
                                        </p:tav>
                                      </p:tavLst>
                                    </p:anim>
                                  </p:childTnLst>
                                </p:cTn>
                              </p:par>
                            </p:childTnLst>
                          </p:cTn>
                        </p:par>
                        <p:par>
                          <p:cTn id="21" fill="hold" nodeType="afterGroup">
                            <p:stCondLst>
                              <p:cond delay="1260"/>
                            </p:stCondLst>
                            <p:childTnLst>
                              <p:par>
                                <p:cTn id="22" presetID="2" presetClass="entr" presetSubtype="1" fill="hold" nodeType="afterEffect">
                                  <p:stCondLst>
                                    <p:cond delay="0"/>
                                  </p:stCondLst>
                                  <p:childTnLst>
                                    <p:set>
                                      <p:cBhvr>
                                        <p:cTn id="23" dur="1" fill="hold">
                                          <p:stCondLst>
                                            <p:cond delay="0"/>
                                          </p:stCondLst>
                                        </p:cTn>
                                        <p:tgtEl>
                                          <p:spTgt spid="38917"/>
                                        </p:tgtEl>
                                        <p:attrNameLst>
                                          <p:attrName>style.visibility</p:attrName>
                                        </p:attrNameLst>
                                      </p:cBhvr>
                                      <p:to>
                                        <p:strVal val="visible"/>
                                      </p:to>
                                    </p:set>
                                    <p:anim calcmode="lin" valueType="num">
                                      <p:cBhvr additive="base">
                                        <p:cTn id="24" dur="500" fill="hold"/>
                                        <p:tgtEl>
                                          <p:spTgt spid="38917"/>
                                        </p:tgtEl>
                                        <p:attrNameLst>
                                          <p:attrName>ppt_x</p:attrName>
                                        </p:attrNameLst>
                                      </p:cBhvr>
                                      <p:tavLst>
                                        <p:tav tm="0">
                                          <p:val>
                                            <p:strVal val="#ppt_x"/>
                                          </p:val>
                                        </p:tav>
                                        <p:tav tm="100000">
                                          <p:val>
                                            <p:strVal val="#ppt_x"/>
                                          </p:val>
                                        </p:tav>
                                      </p:tavLst>
                                    </p:anim>
                                    <p:anim calcmode="lin" valueType="num">
                                      <p:cBhvr additive="base">
                                        <p:cTn id="25" dur="500" fill="hold"/>
                                        <p:tgtEl>
                                          <p:spTgt spid="38917"/>
                                        </p:tgtEl>
                                        <p:attrNameLst>
                                          <p:attrName>ppt_y</p:attrName>
                                        </p:attrNameLst>
                                      </p:cBhvr>
                                      <p:tavLst>
                                        <p:tav tm="0">
                                          <p:val>
                                            <p:strVal val="0-#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38918"/>
                                        </p:tgtEl>
                                        <p:attrNameLst>
                                          <p:attrName>style.visibility</p:attrName>
                                        </p:attrNameLst>
                                      </p:cBhvr>
                                      <p:to>
                                        <p:strVal val="visible"/>
                                      </p:to>
                                    </p:set>
                                    <p:anim calcmode="lin" valueType="num">
                                      <p:cBhvr additive="base">
                                        <p:cTn id="28" dur="500" fill="hold"/>
                                        <p:tgtEl>
                                          <p:spTgt spid="38918"/>
                                        </p:tgtEl>
                                        <p:attrNameLst>
                                          <p:attrName>ppt_x</p:attrName>
                                        </p:attrNameLst>
                                      </p:cBhvr>
                                      <p:tavLst>
                                        <p:tav tm="0">
                                          <p:val>
                                            <p:strVal val="#ppt_x"/>
                                          </p:val>
                                        </p:tav>
                                        <p:tav tm="100000">
                                          <p:val>
                                            <p:strVal val="#ppt_x"/>
                                          </p:val>
                                        </p:tav>
                                      </p:tavLst>
                                    </p:anim>
                                    <p:anim calcmode="lin" valueType="num">
                                      <p:cBhvr additive="base">
                                        <p:cTn id="29" dur="500" fill="hold"/>
                                        <p:tgtEl>
                                          <p:spTgt spid="38918"/>
                                        </p:tgtEl>
                                        <p:attrNameLst>
                                          <p:attrName>ppt_y</p:attrName>
                                        </p:attrNameLst>
                                      </p:cBhvr>
                                      <p:tavLst>
                                        <p:tav tm="0">
                                          <p:val>
                                            <p:strVal val="1+#ppt_h/2"/>
                                          </p:val>
                                        </p:tav>
                                        <p:tav tm="100000">
                                          <p:val>
                                            <p:strVal val="#ppt_y"/>
                                          </p:val>
                                        </p:tav>
                                      </p:tavLst>
                                    </p:anim>
                                  </p:childTnLst>
                                </p:cTn>
                              </p:par>
                            </p:childTnLst>
                          </p:cTn>
                        </p:par>
                        <p:par>
                          <p:cTn id="30" fill="hold" nodeType="afterGroup">
                            <p:stCondLst>
                              <p:cond delay="1760"/>
                            </p:stCondLst>
                            <p:childTnLst>
                              <p:par>
                                <p:cTn id="31" presetID="31" presetClass="entr" presetSubtype="0" fill="hold" grpId="0" nodeType="afterEffect">
                                  <p:stCondLst>
                                    <p:cond delay="0"/>
                                  </p:stCondLst>
                                  <p:childTnLst>
                                    <p:set>
                                      <p:cBhvr>
                                        <p:cTn id="32" dur="1" fill="hold">
                                          <p:stCondLst>
                                            <p:cond delay="0"/>
                                          </p:stCondLst>
                                        </p:cTn>
                                        <p:tgtEl>
                                          <p:spTgt spid="38923"/>
                                        </p:tgtEl>
                                        <p:attrNameLst>
                                          <p:attrName>style.visibility</p:attrName>
                                        </p:attrNameLst>
                                      </p:cBhvr>
                                      <p:to>
                                        <p:strVal val="visible"/>
                                      </p:to>
                                    </p:set>
                                    <p:anim calcmode="lin" valueType="num">
                                      <p:cBhvr>
                                        <p:cTn id="33" dur="500" fill="hold"/>
                                        <p:tgtEl>
                                          <p:spTgt spid="38923"/>
                                        </p:tgtEl>
                                        <p:attrNameLst>
                                          <p:attrName>ppt_w</p:attrName>
                                        </p:attrNameLst>
                                      </p:cBhvr>
                                      <p:tavLst>
                                        <p:tav tm="0">
                                          <p:val>
                                            <p:fltVal val="0"/>
                                          </p:val>
                                        </p:tav>
                                        <p:tav tm="100000">
                                          <p:val>
                                            <p:strVal val="#ppt_w"/>
                                          </p:val>
                                        </p:tav>
                                      </p:tavLst>
                                    </p:anim>
                                    <p:anim calcmode="lin" valueType="num">
                                      <p:cBhvr>
                                        <p:cTn id="34" dur="500" fill="hold"/>
                                        <p:tgtEl>
                                          <p:spTgt spid="38923"/>
                                        </p:tgtEl>
                                        <p:attrNameLst>
                                          <p:attrName>ppt_h</p:attrName>
                                        </p:attrNameLst>
                                      </p:cBhvr>
                                      <p:tavLst>
                                        <p:tav tm="0">
                                          <p:val>
                                            <p:fltVal val="0"/>
                                          </p:val>
                                        </p:tav>
                                        <p:tav tm="100000">
                                          <p:val>
                                            <p:strVal val="#ppt_h"/>
                                          </p:val>
                                        </p:tav>
                                      </p:tavLst>
                                    </p:anim>
                                    <p:anim calcmode="lin" valueType="num">
                                      <p:cBhvr>
                                        <p:cTn id="35" dur="500" fill="hold"/>
                                        <p:tgtEl>
                                          <p:spTgt spid="38923"/>
                                        </p:tgtEl>
                                        <p:attrNameLst>
                                          <p:attrName>style.rotation</p:attrName>
                                        </p:attrNameLst>
                                      </p:cBhvr>
                                      <p:tavLst>
                                        <p:tav tm="0">
                                          <p:val>
                                            <p:fltVal val="90"/>
                                          </p:val>
                                        </p:tav>
                                        <p:tav tm="100000">
                                          <p:val>
                                            <p:fltVal val="0"/>
                                          </p:val>
                                        </p:tav>
                                      </p:tavLst>
                                    </p:anim>
                                    <p:animEffect transition="in" filter="fade">
                                      <p:cBhvr>
                                        <p:cTn id="36" dur="500"/>
                                        <p:tgtEl>
                                          <p:spTgt spid="38923"/>
                                        </p:tgtEl>
                                      </p:cBhvr>
                                    </p:animEffect>
                                  </p:childTnLst>
                                </p:cTn>
                              </p:par>
                              <p:par>
                                <p:cTn id="37" presetID="31" presetClass="entr" presetSubtype="0" fill="hold" grpId="0" nodeType="withEffect">
                                  <p:stCondLst>
                                    <p:cond delay="0"/>
                                  </p:stCondLst>
                                  <p:childTnLst>
                                    <p:set>
                                      <p:cBhvr>
                                        <p:cTn id="38" dur="1" fill="hold">
                                          <p:stCondLst>
                                            <p:cond delay="0"/>
                                          </p:stCondLst>
                                        </p:cTn>
                                        <p:tgtEl>
                                          <p:spTgt spid="38924"/>
                                        </p:tgtEl>
                                        <p:attrNameLst>
                                          <p:attrName>style.visibility</p:attrName>
                                        </p:attrNameLst>
                                      </p:cBhvr>
                                      <p:to>
                                        <p:strVal val="visible"/>
                                      </p:to>
                                    </p:set>
                                    <p:anim calcmode="lin" valueType="num">
                                      <p:cBhvr>
                                        <p:cTn id="39" dur="500" fill="hold"/>
                                        <p:tgtEl>
                                          <p:spTgt spid="38924"/>
                                        </p:tgtEl>
                                        <p:attrNameLst>
                                          <p:attrName>ppt_w</p:attrName>
                                        </p:attrNameLst>
                                      </p:cBhvr>
                                      <p:tavLst>
                                        <p:tav tm="0">
                                          <p:val>
                                            <p:fltVal val="0"/>
                                          </p:val>
                                        </p:tav>
                                        <p:tav tm="100000">
                                          <p:val>
                                            <p:strVal val="#ppt_w"/>
                                          </p:val>
                                        </p:tav>
                                      </p:tavLst>
                                    </p:anim>
                                    <p:anim calcmode="lin" valueType="num">
                                      <p:cBhvr>
                                        <p:cTn id="40" dur="500" fill="hold"/>
                                        <p:tgtEl>
                                          <p:spTgt spid="38924"/>
                                        </p:tgtEl>
                                        <p:attrNameLst>
                                          <p:attrName>ppt_h</p:attrName>
                                        </p:attrNameLst>
                                      </p:cBhvr>
                                      <p:tavLst>
                                        <p:tav tm="0">
                                          <p:val>
                                            <p:fltVal val="0"/>
                                          </p:val>
                                        </p:tav>
                                        <p:tav tm="100000">
                                          <p:val>
                                            <p:strVal val="#ppt_h"/>
                                          </p:val>
                                        </p:tav>
                                      </p:tavLst>
                                    </p:anim>
                                    <p:anim calcmode="lin" valueType="num">
                                      <p:cBhvr>
                                        <p:cTn id="41" dur="500" fill="hold"/>
                                        <p:tgtEl>
                                          <p:spTgt spid="38924"/>
                                        </p:tgtEl>
                                        <p:attrNameLst>
                                          <p:attrName>style.rotation</p:attrName>
                                        </p:attrNameLst>
                                      </p:cBhvr>
                                      <p:tavLst>
                                        <p:tav tm="0">
                                          <p:val>
                                            <p:fltVal val="90"/>
                                          </p:val>
                                        </p:tav>
                                        <p:tav tm="100000">
                                          <p:val>
                                            <p:fltVal val="0"/>
                                          </p:val>
                                        </p:tav>
                                      </p:tavLst>
                                    </p:anim>
                                    <p:animEffect transition="in" filter="fade">
                                      <p:cBhvr>
                                        <p:cTn id="42" dur="500"/>
                                        <p:tgtEl>
                                          <p:spTgt spid="38924"/>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38925"/>
                                        </p:tgtEl>
                                        <p:attrNameLst>
                                          <p:attrName>style.visibility</p:attrName>
                                        </p:attrNameLst>
                                      </p:cBhvr>
                                      <p:to>
                                        <p:strVal val="visible"/>
                                      </p:to>
                                    </p:set>
                                    <p:anim calcmode="lin" valueType="num">
                                      <p:cBhvr>
                                        <p:cTn id="45" dur="500" fill="hold"/>
                                        <p:tgtEl>
                                          <p:spTgt spid="38925"/>
                                        </p:tgtEl>
                                        <p:attrNameLst>
                                          <p:attrName>ppt_w</p:attrName>
                                        </p:attrNameLst>
                                      </p:cBhvr>
                                      <p:tavLst>
                                        <p:tav tm="0">
                                          <p:val>
                                            <p:fltVal val="0"/>
                                          </p:val>
                                        </p:tav>
                                        <p:tav tm="100000">
                                          <p:val>
                                            <p:strVal val="#ppt_w"/>
                                          </p:val>
                                        </p:tav>
                                      </p:tavLst>
                                    </p:anim>
                                    <p:anim calcmode="lin" valueType="num">
                                      <p:cBhvr>
                                        <p:cTn id="46" dur="500" fill="hold"/>
                                        <p:tgtEl>
                                          <p:spTgt spid="38925"/>
                                        </p:tgtEl>
                                        <p:attrNameLst>
                                          <p:attrName>ppt_h</p:attrName>
                                        </p:attrNameLst>
                                      </p:cBhvr>
                                      <p:tavLst>
                                        <p:tav tm="0">
                                          <p:val>
                                            <p:fltVal val="0"/>
                                          </p:val>
                                        </p:tav>
                                        <p:tav tm="100000">
                                          <p:val>
                                            <p:strVal val="#ppt_h"/>
                                          </p:val>
                                        </p:tav>
                                      </p:tavLst>
                                    </p:anim>
                                    <p:anim calcmode="lin" valueType="num">
                                      <p:cBhvr>
                                        <p:cTn id="47" dur="500" fill="hold"/>
                                        <p:tgtEl>
                                          <p:spTgt spid="38925"/>
                                        </p:tgtEl>
                                        <p:attrNameLst>
                                          <p:attrName>style.rotation</p:attrName>
                                        </p:attrNameLst>
                                      </p:cBhvr>
                                      <p:tavLst>
                                        <p:tav tm="0">
                                          <p:val>
                                            <p:fltVal val="90"/>
                                          </p:val>
                                        </p:tav>
                                        <p:tav tm="100000">
                                          <p:val>
                                            <p:fltVal val="0"/>
                                          </p:val>
                                        </p:tav>
                                      </p:tavLst>
                                    </p:anim>
                                    <p:animEffect transition="in" filter="fade">
                                      <p:cBhvr>
                                        <p:cTn id="48" dur="500"/>
                                        <p:tgtEl>
                                          <p:spTgt spid="38925"/>
                                        </p:tgtEl>
                                      </p:cBhvr>
                                    </p:animEffect>
                                  </p:childTnLst>
                                </p:cTn>
                              </p:par>
                              <p:par>
                                <p:cTn id="49" presetID="31" presetClass="entr" presetSubtype="0" fill="hold" grpId="0" nodeType="withEffect">
                                  <p:stCondLst>
                                    <p:cond delay="0"/>
                                  </p:stCondLst>
                                  <p:childTnLst>
                                    <p:set>
                                      <p:cBhvr>
                                        <p:cTn id="50" dur="1" fill="hold">
                                          <p:stCondLst>
                                            <p:cond delay="0"/>
                                          </p:stCondLst>
                                        </p:cTn>
                                        <p:tgtEl>
                                          <p:spTgt spid="38926"/>
                                        </p:tgtEl>
                                        <p:attrNameLst>
                                          <p:attrName>style.visibility</p:attrName>
                                        </p:attrNameLst>
                                      </p:cBhvr>
                                      <p:to>
                                        <p:strVal val="visible"/>
                                      </p:to>
                                    </p:set>
                                    <p:anim calcmode="lin" valueType="num">
                                      <p:cBhvr>
                                        <p:cTn id="51" dur="500" fill="hold"/>
                                        <p:tgtEl>
                                          <p:spTgt spid="38926"/>
                                        </p:tgtEl>
                                        <p:attrNameLst>
                                          <p:attrName>ppt_w</p:attrName>
                                        </p:attrNameLst>
                                      </p:cBhvr>
                                      <p:tavLst>
                                        <p:tav tm="0">
                                          <p:val>
                                            <p:fltVal val="0"/>
                                          </p:val>
                                        </p:tav>
                                        <p:tav tm="100000">
                                          <p:val>
                                            <p:strVal val="#ppt_w"/>
                                          </p:val>
                                        </p:tav>
                                      </p:tavLst>
                                    </p:anim>
                                    <p:anim calcmode="lin" valueType="num">
                                      <p:cBhvr>
                                        <p:cTn id="52" dur="500" fill="hold"/>
                                        <p:tgtEl>
                                          <p:spTgt spid="38926"/>
                                        </p:tgtEl>
                                        <p:attrNameLst>
                                          <p:attrName>ppt_h</p:attrName>
                                        </p:attrNameLst>
                                      </p:cBhvr>
                                      <p:tavLst>
                                        <p:tav tm="0">
                                          <p:val>
                                            <p:fltVal val="0"/>
                                          </p:val>
                                        </p:tav>
                                        <p:tav tm="100000">
                                          <p:val>
                                            <p:strVal val="#ppt_h"/>
                                          </p:val>
                                        </p:tav>
                                      </p:tavLst>
                                    </p:anim>
                                    <p:anim calcmode="lin" valueType="num">
                                      <p:cBhvr>
                                        <p:cTn id="53" dur="500" fill="hold"/>
                                        <p:tgtEl>
                                          <p:spTgt spid="38926"/>
                                        </p:tgtEl>
                                        <p:attrNameLst>
                                          <p:attrName>style.rotation</p:attrName>
                                        </p:attrNameLst>
                                      </p:cBhvr>
                                      <p:tavLst>
                                        <p:tav tm="0">
                                          <p:val>
                                            <p:fltVal val="90"/>
                                          </p:val>
                                        </p:tav>
                                        <p:tav tm="100000">
                                          <p:val>
                                            <p:fltVal val="0"/>
                                          </p:val>
                                        </p:tav>
                                      </p:tavLst>
                                    </p:anim>
                                    <p:animEffect transition="in" filter="fade">
                                      <p:cBhvr>
                                        <p:cTn id="54" dur="500"/>
                                        <p:tgtEl>
                                          <p:spTgt spid="38926"/>
                                        </p:tgtEl>
                                      </p:cBhvr>
                                    </p:animEffect>
                                  </p:childTnLst>
                                </p:cTn>
                              </p:par>
                              <p:par>
                                <p:cTn id="55" presetID="31" presetClass="entr" presetSubtype="0" fill="hold" grpId="0" nodeType="withEffect">
                                  <p:stCondLst>
                                    <p:cond delay="0"/>
                                  </p:stCondLst>
                                  <p:childTnLst>
                                    <p:set>
                                      <p:cBhvr>
                                        <p:cTn id="56" dur="1" fill="hold">
                                          <p:stCondLst>
                                            <p:cond delay="0"/>
                                          </p:stCondLst>
                                        </p:cTn>
                                        <p:tgtEl>
                                          <p:spTgt spid="38929"/>
                                        </p:tgtEl>
                                        <p:attrNameLst>
                                          <p:attrName>style.visibility</p:attrName>
                                        </p:attrNameLst>
                                      </p:cBhvr>
                                      <p:to>
                                        <p:strVal val="visible"/>
                                      </p:to>
                                    </p:set>
                                    <p:anim calcmode="lin" valueType="num">
                                      <p:cBhvr>
                                        <p:cTn id="57" dur="500" fill="hold"/>
                                        <p:tgtEl>
                                          <p:spTgt spid="38929"/>
                                        </p:tgtEl>
                                        <p:attrNameLst>
                                          <p:attrName>ppt_w</p:attrName>
                                        </p:attrNameLst>
                                      </p:cBhvr>
                                      <p:tavLst>
                                        <p:tav tm="0">
                                          <p:val>
                                            <p:fltVal val="0"/>
                                          </p:val>
                                        </p:tav>
                                        <p:tav tm="100000">
                                          <p:val>
                                            <p:strVal val="#ppt_w"/>
                                          </p:val>
                                        </p:tav>
                                      </p:tavLst>
                                    </p:anim>
                                    <p:anim calcmode="lin" valueType="num">
                                      <p:cBhvr>
                                        <p:cTn id="58" dur="500" fill="hold"/>
                                        <p:tgtEl>
                                          <p:spTgt spid="38929"/>
                                        </p:tgtEl>
                                        <p:attrNameLst>
                                          <p:attrName>ppt_h</p:attrName>
                                        </p:attrNameLst>
                                      </p:cBhvr>
                                      <p:tavLst>
                                        <p:tav tm="0">
                                          <p:val>
                                            <p:fltVal val="0"/>
                                          </p:val>
                                        </p:tav>
                                        <p:tav tm="100000">
                                          <p:val>
                                            <p:strVal val="#ppt_h"/>
                                          </p:val>
                                        </p:tav>
                                      </p:tavLst>
                                    </p:anim>
                                    <p:anim calcmode="lin" valueType="num">
                                      <p:cBhvr>
                                        <p:cTn id="59" dur="500" fill="hold"/>
                                        <p:tgtEl>
                                          <p:spTgt spid="38929"/>
                                        </p:tgtEl>
                                        <p:attrNameLst>
                                          <p:attrName>style.rotation</p:attrName>
                                        </p:attrNameLst>
                                      </p:cBhvr>
                                      <p:tavLst>
                                        <p:tav tm="0">
                                          <p:val>
                                            <p:fltVal val="90"/>
                                          </p:val>
                                        </p:tav>
                                        <p:tav tm="100000">
                                          <p:val>
                                            <p:fltVal val="0"/>
                                          </p:val>
                                        </p:tav>
                                      </p:tavLst>
                                    </p:anim>
                                    <p:animEffect transition="in" filter="fade">
                                      <p:cBhvr>
                                        <p:cTn id="60" dur="500"/>
                                        <p:tgtEl>
                                          <p:spTgt spid="38929"/>
                                        </p:tgtEl>
                                      </p:cBhvr>
                                    </p:animEffect>
                                  </p:childTnLst>
                                </p:cTn>
                              </p:par>
                              <p:par>
                                <p:cTn id="61" presetID="31" presetClass="entr" presetSubtype="0" fill="hold" grpId="0" nodeType="withEffect">
                                  <p:stCondLst>
                                    <p:cond delay="0"/>
                                  </p:stCondLst>
                                  <p:childTnLst>
                                    <p:set>
                                      <p:cBhvr>
                                        <p:cTn id="62" dur="1" fill="hold">
                                          <p:stCondLst>
                                            <p:cond delay="0"/>
                                          </p:stCondLst>
                                        </p:cTn>
                                        <p:tgtEl>
                                          <p:spTgt spid="38930"/>
                                        </p:tgtEl>
                                        <p:attrNameLst>
                                          <p:attrName>style.visibility</p:attrName>
                                        </p:attrNameLst>
                                      </p:cBhvr>
                                      <p:to>
                                        <p:strVal val="visible"/>
                                      </p:to>
                                    </p:set>
                                    <p:anim calcmode="lin" valueType="num">
                                      <p:cBhvr>
                                        <p:cTn id="63" dur="500" fill="hold"/>
                                        <p:tgtEl>
                                          <p:spTgt spid="38930"/>
                                        </p:tgtEl>
                                        <p:attrNameLst>
                                          <p:attrName>ppt_w</p:attrName>
                                        </p:attrNameLst>
                                      </p:cBhvr>
                                      <p:tavLst>
                                        <p:tav tm="0">
                                          <p:val>
                                            <p:fltVal val="0"/>
                                          </p:val>
                                        </p:tav>
                                        <p:tav tm="100000">
                                          <p:val>
                                            <p:strVal val="#ppt_w"/>
                                          </p:val>
                                        </p:tav>
                                      </p:tavLst>
                                    </p:anim>
                                    <p:anim calcmode="lin" valueType="num">
                                      <p:cBhvr>
                                        <p:cTn id="64" dur="500" fill="hold"/>
                                        <p:tgtEl>
                                          <p:spTgt spid="38930"/>
                                        </p:tgtEl>
                                        <p:attrNameLst>
                                          <p:attrName>ppt_h</p:attrName>
                                        </p:attrNameLst>
                                      </p:cBhvr>
                                      <p:tavLst>
                                        <p:tav tm="0">
                                          <p:val>
                                            <p:fltVal val="0"/>
                                          </p:val>
                                        </p:tav>
                                        <p:tav tm="100000">
                                          <p:val>
                                            <p:strVal val="#ppt_h"/>
                                          </p:val>
                                        </p:tav>
                                      </p:tavLst>
                                    </p:anim>
                                    <p:anim calcmode="lin" valueType="num">
                                      <p:cBhvr>
                                        <p:cTn id="65" dur="500" fill="hold"/>
                                        <p:tgtEl>
                                          <p:spTgt spid="38930"/>
                                        </p:tgtEl>
                                        <p:attrNameLst>
                                          <p:attrName>style.rotation</p:attrName>
                                        </p:attrNameLst>
                                      </p:cBhvr>
                                      <p:tavLst>
                                        <p:tav tm="0">
                                          <p:val>
                                            <p:fltVal val="90"/>
                                          </p:val>
                                        </p:tav>
                                        <p:tav tm="100000">
                                          <p:val>
                                            <p:fltVal val="0"/>
                                          </p:val>
                                        </p:tav>
                                      </p:tavLst>
                                    </p:anim>
                                    <p:animEffect transition="in" filter="fade">
                                      <p:cBhvr>
                                        <p:cTn id="66" dur="500"/>
                                        <p:tgtEl>
                                          <p:spTgt spid="38930"/>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38927"/>
                                        </p:tgtEl>
                                        <p:attrNameLst>
                                          <p:attrName>style.visibility</p:attrName>
                                        </p:attrNameLst>
                                      </p:cBhvr>
                                      <p:to>
                                        <p:strVal val="visible"/>
                                      </p:to>
                                    </p:set>
                                    <p:anim calcmode="lin" valueType="num">
                                      <p:cBhvr>
                                        <p:cTn id="69" dur="500" fill="hold"/>
                                        <p:tgtEl>
                                          <p:spTgt spid="38927"/>
                                        </p:tgtEl>
                                        <p:attrNameLst>
                                          <p:attrName>ppt_w</p:attrName>
                                        </p:attrNameLst>
                                      </p:cBhvr>
                                      <p:tavLst>
                                        <p:tav tm="0">
                                          <p:val>
                                            <p:fltVal val="0"/>
                                          </p:val>
                                        </p:tav>
                                        <p:tav tm="100000">
                                          <p:val>
                                            <p:strVal val="#ppt_w"/>
                                          </p:val>
                                        </p:tav>
                                      </p:tavLst>
                                    </p:anim>
                                    <p:anim calcmode="lin" valueType="num">
                                      <p:cBhvr>
                                        <p:cTn id="70" dur="500" fill="hold"/>
                                        <p:tgtEl>
                                          <p:spTgt spid="38927"/>
                                        </p:tgtEl>
                                        <p:attrNameLst>
                                          <p:attrName>ppt_h</p:attrName>
                                        </p:attrNameLst>
                                      </p:cBhvr>
                                      <p:tavLst>
                                        <p:tav tm="0">
                                          <p:val>
                                            <p:fltVal val="0"/>
                                          </p:val>
                                        </p:tav>
                                        <p:tav tm="100000">
                                          <p:val>
                                            <p:strVal val="#ppt_h"/>
                                          </p:val>
                                        </p:tav>
                                      </p:tavLst>
                                    </p:anim>
                                    <p:anim calcmode="lin" valueType="num">
                                      <p:cBhvr>
                                        <p:cTn id="71" dur="500" fill="hold"/>
                                        <p:tgtEl>
                                          <p:spTgt spid="38927"/>
                                        </p:tgtEl>
                                        <p:attrNameLst>
                                          <p:attrName>style.rotation</p:attrName>
                                        </p:attrNameLst>
                                      </p:cBhvr>
                                      <p:tavLst>
                                        <p:tav tm="0">
                                          <p:val>
                                            <p:fltVal val="90"/>
                                          </p:val>
                                        </p:tav>
                                        <p:tav tm="100000">
                                          <p:val>
                                            <p:fltVal val="0"/>
                                          </p:val>
                                        </p:tav>
                                      </p:tavLst>
                                    </p:anim>
                                    <p:animEffect transition="in" filter="fade">
                                      <p:cBhvr>
                                        <p:cTn id="72" dur="500"/>
                                        <p:tgtEl>
                                          <p:spTgt spid="38927"/>
                                        </p:tgtEl>
                                      </p:cBhvr>
                                    </p:animEffect>
                                  </p:childTnLst>
                                </p:cTn>
                              </p:par>
                              <p:par>
                                <p:cTn id="73" presetID="31" presetClass="entr" presetSubtype="0" fill="hold" grpId="0" nodeType="withEffect">
                                  <p:stCondLst>
                                    <p:cond delay="0"/>
                                  </p:stCondLst>
                                  <p:childTnLst>
                                    <p:set>
                                      <p:cBhvr>
                                        <p:cTn id="74" dur="1" fill="hold">
                                          <p:stCondLst>
                                            <p:cond delay="0"/>
                                          </p:stCondLst>
                                        </p:cTn>
                                        <p:tgtEl>
                                          <p:spTgt spid="38928"/>
                                        </p:tgtEl>
                                        <p:attrNameLst>
                                          <p:attrName>style.visibility</p:attrName>
                                        </p:attrNameLst>
                                      </p:cBhvr>
                                      <p:to>
                                        <p:strVal val="visible"/>
                                      </p:to>
                                    </p:set>
                                    <p:anim calcmode="lin" valueType="num">
                                      <p:cBhvr>
                                        <p:cTn id="75" dur="500" fill="hold"/>
                                        <p:tgtEl>
                                          <p:spTgt spid="38928"/>
                                        </p:tgtEl>
                                        <p:attrNameLst>
                                          <p:attrName>ppt_w</p:attrName>
                                        </p:attrNameLst>
                                      </p:cBhvr>
                                      <p:tavLst>
                                        <p:tav tm="0">
                                          <p:val>
                                            <p:fltVal val="0"/>
                                          </p:val>
                                        </p:tav>
                                        <p:tav tm="100000">
                                          <p:val>
                                            <p:strVal val="#ppt_w"/>
                                          </p:val>
                                        </p:tav>
                                      </p:tavLst>
                                    </p:anim>
                                    <p:anim calcmode="lin" valueType="num">
                                      <p:cBhvr>
                                        <p:cTn id="76" dur="500" fill="hold"/>
                                        <p:tgtEl>
                                          <p:spTgt spid="38928"/>
                                        </p:tgtEl>
                                        <p:attrNameLst>
                                          <p:attrName>ppt_h</p:attrName>
                                        </p:attrNameLst>
                                      </p:cBhvr>
                                      <p:tavLst>
                                        <p:tav tm="0">
                                          <p:val>
                                            <p:fltVal val="0"/>
                                          </p:val>
                                        </p:tav>
                                        <p:tav tm="100000">
                                          <p:val>
                                            <p:strVal val="#ppt_h"/>
                                          </p:val>
                                        </p:tav>
                                      </p:tavLst>
                                    </p:anim>
                                    <p:anim calcmode="lin" valueType="num">
                                      <p:cBhvr>
                                        <p:cTn id="77" dur="500" fill="hold"/>
                                        <p:tgtEl>
                                          <p:spTgt spid="38928"/>
                                        </p:tgtEl>
                                        <p:attrNameLst>
                                          <p:attrName>style.rotation</p:attrName>
                                        </p:attrNameLst>
                                      </p:cBhvr>
                                      <p:tavLst>
                                        <p:tav tm="0">
                                          <p:val>
                                            <p:fltVal val="90"/>
                                          </p:val>
                                        </p:tav>
                                        <p:tav tm="100000">
                                          <p:val>
                                            <p:fltVal val="0"/>
                                          </p:val>
                                        </p:tav>
                                      </p:tavLst>
                                    </p:anim>
                                    <p:animEffect transition="in" filter="fade">
                                      <p:cBhvr>
                                        <p:cTn id="78" dur="500"/>
                                        <p:tgtEl>
                                          <p:spTgt spid="38928"/>
                                        </p:tgtEl>
                                      </p:cBhvr>
                                    </p:animEffect>
                                  </p:childTnLst>
                                </p:cTn>
                              </p:par>
                            </p:childTnLst>
                          </p:cTn>
                        </p:par>
                        <p:par>
                          <p:cTn id="79" fill="hold" nodeType="afterGroup">
                            <p:stCondLst>
                              <p:cond delay="2260"/>
                            </p:stCondLst>
                            <p:childTnLst>
                              <p:par>
                                <p:cTn id="80" presetID="22" presetClass="entr" presetSubtype="8" fill="hold" nodeType="afterEffect">
                                  <p:stCondLst>
                                    <p:cond delay="0"/>
                                  </p:stCondLst>
                                  <p:childTnLst>
                                    <p:set>
                                      <p:cBhvr>
                                        <p:cTn id="81" dur="1" fill="hold">
                                          <p:stCondLst>
                                            <p:cond delay="0"/>
                                          </p:stCondLst>
                                        </p:cTn>
                                        <p:tgtEl>
                                          <p:spTgt spid="38920"/>
                                        </p:tgtEl>
                                        <p:attrNameLst>
                                          <p:attrName>style.visibility</p:attrName>
                                        </p:attrNameLst>
                                      </p:cBhvr>
                                      <p:to>
                                        <p:strVal val="visible"/>
                                      </p:to>
                                    </p:set>
                                    <p:animEffect transition="in" filter="wipe(left)">
                                      <p:cBhvr>
                                        <p:cTn id="82" dur="500"/>
                                        <p:tgtEl>
                                          <p:spTgt spid="38920"/>
                                        </p:tgtEl>
                                      </p:cBhvr>
                                    </p:animEffect>
                                  </p:childTnLst>
                                </p:cTn>
                              </p:par>
                              <p:par>
                                <p:cTn id="83" presetID="22" presetClass="entr" presetSubtype="8" fill="hold" nodeType="withEffect">
                                  <p:stCondLst>
                                    <p:cond delay="0"/>
                                  </p:stCondLst>
                                  <p:childTnLst>
                                    <p:set>
                                      <p:cBhvr>
                                        <p:cTn id="84" dur="1" fill="hold">
                                          <p:stCondLst>
                                            <p:cond delay="0"/>
                                          </p:stCondLst>
                                        </p:cTn>
                                        <p:tgtEl>
                                          <p:spTgt spid="38921"/>
                                        </p:tgtEl>
                                        <p:attrNameLst>
                                          <p:attrName>style.visibility</p:attrName>
                                        </p:attrNameLst>
                                      </p:cBhvr>
                                      <p:to>
                                        <p:strVal val="visible"/>
                                      </p:to>
                                    </p:set>
                                    <p:animEffect transition="in" filter="wipe(left)">
                                      <p:cBhvr>
                                        <p:cTn id="85" dur="500"/>
                                        <p:tgtEl>
                                          <p:spTgt spid="38921"/>
                                        </p:tgtEl>
                                      </p:cBhvr>
                                    </p:animEffect>
                                  </p:childTnLst>
                                </p:cTn>
                              </p:par>
                              <p:par>
                                <p:cTn id="86" presetID="22" presetClass="entr" presetSubtype="8" fill="hold" nodeType="withEffect">
                                  <p:stCondLst>
                                    <p:cond delay="0"/>
                                  </p:stCondLst>
                                  <p:childTnLst>
                                    <p:set>
                                      <p:cBhvr>
                                        <p:cTn id="87" dur="1" fill="hold">
                                          <p:stCondLst>
                                            <p:cond delay="0"/>
                                          </p:stCondLst>
                                        </p:cTn>
                                        <p:tgtEl>
                                          <p:spTgt spid="38922"/>
                                        </p:tgtEl>
                                        <p:attrNameLst>
                                          <p:attrName>style.visibility</p:attrName>
                                        </p:attrNameLst>
                                      </p:cBhvr>
                                      <p:to>
                                        <p:strVal val="visible"/>
                                      </p:to>
                                    </p:set>
                                    <p:animEffect transition="in" filter="wipe(left)">
                                      <p:cBhvr>
                                        <p:cTn id="88" dur="500"/>
                                        <p:tgtEl>
                                          <p:spTgt spid="38922"/>
                                        </p:tgtEl>
                                      </p:cBhvr>
                                    </p:animEffect>
                                  </p:childTnLst>
                                </p:cTn>
                              </p:par>
                            </p:childTnLst>
                          </p:cTn>
                        </p:par>
                        <p:par>
                          <p:cTn id="89" fill="hold" nodeType="afterGroup">
                            <p:stCondLst>
                              <p:cond delay="2760"/>
                            </p:stCondLst>
                            <p:childTnLst>
                              <p:par>
                                <p:cTn id="90" presetID="22" presetClass="entr" presetSubtype="8" fill="hold" grpId="0" nodeType="afterEffect">
                                  <p:stCondLst>
                                    <p:cond delay="0"/>
                                  </p:stCondLst>
                                  <p:childTnLst>
                                    <p:set>
                                      <p:cBhvr>
                                        <p:cTn id="91" dur="1" fill="hold">
                                          <p:stCondLst>
                                            <p:cond delay="0"/>
                                          </p:stCondLst>
                                        </p:cTn>
                                        <p:tgtEl>
                                          <p:spTgt spid="38931"/>
                                        </p:tgtEl>
                                        <p:attrNameLst>
                                          <p:attrName>style.visibility</p:attrName>
                                        </p:attrNameLst>
                                      </p:cBhvr>
                                      <p:to>
                                        <p:strVal val="visible"/>
                                      </p:to>
                                    </p:set>
                                    <p:animEffect transition="in" filter="wipe(left)">
                                      <p:cBhvr>
                                        <p:cTn id="92" dur="500"/>
                                        <p:tgtEl>
                                          <p:spTgt spid="38931"/>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38932"/>
                                        </p:tgtEl>
                                        <p:attrNameLst>
                                          <p:attrName>style.visibility</p:attrName>
                                        </p:attrNameLst>
                                      </p:cBhvr>
                                      <p:to>
                                        <p:strVal val="visible"/>
                                      </p:to>
                                    </p:set>
                                    <p:animEffect transition="in" filter="wipe(left)">
                                      <p:cBhvr>
                                        <p:cTn id="95" dur="500"/>
                                        <p:tgtEl>
                                          <p:spTgt spid="38932"/>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38934"/>
                                        </p:tgtEl>
                                        <p:attrNameLst>
                                          <p:attrName>style.visibility</p:attrName>
                                        </p:attrNameLst>
                                      </p:cBhvr>
                                      <p:to>
                                        <p:strVal val="visible"/>
                                      </p:to>
                                    </p:set>
                                    <p:animEffect transition="in" filter="wipe(left)">
                                      <p:cBhvr>
                                        <p:cTn id="98" dur="500"/>
                                        <p:tgtEl>
                                          <p:spTgt spid="38934"/>
                                        </p:tgtEl>
                                      </p:cBhvr>
                                    </p:animEffect>
                                  </p:childTnLst>
                                </p:cTn>
                              </p:par>
                              <p:par>
                                <p:cTn id="99" presetID="22" presetClass="entr" presetSubtype="2" fill="hold" grpId="0" nodeType="withEffect">
                                  <p:stCondLst>
                                    <p:cond delay="0"/>
                                  </p:stCondLst>
                                  <p:childTnLst>
                                    <p:set>
                                      <p:cBhvr>
                                        <p:cTn id="100" dur="1" fill="hold">
                                          <p:stCondLst>
                                            <p:cond delay="0"/>
                                          </p:stCondLst>
                                        </p:cTn>
                                        <p:tgtEl>
                                          <p:spTgt spid="38933"/>
                                        </p:tgtEl>
                                        <p:attrNameLst>
                                          <p:attrName>style.visibility</p:attrName>
                                        </p:attrNameLst>
                                      </p:cBhvr>
                                      <p:to>
                                        <p:strVal val="visible"/>
                                      </p:to>
                                    </p:set>
                                    <p:animEffect transition="in" filter="wipe(right)">
                                      <p:cBhvr>
                                        <p:cTn id="101" dur="500"/>
                                        <p:tgtEl>
                                          <p:spTgt spid="389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4" grpId="0"/>
      <p:bldP spid="38923" grpId="0"/>
      <p:bldP spid="38924" grpId="0"/>
      <p:bldP spid="38925" grpId="0"/>
      <p:bldP spid="38926" grpId="0"/>
      <p:bldP spid="38927" grpId="0"/>
      <p:bldP spid="38928" grpId="0"/>
      <p:bldP spid="38929" grpId="0"/>
      <p:bldP spid="38930" grpId="0"/>
      <p:bldP spid="38931" grpId="0"/>
      <p:bldP spid="38932" grpId="0"/>
      <p:bldP spid="38933" grpId="0"/>
      <p:bldP spid="3893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Box 54"/>
          <p:cNvSpPr txBox="1">
            <a:spLocks noChangeArrowheads="1"/>
          </p:cNvSpPr>
          <p:nvPr/>
        </p:nvSpPr>
        <p:spPr bwMode="auto">
          <a:xfrm>
            <a:off x="1330325" y="44450"/>
            <a:ext cx="50419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800">
                <a:solidFill>
                  <a:srgbClr val="FFFFFF"/>
                </a:solidFill>
                <a:latin typeface="微软雅黑" pitchFamily="34" charset="-122"/>
              </a:rPr>
              <a:t>1.2</a:t>
            </a:r>
            <a:r>
              <a:rPr lang="zh-CN" altLang="en-US" sz="2800">
                <a:solidFill>
                  <a:srgbClr val="FFFFFF"/>
                </a:solidFill>
                <a:latin typeface="微软雅黑" pitchFamily="34" charset="-122"/>
              </a:rPr>
              <a:t>请输入您的标题</a:t>
            </a:r>
          </a:p>
        </p:txBody>
      </p:sp>
      <p:sp>
        <p:nvSpPr>
          <p:cNvPr id="2" name="TextBox 55"/>
          <p:cNvSpPr txBox="1">
            <a:spLocks noChangeArrowheads="1"/>
          </p:cNvSpPr>
          <p:nvPr/>
        </p:nvSpPr>
        <p:spPr bwMode="auto">
          <a:xfrm>
            <a:off x="139700" y="106363"/>
            <a:ext cx="10652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altLang="zh-CN" sz="2000">
                <a:solidFill>
                  <a:srgbClr val="FFFFFF"/>
                </a:solidFill>
                <a:ea typeface="宋体" pitchFamily="2" charset="-122"/>
              </a:rPr>
              <a:t>Part</a:t>
            </a:r>
            <a:r>
              <a:rPr lang="en-US" altLang="zh-CN">
                <a:solidFill>
                  <a:srgbClr val="FFFFFF"/>
                </a:solidFill>
                <a:ea typeface="宋体" pitchFamily="2" charset="-122"/>
              </a:rPr>
              <a:t> 1</a:t>
            </a:r>
            <a:endParaRPr lang="zh-CN" altLang="en-US">
              <a:solidFill>
                <a:srgbClr val="FFFFFF"/>
              </a:solidFill>
              <a:ea typeface="宋体" pitchFamily="2" charset="-122"/>
            </a:endParaRPr>
          </a:p>
        </p:txBody>
      </p:sp>
      <p:sp>
        <p:nvSpPr>
          <p:cNvPr id="39940" name="Oval 6"/>
          <p:cNvSpPr>
            <a:spLocks noChangeArrowheads="1"/>
          </p:cNvSpPr>
          <p:nvPr/>
        </p:nvSpPr>
        <p:spPr bwMode="auto">
          <a:xfrm>
            <a:off x="1382713" y="1203325"/>
            <a:ext cx="5026025" cy="5027613"/>
          </a:xfrm>
          <a:prstGeom prst="ellipse">
            <a:avLst/>
          </a:prstGeom>
          <a:noFill/>
          <a:ln w="9">
            <a:solidFill>
              <a:srgbClr val="969696"/>
            </a:solidFill>
            <a:prstDash val="dash"/>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accent1"/>
              </a:solidFill>
              <a:ea typeface="宋体" pitchFamily="2" charset="-122"/>
            </a:endParaRPr>
          </a:p>
        </p:txBody>
      </p:sp>
      <p:sp>
        <p:nvSpPr>
          <p:cNvPr id="39941" name="Oval 10"/>
          <p:cNvSpPr>
            <a:spLocks noChangeArrowheads="1"/>
          </p:cNvSpPr>
          <p:nvPr/>
        </p:nvSpPr>
        <p:spPr bwMode="auto">
          <a:xfrm>
            <a:off x="5149850" y="1431925"/>
            <a:ext cx="585788" cy="585788"/>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a:r>
              <a:rPr lang="en-US" altLang="zh-CN" sz="2400" b="1">
                <a:solidFill>
                  <a:schemeClr val="accent2"/>
                </a:solidFill>
                <a:latin typeface="微软雅黑" pitchFamily="34" charset="-122"/>
              </a:rPr>
              <a:t>1</a:t>
            </a:r>
            <a:endParaRPr lang="zh-CN" altLang="en-US" sz="2400" b="1">
              <a:solidFill>
                <a:schemeClr val="accent2"/>
              </a:solidFill>
              <a:latin typeface="微软雅黑" pitchFamily="34" charset="-122"/>
            </a:endParaRPr>
          </a:p>
        </p:txBody>
      </p:sp>
      <p:sp>
        <p:nvSpPr>
          <p:cNvPr id="39942" name="Oval 11"/>
          <p:cNvSpPr>
            <a:spLocks noChangeArrowheads="1"/>
          </p:cNvSpPr>
          <p:nvPr/>
        </p:nvSpPr>
        <p:spPr bwMode="auto">
          <a:xfrm>
            <a:off x="5149850" y="5416550"/>
            <a:ext cx="585788" cy="585788"/>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a:r>
              <a:rPr lang="en-US" altLang="zh-CN" sz="2400" b="1">
                <a:solidFill>
                  <a:schemeClr val="accent2"/>
                </a:solidFill>
                <a:latin typeface="微软雅黑" pitchFamily="34" charset="-122"/>
              </a:rPr>
              <a:t>5</a:t>
            </a:r>
            <a:endParaRPr lang="zh-CN" altLang="en-US" sz="2400" b="1">
              <a:solidFill>
                <a:schemeClr val="accent2"/>
              </a:solidFill>
              <a:latin typeface="微软雅黑" pitchFamily="34" charset="-122"/>
            </a:endParaRPr>
          </a:p>
        </p:txBody>
      </p:sp>
      <p:sp>
        <p:nvSpPr>
          <p:cNvPr id="39943" name="Oval 12"/>
          <p:cNvSpPr>
            <a:spLocks noChangeArrowheads="1"/>
          </p:cNvSpPr>
          <p:nvPr/>
        </p:nvSpPr>
        <p:spPr bwMode="auto">
          <a:xfrm>
            <a:off x="5854700" y="4491038"/>
            <a:ext cx="587375" cy="585787"/>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a:r>
              <a:rPr lang="en-US" altLang="zh-CN" sz="2400" b="1">
                <a:solidFill>
                  <a:schemeClr val="accent2"/>
                </a:solidFill>
                <a:latin typeface="微软雅黑" pitchFamily="34" charset="-122"/>
              </a:rPr>
              <a:t>4</a:t>
            </a:r>
            <a:endParaRPr lang="zh-CN" altLang="en-US" sz="2400" b="1">
              <a:solidFill>
                <a:schemeClr val="accent2"/>
              </a:solidFill>
              <a:latin typeface="微软雅黑" pitchFamily="34" charset="-122"/>
            </a:endParaRPr>
          </a:p>
        </p:txBody>
      </p:sp>
      <p:sp>
        <p:nvSpPr>
          <p:cNvPr id="39944" name="Oval 13"/>
          <p:cNvSpPr>
            <a:spLocks noChangeArrowheads="1"/>
          </p:cNvSpPr>
          <p:nvPr/>
        </p:nvSpPr>
        <p:spPr bwMode="auto">
          <a:xfrm>
            <a:off x="5854700" y="2357438"/>
            <a:ext cx="587375" cy="585787"/>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a:r>
              <a:rPr lang="en-US" altLang="zh-CN" sz="2400" b="1">
                <a:solidFill>
                  <a:schemeClr val="accent2"/>
                </a:solidFill>
                <a:latin typeface="微软雅黑" pitchFamily="34" charset="-122"/>
              </a:rPr>
              <a:t>2</a:t>
            </a:r>
            <a:endParaRPr lang="zh-CN" altLang="en-US" sz="2400" b="1">
              <a:solidFill>
                <a:schemeClr val="accent2"/>
              </a:solidFill>
              <a:latin typeface="微软雅黑" pitchFamily="34" charset="-122"/>
            </a:endParaRPr>
          </a:p>
        </p:txBody>
      </p:sp>
      <p:sp>
        <p:nvSpPr>
          <p:cNvPr id="39945" name="Oval 14"/>
          <p:cNvSpPr>
            <a:spLocks noChangeArrowheads="1"/>
          </p:cNvSpPr>
          <p:nvPr/>
        </p:nvSpPr>
        <p:spPr bwMode="auto">
          <a:xfrm>
            <a:off x="6083300" y="3424238"/>
            <a:ext cx="585788" cy="585787"/>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a:r>
              <a:rPr lang="en-US" altLang="zh-CN" sz="2400" b="1">
                <a:solidFill>
                  <a:schemeClr val="accent2"/>
                </a:solidFill>
                <a:latin typeface="微软雅黑" pitchFamily="34" charset="-122"/>
              </a:rPr>
              <a:t>3</a:t>
            </a:r>
            <a:endParaRPr lang="zh-CN" altLang="en-US" sz="2400" b="1">
              <a:solidFill>
                <a:schemeClr val="accent2"/>
              </a:solidFill>
              <a:latin typeface="微软雅黑" pitchFamily="34" charset="-122"/>
            </a:endParaRPr>
          </a:p>
        </p:txBody>
      </p:sp>
      <p:sp>
        <p:nvSpPr>
          <p:cNvPr id="39946" name="TextBox 9"/>
          <p:cNvSpPr txBox="1">
            <a:spLocks noChangeArrowheads="1"/>
          </p:cNvSpPr>
          <p:nvPr/>
        </p:nvSpPr>
        <p:spPr bwMode="auto">
          <a:xfrm>
            <a:off x="5854700" y="1109663"/>
            <a:ext cx="519906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chemeClr val="accent1"/>
                </a:solidFill>
                <a:latin typeface="微软雅黑" pitchFamily="34" charset="-122"/>
              </a:rPr>
              <a:t>左侧图片更换方法是对图片点右键</a:t>
            </a:r>
            <a:r>
              <a:rPr lang="en-US" altLang="zh-CN">
                <a:solidFill>
                  <a:schemeClr val="accent1"/>
                </a:solidFill>
                <a:latin typeface="微软雅黑" pitchFamily="34" charset="-122"/>
              </a:rPr>
              <a:t>-&gt;</a:t>
            </a:r>
            <a:r>
              <a:rPr lang="zh-CN" altLang="en-US">
                <a:solidFill>
                  <a:schemeClr val="accent1"/>
                </a:solidFill>
                <a:latin typeface="微软雅黑" pitchFamily="34" charset="-122"/>
              </a:rPr>
              <a:t>设置对象格式</a:t>
            </a:r>
            <a:r>
              <a:rPr lang="en-US" altLang="zh-CN">
                <a:solidFill>
                  <a:schemeClr val="accent1"/>
                </a:solidFill>
                <a:latin typeface="微软雅黑" pitchFamily="34" charset="-122"/>
              </a:rPr>
              <a:t>-&gt;</a:t>
            </a:r>
            <a:r>
              <a:rPr lang="zh-CN" altLang="en-US">
                <a:solidFill>
                  <a:schemeClr val="accent1"/>
                </a:solidFill>
                <a:latin typeface="微软雅黑" pitchFamily="34" charset="-122"/>
              </a:rPr>
              <a:t>填充</a:t>
            </a:r>
            <a:r>
              <a:rPr lang="en-US" altLang="zh-CN">
                <a:solidFill>
                  <a:schemeClr val="accent1"/>
                </a:solidFill>
                <a:latin typeface="微软雅黑" pitchFamily="34" charset="-122"/>
              </a:rPr>
              <a:t>-&gt;</a:t>
            </a:r>
            <a:r>
              <a:rPr lang="zh-CN" altLang="en-US">
                <a:solidFill>
                  <a:schemeClr val="accent1"/>
                </a:solidFill>
                <a:latin typeface="微软雅黑" pitchFamily="34" charset="-122"/>
              </a:rPr>
              <a:t>填充效果</a:t>
            </a:r>
            <a:r>
              <a:rPr lang="en-US" altLang="zh-CN">
                <a:solidFill>
                  <a:schemeClr val="accent1"/>
                </a:solidFill>
                <a:latin typeface="微软雅黑" pitchFamily="34" charset="-122"/>
              </a:rPr>
              <a:t>-&gt;</a:t>
            </a:r>
            <a:r>
              <a:rPr lang="zh-CN" altLang="en-US">
                <a:solidFill>
                  <a:schemeClr val="accent1"/>
                </a:solidFill>
                <a:latin typeface="微软雅黑" pitchFamily="34" charset="-122"/>
              </a:rPr>
              <a:t>图片，选择事先准备好的图片即可。</a:t>
            </a:r>
          </a:p>
        </p:txBody>
      </p:sp>
      <p:sp>
        <p:nvSpPr>
          <p:cNvPr id="39947" name="TextBox 10"/>
          <p:cNvSpPr txBox="1">
            <a:spLocks noChangeArrowheads="1"/>
          </p:cNvSpPr>
          <p:nvPr/>
        </p:nvSpPr>
        <p:spPr bwMode="auto">
          <a:xfrm>
            <a:off x="6588125" y="2301875"/>
            <a:ext cx="46942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chemeClr val="accent1"/>
                </a:solidFill>
                <a:latin typeface="微软雅黑" pitchFamily="34" charset="-122"/>
              </a:rPr>
              <a:t>更换图片后动画效果会保留下来，适用于对一个问题进行多项说明时使用。</a:t>
            </a:r>
          </a:p>
        </p:txBody>
      </p:sp>
      <p:sp>
        <p:nvSpPr>
          <p:cNvPr id="39948" name="TextBox 11"/>
          <p:cNvSpPr txBox="1">
            <a:spLocks noChangeArrowheads="1"/>
          </p:cNvSpPr>
          <p:nvPr/>
        </p:nvSpPr>
        <p:spPr bwMode="auto">
          <a:xfrm>
            <a:off x="6765925" y="3297238"/>
            <a:ext cx="451643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chemeClr val="accent1"/>
                </a:solidFill>
                <a:latin typeface="微软雅黑" pitchFamily="34" charset="-122"/>
              </a:rPr>
              <a:t>目录页圆内的主题图片以及后文所遇到图片均可按此方法操作。</a:t>
            </a:r>
          </a:p>
        </p:txBody>
      </p:sp>
      <p:sp>
        <p:nvSpPr>
          <p:cNvPr id="39949" name="TextBox 12"/>
          <p:cNvSpPr txBox="1">
            <a:spLocks noChangeArrowheads="1"/>
          </p:cNvSpPr>
          <p:nvPr/>
        </p:nvSpPr>
        <p:spPr bwMode="auto">
          <a:xfrm>
            <a:off x="6507163" y="4438650"/>
            <a:ext cx="43434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chemeClr val="accent1"/>
                </a:solidFill>
                <a:latin typeface="微软雅黑" pitchFamily="34" charset="-122"/>
              </a:rPr>
              <a:t>更换图片后动画效果会保留下来，适用于对一个问题进行多项说明时使用。</a:t>
            </a:r>
          </a:p>
        </p:txBody>
      </p:sp>
      <p:sp>
        <p:nvSpPr>
          <p:cNvPr id="39950" name="TextBox 13"/>
          <p:cNvSpPr txBox="1">
            <a:spLocks noChangeArrowheads="1"/>
          </p:cNvSpPr>
          <p:nvPr/>
        </p:nvSpPr>
        <p:spPr bwMode="auto">
          <a:xfrm>
            <a:off x="6015038" y="5373688"/>
            <a:ext cx="47640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chemeClr val="accent1"/>
                </a:solidFill>
                <a:latin typeface="微软雅黑" pitchFamily="34" charset="-122"/>
              </a:rPr>
              <a:t>对图片点右键</a:t>
            </a:r>
            <a:r>
              <a:rPr lang="en-US" altLang="zh-CN">
                <a:solidFill>
                  <a:schemeClr val="accent1"/>
                </a:solidFill>
                <a:latin typeface="微软雅黑" pitchFamily="34" charset="-122"/>
              </a:rPr>
              <a:t>-&gt;</a:t>
            </a:r>
            <a:r>
              <a:rPr lang="zh-CN" altLang="en-US">
                <a:solidFill>
                  <a:schemeClr val="accent1"/>
                </a:solidFill>
                <a:latin typeface="微软雅黑" pitchFamily="34" charset="-122"/>
              </a:rPr>
              <a:t>设置对象格式</a:t>
            </a:r>
            <a:r>
              <a:rPr lang="en-US" altLang="zh-CN">
                <a:solidFill>
                  <a:schemeClr val="accent1"/>
                </a:solidFill>
                <a:latin typeface="微软雅黑" pitchFamily="34" charset="-122"/>
              </a:rPr>
              <a:t>-&gt;</a:t>
            </a:r>
            <a:r>
              <a:rPr lang="zh-CN" altLang="en-US">
                <a:solidFill>
                  <a:schemeClr val="accent1"/>
                </a:solidFill>
                <a:latin typeface="微软雅黑" pitchFamily="34" charset="-122"/>
              </a:rPr>
              <a:t>填充</a:t>
            </a:r>
            <a:r>
              <a:rPr lang="en-US" altLang="zh-CN">
                <a:solidFill>
                  <a:schemeClr val="accent1"/>
                </a:solidFill>
                <a:latin typeface="微软雅黑" pitchFamily="34" charset="-122"/>
              </a:rPr>
              <a:t>-&gt;</a:t>
            </a:r>
            <a:r>
              <a:rPr lang="zh-CN" altLang="en-US">
                <a:solidFill>
                  <a:schemeClr val="accent1"/>
                </a:solidFill>
                <a:latin typeface="微软雅黑" pitchFamily="34" charset="-122"/>
              </a:rPr>
              <a:t>填充效果</a:t>
            </a:r>
            <a:r>
              <a:rPr lang="en-US" altLang="zh-CN">
                <a:solidFill>
                  <a:schemeClr val="accent1"/>
                </a:solidFill>
                <a:latin typeface="微软雅黑" pitchFamily="34" charset="-122"/>
              </a:rPr>
              <a:t>-&gt;</a:t>
            </a:r>
            <a:r>
              <a:rPr lang="zh-CN" altLang="en-US">
                <a:solidFill>
                  <a:schemeClr val="accent1"/>
                </a:solidFill>
                <a:latin typeface="微软雅黑" pitchFamily="34" charset="-122"/>
              </a:rPr>
              <a:t>图片，选择事先准备好的图片即可。</a:t>
            </a:r>
          </a:p>
        </p:txBody>
      </p:sp>
      <p:sp>
        <p:nvSpPr>
          <p:cNvPr id="39951" name="Oval 7"/>
          <p:cNvSpPr>
            <a:spLocks noChangeArrowheads="1"/>
          </p:cNvSpPr>
          <p:nvPr/>
        </p:nvSpPr>
        <p:spPr bwMode="auto">
          <a:xfrm>
            <a:off x="1273175" y="1476375"/>
            <a:ext cx="4452938" cy="444976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accent1"/>
              </a:solidFill>
              <a:ea typeface="宋体" pitchFamily="2" charset="-122"/>
            </a:endParaRPr>
          </a:p>
        </p:txBody>
      </p:sp>
      <p:sp>
        <p:nvSpPr>
          <p:cNvPr id="39952" name="Oval 8"/>
          <p:cNvSpPr>
            <a:spLocks noChangeArrowheads="1"/>
          </p:cNvSpPr>
          <p:nvPr/>
        </p:nvSpPr>
        <p:spPr bwMode="auto">
          <a:xfrm>
            <a:off x="1577975" y="1779588"/>
            <a:ext cx="3843338" cy="3843337"/>
          </a:xfrm>
          <a:prstGeom prst="ellipse">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accent1"/>
              </a:solidFill>
              <a:ea typeface="宋体" pitchFamily="2" charset="-122"/>
            </a:endParaRPr>
          </a:p>
        </p:txBody>
      </p:sp>
      <p:sp>
        <p:nvSpPr>
          <p:cNvPr id="39953" name="Oval 9"/>
          <p:cNvSpPr>
            <a:spLocks noChangeArrowheads="1"/>
          </p:cNvSpPr>
          <p:nvPr/>
        </p:nvSpPr>
        <p:spPr bwMode="auto">
          <a:xfrm>
            <a:off x="1370013" y="4503738"/>
            <a:ext cx="1085850" cy="1085850"/>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accent1"/>
              </a:solidFill>
              <a:ea typeface="宋体" pitchFamily="2" charset="-122"/>
            </a:endParaRPr>
          </a:p>
        </p:txBody>
      </p:sp>
      <p:sp>
        <p:nvSpPr>
          <p:cNvPr id="39954" name="TextBox 17"/>
          <p:cNvSpPr txBox="1">
            <a:spLocks noChangeArrowheads="1"/>
          </p:cNvSpPr>
          <p:nvPr/>
        </p:nvSpPr>
        <p:spPr bwMode="auto">
          <a:xfrm>
            <a:off x="1525588" y="4687888"/>
            <a:ext cx="7747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000">
                <a:solidFill>
                  <a:schemeClr val="accent2"/>
                </a:solidFill>
                <a:latin typeface="微软雅黑" pitchFamily="34" charset="-122"/>
              </a:rPr>
              <a:t>添加</a:t>
            </a:r>
            <a:endParaRPr lang="en-US" sz="2000">
              <a:solidFill>
                <a:schemeClr val="accent2"/>
              </a:solidFill>
              <a:latin typeface="微软雅黑" pitchFamily="34" charset="-122"/>
            </a:endParaRPr>
          </a:p>
          <a:p>
            <a:pPr algn="ctr"/>
            <a:r>
              <a:rPr lang="zh-CN" altLang="en-US" sz="2000">
                <a:solidFill>
                  <a:schemeClr val="accent2"/>
                </a:solidFill>
                <a:latin typeface="微软雅黑" pitchFamily="34" charset="-122"/>
              </a:rPr>
              <a:t>标题</a:t>
            </a:r>
            <a:endParaRPr lang="en-US" sz="2000">
              <a:solidFill>
                <a:schemeClr val="accent2"/>
              </a:solidFill>
              <a:latin typeface="微软雅黑" pitchFamily="34" charset="-122"/>
            </a:endParaRPr>
          </a:p>
        </p:txBody>
      </p:sp>
    </p:spTree>
  </p:cSld>
  <p:clrMapOvr>
    <a:masterClrMapping/>
  </p:clrMapOvr>
  <p:transition spd="slow" advTm="7056">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9938"/>
                                        </p:tgtEl>
                                        <p:attrNameLst>
                                          <p:attrName>style.visibility</p:attrName>
                                        </p:attrNameLst>
                                      </p:cBhvr>
                                      <p:to>
                                        <p:strVal val="visible"/>
                                      </p:to>
                                    </p:set>
                                    <p:anim calcmode="lin" valueType="num">
                                      <p:cBhvr>
                                        <p:cTn id="7" dur="400" fill="hold"/>
                                        <p:tgtEl>
                                          <p:spTgt spid="3993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39938"/>
                                        </p:tgtEl>
                                        <p:attrNameLst>
                                          <p:attrName>ppt_y</p:attrName>
                                        </p:attrNameLst>
                                      </p:cBhvr>
                                      <p:tavLst>
                                        <p:tav tm="0">
                                          <p:val>
                                            <p:strVal val="#ppt_y"/>
                                          </p:val>
                                        </p:tav>
                                        <p:tav tm="100000">
                                          <p:val>
                                            <p:strVal val="#ppt_y"/>
                                          </p:val>
                                        </p:tav>
                                      </p:tavLst>
                                    </p:anim>
                                    <p:anim calcmode="lin" valueType="num">
                                      <p:cBhvr>
                                        <p:cTn id="9" dur="400" fill="hold"/>
                                        <p:tgtEl>
                                          <p:spTgt spid="3993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3993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39938"/>
                                        </p:tgtEl>
                                      </p:cBhvr>
                                    </p:animEffect>
                                  </p:childTnLst>
                                </p:cTn>
                              </p:par>
                            </p:childTnLst>
                          </p:cTn>
                        </p:par>
                        <p:par>
                          <p:cTn id="12" fill="hold" nodeType="afterGroup">
                            <p:stCondLst>
                              <p:cond delay="760"/>
                            </p:stCondLst>
                            <p:childTnLst>
                              <p:par>
                                <p:cTn id="13" presetID="21" presetClass="entr" presetSubtype="1" fill="hold" grpId="0" nodeType="afterEffect">
                                  <p:stCondLst>
                                    <p:cond delay="0"/>
                                  </p:stCondLst>
                                  <p:childTnLst>
                                    <p:set>
                                      <p:cBhvr>
                                        <p:cTn id="14" dur="1" fill="hold">
                                          <p:stCondLst>
                                            <p:cond delay="0"/>
                                          </p:stCondLst>
                                        </p:cTn>
                                        <p:tgtEl>
                                          <p:spTgt spid="39952"/>
                                        </p:tgtEl>
                                        <p:attrNameLst>
                                          <p:attrName>style.visibility</p:attrName>
                                        </p:attrNameLst>
                                      </p:cBhvr>
                                      <p:to>
                                        <p:strVal val="visible"/>
                                      </p:to>
                                    </p:set>
                                    <p:animEffect transition="in" filter="wheel(1)">
                                      <p:cBhvr>
                                        <p:cTn id="15" dur="1000"/>
                                        <p:tgtEl>
                                          <p:spTgt spid="39952"/>
                                        </p:tgtEl>
                                      </p:cBhvr>
                                    </p:animEffect>
                                  </p:childTnLst>
                                </p:cTn>
                              </p:par>
                              <p:par>
                                <p:cTn id="16" presetID="21" presetClass="entr" presetSubtype="1" fill="hold" grpId="0" nodeType="withEffect">
                                  <p:stCondLst>
                                    <p:cond delay="0"/>
                                  </p:stCondLst>
                                  <p:childTnLst>
                                    <p:set>
                                      <p:cBhvr>
                                        <p:cTn id="17" dur="1" fill="hold">
                                          <p:stCondLst>
                                            <p:cond delay="0"/>
                                          </p:stCondLst>
                                        </p:cTn>
                                        <p:tgtEl>
                                          <p:spTgt spid="39951"/>
                                        </p:tgtEl>
                                        <p:attrNameLst>
                                          <p:attrName>style.visibility</p:attrName>
                                        </p:attrNameLst>
                                      </p:cBhvr>
                                      <p:to>
                                        <p:strVal val="visible"/>
                                      </p:to>
                                    </p:set>
                                    <p:animEffect transition="in" filter="wheel(1)">
                                      <p:cBhvr>
                                        <p:cTn id="18" dur="1000"/>
                                        <p:tgtEl>
                                          <p:spTgt spid="39951"/>
                                        </p:tgtEl>
                                      </p:cBhvr>
                                    </p:animEffect>
                                  </p:childTnLst>
                                </p:cTn>
                              </p:par>
                            </p:childTnLst>
                          </p:cTn>
                        </p:par>
                        <p:par>
                          <p:cTn id="19" fill="hold" nodeType="afterGroup">
                            <p:stCondLst>
                              <p:cond delay="1760"/>
                            </p:stCondLst>
                            <p:childTnLst>
                              <p:par>
                                <p:cTn id="20" presetID="21" presetClass="entr" presetSubtype="1" fill="hold" grpId="0" nodeType="afterEffect">
                                  <p:stCondLst>
                                    <p:cond delay="0"/>
                                  </p:stCondLst>
                                  <p:childTnLst>
                                    <p:set>
                                      <p:cBhvr>
                                        <p:cTn id="21" dur="1" fill="hold">
                                          <p:stCondLst>
                                            <p:cond delay="0"/>
                                          </p:stCondLst>
                                        </p:cTn>
                                        <p:tgtEl>
                                          <p:spTgt spid="39940"/>
                                        </p:tgtEl>
                                        <p:attrNameLst>
                                          <p:attrName>style.visibility</p:attrName>
                                        </p:attrNameLst>
                                      </p:cBhvr>
                                      <p:to>
                                        <p:strVal val="visible"/>
                                      </p:to>
                                    </p:set>
                                    <p:animEffect transition="in" filter="wheel(1)">
                                      <p:cBhvr>
                                        <p:cTn id="22" dur="2000"/>
                                        <p:tgtEl>
                                          <p:spTgt spid="39940"/>
                                        </p:tgtEl>
                                      </p:cBhvr>
                                    </p:animEffect>
                                  </p:childTnLst>
                                </p:cTn>
                              </p:par>
                            </p:childTnLst>
                          </p:cTn>
                        </p:par>
                        <p:par>
                          <p:cTn id="23" fill="hold" nodeType="afterGroup">
                            <p:stCondLst>
                              <p:cond delay="3760"/>
                            </p:stCondLst>
                            <p:childTnLst>
                              <p:par>
                                <p:cTn id="24" presetID="1" presetClass="entr" presetSubtype="0" fill="hold" grpId="0" nodeType="afterEffect">
                                  <p:stCondLst>
                                    <p:cond delay="0"/>
                                  </p:stCondLst>
                                  <p:childTnLst>
                                    <p:set>
                                      <p:cBhvr>
                                        <p:cTn id="25" dur="1" fill="hold">
                                          <p:stCondLst>
                                            <p:cond delay="0"/>
                                          </p:stCondLst>
                                        </p:cTn>
                                        <p:tgtEl>
                                          <p:spTgt spid="39941"/>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39944"/>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39945"/>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39943"/>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39942"/>
                                        </p:tgtEl>
                                        <p:attrNameLst>
                                          <p:attrName>style.visibility</p:attrName>
                                        </p:attrNameLst>
                                      </p:cBhvr>
                                      <p:to>
                                        <p:strVal val="visible"/>
                                      </p:to>
                                    </p:set>
                                  </p:childTnLst>
                                </p:cTn>
                              </p:par>
                              <p:par>
                                <p:cTn id="34" presetID="35" presetClass="path" presetSubtype="0" accel="50000" decel="50000" fill="hold" grpId="1" nodeType="withEffect">
                                  <p:stCondLst>
                                    <p:cond delay="0"/>
                                  </p:stCondLst>
                                  <p:childTnLst>
                                    <p:animMotion origin="layout" path="M 2.29608E-6 1.11111E-6 L -0.17354 0.29051 " pathEditMode="relative" rAng="0" ptsTypes="AA">
                                      <p:cBhvr>
                                        <p:cTn id="35" dur="500" spd="-99700" fill="hold"/>
                                        <p:tgtEl>
                                          <p:spTgt spid="39941"/>
                                        </p:tgtEl>
                                        <p:attrNameLst>
                                          <p:attrName>ppt_x,ppt_y</p:attrName>
                                        </p:attrNameLst>
                                      </p:cBhvr>
                                      <p:rCtr x="-8400" y="14500"/>
                                    </p:animMotion>
                                  </p:childTnLst>
                                </p:cTn>
                              </p:par>
                              <p:par>
                                <p:cTn id="36" presetID="35" presetClass="path" presetSubtype="0" accel="50000" decel="50000" fill="hold" grpId="1" nodeType="withEffect">
                                  <p:stCondLst>
                                    <p:cond delay="0"/>
                                  </p:stCondLst>
                                  <p:childTnLst>
                                    <p:animMotion origin="layout" path="M 2.35202E-6 -2.59259E-6 L -0.23143 0.15556 " pathEditMode="relative" rAng="0" ptsTypes="AA">
                                      <p:cBhvr>
                                        <p:cTn id="37" dur="500" spd="-99700" fill="hold"/>
                                        <p:tgtEl>
                                          <p:spTgt spid="39944"/>
                                        </p:tgtEl>
                                        <p:attrNameLst>
                                          <p:attrName>ppt_x,ppt_y</p:attrName>
                                        </p:attrNameLst>
                                      </p:cBhvr>
                                      <p:rCtr x="-11300" y="7800"/>
                                    </p:animMotion>
                                  </p:childTnLst>
                                </p:cTn>
                              </p:par>
                              <p:par>
                                <p:cTn id="38" presetID="35" presetClass="path" presetSubtype="0" accel="50000" decel="50000" fill="hold" grpId="1" nodeType="withEffect">
                                  <p:stCondLst>
                                    <p:cond delay="0"/>
                                  </p:stCondLst>
                                  <p:childTnLst>
                                    <p:animMotion origin="layout" path="M 0 0 L -0.25 0 E" pathEditMode="relative" rAng="0" ptsTypes="">
                                      <p:cBhvr>
                                        <p:cTn id="39" dur="500" spd="-99700" fill="hold"/>
                                        <p:tgtEl>
                                          <p:spTgt spid="39945"/>
                                        </p:tgtEl>
                                        <p:attrNameLst>
                                          <p:attrName>ppt_x,ppt_y</p:attrName>
                                        </p:attrNameLst>
                                      </p:cBhvr>
                                      <p:rCtr x="0" y="0"/>
                                    </p:animMotion>
                                  </p:childTnLst>
                                </p:cTn>
                              </p:par>
                              <p:par>
                                <p:cTn id="40" presetID="35" presetClass="path" presetSubtype="0" accel="50000" decel="50000" fill="hold" grpId="1" nodeType="withEffect">
                                  <p:stCondLst>
                                    <p:cond delay="0"/>
                                  </p:stCondLst>
                                  <p:childTnLst>
                                    <p:animMotion origin="layout" path="M 2.35202E-6 -3.7037E-6 L -0.23143 -0.15555 " pathEditMode="relative" rAng="0" ptsTypes="AA">
                                      <p:cBhvr>
                                        <p:cTn id="41" dur="500" spd="-99700" fill="hold"/>
                                        <p:tgtEl>
                                          <p:spTgt spid="39943"/>
                                        </p:tgtEl>
                                        <p:attrNameLst>
                                          <p:attrName>ppt_x,ppt_y</p:attrName>
                                        </p:attrNameLst>
                                      </p:cBhvr>
                                      <p:rCtr x="-11300" y="-7500"/>
                                    </p:animMotion>
                                  </p:childTnLst>
                                </p:cTn>
                              </p:par>
                              <p:par>
                                <p:cTn id="42" presetID="35" presetClass="path" presetSubtype="0" accel="50000" decel="50000" fill="hold" grpId="1" nodeType="withEffect">
                                  <p:stCondLst>
                                    <p:cond delay="0"/>
                                  </p:stCondLst>
                                  <p:childTnLst>
                                    <p:animMotion origin="layout" path="M 2.29608E-6 2.59259E-6 L -0.17354 -0.29051 " pathEditMode="relative" rAng="0" ptsTypes="AA">
                                      <p:cBhvr>
                                        <p:cTn id="43" dur="500" spd="-99700" fill="hold"/>
                                        <p:tgtEl>
                                          <p:spTgt spid="39942"/>
                                        </p:tgtEl>
                                        <p:attrNameLst>
                                          <p:attrName>ppt_x,ppt_y</p:attrName>
                                        </p:attrNameLst>
                                      </p:cBhvr>
                                      <p:rCtr x="-8400" y="-14200"/>
                                    </p:animMotion>
                                  </p:childTnLst>
                                </p:cTn>
                              </p:par>
                            </p:childTnLst>
                          </p:cTn>
                        </p:par>
                        <p:par>
                          <p:cTn id="44" fill="hold" nodeType="afterGroup">
                            <p:stCondLst>
                              <p:cond delay="4260"/>
                            </p:stCondLst>
                            <p:childTnLst>
                              <p:par>
                                <p:cTn id="45" presetID="22" presetClass="entr" presetSubtype="8" fill="hold" grpId="0" nodeType="afterEffect">
                                  <p:stCondLst>
                                    <p:cond delay="0"/>
                                  </p:stCondLst>
                                  <p:childTnLst>
                                    <p:set>
                                      <p:cBhvr>
                                        <p:cTn id="46" dur="1" fill="hold">
                                          <p:stCondLst>
                                            <p:cond delay="0"/>
                                          </p:stCondLst>
                                        </p:cTn>
                                        <p:tgtEl>
                                          <p:spTgt spid="39946"/>
                                        </p:tgtEl>
                                        <p:attrNameLst>
                                          <p:attrName>style.visibility</p:attrName>
                                        </p:attrNameLst>
                                      </p:cBhvr>
                                      <p:to>
                                        <p:strVal val="visible"/>
                                      </p:to>
                                    </p:set>
                                    <p:animEffect transition="in" filter="wipe(left)">
                                      <p:cBhvr>
                                        <p:cTn id="47" dur="500"/>
                                        <p:tgtEl>
                                          <p:spTgt spid="39946"/>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39947"/>
                                        </p:tgtEl>
                                        <p:attrNameLst>
                                          <p:attrName>style.visibility</p:attrName>
                                        </p:attrNameLst>
                                      </p:cBhvr>
                                      <p:to>
                                        <p:strVal val="visible"/>
                                      </p:to>
                                    </p:set>
                                    <p:animEffect transition="in" filter="wipe(left)">
                                      <p:cBhvr>
                                        <p:cTn id="50" dur="500"/>
                                        <p:tgtEl>
                                          <p:spTgt spid="39947"/>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39948"/>
                                        </p:tgtEl>
                                        <p:attrNameLst>
                                          <p:attrName>style.visibility</p:attrName>
                                        </p:attrNameLst>
                                      </p:cBhvr>
                                      <p:to>
                                        <p:strVal val="visible"/>
                                      </p:to>
                                    </p:set>
                                    <p:animEffect transition="in" filter="wipe(left)">
                                      <p:cBhvr>
                                        <p:cTn id="53" dur="500"/>
                                        <p:tgtEl>
                                          <p:spTgt spid="39948"/>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39949"/>
                                        </p:tgtEl>
                                        <p:attrNameLst>
                                          <p:attrName>style.visibility</p:attrName>
                                        </p:attrNameLst>
                                      </p:cBhvr>
                                      <p:to>
                                        <p:strVal val="visible"/>
                                      </p:to>
                                    </p:set>
                                    <p:animEffect transition="in" filter="wipe(left)">
                                      <p:cBhvr>
                                        <p:cTn id="56" dur="500"/>
                                        <p:tgtEl>
                                          <p:spTgt spid="39949"/>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39950"/>
                                        </p:tgtEl>
                                        <p:attrNameLst>
                                          <p:attrName>style.visibility</p:attrName>
                                        </p:attrNameLst>
                                      </p:cBhvr>
                                      <p:to>
                                        <p:strVal val="visible"/>
                                      </p:to>
                                    </p:set>
                                    <p:animEffect transition="in" filter="wipe(left)">
                                      <p:cBhvr>
                                        <p:cTn id="59" dur="500"/>
                                        <p:tgtEl>
                                          <p:spTgt spid="39950"/>
                                        </p:tgtEl>
                                      </p:cBhvr>
                                    </p:animEffect>
                                  </p:childTnLst>
                                </p:cTn>
                              </p:par>
                            </p:childTnLst>
                          </p:cTn>
                        </p:par>
                        <p:par>
                          <p:cTn id="60" fill="hold" nodeType="afterGroup">
                            <p:stCondLst>
                              <p:cond delay="4760"/>
                            </p:stCondLst>
                            <p:childTnLst>
                              <p:par>
                                <p:cTn id="61" presetID="52" presetClass="entr" presetSubtype="0" fill="hold" grpId="0" nodeType="afterEffect">
                                  <p:stCondLst>
                                    <p:cond delay="0"/>
                                  </p:stCondLst>
                                  <p:childTnLst>
                                    <p:set>
                                      <p:cBhvr>
                                        <p:cTn id="62" dur="1" fill="hold">
                                          <p:stCondLst>
                                            <p:cond delay="0"/>
                                          </p:stCondLst>
                                        </p:cTn>
                                        <p:tgtEl>
                                          <p:spTgt spid="39953"/>
                                        </p:tgtEl>
                                        <p:attrNameLst>
                                          <p:attrName>style.visibility</p:attrName>
                                        </p:attrNameLst>
                                      </p:cBhvr>
                                      <p:to>
                                        <p:strVal val="visible"/>
                                      </p:to>
                                    </p:set>
                                    <p:animScale>
                                      <p:cBhvr>
                                        <p:cTn id="63" dur="1000" decel="50000" fill="hold">
                                          <p:stCondLst>
                                            <p:cond delay="0"/>
                                          </p:stCondLst>
                                        </p:cTn>
                                        <p:tgtEl>
                                          <p:spTgt spid="3995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4" dur="1000" decel="50000" fill="hold">
                                          <p:stCondLst>
                                            <p:cond delay="0"/>
                                          </p:stCondLst>
                                        </p:cTn>
                                        <p:tgtEl>
                                          <p:spTgt spid="39953"/>
                                        </p:tgtEl>
                                        <p:attrNameLst>
                                          <p:attrName>ppt_x,ppt_y</p:attrName>
                                        </p:attrNameLst>
                                      </p:cBhvr>
                                      <p:rCtr x="0" y="0"/>
                                    </p:animMotion>
                                    <p:animEffect transition="in" filter="fade">
                                      <p:cBhvr>
                                        <p:cTn id="65" dur="1000"/>
                                        <p:tgtEl>
                                          <p:spTgt spid="39953"/>
                                        </p:tgtEl>
                                      </p:cBhvr>
                                    </p:animEffect>
                                  </p:childTnLst>
                                </p:cTn>
                              </p:par>
                              <p:par>
                                <p:cTn id="66" presetID="52" presetClass="entr" presetSubtype="0" fill="hold" grpId="0" nodeType="withEffect">
                                  <p:stCondLst>
                                    <p:cond delay="0"/>
                                  </p:stCondLst>
                                  <p:childTnLst>
                                    <p:set>
                                      <p:cBhvr>
                                        <p:cTn id="67" dur="1" fill="hold">
                                          <p:stCondLst>
                                            <p:cond delay="0"/>
                                          </p:stCondLst>
                                        </p:cTn>
                                        <p:tgtEl>
                                          <p:spTgt spid="39954"/>
                                        </p:tgtEl>
                                        <p:attrNameLst>
                                          <p:attrName>style.visibility</p:attrName>
                                        </p:attrNameLst>
                                      </p:cBhvr>
                                      <p:to>
                                        <p:strVal val="visible"/>
                                      </p:to>
                                    </p:set>
                                    <p:animScale>
                                      <p:cBhvr>
                                        <p:cTn id="68" dur="1000" decel="50000" fill="hold">
                                          <p:stCondLst>
                                            <p:cond delay="0"/>
                                          </p:stCondLst>
                                        </p:cTn>
                                        <p:tgtEl>
                                          <p:spTgt spid="3995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9" dur="1000" decel="50000" fill="hold">
                                          <p:stCondLst>
                                            <p:cond delay="0"/>
                                          </p:stCondLst>
                                        </p:cTn>
                                        <p:tgtEl>
                                          <p:spTgt spid="39954"/>
                                        </p:tgtEl>
                                        <p:attrNameLst>
                                          <p:attrName>ppt_x,ppt_y</p:attrName>
                                        </p:attrNameLst>
                                      </p:cBhvr>
                                      <p:rCtr x="0" y="0"/>
                                    </p:animMotion>
                                    <p:animEffect transition="in" filter="fade">
                                      <p:cBhvr>
                                        <p:cTn id="70" dur="1000"/>
                                        <p:tgtEl>
                                          <p:spTgt spid="399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p:bldP spid="39940" grpId="0" animBg="1"/>
      <p:bldP spid="39941" grpId="0" animBg="1"/>
      <p:bldP spid="39941" grpId="1" animBg="1"/>
      <p:bldP spid="39942" grpId="0" animBg="1"/>
      <p:bldP spid="39942" grpId="1" animBg="1"/>
      <p:bldP spid="39943" grpId="0" animBg="1"/>
      <p:bldP spid="39943" grpId="1" animBg="1"/>
      <p:bldP spid="39944" grpId="0" animBg="1"/>
      <p:bldP spid="39944" grpId="1" animBg="1"/>
      <p:bldP spid="39945" grpId="0" animBg="1"/>
      <p:bldP spid="39945" grpId="1" animBg="1"/>
      <p:bldP spid="39946" grpId="0"/>
      <p:bldP spid="39947" grpId="0"/>
      <p:bldP spid="39948" grpId="0"/>
      <p:bldP spid="39949" grpId="0"/>
      <p:bldP spid="39950" grpId="0"/>
      <p:bldP spid="39951" grpId="0" animBg="1"/>
      <p:bldP spid="39952" grpId="0" animBg="1"/>
      <p:bldP spid="39953" grpId="0" animBg="1"/>
      <p:bldP spid="3995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Box 54"/>
          <p:cNvSpPr txBox="1">
            <a:spLocks noChangeArrowheads="1"/>
          </p:cNvSpPr>
          <p:nvPr/>
        </p:nvSpPr>
        <p:spPr bwMode="auto">
          <a:xfrm>
            <a:off x="1330325" y="44450"/>
            <a:ext cx="50419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800">
                <a:solidFill>
                  <a:srgbClr val="FFFFFF"/>
                </a:solidFill>
                <a:latin typeface="微软雅黑" pitchFamily="34" charset="-122"/>
              </a:rPr>
              <a:t>1.3</a:t>
            </a:r>
            <a:r>
              <a:rPr lang="zh-CN" altLang="en-US" sz="2800">
                <a:solidFill>
                  <a:srgbClr val="FFFFFF"/>
                </a:solidFill>
                <a:latin typeface="微软雅黑" pitchFamily="34" charset="-122"/>
              </a:rPr>
              <a:t>请输入您的标题</a:t>
            </a:r>
          </a:p>
        </p:txBody>
      </p:sp>
      <p:sp>
        <p:nvSpPr>
          <p:cNvPr id="4" name="TextBox 55"/>
          <p:cNvSpPr txBox="1">
            <a:spLocks noChangeArrowheads="1"/>
          </p:cNvSpPr>
          <p:nvPr/>
        </p:nvSpPr>
        <p:spPr bwMode="auto">
          <a:xfrm>
            <a:off x="139700" y="106363"/>
            <a:ext cx="10652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altLang="zh-CN" sz="2000">
                <a:solidFill>
                  <a:srgbClr val="FFFFFF"/>
                </a:solidFill>
                <a:ea typeface="宋体" pitchFamily="2" charset="-122"/>
              </a:rPr>
              <a:t>Part</a:t>
            </a:r>
            <a:r>
              <a:rPr lang="en-US" altLang="zh-CN">
                <a:solidFill>
                  <a:srgbClr val="FFFFFF"/>
                </a:solidFill>
                <a:ea typeface="宋体" pitchFamily="2" charset="-122"/>
              </a:rPr>
              <a:t> 1</a:t>
            </a:r>
            <a:endParaRPr lang="zh-CN" altLang="en-US">
              <a:solidFill>
                <a:srgbClr val="FFFFFF"/>
              </a:solidFill>
              <a:ea typeface="宋体" pitchFamily="2" charset="-122"/>
            </a:endParaRPr>
          </a:p>
        </p:txBody>
      </p:sp>
      <p:sp>
        <p:nvSpPr>
          <p:cNvPr id="40964" name="Rectangle 6"/>
          <p:cNvSpPr>
            <a:spLocks noChangeArrowheads="1"/>
          </p:cNvSpPr>
          <p:nvPr/>
        </p:nvSpPr>
        <p:spPr bwMode="auto">
          <a:xfrm>
            <a:off x="914400" y="2276475"/>
            <a:ext cx="3365500" cy="206375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accent1"/>
              </a:solidFill>
              <a:ea typeface="宋体" pitchFamily="2" charset="-122"/>
            </a:endParaRPr>
          </a:p>
        </p:txBody>
      </p:sp>
      <p:sp>
        <p:nvSpPr>
          <p:cNvPr id="40965" name="Rectangle 7"/>
          <p:cNvSpPr>
            <a:spLocks noChangeArrowheads="1"/>
          </p:cNvSpPr>
          <p:nvPr/>
        </p:nvSpPr>
        <p:spPr bwMode="auto">
          <a:xfrm>
            <a:off x="914400" y="4408488"/>
            <a:ext cx="3365500" cy="20637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accent1"/>
              </a:solidFill>
              <a:ea typeface="宋体" pitchFamily="2" charset="-122"/>
            </a:endParaRPr>
          </a:p>
        </p:txBody>
      </p:sp>
      <p:sp>
        <p:nvSpPr>
          <p:cNvPr id="40966" name="Rectangle 8"/>
          <p:cNvSpPr>
            <a:spLocks noChangeArrowheads="1"/>
          </p:cNvSpPr>
          <p:nvPr/>
        </p:nvSpPr>
        <p:spPr bwMode="auto">
          <a:xfrm>
            <a:off x="4359275" y="2276475"/>
            <a:ext cx="3367088" cy="206375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accent1"/>
              </a:solidFill>
              <a:ea typeface="宋体" pitchFamily="2" charset="-122"/>
            </a:endParaRPr>
          </a:p>
        </p:txBody>
      </p:sp>
      <p:sp>
        <p:nvSpPr>
          <p:cNvPr id="40967" name="Rectangle 9"/>
          <p:cNvSpPr>
            <a:spLocks noChangeArrowheads="1"/>
          </p:cNvSpPr>
          <p:nvPr/>
        </p:nvSpPr>
        <p:spPr bwMode="auto">
          <a:xfrm>
            <a:off x="4359275" y="4408488"/>
            <a:ext cx="3367088" cy="2063750"/>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accent1"/>
              </a:solidFill>
              <a:ea typeface="宋体" pitchFamily="2" charset="-122"/>
            </a:endParaRPr>
          </a:p>
        </p:txBody>
      </p:sp>
      <p:sp>
        <p:nvSpPr>
          <p:cNvPr id="40968" name="Rectangle 10"/>
          <p:cNvSpPr>
            <a:spLocks noChangeArrowheads="1"/>
          </p:cNvSpPr>
          <p:nvPr/>
        </p:nvSpPr>
        <p:spPr bwMode="auto">
          <a:xfrm>
            <a:off x="7805738" y="2276475"/>
            <a:ext cx="3365500" cy="2063750"/>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accent1"/>
              </a:solidFill>
              <a:ea typeface="宋体" pitchFamily="2" charset="-122"/>
            </a:endParaRPr>
          </a:p>
        </p:txBody>
      </p:sp>
      <p:sp>
        <p:nvSpPr>
          <p:cNvPr id="40969" name="Rectangle 11"/>
          <p:cNvSpPr>
            <a:spLocks noChangeArrowheads="1"/>
          </p:cNvSpPr>
          <p:nvPr/>
        </p:nvSpPr>
        <p:spPr bwMode="auto">
          <a:xfrm>
            <a:off x="7805738" y="4408488"/>
            <a:ext cx="3365500" cy="20637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accent1"/>
              </a:solidFill>
              <a:ea typeface="宋体" pitchFamily="2" charset="-122"/>
            </a:endParaRPr>
          </a:p>
        </p:txBody>
      </p:sp>
      <p:sp>
        <p:nvSpPr>
          <p:cNvPr id="40970" name="TextBox 9"/>
          <p:cNvSpPr txBox="1">
            <a:spLocks noChangeArrowheads="1"/>
          </p:cNvSpPr>
          <p:nvPr/>
        </p:nvSpPr>
        <p:spPr bwMode="auto">
          <a:xfrm>
            <a:off x="1490663" y="1125538"/>
            <a:ext cx="9680575"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zh-CN" altLang="en-US" sz="2000">
                <a:solidFill>
                  <a:schemeClr val="accent1"/>
                </a:solidFill>
                <a:latin typeface="微软雅黑" pitchFamily="34" charset="-122"/>
              </a:rPr>
              <a:t>下面的图片可自行更换，方法是对图片点右键</a:t>
            </a:r>
            <a:r>
              <a:rPr lang="en-US" altLang="zh-CN" sz="2000">
                <a:solidFill>
                  <a:schemeClr val="accent1"/>
                </a:solidFill>
                <a:latin typeface="微软雅黑" pitchFamily="34" charset="-122"/>
              </a:rPr>
              <a:t>-&gt;</a:t>
            </a:r>
            <a:r>
              <a:rPr lang="zh-CN" altLang="en-US" sz="2000">
                <a:solidFill>
                  <a:schemeClr val="accent1"/>
                </a:solidFill>
                <a:latin typeface="微软雅黑" pitchFamily="34" charset="-122"/>
              </a:rPr>
              <a:t>设置对象格式</a:t>
            </a:r>
            <a:r>
              <a:rPr lang="en-US" altLang="zh-CN" sz="2000">
                <a:solidFill>
                  <a:schemeClr val="accent1"/>
                </a:solidFill>
                <a:latin typeface="微软雅黑" pitchFamily="34" charset="-122"/>
              </a:rPr>
              <a:t>-&gt;</a:t>
            </a:r>
            <a:r>
              <a:rPr lang="zh-CN" altLang="en-US" sz="2000">
                <a:solidFill>
                  <a:schemeClr val="accent1"/>
                </a:solidFill>
                <a:latin typeface="微软雅黑" pitchFamily="34" charset="-122"/>
              </a:rPr>
              <a:t>填充</a:t>
            </a:r>
            <a:r>
              <a:rPr lang="en-US" altLang="zh-CN" sz="2000">
                <a:solidFill>
                  <a:schemeClr val="accent1"/>
                </a:solidFill>
                <a:latin typeface="微软雅黑" pitchFamily="34" charset="-122"/>
              </a:rPr>
              <a:t>-&gt;</a:t>
            </a:r>
            <a:r>
              <a:rPr lang="zh-CN" altLang="en-US" sz="2000">
                <a:solidFill>
                  <a:schemeClr val="accent1"/>
                </a:solidFill>
                <a:latin typeface="微软雅黑" pitchFamily="34" charset="-122"/>
              </a:rPr>
              <a:t>填充效果</a:t>
            </a:r>
            <a:r>
              <a:rPr lang="en-US" altLang="zh-CN" sz="2000">
                <a:solidFill>
                  <a:schemeClr val="accent1"/>
                </a:solidFill>
                <a:latin typeface="微软雅黑" pitchFamily="34" charset="-122"/>
              </a:rPr>
              <a:t>-&gt;</a:t>
            </a:r>
            <a:r>
              <a:rPr lang="zh-CN" altLang="en-US" sz="2000">
                <a:solidFill>
                  <a:schemeClr val="accent1"/>
                </a:solidFill>
                <a:latin typeface="微软雅黑" pitchFamily="34" charset="-122"/>
              </a:rPr>
              <a:t>图片，选择事先准备好的图片即可。更换图片后动画效果会保留下来，目录页圆内的主题图片以及后文所遇到图片均可按此方法操作。</a:t>
            </a:r>
          </a:p>
          <a:p>
            <a:pPr algn="just"/>
            <a:endParaRPr lang="zh-CN" altLang="en-US" sz="2000">
              <a:solidFill>
                <a:schemeClr val="accent1"/>
              </a:solidFill>
              <a:latin typeface="微软雅黑" pitchFamily="34" charset="-122"/>
            </a:endParaRPr>
          </a:p>
        </p:txBody>
      </p:sp>
      <p:sp>
        <p:nvSpPr>
          <p:cNvPr id="40971" name="单圆角矩形 10"/>
          <p:cNvSpPr>
            <a:spLocks noChangeArrowheads="1"/>
          </p:cNvSpPr>
          <p:nvPr/>
        </p:nvSpPr>
        <p:spPr bwMode="auto">
          <a:xfrm>
            <a:off x="923925" y="1125538"/>
            <a:ext cx="377825" cy="900112"/>
          </a:xfrm>
          <a:custGeom>
            <a:avLst/>
            <a:gdLst>
              <a:gd name="T0" fmla="*/ 0 w 377825"/>
              <a:gd name="T1" fmla="*/ 0 h 900112"/>
              <a:gd name="T2" fmla="*/ 314853 w 377825"/>
              <a:gd name="T3" fmla="*/ 0 h 900112"/>
              <a:gd name="T4" fmla="*/ 377825 w 377825"/>
              <a:gd name="T5" fmla="*/ 62972 h 900112"/>
              <a:gd name="T6" fmla="*/ 377825 w 377825"/>
              <a:gd name="T7" fmla="*/ 900112 h 900112"/>
              <a:gd name="T8" fmla="*/ 0 w 377825"/>
              <a:gd name="T9" fmla="*/ 900112 h 900112"/>
              <a:gd name="T10" fmla="*/ 0 w 377825"/>
              <a:gd name="T11" fmla="*/ 0 h 900112"/>
            </a:gdLst>
            <a:ahLst/>
            <a:cxnLst>
              <a:cxn ang="0">
                <a:pos x="T0" y="T1"/>
              </a:cxn>
              <a:cxn ang="0">
                <a:pos x="T2" y="T3"/>
              </a:cxn>
              <a:cxn ang="0">
                <a:pos x="T4" y="T5"/>
              </a:cxn>
              <a:cxn ang="0">
                <a:pos x="T6" y="T7"/>
              </a:cxn>
              <a:cxn ang="0">
                <a:pos x="T8" y="T9"/>
              </a:cxn>
              <a:cxn ang="0">
                <a:pos x="T10" y="T11"/>
              </a:cxn>
            </a:cxnLst>
            <a:rect l="0" t="0" r="r" b="b"/>
            <a:pathLst>
              <a:path w="377825" h="900112">
                <a:moveTo>
                  <a:pt x="0" y="0"/>
                </a:moveTo>
                <a:lnTo>
                  <a:pt x="314853" y="0"/>
                </a:lnTo>
                <a:cubicBezTo>
                  <a:pt x="349631" y="0"/>
                  <a:pt x="377825" y="28194"/>
                  <a:pt x="377825" y="62972"/>
                </a:cubicBezTo>
                <a:lnTo>
                  <a:pt x="377825" y="900112"/>
                </a:lnTo>
                <a:lnTo>
                  <a:pt x="0" y="900112"/>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72" name="TextBox 11"/>
          <p:cNvSpPr txBox="1">
            <a:spLocks noChangeArrowheads="1"/>
          </p:cNvSpPr>
          <p:nvPr/>
        </p:nvSpPr>
        <p:spPr bwMode="auto">
          <a:xfrm>
            <a:off x="1979613" y="4581525"/>
            <a:ext cx="16684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a:solidFill>
                  <a:schemeClr val="accent2"/>
                </a:solidFill>
                <a:latin typeface="微软雅黑" pitchFamily="34" charset="-122"/>
              </a:rPr>
              <a:t>标题文字</a:t>
            </a:r>
            <a:endParaRPr lang="en-US" sz="2000" b="1">
              <a:solidFill>
                <a:schemeClr val="accent2"/>
              </a:solidFill>
              <a:latin typeface="微软雅黑" pitchFamily="34" charset="-122"/>
            </a:endParaRPr>
          </a:p>
        </p:txBody>
      </p:sp>
      <p:sp>
        <p:nvSpPr>
          <p:cNvPr id="40973" name="TextBox 12"/>
          <p:cNvSpPr txBox="1">
            <a:spLocks noChangeArrowheads="1"/>
          </p:cNvSpPr>
          <p:nvPr/>
        </p:nvSpPr>
        <p:spPr bwMode="auto">
          <a:xfrm>
            <a:off x="1979613" y="5013325"/>
            <a:ext cx="2390775"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a:solidFill>
                  <a:schemeClr val="accent2"/>
                </a:solidFill>
                <a:latin typeface="微软雅黑" pitchFamily="34" charset="-122"/>
              </a:rPr>
              <a:t>这里可以添加主要内容这里可以添加主要内容这里可以添加主要内容这里可以添加主要内容这里可以添加主要内容</a:t>
            </a:r>
          </a:p>
        </p:txBody>
      </p:sp>
      <p:grpSp>
        <p:nvGrpSpPr>
          <p:cNvPr id="40974" name="组合 13"/>
          <p:cNvGrpSpPr>
            <a:grpSpLocks/>
          </p:cNvGrpSpPr>
          <p:nvPr/>
        </p:nvGrpSpPr>
        <p:grpSpPr bwMode="auto">
          <a:xfrm>
            <a:off x="1044575" y="5049838"/>
            <a:ext cx="881063" cy="855662"/>
            <a:chOff x="0" y="0"/>
            <a:chExt cx="881732" cy="856360"/>
          </a:xfrm>
        </p:grpSpPr>
        <p:sp>
          <p:nvSpPr>
            <p:cNvPr id="5" name="Oval 13"/>
            <p:cNvSpPr>
              <a:spLocks noChangeArrowheads="1"/>
            </p:cNvSpPr>
            <p:nvPr/>
          </p:nvSpPr>
          <p:spPr bwMode="auto">
            <a:xfrm>
              <a:off x="25419" y="0"/>
              <a:ext cx="856313" cy="85636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accent1"/>
                </a:solidFill>
                <a:ea typeface="宋体" pitchFamily="2" charset="-122"/>
              </a:endParaRPr>
            </a:p>
          </p:txBody>
        </p:sp>
        <p:sp>
          <p:nvSpPr>
            <p:cNvPr id="40975" name="TextBox 15"/>
            <p:cNvSpPr txBox="1">
              <a:spLocks noChangeArrowheads="1"/>
            </p:cNvSpPr>
            <p:nvPr/>
          </p:nvSpPr>
          <p:spPr bwMode="auto">
            <a:xfrm>
              <a:off x="0" y="54019"/>
              <a:ext cx="869022" cy="708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4000">
                  <a:solidFill>
                    <a:schemeClr val="accent1"/>
                  </a:solidFill>
                  <a:latin typeface="微软雅黑" pitchFamily="34" charset="-122"/>
                </a:rPr>
                <a:t>01</a:t>
              </a:r>
              <a:endParaRPr lang="zh-CN" altLang="en-US" sz="4000">
                <a:solidFill>
                  <a:schemeClr val="accent1"/>
                </a:solidFill>
                <a:latin typeface="微软雅黑" pitchFamily="34" charset="-122"/>
              </a:endParaRPr>
            </a:p>
          </p:txBody>
        </p:sp>
      </p:grpSp>
      <p:sp>
        <p:nvSpPr>
          <p:cNvPr id="40977" name="TextBox 16"/>
          <p:cNvSpPr txBox="1">
            <a:spLocks noChangeArrowheads="1"/>
          </p:cNvSpPr>
          <p:nvPr/>
        </p:nvSpPr>
        <p:spPr bwMode="auto">
          <a:xfrm>
            <a:off x="5291138" y="2479675"/>
            <a:ext cx="16684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a:solidFill>
                  <a:schemeClr val="accent2"/>
                </a:solidFill>
                <a:latin typeface="微软雅黑" pitchFamily="34" charset="-122"/>
              </a:rPr>
              <a:t>标题文字</a:t>
            </a:r>
            <a:endParaRPr lang="en-US" sz="2000" b="1">
              <a:solidFill>
                <a:schemeClr val="accent2"/>
              </a:solidFill>
              <a:latin typeface="微软雅黑" pitchFamily="34" charset="-122"/>
            </a:endParaRPr>
          </a:p>
        </p:txBody>
      </p:sp>
      <p:sp>
        <p:nvSpPr>
          <p:cNvPr id="40978" name="TextBox 17"/>
          <p:cNvSpPr txBox="1">
            <a:spLocks noChangeArrowheads="1"/>
          </p:cNvSpPr>
          <p:nvPr/>
        </p:nvSpPr>
        <p:spPr bwMode="auto">
          <a:xfrm>
            <a:off x="5291138" y="2911475"/>
            <a:ext cx="2390775"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a:solidFill>
                  <a:schemeClr val="accent2"/>
                </a:solidFill>
                <a:latin typeface="微软雅黑" pitchFamily="34" charset="-122"/>
              </a:rPr>
              <a:t>这里可以添加主要内容这里可以添加主要内容这里可以添加主要内容这里可以添加主要内容这里可以添加主要内容</a:t>
            </a:r>
          </a:p>
        </p:txBody>
      </p:sp>
      <p:grpSp>
        <p:nvGrpSpPr>
          <p:cNvPr id="40979" name="组合 18"/>
          <p:cNvGrpSpPr>
            <a:grpSpLocks/>
          </p:cNvGrpSpPr>
          <p:nvPr/>
        </p:nvGrpSpPr>
        <p:grpSpPr bwMode="auto">
          <a:xfrm>
            <a:off x="4387850" y="2947988"/>
            <a:ext cx="882650" cy="857250"/>
            <a:chOff x="0" y="0"/>
            <a:chExt cx="881732" cy="856360"/>
          </a:xfrm>
        </p:grpSpPr>
        <p:sp>
          <p:nvSpPr>
            <p:cNvPr id="6" name="Oval 13"/>
            <p:cNvSpPr>
              <a:spLocks noChangeArrowheads="1"/>
            </p:cNvSpPr>
            <p:nvPr/>
          </p:nvSpPr>
          <p:spPr bwMode="auto">
            <a:xfrm>
              <a:off x="25374" y="0"/>
              <a:ext cx="856358" cy="85636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accent1"/>
                </a:solidFill>
                <a:ea typeface="宋体" pitchFamily="2" charset="-122"/>
              </a:endParaRPr>
            </a:p>
          </p:txBody>
        </p:sp>
        <p:sp>
          <p:nvSpPr>
            <p:cNvPr id="40980" name="TextBox 20"/>
            <p:cNvSpPr txBox="1">
              <a:spLocks noChangeArrowheads="1"/>
            </p:cNvSpPr>
            <p:nvPr/>
          </p:nvSpPr>
          <p:spPr bwMode="auto">
            <a:xfrm>
              <a:off x="0" y="55504"/>
              <a:ext cx="869045" cy="707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4000">
                  <a:solidFill>
                    <a:schemeClr val="accent1"/>
                  </a:solidFill>
                  <a:latin typeface="微软雅黑" pitchFamily="34" charset="-122"/>
                </a:rPr>
                <a:t>02</a:t>
              </a:r>
              <a:endParaRPr lang="zh-CN" altLang="en-US" sz="4000">
                <a:solidFill>
                  <a:schemeClr val="accent1"/>
                </a:solidFill>
                <a:latin typeface="微软雅黑" pitchFamily="34" charset="-122"/>
              </a:endParaRPr>
            </a:p>
          </p:txBody>
        </p:sp>
      </p:grpSp>
      <p:sp>
        <p:nvSpPr>
          <p:cNvPr id="40982" name="TextBox 21"/>
          <p:cNvSpPr txBox="1">
            <a:spLocks noChangeArrowheads="1"/>
          </p:cNvSpPr>
          <p:nvPr/>
        </p:nvSpPr>
        <p:spPr bwMode="auto">
          <a:xfrm>
            <a:off x="8747125" y="4567238"/>
            <a:ext cx="16684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a:solidFill>
                  <a:schemeClr val="accent2"/>
                </a:solidFill>
                <a:latin typeface="微软雅黑" pitchFamily="34" charset="-122"/>
              </a:rPr>
              <a:t>标题文字</a:t>
            </a:r>
            <a:endParaRPr lang="en-US" sz="2000" b="1">
              <a:solidFill>
                <a:schemeClr val="accent2"/>
              </a:solidFill>
              <a:latin typeface="微软雅黑" pitchFamily="34" charset="-122"/>
            </a:endParaRPr>
          </a:p>
        </p:txBody>
      </p:sp>
      <p:sp>
        <p:nvSpPr>
          <p:cNvPr id="2" name="TextBox 22"/>
          <p:cNvSpPr txBox="1">
            <a:spLocks noChangeArrowheads="1"/>
          </p:cNvSpPr>
          <p:nvPr/>
        </p:nvSpPr>
        <p:spPr bwMode="auto">
          <a:xfrm>
            <a:off x="8747125" y="4999038"/>
            <a:ext cx="2392363"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a:solidFill>
                  <a:schemeClr val="accent2"/>
                </a:solidFill>
                <a:latin typeface="微软雅黑" pitchFamily="34" charset="-122"/>
              </a:rPr>
              <a:t>这里可以添加主要内容这里可以添加主要内容这里可以添加主要内容这里可以添加主要内容这里可以添加主要内容</a:t>
            </a:r>
          </a:p>
        </p:txBody>
      </p:sp>
      <p:grpSp>
        <p:nvGrpSpPr>
          <p:cNvPr id="3" name="组合 23"/>
          <p:cNvGrpSpPr>
            <a:grpSpLocks/>
          </p:cNvGrpSpPr>
          <p:nvPr/>
        </p:nvGrpSpPr>
        <p:grpSpPr bwMode="auto">
          <a:xfrm>
            <a:off x="7827963" y="5035550"/>
            <a:ext cx="881062" cy="857250"/>
            <a:chOff x="0" y="0"/>
            <a:chExt cx="881732" cy="856360"/>
          </a:xfrm>
        </p:grpSpPr>
        <p:sp>
          <p:nvSpPr>
            <p:cNvPr id="40984" name="Oval 13"/>
            <p:cNvSpPr>
              <a:spLocks noChangeArrowheads="1"/>
            </p:cNvSpPr>
            <p:nvPr/>
          </p:nvSpPr>
          <p:spPr bwMode="auto">
            <a:xfrm>
              <a:off x="25419" y="0"/>
              <a:ext cx="856313" cy="85636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accent1"/>
                </a:solidFill>
                <a:ea typeface="宋体" pitchFamily="2" charset="-122"/>
              </a:endParaRPr>
            </a:p>
          </p:txBody>
        </p:sp>
        <p:sp>
          <p:nvSpPr>
            <p:cNvPr id="40985" name="TextBox 25"/>
            <p:cNvSpPr txBox="1">
              <a:spLocks noChangeArrowheads="1"/>
            </p:cNvSpPr>
            <p:nvPr/>
          </p:nvSpPr>
          <p:spPr bwMode="auto">
            <a:xfrm>
              <a:off x="0" y="55505"/>
              <a:ext cx="869022" cy="707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4000">
                  <a:solidFill>
                    <a:schemeClr val="accent1"/>
                  </a:solidFill>
                  <a:latin typeface="微软雅黑" pitchFamily="34" charset="-122"/>
                </a:rPr>
                <a:t>03</a:t>
              </a:r>
              <a:endParaRPr lang="zh-CN" altLang="en-US" sz="4000">
                <a:solidFill>
                  <a:schemeClr val="accent1"/>
                </a:solidFill>
                <a:latin typeface="微软雅黑" pitchFamily="34" charset="-122"/>
              </a:endParaRPr>
            </a:p>
          </p:txBody>
        </p:sp>
      </p:grpSp>
    </p:spTree>
  </p:cSld>
  <p:clrMapOvr>
    <a:masterClrMapping/>
  </p:clrMapOvr>
  <p:transition spd="slow" advTm="7971">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0962"/>
                                        </p:tgtEl>
                                        <p:attrNameLst>
                                          <p:attrName>style.visibility</p:attrName>
                                        </p:attrNameLst>
                                      </p:cBhvr>
                                      <p:to>
                                        <p:strVal val="visible"/>
                                      </p:to>
                                    </p:set>
                                    <p:anim calcmode="lin" valueType="num">
                                      <p:cBhvr>
                                        <p:cTn id="7" dur="400" fill="hold"/>
                                        <p:tgtEl>
                                          <p:spTgt spid="40962"/>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40962"/>
                                        </p:tgtEl>
                                        <p:attrNameLst>
                                          <p:attrName>ppt_y</p:attrName>
                                        </p:attrNameLst>
                                      </p:cBhvr>
                                      <p:tavLst>
                                        <p:tav tm="0">
                                          <p:val>
                                            <p:strVal val="#ppt_y"/>
                                          </p:val>
                                        </p:tav>
                                        <p:tav tm="100000">
                                          <p:val>
                                            <p:strVal val="#ppt_y"/>
                                          </p:val>
                                        </p:tav>
                                      </p:tavLst>
                                    </p:anim>
                                    <p:anim calcmode="lin" valueType="num">
                                      <p:cBhvr>
                                        <p:cTn id="9" dur="400" fill="hold"/>
                                        <p:tgtEl>
                                          <p:spTgt spid="40962"/>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4096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40962"/>
                                        </p:tgtEl>
                                      </p:cBhvr>
                                    </p:animEffect>
                                  </p:childTnLst>
                                </p:cTn>
                              </p:par>
                            </p:childTnLst>
                          </p:cTn>
                        </p:par>
                        <p:par>
                          <p:cTn id="12" fill="hold" nodeType="afterGroup">
                            <p:stCondLst>
                              <p:cond delay="760"/>
                            </p:stCondLst>
                            <p:childTnLst>
                              <p:par>
                                <p:cTn id="13" presetID="2" presetClass="entr" presetSubtype="1" fill="hold" grpId="0" nodeType="afterEffect">
                                  <p:stCondLst>
                                    <p:cond delay="0"/>
                                  </p:stCondLst>
                                  <p:childTnLst>
                                    <p:set>
                                      <p:cBhvr>
                                        <p:cTn id="14" dur="1" fill="hold">
                                          <p:stCondLst>
                                            <p:cond delay="0"/>
                                          </p:stCondLst>
                                        </p:cTn>
                                        <p:tgtEl>
                                          <p:spTgt spid="40964"/>
                                        </p:tgtEl>
                                        <p:attrNameLst>
                                          <p:attrName>style.visibility</p:attrName>
                                        </p:attrNameLst>
                                      </p:cBhvr>
                                      <p:to>
                                        <p:strVal val="visible"/>
                                      </p:to>
                                    </p:set>
                                    <p:anim calcmode="lin" valueType="num">
                                      <p:cBhvr additive="base">
                                        <p:cTn id="15" dur="500" fill="hold"/>
                                        <p:tgtEl>
                                          <p:spTgt spid="40964"/>
                                        </p:tgtEl>
                                        <p:attrNameLst>
                                          <p:attrName>ppt_x</p:attrName>
                                        </p:attrNameLst>
                                      </p:cBhvr>
                                      <p:tavLst>
                                        <p:tav tm="0">
                                          <p:val>
                                            <p:strVal val="#ppt_x"/>
                                          </p:val>
                                        </p:tav>
                                        <p:tav tm="100000">
                                          <p:val>
                                            <p:strVal val="#ppt_x"/>
                                          </p:val>
                                        </p:tav>
                                      </p:tavLst>
                                    </p:anim>
                                    <p:anim calcmode="lin" valueType="num">
                                      <p:cBhvr additive="base">
                                        <p:cTn id="16" dur="500" fill="hold"/>
                                        <p:tgtEl>
                                          <p:spTgt spid="40964"/>
                                        </p:tgtEl>
                                        <p:attrNameLst>
                                          <p:attrName>ppt_y</p:attrName>
                                        </p:attrNameLst>
                                      </p:cBhvr>
                                      <p:tavLst>
                                        <p:tav tm="0">
                                          <p:val>
                                            <p:strVal val="0-#ppt_h/2"/>
                                          </p:val>
                                        </p:tav>
                                        <p:tav tm="100000">
                                          <p:val>
                                            <p:strVal val="#ppt_y"/>
                                          </p:val>
                                        </p:tav>
                                      </p:tavLst>
                                    </p:anim>
                                  </p:childTnLst>
                                </p:cTn>
                              </p:par>
                            </p:childTnLst>
                          </p:cTn>
                        </p:par>
                        <p:par>
                          <p:cTn id="17" fill="hold" nodeType="afterGroup">
                            <p:stCondLst>
                              <p:cond delay="1260"/>
                            </p:stCondLst>
                            <p:childTnLst>
                              <p:par>
                                <p:cTn id="18" presetID="22" presetClass="entr" presetSubtype="1" fill="hold" grpId="0" nodeType="afterEffect">
                                  <p:stCondLst>
                                    <p:cond delay="0"/>
                                  </p:stCondLst>
                                  <p:childTnLst>
                                    <p:set>
                                      <p:cBhvr>
                                        <p:cTn id="19" dur="1" fill="hold">
                                          <p:stCondLst>
                                            <p:cond delay="0"/>
                                          </p:stCondLst>
                                        </p:cTn>
                                        <p:tgtEl>
                                          <p:spTgt spid="40965"/>
                                        </p:tgtEl>
                                        <p:attrNameLst>
                                          <p:attrName>style.visibility</p:attrName>
                                        </p:attrNameLst>
                                      </p:cBhvr>
                                      <p:to>
                                        <p:strVal val="visible"/>
                                      </p:to>
                                    </p:set>
                                    <p:animEffect transition="in" filter="wipe(up)">
                                      <p:cBhvr>
                                        <p:cTn id="20" dur="500"/>
                                        <p:tgtEl>
                                          <p:spTgt spid="40965"/>
                                        </p:tgtEl>
                                      </p:cBhvr>
                                    </p:animEffect>
                                  </p:childTnLst>
                                </p:cTn>
                              </p:par>
                            </p:childTnLst>
                          </p:cTn>
                        </p:par>
                        <p:par>
                          <p:cTn id="21" fill="hold" nodeType="afterGroup">
                            <p:stCondLst>
                              <p:cond delay="1760"/>
                            </p:stCondLst>
                            <p:childTnLst>
                              <p:par>
                                <p:cTn id="22" presetID="2" presetClass="entr" presetSubtype="4" fill="hold" grpId="0" nodeType="afterEffect">
                                  <p:stCondLst>
                                    <p:cond delay="0"/>
                                  </p:stCondLst>
                                  <p:childTnLst>
                                    <p:set>
                                      <p:cBhvr>
                                        <p:cTn id="23" dur="1" fill="hold">
                                          <p:stCondLst>
                                            <p:cond delay="0"/>
                                          </p:stCondLst>
                                        </p:cTn>
                                        <p:tgtEl>
                                          <p:spTgt spid="40967"/>
                                        </p:tgtEl>
                                        <p:attrNameLst>
                                          <p:attrName>style.visibility</p:attrName>
                                        </p:attrNameLst>
                                      </p:cBhvr>
                                      <p:to>
                                        <p:strVal val="visible"/>
                                      </p:to>
                                    </p:set>
                                    <p:anim calcmode="lin" valueType="num">
                                      <p:cBhvr additive="base">
                                        <p:cTn id="24" dur="500" fill="hold"/>
                                        <p:tgtEl>
                                          <p:spTgt spid="40967"/>
                                        </p:tgtEl>
                                        <p:attrNameLst>
                                          <p:attrName>ppt_x</p:attrName>
                                        </p:attrNameLst>
                                      </p:cBhvr>
                                      <p:tavLst>
                                        <p:tav tm="0">
                                          <p:val>
                                            <p:strVal val="#ppt_x"/>
                                          </p:val>
                                        </p:tav>
                                        <p:tav tm="100000">
                                          <p:val>
                                            <p:strVal val="#ppt_x"/>
                                          </p:val>
                                        </p:tav>
                                      </p:tavLst>
                                    </p:anim>
                                    <p:anim calcmode="lin" valueType="num">
                                      <p:cBhvr additive="base">
                                        <p:cTn id="25" dur="500" fill="hold"/>
                                        <p:tgtEl>
                                          <p:spTgt spid="40967"/>
                                        </p:tgtEl>
                                        <p:attrNameLst>
                                          <p:attrName>ppt_y</p:attrName>
                                        </p:attrNameLst>
                                      </p:cBhvr>
                                      <p:tavLst>
                                        <p:tav tm="0">
                                          <p:val>
                                            <p:strVal val="1+#ppt_h/2"/>
                                          </p:val>
                                        </p:tav>
                                        <p:tav tm="100000">
                                          <p:val>
                                            <p:strVal val="#ppt_y"/>
                                          </p:val>
                                        </p:tav>
                                      </p:tavLst>
                                    </p:anim>
                                  </p:childTnLst>
                                </p:cTn>
                              </p:par>
                            </p:childTnLst>
                          </p:cTn>
                        </p:par>
                        <p:par>
                          <p:cTn id="26" fill="hold" nodeType="afterGroup">
                            <p:stCondLst>
                              <p:cond delay="2260"/>
                            </p:stCondLst>
                            <p:childTnLst>
                              <p:par>
                                <p:cTn id="27" presetID="22" presetClass="entr" presetSubtype="4" fill="hold" grpId="0" nodeType="afterEffect">
                                  <p:stCondLst>
                                    <p:cond delay="0"/>
                                  </p:stCondLst>
                                  <p:childTnLst>
                                    <p:set>
                                      <p:cBhvr>
                                        <p:cTn id="28" dur="1" fill="hold">
                                          <p:stCondLst>
                                            <p:cond delay="0"/>
                                          </p:stCondLst>
                                        </p:cTn>
                                        <p:tgtEl>
                                          <p:spTgt spid="40966"/>
                                        </p:tgtEl>
                                        <p:attrNameLst>
                                          <p:attrName>style.visibility</p:attrName>
                                        </p:attrNameLst>
                                      </p:cBhvr>
                                      <p:to>
                                        <p:strVal val="visible"/>
                                      </p:to>
                                    </p:set>
                                    <p:animEffect transition="in" filter="wipe(down)">
                                      <p:cBhvr>
                                        <p:cTn id="29" dur="500"/>
                                        <p:tgtEl>
                                          <p:spTgt spid="40966"/>
                                        </p:tgtEl>
                                      </p:cBhvr>
                                    </p:animEffect>
                                  </p:childTnLst>
                                </p:cTn>
                              </p:par>
                            </p:childTnLst>
                          </p:cTn>
                        </p:par>
                        <p:par>
                          <p:cTn id="30" fill="hold" nodeType="afterGroup">
                            <p:stCondLst>
                              <p:cond delay="2760"/>
                            </p:stCondLst>
                            <p:childTnLst>
                              <p:par>
                                <p:cTn id="31" presetID="2" presetClass="entr" presetSubtype="1" fill="hold" grpId="0" nodeType="afterEffect">
                                  <p:stCondLst>
                                    <p:cond delay="0"/>
                                  </p:stCondLst>
                                  <p:childTnLst>
                                    <p:set>
                                      <p:cBhvr>
                                        <p:cTn id="32" dur="1" fill="hold">
                                          <p:stCondLst>
                                            <p:cond delay="0"/>
                                          </p:stCondLst>
                                        </p:cTn>
                                        <p:tgtEl>
                                          <p:spTgt spid="40968"/>
                                        </p:tgtEl>
                                        <p:attrNameLst>
                                          <p:attrName>style.visibility</p:attrName>
                                        </p:attrNameLst>
                                      </p:cBhvr>
                                      <p:to>
                                        <p:strVal val="visible"/>
                                      </p:to>
                                    </p:set>
                                    <p:anim calcmode="lin" valueType="num">
                                      <p:cBhvr additive="base">
                                        <p:cTn id="33" dur="500" fill="hold"/>
                                        <p:tgtEl>
                                          <p:spTgt spid="40968"/>
                                        </p:tgtEl>
                                        <p:attrNameLst>
                                          <p:attrName>ppt_x</p:attrName>
                                        </p:attrNameLst>
                                      </p:cBhvr>
                                      <p:tavLst>
                                        <p:tav tm="0">
                                          <p:val>
                                            <p:strVal val="#ppt_x"/>
                                          </p:val>
                                        </p:tav>
                                        <p:tav tm="100000">
                                          <p:val>
                                            <p:strVal val="#ppt_x"/>
                                          </p:val>
                                        </p:tav>
                                      </p:tavLst>
                                    </p:anim>
                                    <p:anim calcmode="lin" valueType="num">
                                      <p:cBhvr additive="base">
                                        <p:cTn id="34" dur="500" fill="hold"/>
                                        <p:tgtEl>
                                          <p:spTgt spid="40968"/>
                                        </p:tgtEl>
                                        <p:attrNameLst>
                                          <p:attrName>ppt_y</p:attrName>
                                        </p:attrNameLst>
                                      </p:cBhvr>
                                      <p:tavLst>
                                        <p:tav tm="0">
                                          <p:val>
                                            <p:strVal val="0-#ppt_h/2"/>
                                          </p:val>
                                        </p:tav>
                                        <p:tav tm="100000">
                                          <p:val>
                                            <p:strVal val="#ppt_y"/>
                                          </p:val>
                                        </p:tav>
                                      </p:tavLst>
                                    </p:anim>
                                  </p:childTnLst>
                                </p:cTn>
                              </p:par>
                            </p:childTnLst>
                          </p:cTn>
                        </p:par>
                        <p:par>
                          <p:cTn id="35" fill="hold" nodeType="afterGroup">
                            <p:stCondLst>
                              <p:cond delay="3260"/>
                            </p:stCondLst>
                            <p:childTnLst>
                              <p:par>
                                <p:cTn id="36" presetID="22" presetClass="entr" presetSubtype="1" fill="hold" grpId="0" nodeType="afterEffect">
                                  <p:stCondLst>
                                    <p:cond delay="0"/>
                                  </p:stCondLst>
                                  <p:childTnLst>
                                    <p:set>
                                      <p:cBhvr>
                                        <p:cTn id="37" dur="1" fill="hold">
                                          <p:stCondLst>
                                            <p:cond delay="0"/>
                                          </p:stCondLst>
                                        </p:cTn>
                                        <p:tgtEl>
                                          <p:spTgt spid="40969"/>
                                        </p:tgtEl>
                                        <p:attrNameLst>
                                          <p:attrName>style.visibility</p:attrName>
                                        </p:attrNameLst>
                                      </p:cBhvr>
                                      <p:to>
                                        <p:strVal val="visible"/>
                                      </p:to>
                                    </p:set>
                                    <p:animEffect transition="in" filter="wipe(up)">
                                      <p:cBhvr>
                                        <p:cTn id="38" dur="500"/>
                                        <p:tgtEl>
                                          <p:spTgt spid="40969"/>
                                        </p:tgtEl>
                                      </p:cBhvr>
                                    </p:animEffect>
                                  </p:childTnLst>
                                </p:cTn>
                              </p:par>
                            </p:childTnLst>
                          </p:cTn>
                        </p:par>
                        <p:par>
                          <p:cTn id="39" fill="hold" nodeType="afterGroup">
                            <p:stCondLst>
                              <p:cond delay="3760"/>
                            </p:stCondLst>
                            <p:childTnLst>
                              <p:par>
                                <p:cTn id="40" presetID="52" presetClass="entr" presetSubtype="0" fill="hold" nodeType="afterEffect">
                                  <p:stCondLst>
                                    <p:cond delay="0"/>
                                  </p:stCondLst>
                                  <p:childTnLst>
                                    <p:set>
                                      <p:cBhvr>
                                        <p:cTn id="41" dur="1" fill="hold">
                                          <p:stCondLst>
                                            <p:cond delay="0"/>
                                          </p:stCondLst>
                                        </p:cTn>
                                        <p:tgtEl>
                                          <p:spTgt spid="40974"/>
                                        </p:tgtEl>
                                        <p:attrNameLst>
                                          <p:attrName>style.visibility</p:attrName>
                                        </p:attrNameLst>
                                      </p:cBhvr>
                                      <p:to>
                                        <p:strVal val="visible"/>
                                      </p:to>
                                    </p:set>
                                    <p:animScale>
                                      <p:cBhvr>
                                        <p:cTn id="42" dur="1000" decel="50000" fill="hold">
                                          <p:stCondLst>
                                            <p:cond delay="0"/>
                                          </p:stCondLst>
                                        </p:cTn>
                                        <p:tgtEl>
                                          <p:spTgt spid="4097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3" dur="1000" decel="50000" fill="hold">
                                          <p:stCondLst>
                                            <p:cond delay="0"/>
                                          </p:stCondLst>
                                        </p:cTn>
                                        <p:tgtEl>
                                          <p:spTgt spid="40974"/>
                                        </p:tgtEl>
                                        <p:attrNameLst>
                                          <p:attrName>ppt_x,ppt_y</p:attrName>
                                        </p:attrNameLst>
                                      </p:cBhvr>
                                      <p:rCtr x="0" y="0"/>
                                    </p:animMotion>
                                    <p:animEffect transition="in" filter="fade">
                                      <p:cBhvr>
                                        <p:cTn id="44" dur="1000"/>
                                        <p:tgtEl>
                                          <p:spTgt spid="40974"/>
                                        </p:tgtEl>
                                      </p:cBhvr>
                                    </p:animEffect>
                                  </p:childTnLst>
                                </p:cTn>
                              </p:par>
                            </p:childTnLst>
                          </p:cTn>
                        </p:par>
                        <p:par>
                          <p:cTn id="45" fill="hold" nodeType="afterGroup">
                            <p:stCondLst>
                              <p:cond delay="4760"/>
                            </p:stCondLst>
                            <p:childTnLst>
                              <p:par>
                                <p:cTn id="46" presetID="22" presetClass="entr" presetSubtype="8" fill="hold" grpId="0" nodeType="afterEffect">
                                  <p:stCondLst>
                                    <p:cond delay="0"/>
                                  </p:stCondLst>
                                  <p:childTnLst>
                                    <p:set>
                                      <p:cBhvr>
                                        <p:cTn id="47" dur="1" fill="hold">
                                          <p:stCondLst>
                                            <p:cond delay="0"/>
                                          </p:stCondLst>
                                        </p:cTn>
                                        <p:tgtEl>
                                          <p:spTgt spid="40972"/>
                                        </p:tgtEl>
                                        <p:attrNameLst>
                                          <p:attrName>style.visibility</p:attrName>
                                        </p:attrNameLst>
                                      </p:cBhvr>
                                      <p:to>
                                        <p:strVal val="visible"/>
                                      </p:to>
                                    </p:set>
                                    <p:animEffect transition="in" filter="wipe(left)">
                                      <p:cBhvr>
                                        <p:cTn id="48" dur="500"/>
                                        <p:tgtEl>
                                          <p:spTgt spid="40972"/>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40973"/>
                                        </p:tgtEl>
                                        <p:attrNameLst>
                                          <p:attrName>style.visibility</p:attrName>
                                        </p:attrNameLst>
                                      </p:cBhvr>
                                      <p:to>
                                        <p:strVal val="visible"/>
                                      </p:to>
                                    </p:set>
                                    <p:animEffect transition="in" filter="wipe(left)">
                                      <p:cBhvr>
                                        <p:cTn id="51" dur="500"/>
                                        <p:tgtEl>
                                          <p:spTgt spid="40973"/>
                                        </p:tgtEl>
                                      </p:cBhvr>
                                    </p:animEffect>
                                  </p:childTnLst>
                                </p:cTn>
                              </p:par>
                            </p:childTnLst>
                          </p:cTn>
                        </p:par>
                        <p:par>
                          <p:cTn id="52" fill="hold" nodeType="afterGroup">
                            <p:stCondLst>
                              <p:cond delay="5260"/>
                            </p:stCondLst>
                            <p:childTnLst>
                              <p:par>
                                <p:cTn id="53" presetID="52" presetClass="entr" presetSubtype="0" fill="hold" nodeType="afterEffect">
                                  <p:stCondLst>
                                    <p:cond delay="0"/>
                                  </p:stCondLst>
                                  <p:childTnLst>
                                    <p:set>
                                      <p:cBhvr>
                                        <p:cTn id="54" dur="1" fill="hold">
                                          <p:stCondLst>
                                            <p:cond delay="0"/>
                                          </p:stCondLst>
                                        </p:cTn>
                                        <p:tgtEl>
                                          <p:spTgt spid="40979"/>
                                        </p:tgtEl>
                                        <p:attrNameLst>
                                          <p:attrName>style.visibility</p:attrName>
                                        </p:attrNameLst>
                                      </p:cBhvr>
                                      <p:to>
                                        <p:strVal val="visible"/>
                                      </p:to>
                                    </p:set>
                                    <p:animScale>
                                      <p:cBhvr>
                                        <p:cTn id="55" dur="1000" decel="50000" fill="hold">
                                          <p:stCondLst>
                                            <p:cond delay="0"/>
                                          </p:stCondLst>
                                        </p:cTn>
                                        <p:tgtEl>
                                          <p:spTgt spid="4097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6" dur="1000" decel="50000" fill="hold">
                                          <p:stCondLst>
                                            <p:cond delay="0"/>
                                          </p:stCondLst>
                                        </p:cTn>
                                        <p:tgtEl>
                                          <p:spTgt spid="40979"/>
                                        </p:tgtEl>
                                        <p:attrNameLst>
                                          <p:attrName>ppt_x,ppt_y</p:attrName>
                                        </p:attrNameLst>
                                      </p:cBhvr>
                                      <p:rCtr x="0" y="0"/>
                                    </p:animMotion>
                                    <p:animEffect transition="in" filter="fade">
                                      <p:cBhvr>
                                        <p:cTn id="57" dur="1000"/>
                                        <p:tgtEl>
                                          <p:spTgt spid="40979"/>
                                        </p:tgtEl>
                                      </p:cBhvr>
                                    </p:animEffect>
                                  </p:childTnLst>
                                </p:cTn>
                              </p:par>
                            </p:childTnLst>
                          </p:cTn>
                        </p:par>
                        <p:par>
                          <p:cTn id="58" fill="hold" nodeType="afterGroup">
                            <p:stCondLst>
                              <p:cond delay="6260"/>
                            </p:stCondLst>
                            <p:childTnLst>
                              <p:par>
                                <p:cTn id="59" presetID="22" presetClass="entr" presetSubtype="8" fill="hold" grpId="0" nodeType="afterEffect">
                                  <p:stCondLst>
                                    <p:cond delay="0"/>
                                  </p:stCondLst>
                                  <p:childTnLst>
                                    <p:set>
                                      <p:cBhvr>
                                        <p:cTn id="60" dur="1" fill="hold">
                                          <p:stCondLst>
                                            <p:cond delay="0"/>
                                          </p:stCondLst>
                                        </p:cTn>
                                        <p:tgtEl>
                                          <p:spTgt spid="40977"/>
                                        </p:tgtEl>
                                        <p:attrNameLst>
                                          <p:attrName>style.visibility</p:attrName>
                                        </p:attrNameLst>
                                      </p:cBhvr>
                                      <p:to>
                                        <p:strVal val="visible"/>
                                      </p:to>
                                    </p:set>
                                    <p:animEffect transition="in" filter="wipe(left)">
                                      <p:cBhvr>
                                        <p:cTn id="61" dur="500"/>
                                        <p:tgtEl>
                                          <p:spTgt spid="40977"/>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40978"/>
                                        </p:tgtEl>
                                        <p:attrNameLst>
                                          <p:attrName>style.visibility</p:attrName>
                                        </p:attrNameLst>
                                      </p:cBhvr>
                                      <p:to>
                                        <p:strVal val="visible"/>
                                      </p:to>
                                    </p:set>
                                    <p:animEffect transition="in" filter="wipe(left)">
                                      <p:cBhvr>
                                        <p:cTn id="64" dur="500"/>
                                        <p:tgtEl>
                                          <p:spTgt spid="40978"/>
                                        </p:tgtEl>
                                      </p:cBhvr>
                                    </p:animEffect>
                                  </p:childTnLst>
                                </p:cTn>
                              </p:par>
                            </p:childTnLst>
                          </p:cTn>
                        </p:par>
                        <p:par>
                          <p:cTn id="65" fill="hold" nodeType="afterGroup">
                            <p:stCondLst>
                              <p:cond delay="6760"/>
                            </p:stCondLst>
                            <p:childTnLst>
                              <p:par>
                                <p:cTn id="66" presetID="52" presetClass="entr" presetSubtype="0" fill="hold" nodeType="afterEffect">
                                  <p:stCondLst>
                                    <p:cond delay="0"/>
                                  </p:stCondLst>
                                  <p:childTnLst>
                                    <p:set>
                                      <p:cBhvr>
                                        <p:cTn id="67" dur="1" fill="hold">
                                          <p:stCondLst>
                                            <p:cond delay="0"/>
                                          </p:stCondLst>
                                        </p:cTn>
                                        <p:tgtEl>
                                          <p:spTgt spid="3"/>
                                        </p:tgtEl>
                                        <p:attrNameLst>
                                          <p:attrName>style.visibility</p:attrName>
                                        </p:attrNameLst>
                                      </p:cBhvr>
                                      <p:to>
                                        <p:strVal val="visible"/>
                                      </p:to>
                                    </p:set>
                                    <p:animScale>
                                      <p:cBhvr>
                                        <p:cTn id="68"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9" dur="1000" decel="50000" fill="hold">
                                          <p:stCondLst>
                                            <p:cond delay="0"/>
                                          </p:stCondLst>
                                        </p:cTn>
                                        <p:tgtEl>
                                          <p:spTgt spid="3"/>
                                        </p:tgtEl>
                                        <p:attrNameLst>
                                          <p:attrName>ppt_x,ppt_y</p:attrName>
                                        </p:attrNameLst>
                                      </p:cBhvr>
                                      <p:rCtr x="0" y="0"/>
                                    </p:animMotion>
                                    <p:animEffect transition="in" filter="fade">
                                      <p:cBhvr>
                                        <p:cTn id="70" dur="1000"/>
                                        <p:tgtEl>
                                          <p:spTgt spid="3"/>
                                        </p:tgtEl>
                                      </p:cBhvr>
                                    </p:animEffect>
                                  </p:childTnLst>
                                </p:cTn>
                              </p:par>
                            </p:childTnLst>
                          </p:cTn>
                        </p:par>
                        <p:par>
                          <p:cTn id="71" fill="hold" nodeType="afterGroup">
                            <p:stCondLst>
                              <p:cond delay="7760"/>
                            </p:stCondLst>
                            <p:childTnLst>
                              <p:par>
                                <p:cTn id="72" presetID="22" presetClass="entr" presetSubtype="8" fill="hold" grpId="0" nodeType="afterEffect">
                                  <p:stCondLst>
                                    <p:cond delay="0"/>
                                  </p:stCondLst>
                                  <p:childTnLst>
                                    <p:set>
                                      <p:cBhvr>
                                        <p:cTn id="73" dur="1" fill="hold">
                                          <p:stCondLst>
                                            <p:cond delay="0"/>
                                          </p:stCondLst>
                                        </p:cTn>
                                        <p:tgtEl>
                                          <p:spTgt spid="40982"/>
                                        </p:tgtEl>
                                        <p:attrNameLst>
                                          <p:attrName>style.visibility</p:attrName>
                                        </p:attrNameLst>
                                      </p:cBhvr>
                                      <p:to>
                                        <p:strVal val="visible"/>
                                      </p:to>
                                    </p:set>
                                    <p:animEffect transition="in" filter="wipe(left)">
                                      <p:cBhvr>
                                        <p:cTn id="74" dur="500"/>
                                        <p:tgtEl>
                                          <p:spTgt spid="40982"/>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2"/>
                                        </p:tgtEl>
                                        <p:attrNameLst>
                                          <p:attrName>style.visibility</p:attrName>
                                        </p:attrNameLst>
                                      </p:cBhvr>
                                      <p:to>
                                        <p:strVal val="visible"/>
                                      </p:to>
                                    </p:set>
                                    <p:animEffect transition="in" filter="wipe(left)">
                                      <p:cBhvr>
                                        <p:cTn id="77" dur="500"/>
                                        <p:tgtEl>
                                          <p:spTgt spid="2"/>
                                        </p:tgtEl>
                                      </p:cBhvr>
                                    </p:animEffect>
                                  </p:childTnLst>
                                </p:cTn>
                              </p:par>
                            </p:childTnLst>
                          </p:cTn>
                        </p:par>
                        <p:par>
                          <p:cTn id="78" fill="hold" nodeType="afterGroup">
                            <p:stCondLst>
                              <p:cond delay="8260"/>
                            </p:stCondLst>
                            <p:childTnLst>
                              <p:par>
                                <p:cTn id="79" presetID="2" presetClass="entr" presetSubtype="8" fill="hold" nodeType="afterEffect">
                                  <p:stCondLst>
                                    <p:cond delay="0"/>
                                  </p:stCondLst>
                                  <p:childTnLst>
                                    <p:set>
                                      <p:cBhvr>
                                        <p:cTn id="80" dur="1" fill="hold">
                                          <p:stCondLst>
                                            <p:cond delay="0"/>
                                          </p:stCondLst>
                                        </p:cTn>
                                        <p:tgtEl>
                                          <p:spTgt spid="40971"/>
                                        </p:tgtEl>
                                        <p:attrNameLst>
                                          <p:attrName>style.visibility</p:attrName>
                                        </p:attrNameLst>
                                      </p:cBhvr>
                                      <p:to>
                                        <p:strVal val="visible"/>
                                      </p:to>
                                    </p:set>
                                    <p:anim calcmode="lin" valueType="num">
                                      <p:cBhvr additive="base">
                                        <p:cTn id="81" dur="500" fill="hold"/>
                                        <p:tgtEl>
                                          <p:spTgt spid="40971"/>
                                        </p:tgtEl>
                                        <p:attrNameLst>
                                          <p:attrName>ppt_x</p:attrName>
                                        </p:attrNameLst>
                                      </p:cBhvr>
                                      <p:tavLst>
                                        <p:tav tm="0">
                                          <p:val>
                                            <p:strVal val="0-#ppt_w/2"/>
                                          </p:val>
                                        </p:tav>
                                        <p:tav tm="100000">
                                          <p:val>
                                            <p:strVal val="#ppt_x"/>
                                          </p:val>
                                        </p:tav>
                                      </p:tavLst>
                                    </p:anim>
                                    <p:anim calcmode="lin" valueType="num">
                                      <p:cBhvr additive="base">
                                        <p:cTn id="82" dur="500" fill="hold"/>
                                        <p:tgtEl>
                                          <p:spTgt spid="40971"/>
                                        </p:tgtEl>
                                        <p:attrNameLst>
                                          <p:attrName>ppt_y</p:attrName>
                                        </p:attrNameLst>
                                      </p:cBhvr>
                                      <p:tavLst>
                                        <p:tav tm="0">
                                          <p:val>
                                            <p:strVal val="#ppt_y"/>
                                          </p:val>
                                        </p:tav>
                                        <p:tav tm="100000">
                                          <p:val>
                                            <p:strVal val="#ppt_y"/>
                                          </p:val>
                                        </p:tav>
                                      </p:tavLst>
                                    </p:anim>
                                  </p:childTnLst>
                                </p:cTn>
                              </p:par>
                            </p:childTnLst>
                          </p:cTn>
                        </p:par>
                        <p:par>
                          <p:cTn id="83" fill="hold" nodeType="afterGroup">
                            <p:stCondLst>
                              <p:cond delay="8760"/>
                            </p:stCondLst>
                            <p:childTnLst>
                              <p:par>
                                <p:cTn id="84" presetID="22" presetClass="entr" presetSubtype="8" fill="hold" grpId="0" nodeType="afterEffect">
                                  <p:stCondLst>
                                    <p:cond delay="0"/>
                                  </p:stCondLst>
                                  <p:childTnLst>
                                    <p:set>
                                      <p:cBhvr>
                                        <p:cTn id="85" dur="1" fill="hold">
                                          <p:stCondLst>
                                            <p:cond delay="0"/>
                                          </p:stCondLst>
                                        </p:cTn>
                                        <p:tgtEl>
                                          <p:spTgt spid="40970"/>
                                        </p:tgtEl>
                                        <p:attrNameLst>
                                          <p:attrName>style.visibility</p:attrName>
                                        </p:attrNameLst>
                                      </p:cBhvr>
                                      <p:to>
                                        <p:strVal val="visible"/>
                                      </p:to>
                                    </p:set>
                                    <p:animEffect transition="in" filter="wipe(left)">
                                      <p:cBhvr>
                                        <p:cTn id="86" dur="500"/>
                                        <p:tgtEl>
                                          <p:spTgt spid="409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p:bldP spid="40964" grpId="0" animBg="1"/>
      <p:bldP spid="40965" grpId="0" animBg="1"/>
      <p:bldP spid="40966" grpId="0" animBg="1"/>
      <p:bldP spid="40967" grpId="0" animBg="1"/>
      <p:bldP spid="40968" grpId="0" animBg="1"/>
      <p:bldP spid="40969" grpId="0" animBg="1"/>
      <p:bldP spid="40970" grpId="0"/>
      <p:bldP spid="40972" grpId="0"/>
      <p:bldP spid="40973" grpId="0"/>
      <p:bldP spid="40977" grpId="0"/>
      <p:bldP spid="40978" grpId="0"/>
      <p:bldP spid="40982" grpId="0"/>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Box 54"/>
          <p:cNvSpPr txBox="1">
            <a:spLocks noChangeArrowheads="1"/>
          </p:cNvSpPr>
          <p:nvPr/>
        </p:nvSpPr>
        <p:spPr bwMode="auto">
          <a:xfrm>
            <a:off x="1330325" y="44450"/>
            <a:ext cx="50419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800">
                <a:solidFill>
                  <a:schemeClr val="accent2"/>
                </a:solidFill>
                <a:latin typeface="微软雅黑" pitchFamily="34" charset="-122"/>
              </a:rPr>
              <a:t>5.2</a:t>
            </a:r>
            <a:r>
              <a:rPr lang="zh-CN" altLang="en-US" sz="2800">
                <a:solidFill>
                  <a:schemeClr val="accent2"/>
                </a:solidFill>
                <a:latin typeface="微软雅黑" pitchFamily="34" charset="-122"/>
              </a:rPr>
              <a:t>请输入您的标题</a:t>
            </a:r>
          </a:p>
        </p:txBody>
      </p:sp>
      <p:sp>
        <p:nvSpPr>
          <p:cNvPr id="2" name="TextBox 55"/>
          <p:cNvSpPr txBox="1">
            <a:spLocks noChangeArrowheads="1"/>
          </p:cNvSpPr>
          <p:nvPr/>
        </p:nvSpPr>
        <p:spPr bwMode="auto">
          <a:xfrm>
            <a:off x="139700" y="106363"/>
            <a:ext cx="10652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altLang="zh-CN" sz="2000">
                <a:solidFill>
                  <a:schemeClr val="accent2"/>
                </a:solidFill>
                <a:ea typeface="宋体" pitchFamily="2" charset="-122"/>
              </a:rPr>
              <a:t>Part</a:t>
            </a:r>
            <a:r>
              <a:rPr lang="en-US" altLang="zh-CN">
                <a:solidFill>
                  <a:schemeClr val="accent2"/>
                </a:solidFill>
                <a:ea typeface="宋体" pitchFamily="2" charset="-122"/>
              </a:rPr>
              <a:t> 5</a:t>
            </a:r>
            <a:endParaRPr lang="zh-CN" altLang="en-US">
              <a:solidFill>
                <a:schemeClr val="accent2"/>
              </a:solidFill>
              <a:ea typeface="宋体" pitchFamily="2" charset="-122"/>
            </a:endParaRPr>
          </a:p>
        </p:txBody>
      </p:sp>
      <p:sp>
        <p:nvSpPr>
          <p:cNvPr id="41988" name="Freeform 6"/>
          <p:cNvSpPr>
            <a:spLocks noChangeArrowheads="1"/>
          </p:cNvSpPr>
          <p:nvPr/>
        </p:nvSpPr>
        <p:spPr bwMode="auto">
          <a:xfrm>
            <a:off x="2028825" y="1627188"/>
            <a:ext cx="3529013" cy="4210050"/>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89" name="Freeform 6"/>
          <p:cNvSpPr>
            <a:spLocks noChangeArrowheads="1"/>
          </p:cNvSpPr>
          <p:nvPr/>
        </p:nvSpPr>
        <p:spPr bwMode="auto">
          <a:xfrm>
            <a:off x="4851400" y="3113088"/>
            <a:ext cx="2335213" cy="2786062"/>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0" name="椭圆 5"/>
          <p:cNvSpPr>
            <a:spLocks noChangeArrowheads="1"/>
          </p:cNvSpPr>
          <p:nvPr/>
        </p:nvSpPr>
        <p:spPr bwMode="auto">
          <a:xfrm>
            <a:off x="4603750" y="1639888"/>
            <a:ext cx="936625" cy="936625"/>
          </a:xfrm>
          <a:prstGeom prst="ellipse">
            <a:avLst/>
          </a:prstGeom>
          <a:solidFill>
            <a:schemeClr val="bg1"/>
          </a:solidFill>
          <a:ln w="9525">
            <a:solidFill>
              <a:srgbClr val="F8F8F8"/>
            </a:solidFill>
            <a:round/>
            <a:headEnd/>
            <a:tailEnd/>
          </a:ln>
        </p:spPr>
        <p:txBody>
          <a:bodyPr/>
          <a:lstStyle/>
          <a:p>
            <a:endParaRPr lang="zh-CN" altLang="en-US">
              <a:ea typeface="宋体" pitchFamily="2" charset="-122"/>
            </a:endParaRPr>
          </a:p>
        </p:txBody>
      </p:sp>
      <p:sp>
        <p:nvSpPr>
          <p:cNvPr id="41991" name="椭圆 6"/>
          <p:cNvSpPr>
            <a:spLocks noChangeArrowheads="1"/>
          </p:cNvSpPr>
          <p:nvPr/>
        </p:nvSpPr>
        <p:spPr bwMode="auto">
          <a:xfrm>
            <a:off x="6607175" y="3244850"/>
            <a:ext cx="782638" cy="782638"/>
          </a:xfrm>
          <a:prstGeom prst="ellipse">
            <a:avLst/>
          </a:prstGeom>
          <a:solidFill>
            <a:schemeClr val="bg1"/>
          </a:solidFill>
          <a:ln w="9525">
            <a:solidFill>
              <a:srgbClr val="F8F8F8"/>
            </a:solidFill>
            <a:round/>
            <a:headEnd/>
            <a:tailEnd/>
          </a:ln>
        </p:spPr>
        <p:txBody>
          <a:bodyPr/>
          <a:lstStyle/>
          <a:p>
            <a:endParaRPr lang="zh-CN" altLang="en-US">
              <a:ea typeface="宋体" pitchFamily="2" charset="-122"/>
            </a:endParaRPr>
          </a:p>
        </p:txBody>
      </p:sp>
      <p:sp>
        <p:nvSpPr>
          <p:cNvPr id="41992" name="TextBox 7"/>
          <p:cNvSpPr txBox="1">
            <a:spLocks noChangeArrowheads="1"/>
          </p:cNvSpPr>
          <p:nvPr/>
        </p:nvSpPr>
        <p:spPr bwMode="auto">
          <a:xfrm>
            <a:off x="4605338" y="1830388"/>
            <a:ext cx="9525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000">
                <a:solidFill>
                  <a:srgbClr val="F8F8F8"/>
                </a:solidFill>
                <a:ea typeface="宋体" pitchFamily="2" charset="-122"/>
              </a:rPr>
              <a:t>75%</a:t>
            </a:r>
            <a:endParaRPr lang="zh-CN" altLang="en-US" sz="3000">
              <a:solidFill>
                <a:srgbClr val="F8F8F8"/>
              </a:solidFill>
              <a:ea typeface="宋体" pitchFamily="2" charset="-122"/>
            </a:endParaRPr>
          </a:p>
        </p:txBody>
      </p:sp>
      <p:sp>
        <p:nvSpPr>
          <p:cNvPr id="41993" name="TextBox 8"/>
          <p:cNvSpPr txBox="1">
            <a:spLocks noChangeArrowheads="1"/>
          </p:cNvSpPr>
          <p:nvPr/>
        </p:nvSpPr>
        <p:spPr bwMode="auto">
          <a:xfrm>
            <a:off x="6624638" y="3405188"/>
            <a:ext cx="8016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a:solidFill>
                  <a:srgbClr val="F8F8F8"/>
                </a:solidFill>
                <a:ea typeface="宋体" pitchFamily="2" charset="-122"/>
              </a:rPr>
              <a:t>34%</a:t>
            </a:r>
            <a:endParaRPr lang="zh-CN" altLang="en-US" sz="2400">
              <a:solidFill>
                <a:srgbClr val="F8F8F8"/>
              </a:solidFill>
              <a:ea typeface="宋体" pitchFamily="2" charset="-122"/>
            </a:endParaRPr>
          </a:p>
        </p:txBody>
      </p:sp>
      <p:sp>
        <p:nvSpPr>
          <p:cNvPr id="41994" name="TextBox 9"/>
          <p:cNvSpPr txBox="1">
            <a:spLocks noChangeArrowheads="1"/>
          </p:cNvSpPr>
          <p:nvPr/>
        </p:nvSpPr>
        <p:spPr bwMode="auto">
          <a:xfrm>
            <a:off x="2873375" y="2151063"/>
            <a:ext cx="1825625"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a:solidFill>
                  <a:srgbClr val="F8F8F8"/>
                </a:solidFill>
                <a:latin typeface="微软雅黑" pitchFamily="34" charset="-122"/>
              </a:rPr>
              <a:t>预计数字</a:t>
            </a:r>
          </a:p>
        </p:txBody>
      </p:sp>
      <p:sp>
        <p:nvSpPr>
          <p:cNvPr id="41995" name="TextBox 10"/>
          <p:cNvSpPr txBox="1">
            <a:spLocks noChangeArrowheads="1"/>
          </p:cNvSpPr>
          <p:nvPr/>
        </p:nvSpPr>
        <p:spPr bwMode="auto">
          <a:xfrm>
            <a:off x="2438400" y="2751138"/>
            <a:ext cx="2613025"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a:solidFill>
                  <a:srgbClr val="F8F8F8"/>
                </a:solidFill>
                <a:latin typeface="微软雅黑" pitchFamily="34" charset="-122"/>
              </a:rPr>
              <a:t>请输入您的文字对目标进行说明请输入您的文字对目标进行说明请输入您的文字对目标进行说明</a:t>
            </a:r>
          </a:p>
          <a:p>
            <a:pPr algn="ctr"/>
            <a:endParaRPr lang="zh-CN" altLang="en-US">
              <a:solidFill>
                <a:srgbClr val="F8F8F8"/>
              </a:solidFill>
              <a:latin typeface="微软雅黑" pitchFamily="34" charset="-122"/>
            </a:endParaRPr>
          </a:p>
        </p:txBody>
      </p:sp>
      <p:sp>
        <p:nvSpPr>
          <p:cNvPr id="41996" name="TextBox 11"/>
          <p:cNvSpPr txBox="1">
            <a:spLocks noChangeArrowheads="1"/>
          </p:cNvSpPr>
          <p:nvPr/>
        </p:nvSpPr>
        <p:spPr bwMode="auto">
          <a:xfrm>
            <a:off x="5199063" y="3724275"/>
            <a:ext cx="162083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a:solidFill>
                  <a:srgbClr val="F8F8F8"/>
                </a:solidFill>
                <a:latin typeface="微软雅黑" pitchFamily="34" charset="-122"/>
              </a:rPr>
              <a:t>现有资金</a:t>
            </a:r>
          </a:p>
        </p:txBody>
      </p:sp>
      <p:sp>
        <p:nvSpPr>
          <p:cNvPr id="41997" name="TextBox 12"/>
          <p:cNvSpPr txBox="1">
            <a:spLocks noChangeArrowheads="1"/>
          </p:cNvSpPr>
          <p:nvPr/>
        </p:nvSpPr>
        <p:spPr bwMode="auto">
          <a:xfrm>
            <a:off x="5018088" y="4197350"/>
            <a:ext cx="1982787"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a:solidFill>
                  <a:srgbClr val="F8F8F8"/>
                </a:solidFill>
                <a:latin typeface="微软雅黑" pitchFamily="34" charset="-122"/>
              </a:rPr>
              <a:t>请输入您的文字对实际情况进行说明</a:t>
            </a:r>
          </a:p>
        </p:txBody>
      </p:sp>
      <p:sp>
        <p:nvSpPr>
          <p:cNvPr id="41998" name="TextBox 13"/>
          <p:cNvSpPr txBox="1">
            <a:spLocks noChangeArrowheads="1"/>
          </p:cNvSpPr>
          <p:nvPr/>
        </p:nvSpPr>
        <p:spPr bwMode="auto">
          <a:xfrm>
            <a:off x="5808663" y="1462088"/>
            <a:ext cx="4103687"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chemeClr val="accent1"/>
                </a:solidFill>
                <a:latin typeface="微软雅黑" pitchFamily="34" charset="-122"/>
              </a:rPr>
              <a:t>请输入您的文字请输入您的文字请输入您的文字请输入您的文字请输入您的文字</a:t>
            </a:r>
          </a:p>
        </p:txBody>
      </p:sp>
      <p:sp>
        <p:nvSpPr>
          <p:cNvPr id="41999" name="TextBox 14"/>
          <p:cNvSpPr txBox="1">
            <a:spLocks noChangeArrowheads="1"/>
          </p:cNvSpPr>
          <p:nvPr/>
        </p:nvSpPr>
        <p:spPr bwMode="auto">
          <a:xfrm>
            <a:off x="7526338" y="3160713"/>
            <a:ext cx="2232025"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a:solidFill>
                  <a:schemeClr val="accent1"/>
                </a:solidFill>
                <a:latin typeface="微软雅黑" pitchFamily="34" charset="-122"/>
              </a:rPr>
              <a:t>请输入您的文字请输入您的文字请输入您的文字请输入您的文字请输入您的文字</a:t>
            </a:r>
          </a:p>
        </p:txBody>
      </p:sp>
    </p:spTree>
  </p:cSld>
  <p:clrMapOvr>
    <a:masterClrMapping/>
  </p:clrMapOvr>
  <p:transition spd="slow" advTm="8301">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1986"/>
                                        </p:tgtEl>
                                        <p:attrNameLst>
                                          <p:attrName>style.visibility</p:attrName>
                                        </p:attrNameLst>
                                      </p:cBhvr>
                                      <p:to>
                                        <p:strVal val="visible"/>
                                      </p:to>
                                    </p:set>
                                    <p:anim calcmode="lin" valueType="num">
                                      <p:cBhvr>
                                        <p:cTn id="7" dur="400" fill="hold"/>
                                        <p:tgtEl>
                                          <p:spTgt spid="41986"/>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41986"/>
                                        </p:tgtEl>
                                        <p:attrNameLst>
                                          <p:attrName>ppt_y</p:attrName>
                                        </p:attrNameLst>
                                      </p:cBhvr>
                                      <p:tavLst>
                                        <p:tav tm="0">
                                          <p:val>
                                            <p:strVal val="#ppt_y"/>
                                          </p:val>
                                        </p:tav>
                                        <p:tav tm="100000">
                                          <p:val>
                                            <p:strVal val="#ppt_y"/>
                                          </p:val>
                                        </p:tav>
                                      </p:tavLst>
                                    </p:anim>
                                    <p:anim calcmode="lin" valueType="num">
                                      <p:cBhvr>
                                        <p:cTn id="9" dur="400" fill="hold"/>
                                        <p:tgtEl>
                                          <p:spTgt spid="41986"/>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4198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41986"/>
                                        </p:tgtEl>
                                      </p:cBhvr>
                                    </p:animEffect>
                                  </p:childTnLst>
                                </p:cTn>
                              </p:par>
                            </p:childTnLst>
                          </p:cTn>
                        </p:par>
                        <p:par>
                          <p:cTn id="12" fill="hold" nodeType="afterGroup">
                            <p:stCondLst>
                              <p:cond delay="760"/>
                            </p:stCondLst>
                            <p:childTnLst>
                              <p:par>
                                <p:cTn id="13" presetID="26" presetClass="entr" presetSubtype="0" fill="hold" nodeType="afterEffect">
                                  <p:stCondLst>
                                    <p:cond delay="0"/>
                                  </p:stCondLst>
                                  <p:childTnLst>
                                    <p:set>
                                      <p:cBhvr>
                                        <p:cTn id="14" dur="1" fill="hold">
                                          <p:stCondLst>
                                            <p:cond delay="0"/>
                                          </p:stCondLst>
                                        </p:cTn>
                                        <p:tgtEl>
                                          <p:spTgt spid="41988"/>
                                        </p:tgtEl>
                                        <p:attrNameLst>
                                          <p:attrName>style.visibility</p:attrName>
                                        </p:attrNameLst>
                                      </p:cBhvr>
                                      <p:to>
                                        <p:strVal val="visible"/>
                                      </p:to>
                                    </p:set>
                                    <p:animEffect transition="in" filter="wipe(down)">
                                      <p:cBhvr>
                                        <p:cTn id="15" dur="435">
                                          <p:stCondLst>
                                            <p:cond delay="0"/>
                                          </p:stCondLst>
                                        </p:cTn>
                                        <p:tgtEl>
                                          <p:spTgt spid="41988"/>
                                        </p:tgtEl>
                                      </p:cBhvr>
                                    </p:animEffect>
                                    <p:anim calcmode="lin" valueType="num">
                                      <p:cBhvr>
                                        <p:cTn id="16" dur="1367" tmFilter="0,0; 0.14,0.36; 0.43,0.73; 0.71,0.91; 1.0,1.0">
                                          <p:stCondLst>
                                            <p:cond delay="0"/>
                                          </p:stCondLst>
                                        </p:cTn>
                                        <p:tgtEl>
                                          <p:spTgt spid="41988"/>
                                        </p:tgtEl>
                                        <p:attrNameLst>
                                          <p:attrName>ppt_x</p:attrName>
                                        </p:attrNameLst>
                                      </p:cBhvr>
                                      <p:tavLst>
                                        <p:tav tm="0">
                                          <p:val>
                                            <p:strVal val="#ppt_x-0.25"/>
                                          </p:val>
                                        </p:tav>
                                        <p:tav tm="100000">
                                          <p:val>
                                            <p:strVal val="#ppt_x"/>
                                          </p:val>
                                        </p:tav>
                                      </p:tavLst>
                                    </p:anim>
                                    <p:anim calcmode="lin" valueType="num">
                                      <p:cBhvr>
                                        <p:cTn id="17" dur="498" tmFilter="0.0,0.0; 0.25,0.07; 0.50,0.2; 0.75,0.467; 1.0,1.0">
                                          <p:stCondLst>
                                            <p:cond delay="0"/>
                                          </p:stCondLst>
                                        </p:cTn>
                                        <p:tgtEl>
                                          <p:spTgt spid="41988"/>
                                        </p:tgtEl>
                                        <p:attrNameLst>
                                          <p:attrName>ppt_y</p:attrName>
                                        </p:attrNameLst>
                                      </p:cBhvr>
                                      <p:tavLst>
                                        <p:tav tm="0" fmla="#ppt_y-sin(pi*$)/3">
                                          <p:val>
                                            <p:fltVal val="0.5"/>
                                          </p:val>
                                        </p:tav>
                                        <p:tav tm="100000">
                                          <p:val>
                                            <p:fltVal val="1"/>
                                          </p:val>
                                        </p:tav>
                                      </p:tavLst>
                                    </p:anim>
                                    <p:anim calcmode="lin" valueType="num">
                                      <p:cBhvr>
                                        <p:cTn id="18" dur="498" tmFilter="0, 0; 0.125,0.2665; 0.25,0.4; 0.375,0.465; 0.5,0.5;  0.625,0.535; 0.75,0.6; 0.875,0.7335; 1,1">
                                          <p:stCondLst>
                                            <p:cond delay="498"/>
                                          </p:stCondLst>
                                        </p:cTn>
                                        <p:tgtEl>
                                          <p:spTgt spid="41988"/>
                                        </p:tgtEl>
                                        <p:attrNameLst>
                                          <p:attrName>ppt_y</p:attrName>
                                        </p:attrNameLst>
                                      </p:cBhvr>
                                      <p:tavLst>
                                        <p:tav tm="0" fmla="#ppt_y-sin(pi*$)/9">
                                          <p:val>
                                            <p:fltVal val="0"/>
                                          </p:val>
                                        </p:tav>
                                        <p:tav tm="100000">
                                          <p:val>
                                            <p:fltVal val="1"/>
                                          </p:val>
                                        </p:tav>
                                      </p:tavLst>
                                    </p:anim>
                                    <p:anim calcmode="lin" valueType="num">
                                      <p:cBhvr>
                                        <p:cTn id="19" dur="249" tmFilter="0, 0; 0.125,0.2665; 0.25,0.4; 0.375,0.465; 0.5,0.5;  0.625,0.535; 0.75,0.6; 0.875,0.7335; 1,1">
                                          <p:stCondLst>
                                            <p:cond delay="993"/>
                                          </p:stCondLst>
                                        </p:cTn>
                                        <p:tgtEl>
                                          <p:spTgt spid="41988"/>
                                        </p:tgtEl>
                                        <p:attrNameLst>
                                          <p:attrName>ppt_y</p:attrName>
                                        </p:attrNameLst>
                                      </p:cBhvr>
                                      <p:tavLst>
                                        <p:tav tm="0" fmla="#ppt_y-sin(pi*$)/27">
                                          <p:val>
                                            <p:fltVal val="0"/>
                                          </p:val>
                                        </p:tav>
                                        <p:tav tm="100000">
                                          <p:val>
                                            <p:fltVal val="1"/>
                                          </p:val>
                                        </p:tav>
                                      </p:tavLst>
                                    </p:anim>
                                    <p:anim calcmode="lin" valueType="num">
                                      <p:cBhvr>
                                        <p:cTn id="20" dur="123" tmFilter="0, 0; 0.125,0.2665; 0.25,0.4; 0.375,0.465; 0.5,0.5;  0.625,0.535; 0.75,0.6; 0.875,0.7335; 1,1">
                                          <p:stCondLst>
                                            <p:cond delay="1242"/>
                                          </p:stCondLst>
                                        </p:cTn>
                                        <p:tgtEl>
                                          <p:spTgt spid="41988"/>
                                        </p:tgtEl>
                                        <p:attrNameLst>
                                          <p:attrName>ppt_y</p:attrName>
                                        </p:attrNameLst>
                                      </p:cBhvr>
                                      <p:tavLst>
                                        <p:tav tm="0" fmla="#ppt_y-sin(pi*$)/81">
                                          <p:val>
                                            <p:fltVal val="0"/>
                                          </p:val>
                                        </p:tav>
                                        <p:tav tm="100000">
                                          <p:val>
                                            <p:fltVal val="1"/>
                                          </p:val>
                                        </p:tav>
                                      </p:tavLst>
                                    </p:anim>
                                    <p:animScale>
                                      <p:cBhvr>
                                        <p:cTn id="21" dur="20">
                                          <p:stCondLst>
                                            <p:cond delay="487"/>
                                          </p:stCondLst>
                                        </p:cTn>
                                        <p:tgtEl>
                                          <p:spTgt spid="41988"/>
                                        </p:tgtEl>
                                      </p:cBhvr>
                                      <p:to x="100000" y="60000"/>
                                    </p:animScale>
                                    <p:animScale>
                                      <p:cBhvr>
                                        <p:cTn id="22" dur="124" decel="50000">
                                          <p:stCondLst>
                                            <p:cond delay="507"/>
                                          </p:stCondLst>
                                        </p:cTn>
                                        <p:tgtEl>
                                          <p:spTgt spid="41988"/>
                                        </p:tgtEl>
                                      </p:cBhvr>
                                      <p:to x="100000" y="100000"/>
                                    </p:animScale>
                                    <p:animScale>
                                      <p:cBhvr>
                                        <p:cTn id="23" dur="20">
                                          <p:stCondLst>
                                            <p:cond delay="984"/>
                                          </p:stCondLst>
                                        </p:cTn>
                                        <p:tgtEl>
                                          <p:spTgt spid="41988"/>
                                        </p:tgtEl>
                                      </p:cBhvr>
                                      <p:to x="100000" y="80000"/>
                                    </p:animScale>
                                    <p:animScale>
                                      <p:cBhvr>
                                        <p:cTn id="24" dur="124" decel="50000">
                                          <p:stCondLst>
                                            <p:cond delay="1004"/>
                                          </p:stCondLst>
                                        </p:cTn>
                                        <p:tgtEl>
                                          <p:spTgt spid="41988"/>
                                        </p:tgtEl>
                                      </p:cBhvr>
                                      <p:to x="100000" y="100000"/>
                                    </p:animScale>
                                    <p:animScale>
                                      <p:cBhvr>
                                        <p:cTn id="25" dur="20">
                                          <p:stCondLst>
                                            <p:cond delay="1231"/>
                                          </p:stCondLst>
                                        </p:cTn>
                                        <p:tgtEl>
                                          <p:spTgt spid="41988"/>
                                        </p:tgtEl>
                                      </p:cBhvr>
                                      <p:to x="100000" y="90000"/>
                                    </p:animScale>
                                    <p:animScale>
                                      <p:cBhvr>
                                        <p:cTn id="26" dur="124" decel="50000">
                                          <p:stCondLst>
                                            <p:cond delay="1251"/>
                                          </p:stCondLst>
                                        </p:cTn>
                                        <p:tgtEl>
                                          <p:spTgt spid="41988"/>
                                        </p:tgtEl>
                                      </p:cBhvr>
                                      <p:to x="100000" y="100000"/>
                                    </p:animScale>
                                    <p:animScale>
                                      <p:cBhvr>
                                        <p:cTn id="27" dur="20">
                                          <p:stCondLst>
                                            <p:cond delay="1356"/>
                                          </p:stCondLst>
                                        </p:cTn>
                                        <p:tgtEl>
                                          <p:spTgt spid="41988"/>
                                        </p:tgtEl>
                                      </p:cBhvr>
                                      <p:to x="100000" y="95000"/>
                                    </p:animScale>
                                    <p:animScale>
                                      <p:cBhvr>
                                        <p:cTn id="28" dur="124" decel="50000">
                                          <p:stCondLst>
                                            <p:cond delay="1376"/>
                                          </p:stCondLst>
                                        </p:cTn>
                                        <p:tgtEl>
                                          <p:spTgt spid="41988"/>
                                        </p:tgtEl>
                                      </p:cBhvr>
                                      <p:to x="100000" y="100000"/>
                                    </p:animScale>
                                  </p:childTnLst>
                                </p:cTn>
                              </p:par>
                              <p:par>
                                <p:cTn id="29" presetID="26" presetClass="entr" presetSubtype="0" fill="hold" nodeType="withEffect">
                                  <p:stCondLst>
                                    <p:cond delay="500"/>
                                  </p:stCondLst>
                                  <p:childTnLst>
                                    <p:set>
                                      <p:cBhvr>
                                        <p:cTn id="30" dur="1" fill="hold">
                                          <p:stCondLst>
                                            <p:cond delay="0"/>
                                          </p:stCondLst>
                                        </p:cTn>
                                        <p:tgtEl>
                                          <p:spTgt spid="41989"/>
                                        </p:tgtEl>
                                        <p:attrNameLst>
                                          <p:attrName>style.visibility</p:attrName>
                                        </p:attrNameLst>
                                      </p:cBhvr>
                                      <p:to>
                                        <p:strVal val="visible"/>
                                      </p:to>
                                    </p:set>
                                    <p:animEffect transition="in" filter="wipe(down)">
                                      <p:cBhvr>
                                        <p:cTn id="31" dur="435">
                                          <p:stCondLst>
                                            <p:cond delay="0"/>
                                          </p:stCondLst>
                                        </p:cTn>
                                        <p:tgtEl>
                                          <p:spTgt spid="41989"/>
                                        </p:tgtEl>
                                      </p:cBhvr>
                                    </p:animEffect>
                                    <p:anim calcmode="lin" valueType="num">
                                      <p:cBhvr>
                                        <p:cTn id="32" dur="1367" tmFilter="0,0; 0.14,0.36; 0.43,0.73; 0.71,0.91; 1.0,1.0">
                                          <p:stCondLst>
                                            <p:cond delay="0"/>
                                          </p:stCondLst>
                                        </p:cTn>
                                        <p:tgtEl>
                                          <p:spTgt spid="41989"/>
                                        </p:tgtEl>
                                        <p:attrNameLst>
                                          <p:attrName>ppt_x</p:attrName>
                                        </p:attrNameLst>
                                      </p:cBhvr>
                                      <p:tavLst>
                                        <p:tav tm="0">
                                          <p:val>
                                            <p:strVal val="#ppt_x-0.25"/>
                                          </p:val>
                                        </p:tav>
                                        <p:tav tm="100000">
                                          <p:val>
                                            <p:strVal val="#ppt_x"/>
                                          </p:val>
                                        </p:tav>
                                      </p:tavLst>
                                    </p:anim>
                                    <p:anim calcmode="lin" valueType="num">
                                      <p:cBhvr>
                                        <p:cTn id="33" dur="498" tmFilter="0.0,0.0; 0.25,0.07; 0.50,0.2; 0.75,0.467; 1.0,1.0">
                                          <p:stCondLst>
                                            <p:cond delay="0"/>
                                          </p:stCondLst>
                                        </p:cTn>
                                        <p:tgtEl>
                                          <p:spTgt spid="41989"/>
                                        </p:tgtEl>
                                        <p:attrNameLst>
                                          <p:attrName>ppt_y</p:attrName>
                                        </p:attrNameLst>
                                      </p:cBhvr>
                                      <p:tavLst>
                                        <p:tav tm="0" fmla="#ppt_y-sin(pi*$)/3">
                                          <p:val>
                                            <p:fltVal val="0.5"/>
                                          </p:val>
                                        </p:tav>
                                        <p:tav tm="100000">
                                          <p:val>
                                            <p:fltVal val="1"/>
                                          </p:val>
                                        </p:tav>
                                      </p:tavLst>
                                    </p:anim>
                                    <p:anim calcmode="lin" valueType="num">
                                      <p:cBhvr>
                                        <p:cTn id="34" dur="498" tmFilter="0, 0; 0.125,0.2665; 0.25,0.4; 0.375,0.465; 0.5,0.5;  0.625,0.535; 0.75,0.6; 0.875,0.7335; 1,1">
                                          <p:stCondLst>
                                            <p:cond delay="498"/>
                                          </p:stCondLst>
                                        </p:cTn>
                                        <p:tgtEl>
                                          <p:spTgt spid="41989"/>
                                        </p:tgtEl>
                                        <p:attrNameLst>
                                          <p:attrName>ppt_y</p:attrName>
                                        </p:attrNameLst>
                                      </p:cBhvr>
                                      <p:tavLst>
                                        <p:tav tm="0" fmla="#ppt_y-sin(pi*$)/9">
                                          <p:val>
                                            <p:fltVal val="0"/>
                                          </p:val>
                                        </p:tav>
                                        <p:tav tm="100000">
                                          <p:val>
                                            <p:fltVal val="1"/>
                                          </p:val>
                                        </p:tav>
                                      </p:tavLst>
                                    </p:anim>
                                    <p:anim calcmode="lin" valueType="num">
                                      <p:cBhvr>
                                        <p:cTn id="35" dur="249" tmFilter="0, 0; 0.125,0.2665; 0.25,0.4; 0.375,0.465; 0.5,0.5;  0.625,0.535; 0.75,0.6; 0.875,0.7335; 1,1">
                                          <p:stCondLst>
                                            <p:cond delay="993"/>
                                          </p:stCondLst>
                                        </p:cTn>
                                        <p:tgtEl>
                                          <p:spTgt spid="41989"/>
                                        </p:tgtEl>
                                        <p:attrNameLst>
                                          <p:attrName>ppt_y</p:attrName>
                                        </p:attrNameLst>
                                      </p:cBhvr>
                                      <p:tavLst>
                                        <p:tav tm="0" fmla="#ppt_y-sin(pi*$)/27">
                                          <p:val>
                                            <p:fltVal val="0"/>
                                          </p:val>
                                        </p:tav>
                                        <p:tav tm="100000">
                                          <p:val>
                                            <p:fltVal val="1"/>
                                          </p:val>
                                        </p:tav>
                                      </p:tavLst>
                                    </p:anim>
                                    <p:anim calcmode="lin" valueType="num">
                                      <p:cBhvr>
                                        <p:cTn id="36" dur="123" tmFilter="0, 0; 0.125,0.2665; 0.25,0.4; 0.375,0.465; 0.5,0.5;  0.625,0.535; 0.75,0.6; 0.875,0.7335; 1,1">
                                          <p:stCondLst>
                                            <p:cond delay="1242"/>
                                          </p:stCondLst>
                                        </p:cTn>
                                        <p:tgtEl>
                                          <p:spTgt spid="41989"/>
                                        </p:tgtEl>
                                        <p:attrNameLst>
                                          <p:attrName>ppt_y</p:attrName>
                                        </p:attrNameLst>
                                      </p:cBhvr>
                                      <p:tavLst>
                                        <p:tav tm="0" fmla="#ppt_y-sin(pi*$)/81">
                                          <p:val>
                                            <p:fltVal val="0"/>
                                          </p:val>
                                        </p:tav>
                                        <p:tav tm="100000">
                                          <p:val>
                                            <p:fltVal val="1"/>
                                          </p:val>
                                        </p:tav>
                                      </p:tavLst>
                                    </p:anim>
                                    <p:animScale>
                                      <p:cBhvr>
                                        <p:cTn id="37" dur="20">
                                          <p:stCondLst>
                                            <p:cond delay="487"/>
                                          </p:stCondLst>
                                        </p:cTn>
                                        <p:tgtEl>
                                          <p:spTgt spid="41989"/>
                                        </p:tgtEl>
                                      </p:cBhvr>
                                      <p:to x="100000" y="60000"/>
                                    </p:animScale>
                                    <p:animScale>
                                      <p:cBhvr>
                                        <p:cTn id="38" dur="124" decel="50000">
                                          <p:stCondLst>
                                            <p:cond delay="507"/>
                                          </p:stCondLst>
                                        </p:cTn>
                                        <p:tgtEl>
                                          <p:spTgt spid="41989"/>
                                        </p:tgtEl>
                                      </p:cBhvr>
                                      <p:to x="100000" y="100000"/>
                                    </p:animScale>
                                    <p:animScale>
                                      <p:cBhvr>
                                        <p:cTn id="39" dur="20">
                                          <p:stCondLst>
                                            <p:cond delay="984"/>
                                          </p:stCondLst>
                                        </p:cTn>
                                        <p:tgtEl>
                                          <p:spTgt spid="41989"/>
                                        </p:tgtEl>
                                      </p:cBhvr>
                                      <p:to x="100000" y="80000"/>
                                    </p:animScale>
                                    <p:animScale>
                                      <p:cBhvr>
                                        <p:cTn id="40" dur="124" decel="50000">
                                          <p:stCondLst>
                                            <p:cond delay="1004"/>
                                          </p:stCondLst>
                                        </p:cTn>
                                        <p:tgtEl>
                                          <p:spTgt spid="41989"/>
                                        </p:tgtEl>
                                      </p:cBhvr>
                                      <p:to x="100000" y="100000"/>
                                    </p:animScale>
                                    <p:animScale>
                                      <p:cBhvr>
                                        <p:cTn id="41" dur="20">
                                          <p:stCondLst>
                                            <p:cond delay="1231"/>
                                          </p:stCondLst>
                                        </p:cTn>
                                        <p:tgtEl>
                                          <p:spTgt spid="41989"/>
                                        </p:tgtEl>
                                      </p:cBhvr>
                                      <p:to x="100000" y="90000"/>
                                    </p:animScale>
                                    <p:animScale>
                                      <p:cBhvr>
                                        <p:cTn id="42" dur="124" decel="50000">
                                          <p:stCondLst>
                                            <p:cond delay="1251"/>
                                          </p:stCondLst>
                                        </p:cTn>
                                        <p:tgtEl>
                                          <p:spTgt spid="41989"/>
                                        </p:tgtEl>
                                      </p:cBhvr>
                                      <p:to x="100000" y="100000"/>
                                    </p:animScale>
                                    <p:animScale>
                                      <p:cBhvr>
                                        <p:cTn id="43" dur="20">
                                          <p:stCondLst>
                                            <p:cond delay="1356"/>
                                          </p:stCondLst>
                                        </p:cTn>
                                        <p:tgtEl>
                                          <p:spTgt spid="41989"/>
                                        </p:tgtEl>
                                      </p:cBhvr>
                                      <p:to x="100000" y="95000"/>
                                    </p:animScale>
                                    <p:animScale>
                                      <p:cBhvr>
                                        <p:cTn id="44" dur="124" decel="50000">
                                          <p:stCondLst>
                                            <p:cond delay="1376"/>
                                          </p:stCondLst>
                                        </p:cTn>
                                        <p:tgtEl>
                                          <p:spTgt spid="41989"/>
                                        </p:tgtEl>
                                      </p:cBhvr>
                                      <p:to x="100000" y="100000"/>
                                    </p:animScale>
                                  </p:childTnLst>
                                </p:cTn>
                              </p:par>
                            </p:childTnLst>
                          </p:cTn>
                        </p:par>
                        <p:par>
                          <p:cTn id="45" fill="hold" nodeType="afterGroup">
                            <p:stCondLst>
                              <p:cond delay="2760"/>
                            </p:stCondLst>
                            <p:childTnLst>
                              <p:par>
                                <p:cTn id="46" presetID="31" presetClass="entr" presetSubtype="0" fill="hold" grpId="0" nodeType="afterEffect">
                                  <p:stCondLst>
                                    <p:cond delay="0"/>
                                  </p:stCondLst>
                                  <p:childTnLst>
                                    <p:set>
                                      <p:cBhvr>
                                        <p:cTn id="47" dur="1" fill="hold">
                                          <p:stCondLst>
                                            <p:cond delay="0"/>
                                          </p:stCondLst>
                                        </p:cTn>
                                        <p:tgtEl>
                                          <p:spTgt spid="41994"/>
                                        </p:tgtEl>
                                        <p:attrNameLst>
                                          <p:attrName>style.visibility</p:attrName>
                                        </p:attrNameLst>
                                      </p:cBhvr>
                                      <p:to>
                                        <p:strVal val="visible"/>
                                      </p:to>
                                    </p:set>
                                    <p:anim calcmode="lin" valueType="num">
                                      <p:cBhvr>
                                        <p:cTn id="48" dur="500" fill="hold"/>
                                        <p:tgtEl>
                                          <p:spTgt spid="41994"/>
                                        </p:tgtEl>
                                        <p:attrNameLst>
                                          <p:attrName>ppt_w</p:attrName>
                                        </p:attrNameLst>
                                      </p:cBhvr>
                                      <p:tavLst>
                                        <p:tav tm="0">
                                          <p:val>
                                            <p:fltVal val="0"/>
                                          </p:val>
                                        </p:tav>
                                        <p:tav tm="100000">
                                          <p:val>
                                            <p:strVal val="#ppt_w"/>
                                          </p:val>
                                        </p:tav>
                                      </p:tavLst>
                                    </p:anim>
                                    <p:anim calcmode="lin" valueType="num">
                                      <p:cBhvr>
                                        <p:cTn id="49" dur="500" fill="hold"/>
                                        <p:tgtEl>
                                          <p:spTgt spid="41994"/>
                                        </p:tgtEl>
                                        <p:attrNameLst>
                                          <p:attrName>ppt_h</p:attrName>
                                        </p:attrNameLst>
                                      </p:cBhvr>
                                      <p:tavLst>
                                        <p:tav tm="0">
                                          <p:val>
                                            <p:fltVal val="0"/>
                                          </p:val>
                                        </p:tav>
                                        <p:tav tm="100000">
                                          <p:val>
                                            <p:strVal val="#ppt_h"/>
                                          </p:val>
                                        </p:tav>
                                      </p:tavLst>
                                    </p:anim>
                                    <p:anim calcmode="lin" valueType="num">
                                      <p:cBhvr>
                                        <p:cTn id="50" dur="500" fill="hold"/>
                                        <p:tgtEl>
                                          <p:spTgt spid="41994"/>
                                        </p:tgtEl>
                                        <p:attrNameLst>
                                          <p:attrName>style.rotation</p:attrName>
                                        </p:attrNameLst>
                                      </p:cBhvr>
                                      <p:tavLst>
                                        <p:tav tm="0">
                                          <p:val>
                                            <p:fltVal val="90"/>
                                          </p:val>
                                        </p:tav>
                                        <p:tav tm="100000">
                                          <p:val>
                                            <p:fltVal val="0"/>
                                          </p:val>
                                        </p:tav>
                                      </p:tavLst>
                                    </p:anim>
                                    <p:animEffect transition="in" filter="fade">
                                      <p:cBhvr>
                                        <p:cTn id="51" dur="500"/>
                                        <p:tgtEl>
                                          <p:spTgt spid="41994"/>
                                        </p:tgtEl>
                                      </p:cBhvr>
                                    </p:animEffect>
                                  </p:childTnLst>
                                </p:cTn>
                              </p:par>
                              <p:par>
                                <p:cTn id="52" presetID="31" presetClass="entr" presetSubtype="0" fill="hold" grpId="0" nodeType="withEffect">
                                  <p:stCondLst>
                                    <p:cond delay="0"/>
                                  </p:stCondLst>
                                  <p:childTnLst>
                                    <p:set>
                                      <p:cBhvr>
                                        <p:cTn id="53" dur="1" fill="hold">
                                          <p:stCondLst>
                                            <p:cond delay="0"/>
                                          </p:stCondLst>
                                        </p:cTn>
                                        <p:tgtEl>
                                          <p:spTgt spid="41995"/>
                                        </p:tgtEl>
                                        <p:attrNameLst>
                                          <p:attrName>style.visibility</p:attrName>
                                        </p:attrNameLst>
                                      </p:cBhvr>
                                      <p:to>
                                        <p:strVal val="visible"/>
                                      </p:to>
                                    </p:set>
                                    <p:anim calcmode="lin" valueType="num">
                                      <p:cBhvr>
                                        <p:cTn id="54" dur="500" fill="hold"/>
                                        <p:tgtEl>
                                          <p:spTgt spid="41995"/>
                                        </p:tgtEl>
                                        <p:attrNameLst>
                                          <p:attrName>ppt_w</p:attrName>
                                        </p:attrNameLst>
                                      </p:cBhvr>
                                      <p:tavLst>
                                        <p:tav tm="0">
                                          <p:val>
                                            <p:fltVal val="0"/>
                                          </p:val>
                                        </p:tav>
                                        <p:tav tm="100000">
                                          <p:val>
                                            <p:strVal val="#ppt_w"/>
                                          </p:val>
                                        </p:tav>
                                      </p:tavLst>
                                    </p:anim>
                                    <p:anim calcmode="lin" valueType="num">
                                      <p:cBhvr>
                                        <p:cTn id="55" dur="500" fill="hold"/>
                                        <p:tgtEl>
                                          <p:spTgt spid="41995"/>
                                        </p:tgtEl>
                                        <p:attrNameLst>
                                          <p:attrName>ppt_h</p:attrName>
                                        </p:attrNameLst>
                                      </p:cBhvr>
                                      <p:tavLst>
                                        <p:tav tm="0">
                                          <p:val>
                                            <p:fltVal val="0"/>
                                          </p:val>
                                        </p:tav>
                                        <p:tav tm="100000">
                                          <p:val>
                                            <p:strVal val="#ppt_h"/>
                                          </p:val>
                                        </p:tav>
                                      </p:tavLst>
                                    </p:anim>
                                    <p:anim calcmode="lin" valueType="num">
                                      <p:cBhvr>
                                        <p:cTn id="56" dur="500" fill="hold"/>
                                        <p:tgtEl>
                                          <p:spTgt spid="41995"/>
                                        </p:tgtEl>
                                        <p:attrNameLst>
                                          <p:attrName>style.rotation</p:attrName>
                                        </p:attrNameLst>
                                      </p:cBhvr>
                                      <p:tavLst>
                                        <p:tav tm="0">
                                          <p:val>
                                            <p:fltVal val="90"/>
                                          </p:val>
                                        </p:tav>
                                        <p:tav tm="100000">
                                          <p:val>
                                            <p:fltVal val="0"/>
                                          </p:val>
                                        </p:tav>
                                      </p:tavLst>
                                    </p:anim>
                                    <p:animEffect transition="in" filter="fade">
                                      <p:cBhvr>
                                        <p:cTn id="57" dur="500"/>
                                        <p:tgtEl>
                                          <p:spTgt spid="41995"/>
                                        </p:tgtEl>
                                      </p:cBhvr>
                                    </p:animEffect>
                                  </p:childTnLst>
                                </p:cTn>
                              </p:par>
                            </p:childTnLst>
                          </p:cTn>
                        </p:par>
                        <p:par>
                          <p:cTn id="58" fill="hold" nodeType="afterGroup">
                            <p:stCondLst>
                              <p:cond delay="3260"/>
                            </p:stCondLst>
                            <p:childTnLst>
                              <p:par>
                                <p:cTn id="59" presetID="52" presetClass="entr" presetSubtype="0" fill="hold" grpId="0" nodeType="afterEffect">
                                  <p:stCondLst>
                                    <p:cond delay="0"/>
                                  </p:stCondLst>
                                  <p:childTnLst>
                                    <p:set>
                                      <p:cBhvr>
                                        <p:cTn id="60" dur="1" fill="hold">
                                          <p:stCondLst>
                                            <p:cond delay="0"/>
                                          </p:stCondLst>
                                        </p:cTn>
                                        <p:tgtEl>
                                          <p:spTgt spid="41990"/>
                                        </p:tgtEl>
                                        <p:attrNameLst>
                                          <p:attrName>style.visibility</p:attrName>
                                        </p:attrNameLst>
                                      </p:cBhvr>
                                      <p:to>
                                        <p:strVal val="visible"/>
                                      </p:to>
                                    </p:set>
                                    <p:animScale>
                                      <p:cBhvr>
                                        <p:cTn id="61" dur="1000" decel="50000" fill="hold">
                                          <p:stCondLst>
                                            <p:cond delay="0"/>
                                          </p:stCondLst>
                                        </p:cTn>
                                        <p:tgtEl>
                                          <p:spTgt spid="4199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2" dur="1000" decel="50000" fill="hold">
                                          <p:stCondLst>
                                            <p:cond delay="0"/>
                                          </p:stCondLst>
                                        </p:cTn>
                                        <p:tgtEl>
                                          <p:spTgt spid="41990"/>
                                        </p:tgtEl>
                                        <p:attrNameLst>
                                          <p:attrName>ppt_x,ppt_y</p:attrName>
                                        </p:attrNameLst>
                                      </p:cBhvr>
                                      <p:rCtr x="0" y="0"/>
                                    </p:animMotion>
                                    <p:animEffect transition="in" filter="fade">
                                      <p:cBhvr>
                                        <p:cTn id="63" dur="1000"/>
                                        <p:tgtEl>
                                          <p:spTgt spid="41990"/>
                                        </p:tgtEl>
                                      </p:cBhvr>
                                    </p:animEffect>
                                  </p:childTnLst>
                                </p:cTn>
                              </p:par>
                              <p:par>
                                <p:cTn id="64" presetID="52" presetClass="entr" presetSubtype="0" fill="hold" grpId="0" nodeType="withEffect">
                                  <p:stCondLst>
                                    <p:cond delay="0"/>
                                  </p:stCondLst>
                                  <p:childTnLst>
                                    <p:set>
                                      <p:cBhvr>
                                        <p:cTn id="65" dur="1" fill="hold">
                                          <p:stCondLst>
                                            <p:cond delay="0"/>
                                          </p:stCondLst>
                                        </p:cTn>
                                        <p:tgtEl>
                                          <p:spTgt spid="41992"/>
                                        </p:tgtEl>
                                        <p:attrNameLst>
                                          <p:attrName>style.visibility</p:attrName>
                                        </p:attrNameLst>
                                      </p:cBhvr>
                                      <p:to>
                                        <p:strVal val="visible"/>
                                      </p:to>
                                    </p:set>
                                    <p:animScale>
                                      <p:cBhvr>
                                        <p:cTn id="66" dur="1000" decel="50000" fill="hold">
                                          <p:stCondLst>
                                            <p:cond delay="0"/>
                                          </p:stCondLst>
                                        </p:cTn>
                                        <p:tgtEl>
                                          <p:spTgt spid="4199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7" dur="1000" decel="50000" fill="hold">
                                          <p:stCondLst>
                                            <p:cond delay="0"/>
                                          </p:stCondLst>
                                        </p:cTn>
                                        <p:tgtEl>
                                          <p:spTgt spid="41992"/>
                                        </p:tgtEl>
                                        <p:attrNameLst>
                                          <p:attrName>ppt_x,ppt_y</p:attrName>
                                        </p:attrNameLst>
                                      </p:cBhvr>
                                      <p:rCtr x="0" y="0"/>
                                    </p:animMotion>
                                    <p:animEffect transition="in" filter="fade">
                                      <p:cBhvr>
                                        <p:cTn id="68" dur="1000"/>
                                        <p:tgtEl>
                                          <p:spTgt spid="41992"/>
                                        </p:tgtEl>
                                      </p:cBhvr>
                                    </p:animEffect>
                                  </p:childTnLst>
                                </p:cTn>
                              </p:par>
                            </p:childTnLst>
                          </p:cTn>
                        </p:par>
                        <p:par>
                          <p:cTn id="69" fill="hold" nodeType="afterGroup">
                            <p:stCondLst>
                              <p:cond delay="4260"/>
                            </p:stCondLst>
                            <p:childTnLst>
                              <p:par>
                                <p:cTn id="70" presetID="22" presetClass="entr" presetSubtype="2" fill="hold" grpId="0" nodeType="afterEffect">
                                  <p:stCondLst>
                                    <p:cond delay="0"/>
                                  </p:stCondLst>
                                  <p:childTnLst>
                                    <p:set>
                                      <p:cBhvr>
                                        <p:cTn id="71" dur="1" fill="hold">
                                          <p:stCondLst>
                                            <p:cond delay="0"/>
                                          </p:stCondLst>
                                        </p:cTn>
                                        <p:tgtEl>
                                          <p:spTgt spid="41998"/>
                                        </p:tgtEl>
                                        <p:attrNameLst>
                                          <p:attrName>style.visibility</p:attrName>
                                        </p:attrNameLst>
                                      </p:cBhvr>
                                      <p:to>
                                        <p:strVal val="visible"/>
                                      </p:to>
                                    </p:set>
                                    <p:animEffect transition="in" filter="wipe(right)">
                                      <p:cBhvr>
                                        <p:cTn id="72" dur="500"/>
                                        <p:tgtEl>
                                          <p:spTgt spid="41998"/>
                                        </p:tgtEl>
                                      </p:cBhvr>
                                    </p:animEffect>
                                  </p:childTnLst>
                                </p:cTn>
                              </p:par>
                            </p:childTnLst>
                          </p:cTn>
                        </p:par>
                        <p:par>
                          <p:cTn id="73" fill="hold" nodeType="afterGroup">
                            <p:stCondLst>
                              <p:cond delay="4760"/>
                            </p:stCondLst>
                            <p:childTnLst>
                              <p:par>
                                <p:cTn id="74" presetID="31" presetClass="entr" presetSubtype="0" fill="hold" grpId="0" nodeType="afterEffect">
                                  <p:stCondLst>
                                    <p:cond delay="0"/>
                                  </p:stCondLst>
                                  <p:childTnLst>
                                    <p:set>
                                      <p:cBhvr>
                                        <p:cTn id="75" dur="1" fill="hold">
                                          <p:stCondLst>
                                            <p:cond delay="0"/>
                                          </p:stCondLst>
                                        </p:cTn>
                                        <p:tgtEl>
                                          <p:spTgt spid="41996"/>
                                        </p:tgtEl>
                                        <p:attrNameLst>
                                          <p:attrName>style.visibility</p:attrName>
                                        </p:attrNameLst>
                                      </p:cBhvr>
                                      <p:to>
                                        <p:strVal val="visible"/>
                                      </p:to>
                                    </p:set>
                                    <p:anim calcmode="lin" valueType="num">
                                      <p:cBhvr>
                                        <p:cTn id="76" dur="500" fill="hold"/>
                                        <p:tgtEl>
                                          <p:spTgt spid="41996"/>
                                        </p:tgtEl>
                                        <p:attrNameLst>
                                          <p:attrName>ppt_w</p:attrName>
                                        </p:attrNameLst>
                                      </p:cBhvr>
                                      <p:tavLst>
                                        <p:tav tm="0">
                                          <p:val>
                                            <p:fltVal val="0"/>
                                          </p:val>
                                        </p:tav>
                                        <p:tav tm="100000">
                                          <p:val>
                                            <p:strVal val="#ppt_w"/>
                                          </p:val>
                                        </p:tav>
                                      </p:tavLst>
                                    </p:anim>
                                    <p:anim calcmode="lin" valueType="num">
                                      <p:cBhvr>
                                        <p:cTn id="77" dur="500" fill="hold"/>
                                        <p:tgtEl>
                                          <p:spTgt spid="41996"/>
                                        </p:tgtEl>
                                        <p:attrNameLst>
                                          <p:attrName>ppt_h</p:attrName>
                                        </p:attrNameLst>
                                      </p:cBhvr>
                                      <p:tavLst>
                                        <p:tav tm="0">
                                          <p:val>
                                            <p:fltVal val="0"/>
                                          </p:val>
                                        </p:tav>
                                        <p:tav tm="100000">
                                          <p:val>
                                            <p:strVal val="#ppt_h"/>
                                          </p:val>
                                        </p:tav>
                                      </p:tavLst>
                                    </p:anim>
                                    <p:anim calcmode="lin" valueType="num">
                                      <p:cBhvr>
                                        <p:cTn id="78" dur="500" fill="hold"/>
                                        <p:tgtEl>
                                          <p:spTgt spid="41996"/>
                                        </p:tgtEl>
                                        <p:attrNameLst>
                                          <p:attrName>style.rotation</p:attrName>
                                        </p:attrNameLst>
                                      </p:cBhvr>
                                      <p:tavLst>
                                        <p:tav tm="0">
                                          <p:val>
                                            <p:fltVal val="90"/>
                                          </p:val>
                                        </p:tav>
                                        <p:tav tm="100000">
                                          <p:val>
                                            <p:fltVal val="0"/>
                                          </p:val>
                                        </p:tav>
                                      </p:tavLst>
                                    </p:anim>
                                    <p:animEffect transition="in" filter="fade">
                                      <p:cBhvr>
                                        <p:cTn id="79" dur="500"/>
                                        <p:tgtEl>
                                          <p:spTgt spid="41996"/>
                                        </p:tgtEl>
                                      </p:cBhvr>
                                    </p:animEffect>
                                  </p:childTnLst>
                                </p:cTn>
                              </p:par>
                              <p:par>
                                <p:cTn id="80" presetID="31" presetClass="entr" presetSubtype="0" fill="hold" grpId="0" nodeType="withEffect">
                                  <p:stCondLst>
                                    <p:cond delay="0"/>
                                  </p:stCondLst>
                                  <p:childTnLst>
                                    <p:set>
                                      <p:cBhvr>
                                        <p:cTn id="81" dur="1" fill="hold">
                                          <p:stCondLst>
                                            <p:cond delay="0"/>
                                          </p:stCondLst>
                                        </p:cTn>
                                        <p:tgtEl>
                                          <p:spTgt spid="41997"/>
                                        </p:tgtEl>
                                        <p:attrNameLst>
                                          <p:attrName>style.visibility</p:attrName>
                                        </p:attrNameLst>
                                      </p:cBhvr>
                                      <p:to>
                                        <p:strVal val="visible"/>
                                      </p:to>
                                    </p:set>
                                    <p:anim calcmode="lin" valueType="num">
                                      <p:cBhvr>
                                        <p:cTn id="82" dur="500" fill="hold"/>
                                        <p:tgtEl>
                                          <p:spTgt spid="41997"/>
                                        </p:tgtEl>
                                        <p:attrNameLst>
                                          <p:attrName>ppt_w</p:attrName>
                                        </p:attrNameLst>
                                      </p:cBhvr>
                                      <p:tavLst>
                                        <p:tav tm="0">
                                          <p:val>
                                            <p:fltVal val="0"/>
                                          </p:val>
                                        </p:tav>
                                        <p:tav tm="100000">
                                          <p:val>
                                            <p:strVal val="#ppt_w"/>
                                          </p:val>
                                        </p:tav>
                                      </p:tavLst>
                                    </p:anim>
                                    <p:anim calcmode="lin" valueType="num">
                                      <p:cBhvr>
                                        <p:cTn id="83" dur="500" fill="hold"/>
                                        <p:tgtEl>
                                          <p:spTgt spid="41997"/>
                                        </p:tgtEl>
                                        <p:attrNameLst>
                                          <p:attrName>ppt_h</p:attrName>
                                        </p:attrNameLst>
                                      </p:cBhvr>
                                      <p:tavLst>
                                        <p:tav tm="0">
                                          <p:val>
                                            <p:fltVal val="0"/>
                                          </p:val>
                                        </p:tav>
                                        <p:tav tm="100000">
                                          <p:val>
                                            <p:strVal val="#ppt_h"/>
                                          </p:val>
                                        </p:tav>
                                      </p:tavLst>
                                    </p:anim>
                                    <p:anim calcmode="lin" valueType="num">
                                      <p:cBhvr>
                                        <p:cTn id="84" dur="500" fill="hold"/>
                                        <p:tgtEl>
                                          <p:spTgt spid="41997"/>
                                        </p:tgtEl>
                                        <p:attrNameLst>
                                          <p:attrName>style.rotation</p:attrName>
                                        </p:attrNameLst>
                                      </p:cBhvr>
                                      <p:tavLst>
                                        <p:tav tm="0">
                                          <p:val>
                                            <p:fltVal val="90"/>
                                          </p:val>
                                        </p:tav>
                                        <p:tav tm="100000">
                                          <p:val>
                                            <p:fltVal val="0"/>
                                          </p:val>
                                        </p:tav>
                                      </p:tavLst>
                                    </p:anim>
                                    <p:animEffect transition="in" filter="fade">
                                      <p:cBhvr>
                                        <p:cTn id="85" dur="500"/>
                                        <p:tgtEl>
                                          <p:spTgt spid="41997"/>
                                        </p:tgtEl>
                                      </p:cBhvr>
                                    </p:animEffect>
                                  </p:childTnLst>
                                </p:cTn>
                              </p:par>
                            </p:childTnLst>
                          </p:cTn>
                        </p:par>
                        <p:par>
                          <p:cTn id="86" fill="hold" nodeType="afterGroup">
                            <p:stCondLst>
                              <p:cond delay="5260"/>
                            </p:stCondLst>
                            <p:childTnLst>
                              <p:par>
                                <p:cTn id="87" presetID="52" presetClass="entr" presetSubtype="0" fill="hold" grpId="0" nodeType="afterEffect">
                                  <p:stCondLst>
                                    <p:cond delay="0"/>
                                  </p:stCondLst>
                                  <p:childTnLst>
                                    <p:set>
                                      <p:cBhvr>
                                        <p:cTn id="88" dur="1" fill="hold">
                                          <p:stCondLst>
                                            <p:cond delay="0"/>
                                          </p:stCondLst>
                                        </p:cTn>
                                        <p:tgtEl>
                                          <p:spTgt spid="41991"/>
                                        </p:tgtEl>
                                        <p:attrNameLst>
                                          <p:attrName>style.visibility</p:attrName>
                                        </p:attrNameLst>
                                      </p:cBhvr>
                                      <p:to>
                                        <p:strVal val="visible"/>
                                      </p:to>
                                    </p:set>
                                    <p:animScale>
                                      <p:cBhvr>
                                        <p:cTn id="89" dur="1000" decel="50000" fill="hold">
                                          <p:stCondLst>
                                            <p:cond delay="0"/>
                                          </p:stCondLst>
                                        </p:cTn>
                                        <p:tgtEl>
                                          <p:spTgt spid="4199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90" dur="1000" decel="50000" fill="hold">
                                          <p:stCondLst>
                                            <p:cond delay="0"/>
                                          </p:stCondLst>
                                        </p:cTn>
                                        <p:tgtEl>
                                          <p:spTgt spid="41991"/>
                                        </p:tgtEl>
                                        <p:attrNameLst>
                                          <p:attrName>ppt_x,ppt_y</p:attrName>
                                        </p:attrNameLst>
                                      </p:cBhvr>
                                      <p:rCtr x="0" y="0"/>
                                    </p:animMotion>
                                    <p:animEffect transition="in" filter="fade">
                                      <p:cBhvr>
                                        <p:cTn id="91" dur="1000"/>
                                        <p:tgtEl>
                                          <p:spTgt spid="41991"/>
                                        </p:tgtEl>
                                      </p:cBhvr>
                                    </p:animEffect>
                                  </p:childTnLst>
                                </p:cTn>
                              </p:par>
                              <p:par>
                                <p:cTn id="92" presetID="52" presetClass="entr" presetSubtype="0" fill="hold" grpId="0" nodeType="withEffect">
                                  <p:stCondLst>
                                    <p:cond delay="0"/>
                                  </p:stCondLst>
                                  <p:childTnLst>
                                    <p:set>
                                      <p:cBhvr>
                                        <p:cTn id="93" dur="1" fill="hold">
                                          <p:stCondLst>
                                            <p:cond delay="0"/>
                                          </p:stCondLst>
                                        </p:cTn>
                                        <p:tgtEl>
                                          <p:spTgt spid="41993"/>
                                        </p:tgtEl>
                                        <p:attrNameLst>
                                          <p:attrName>style.visibility</p:attrName>
                                        </p:attrNameLst>
                                      </p:cBhvr>
                                      <p:to>
                                        <p:strVal val="visible"/>
                                      </p:to>
                                    </p:set>
                                    <p:animScale>
                                      <p:cBhvr>
                                        <p:cTn id="94" dur="1000" decel="50000" fill="hold">
                                          <p:stCondLst>
                                            <p:cond delay="0"/>
                                          </p:stCondLst>
                                        </p:cTn>
                                        <p:tgtEl>
                                          <p:spTgt spid="4199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95" dur="1000" decel="50000" fill="hold">
                                          <p:stCondLst>
                                            <p:cond delay="0"/>
                                          </p:stCondLst>
                                        </p:cTn>
                                        <p:tgtEl>
                                          <p:spTgt spid="41993"/>
                                        </p:tgtEl>
                                        <p:attrNameLst>
                                          <p:attrName>ppt_x,ppt_y</p:attrName>
                                        </p:attrNameLst>
                                      </p:cBhvr>
                                      <p:rCtr x="0" y="0"/>
                                    </p:animMotion>
                                    <p:animEffect transition="in" filter="fade">
                                      <p:cBhvr>
                                        <p:cTn id="96" dur="1000"/>
                                        <p:tgtEl>
                                          <p:spTgt spid="41993"/>
                                        </p:tgtEl>
                                      </p:cBhvr>
                                    </p:animEffect>
                                  </p:childTnLst>
                                </p:cTn>
                              </p:par>
                            </p:childTnLst>
                          </p:cTn>
                        </p:par>
                        <p:par>
                          <p:cTn id="97" fill="hold" nodeType="afterGroup">
                            <p:stCondLst>
                              <p:cond delay="6260"/>
                            </p:stCondLst>
                            <p:childTnLst>
                              <p:par>
                                <p:cTn id="98" presetID="22" presetClass="entr" presetSubtype="2" fill="hold" grpId="0" nodeType="afterEffect">
                                  <p:stCondLst>
                                    <p:cond delay="0"/>
                                  </p:stCondLst>
                                  <p:childTnLst>
                                    <p:set>
                                      <p:cBhvr>
                                        <p:cTn id="99" dur="1" fill="hold">
                                          <p:stCondLst>
                                            <p:cond delay="0"/>
                                          </p:stCondLst>
                                        </p:cTn>
                                        <p:tgtEl>
                                          <p:spTgt spid="41999"/>
                                        </p:tgtEl>
                                        <p:attrNameLst>
                                          <p:attrName>style.visibility</p:attrName>
                                        </p:attrNameLst>
                                      </p:cBhvr>
                                      <p:to>
                                        <p:strVal val="visible"/>
                                      </p:to>
                                    </p:set>
                                    <p:animEffect transition="in" filter="wipe(right)">
                                      <p:cBhvr>
                                        <p:cTn id="100" dur="500"/>
                                        <p:tgtEl>
                                          <p:spTgt spid="419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6" grpId="0"/>
      <p:bldP spid="41990" grpId="0" animBg="1"/>
      <p:bldP spid="41991" grpId="0" animBg="1"/>
      <p:bldP spid="41992" grpId="0"/>
      <p:bldP spid="41993" grpId="0"/>
      <p:bldP spid="41994" grpId="0"/>
      <p:bldP spid="41995" grpId="0"/>
      <p:bldP spid="41996" grpId="0"/>
      <p:bldP spid="41997" grpId="0"/>
      <p:bldP spid="41998" grpId="0"/>
      <p:bldP spid="4199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Box 54"/>
          <p:cNvSpPr txBox="1">
            <a:spLocks noChangeArrowheads="1"/>
          </p:cNvSpPr>
          <p:nvPr/>
        </p:nvSpPr>
        <p:spPr bwMode="auto">
          <a:xfrm>
            <a:off x="1330325" y="44450"/>
            <a:ext cx="50419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800">
                <a:solidFill>
                  <a:schemeClr val="accent2"/>
                </a:solidFill>
                <a:latin typeface="微软雅黑" pitchFamily="34" charset="-122"/>
              </a:rPr>
              <a:t>5.4</a:t>
            </a:r>
            <a:r>
              <a:rPr lang="zh-CN" altLang="en-US" sz="2800">
                <a:solidFill>
                  <a:schemeClr val="accent2"/>
                </a:solidFill>
                <a:latin typeface="微软雅黑" pitchFamily="34" charset="-122"/>
              </a:rPr>
              <a:t>请输入您的标题</a:t>
            </a:r>
          </a:p>
        </p:txBody>
      </p:sp>
      <p:sp>
        <p:nvSpPr>
          <p:cNvPr id="2" name="TextBox 55"/>
          <p:cNvSpPr txBox="1">
            <a:spLocks noChangeArrowheads="1"/>
          </p:cNvSpPr>
          <p:nvPr/>
        </p:nvSpPr>
        <p:spPr bwMode="auto">
          <a:xfrm>
            <a:off x="139700" y="106363"/>
            <a:ext cx="10652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altLang="zh-CN" sz="2000">
                <a:solidFill>
                  <a:schemeClr val="accent2"/>
                </a:solidFill>
                <a:ea typeface="宋体" pitchFamily="2" charset="-122"/>
              </a:rPr>
              <a:t>Part</a:t>
            </a:r>
            <a:r>
              <a:rPr lang="en-US" altLang="zh-CN">
                <a:solidFill>
                  <a:schemeClr val="accent2"/>
                </a:solidFill>
                <a:ea typeface="宋体" pitchFamily="2" charset="-122"/>
              </a:rPr>
              <a:t> 5</a:t>
            </a:r>
            <a:endParaRPr lang="zh-CN" altLang="en-US">
              <a:solidFill>
                <a:schemeClr val="accent2"/>
              </a:solidFill>
              <a:ea typeface="宋体" pitchFamily="2" charset="-122"/>
            </a:endParaRPr>
          </a:p>
        </p:txBody>
      </p:sp>
      <p:sp>
        <p:nvSpPr>
          <p:cNvPr id="43012" name="Oval 5"/>
          <p:cNvSpPr>
            <a:spLocks noChangeArrowheads="1"/>
          </p:cNvSpPr>
          <p:nvPr/>
        </p:nvSpPr>
        <p:spPr bwMode="auto">
          <a:xfrm>
            <a:off x="2395538" y="1285875"/>
            <a:ext cx="5095875" cy="5110163"/>
          </a:xfrm>
          <a:prstGeom prst="ellipse">
            <a:avLst/>
          </a:prstGeom>
          <a:noFill/>
          <a:ln w="12700">
            <a:solidFill>
              <a:schemeClr val="accent1"/>
            </a:solidFill>
            <a:prstDash val="dash"/>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accent2"/>
              </a:solidFill>
              <a:ea typeface="宋体" pitchFamily="2" charset="-122"/>
            </a:endParaRPr>
          </a:p>
        </p:txBody>
      </p:sp>
      <p:sp>
        <p:nvSpPr>
          <p:cNvPr id="43013" name="Line 11"/>
          <p:cNvSpPr>
            <a:spLocks noChangeShapeType="1"/>
          </p:cNvSpPr>
          <p:nvPr/>
        </p:nvSpPr>
        <p:spPr bwMode="auto">
          <a:xfrm flipH="1" flipV="1">
            <a:off x="4011613" y="1970088"/>
            <a:ext cx="619125" cy="612775"/>
          </a:xfrm>
          <a:prstGeom prst="line">
            <a:avLst/>
          </a:prstGeom>
          <a:noFill/>
          <a:ln w="9525">
            <a:solidFill>
              <a:schemeClr val="accent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43014" name="Line 12"/>
          <p:cNvSpPr>
            <a:spLocks noChangeShapeType="1"/>
          </p:cNvSpPr>
          <p:nvPr/>
        </p:nvSpPr>
        <p:spPr bwMode="auto">
          <a:xfrm flipH="1">
            <a:off x="4030663" y="5130800"/>
            <a:ext cx="619125" cy="611188"/>
          </a:xfrm>
          <a:prstGeom prst="line">
            <a:avLst/>
          </a:prstGeom>
          <a:noFill/>
          <a:ln w="9525">
            <a:solidFill>
              <a:schemeClr val="accent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43015" name="Line 13"/>
          <p:cNvSpPr>
            <a:spLocks noChangeShapeType="1"/>
          </p:cNvSpPr>
          <p:nvPr/>
        </p:nvSpPr>
        <p:spPr bwMode="auto">
          <a:xfrm>
            <a:off x="2894013" y="3840163"/>
            <a:ext cx="1241425" cy="0"/>
          </a:xfrm>
          <a:prstGeom prst="line">
            <a:avLst/>
          </a:prstGeom>
          <a:noFill/>
          <a:ln w="9525">
            <a:solidFill>
              <a:schemeClr val="accent1"/>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43016" name="Line 14"/>
          <p:cNvSpPr>
            <a:spLocks noChangeShapeType="1"/>
          </p:cNvSpPr>
          <p:nvPr/>
        </p:nvSpPr>
        <p:spPr bwMode="auto">
          <a:xfrm>
            <a:off x="3168650" y="2790825"/>
            <a:ext cx="1116013" cy="400050"/>
          </a:xfrm>
          <a:prstGeom prst="line">
            <a:avLst/>
          </a:prstGeom>
          <a:noFill/>
          <a:ln w="9525">
            <a:solidFill>
              <a:schemeClr val="accent1"/>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43017" name="Line 15"/>
          <p:cNvSpPr>
            <a:spLocks noChangeShapeType="1"/>
          </p:cNvSpPr>
          <p:nvPr/>
        </p:nvSpPr>
        <p:spPr bwMode="auto">
          <a:xfrm flipV="1">
            <a:off x="3160713" y="4511675"/>
            <a:ext cx="1114425" cy="400050"/>
          </a:xfrm>
          <a:prstGeom prst="line">
            <a:avLst/>
          </a:prstGeom>
          <a:noFill/>
          <a:ln w="9525">
            <a:solidFill>
              <a:schemeClr val="accent1"/>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43018" name="Oval 16"/>
          <p:cNvSpPr>
            <a:spLocks noChangeArrowheads="1"/>
          </p:cNvSpPr>
          <p:nvPr/>
        </p:nvSpPr>
        <p:spPr bwMode="auto">
          <a:xfrm>
            <a:off x="4518025" y="1285875"/>
            <a:ext cx="5094288" cy="5110163"/>
          </a:xfrm>
          <a:prstGeom prst="ellipse">
            <a:avLst/>
          </a:prstGeom>
          <a:noFill/>
          <a:ln w="12700">
            <a:solidFill>
              <a:schemeClr val="accent1"/>
            </a:solidFill>
            <a:prstDash val="dash"/>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accent2"/>
              </a:solidFill>
              <a:ea typeface="宋体" pitchFamily="2" charset="-122"/>
            </a:endParaRPr>
          </a:p>
        </p:txBody>
      </p:sp>
      <p:sp>
        <p:nvSpPr>
          <p:cNvPr id="43019" name="Line 22"/>
          <p:cNvSpPr>
            <a:spLocks noChangeShapeType="1"/>
          </p:cNvSpPr>
          <p:nvPr/>
        </p:nvSpPr>
        <p:spPr bwMode="auto">
          <a:xfrm flipV="1">
            <a:off x="7378700" y="1970088"/>
            <a:ext cx="619125" cy="612775"/>
          </a:xfrm>
          <a:prstGeom prst="line">
            <a:avLst/>
          </a:prstGeom>
          <a:noFill/>
          <a:ln w="9525">
            <a:solidFill>
              <a:schemeClr val="accent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43020" name="Line 23"/>
          <p:cNvSpPr>
            <a:spLocks noChangeShapeType="1"/>
          </p:cNvSpPr>
          <p:nvPr/>
        </p:nvSpPr>
        <p:spPr bwMode="auto">
          <a:xfrm>
            <a:off x="7358063" y="5130800"/>
            <a:ext cx="619125" cy="611188"/>
          </a:xfrm>
          <a:prstGeom prst="line">
            <a:avLst/>
          </a:prstGeom>
          <a:noFill/>
          <a:ln w="9525">
            <a:solidFill>
              <a:schemeClr val="accent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43021" name="Line 24"/>
          <p:cNvSpPr>
            <a:spLocks noChangeShapeType="1"/>
          </p:cNvSpPr>
          <p:nvPr/>
        </p:nvSpPr>
        <p:spPr bwMode="auto">
          <a:xfrm flipH="1">
            <a:off x="7872413" y="3840163"/>
            <a:ext cx="1241425" cy="0"/>
          </a:xfrm>
          <a:prstGeom prst="line">
            <a:avLst/>
          </a:prstGeom>
          <a:noFill/>
          <a:ln w="9525">
            <a:solidFill>
              <a:schemeClr val="accent1"/>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43022" name="Line 25"/>
          <p:cNvSpPr>
            <a:spLocks noChangeShapeType="1"/>
          </p:cNvSpPr>
          <p:nvPr/>
        </p:nvSpPr>
        <p:spPr bwMode="auto">
          <a:xfrm flipH="1">
            <a:off x="7724775" y="2790825"/>
            <a:ext cx="1114425" cy="400050"/>
          </a:xfrm>
          <a:prstGeom prst="line">
            <a:avLst/>
          </a:prstGeom>
          <a:noFill/>
          <a:ln w="9525">
            <a:solidFill>
              <a:schemeClr val="accent1"/>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43023" name="Line 26"/>
          <p:cNvSpPr>
            <a:spLocks noChangeShapeType="1"/>
          </p:cNvSpPr>
          <p:nvPr/>
        </p:nvSpPr>
        <p:spPr bwMode="auto">
          <a:xfrm flipH="1" flipV="1">
            <a:off x="7732713" y="4511675"/>
            <a:ext cx="1116012" cy="400050"/>
          </a:xfrm>
          <a:prstGeom prst="line">
            <a:avLst/>
          </a:prstGeom>
          <a:noFill/>
          <a:ln w="9525">
            <a:solidFill>
              <a:schemeClr val="accent1"/>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43024" name="Oval 27"/>
          <p:cNvSpPr>
            <a:spLocks noChangeArrowheads="1"/>
          </p:cNvSpPr>
          <p:nvPr/>
        </p:nvSpPr>
        <p:spPr bwMode="auto">
          <a:xfrm>
            <a:off x="4195763" y="2027238"/>
            <a:ext cx="3616325" cy="362585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accent2"/>
              </a:solidFill>
              <a:ea typeface="宋体" pitchFamily="2" charset="-122"/>
            </a:endParaRPr>
          </a:p>
        </p:txBody>
      </p:sp>
      <p:sp>
        <p:nvSpPr>
          <p:cNvPr id="43025" name="TextBox 17"/>
          <p:cNvSpPr txBox="1">
            <a:spLocks noChangeArrowheads="1"/>
          </p:cNvSpPr>
          <p:nvPr/>
        </p:nvSpPr>
        <p:spPr bwMode="auto">
          <a:xfrm>
            <a:off x="4630738" y="4021138"/>
            <a:ext cx="2705100"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a:solidFill>
                  <a:schemeClr val="accent2"/>
                </a:solidFill>
                <a:latin typeface="微软雅黑" pitchFamily="34" charset="-122"/>
              </a:rPr>
              <a:t>资金主要用作营销推广和人力成本两大用途，</a:t>
            </a:r>
            <a:r>
              <a:rPr lang="en-US" altLang="zh-CN">
                <a:solidFill>
                  <a:schemeClr val="accent2"/>
                </a:solidFill>
                <a:latin typeface="微软雅黑" pitchFamily="34" charset="-122"/>
              </a:rPr>
              <a:t>10</a:t>
            </a:r>
            <a:r>
              <a:rPr lang="zh-CN" altLang="en-US">
                <a:solidFill>
                  <a:schemeClr val="accent2"/>
                </a:solidFill>
                <a:latin typeface="微软雅黑" pitchFamily="34" charset="-122"/>
              </a:rPr>
              <a:t>项具体用途。</a:t>
            </a:r>
          </a:p>
        </p:txBody>
      </p:sp>
      <p:sp>
        <p:nvSpPr>
          <p:cNvPr id="43026" name="TextBox 18"/>
          <p:cNvSpPr txBox="1">
            <a:spLocks noChangeArrowheads="1"/>
          </p:cNvSpPr>
          <p:nvPr/>
        </p:nvSpPr>
        <p:spPr bwMode="auto">
          <a:xfrm>
            <a:off x="4408488" y="3419475"/>
            <a:ext cx="3149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400" b="1">
                <a:solidFill>
                  <a:schemeClr val="accent2"/>
                </a:solidFill>
                <a:latin typeface="微软雅黑" pitchFamily="34" charset="-122"/>
              </a:rPr>
              <a:t>资金主要用途</a:t>
            </a:r>
          </a:p>
        </p:txBody>
      </p:sp>
      <p:grpSp>
        <p:nvGrpSpPr>
          <p:cNvPr id="43027" name="组合 19"/>
          <p:cNvGrpSpPr>
            <a:grpSpLocks/>
          </p:cNvGrpSpPr>
          <p:nvPr/>
        </p:nvGrpSpPr>
        <p:grpSpPr bwMode="auto">
          <a:xfrm>
            <a:off x="3279775" y="1196975"/>
            <a:ext cx="836613" cy="838200"/>
            <a:chOff x="0" y="0"/>
            <a:chExt cx="836613" cy="838200"/>
          </a:xfrm>
        </p:grpSpPr>
        <p:sp>
          <p:nvSpPr>
            <p:cNvPr id="4" name="Oval 9"/>
            <p:cNvSpPr>
              <a:spLocks noChangeArrowheads="1"/>
            </p:cNvSpPr>
            <p:nvPr/>
          </p:nvSpPr>
          <p:spPr bwMode="auto">
            <a:xfrm>
              <a:off x="0" y="0"/>
              <a:ext cx="836613" cy="8382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accent2"/>
                </a:solidFill>
                <a:ea typeface="宋体" pitchFamily="2" charset="-122"/>
              </a:endParaRPr>
            </a:p>
          </p:txBody>
        </p:sp>
        <p:sp>
          <p:nvSpPr>
            <p:cNvPr id="43028" name="矩形 21"/>
            <p:cNvSpPr>
              <a:spLocks noChangeArrowheads="1"/>
            </p:cNvSpPr>
            <p:nvPr/>
          </p:nvSpPr>
          <p:spPr bwMode="auto">
            <a:xfrm>
              <a:off x="58266" y="65151"/>
              <a:ext cx="7200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000">
                  <a:solidFill>
                    <a:schemeClr val="accent2"/>
                  </a:solidFill>
                  <a:latin typeface="微软雅黑" pitchFamily="34" charset="-122"/>
                  <a:sym typeface="微软雅黑" pitchFamily="34" charset="-122"/>
                </a:rPr>
                <a:t>用途一</a:t>
              </a:r>
            </a:p>
          </p:txBody>
        </p:sp>
      </p:grpSp>
      <p:grpSp>
        <p:nvGrpSpPr>
          <p:cNvPr id="43030" name="组合 22"/>
          <p:cNvGrpSpPr>
            <a:grpSpLocks/>
          </p:cNvGrpSpPr>
          <p:nvPr/>
        </p:nvGrpSpPr>
        <p:grpSpPr bwMode="auto">
          <a:xfrm>
            <a:off x="2314575" y="2176463"/>
            <a:ext cx="836613" cy="838200"/>
            <a:chOff x="0" y="0"/>
            <a:chExt cx="836613" cy="838200"/>
          </a:xfrm>
        </p:grpSpPr>
        <p:sp>
          <p:nvSpPr>
            <p:cNvPr id="7" name="Oval 7"/>
            <p:cNvSpPr>
              <a:spLocks noChangeArrowheads="1"/>
            </p:cNvSpPr>
            <p:nvPr/>
          </p:nvSpPr>
          <p:spPr bwMode="auto">
            <a:xfrm>
              <a:off x="0" y="0"/>
              <a:ext cx="836613" cy="8382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accent2"/>
                </a:solidFill>
                <a:ea typeface="宋体" pitchFamily="2" charset="-122"/>
              </a:endParaRPr>
            </a:p>
          </p:txBody>
        </p:sp>
        <p:sp>
          <p:nvSpPr>
            <p:cNvPr id="43031" name="矩形 24"/>
            <p:cNvSpPr>
              <a:spLocks noChangeArrowheads="1"/>
            </p:cNvSpPr>
            <p:nvPr/>
          </p:nvSpPr>
          <p:spPr bwMode="auto">
            <a:xfrm>
              <a:off x="40827" y="68302"/>
              <a:ext cx="7200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000">
                  <a:solidFill>
                    <a:schemeClr val="accent2"/>
                  </a:solidFill>
                  <a:latin typeface="微软雅黑" pitchFamily="34" charset="-122"/>
                  <a:sym typeface="微软雅黑" pitchFamily="34" charset="-122"/>
                </a:rPr>
                <a:t>用途二</a:t>
              </a:r>
            </a:p>
          </p:txBody>
        </p:sp>
      </p:grpSp>
      <p:grpSp>
        <p:nvGrpSpPr>
          <p:cNvPr id="43033" name="组合 25"/>
          <p:cNvGrpSpPr>
            <a:grpSpLocks/>
          </p:cNvGrpSpPr>
          <p:nvPr/>
        </p:nvGrpSpPr>
        <p:grpSpPr bwMode="auto">
          <a:xfrm>
            <a:off x="1993900" y="3421063"/>
            <a:ext cx="835025" cy="838200"/>
            <a:chOff x="0" y="0"/>
            <a:chExt cx="835025" cy="838200"/>
          </a:xfrm>
        </p:grpSpPr>
        <p:sp>
          <p:nvSpPr>
            <p:cNvPr id="9" name="Oval 6"/>
            <p:cNvSpPr>
              <a:spLocks noChangeArrowheads="1"/>
            </p:cNvSpPr>
            <p:nvPr/>
          </p:nvSpPr>
          <p:spPr bwMode="auto">
            <a:xfrm>
              <a:off x="0" y="0"/>
              <a:ext cx="835025" cy="838200"/>
            </a:xfrm>
            <a:prstGeom prst="ellipse">
              <a:avLst/>
            </a:prstGeom>
            <a:solidFill>
              <a:srgbClr val="00AA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accent2"/>
                </a:solidFill>
                <a:ea typeface="宋体" pitchFamily="2" charset="-122"/>
              </a:endParaRPr>
            </a:p>
          </p:txBody>
        </p:sp>
        <p:sp>
          <p:nvSpPr>
            <p:cNvPr id="43034" name="矩形 27"/>
            <p:cNvSpPr>
              <a:spLocks noChangeArrowheads="1"/>
            </p:cNvSpPr>
            <p:nvPr/>
          </p:nvSpPr>
          <p:spPr bwMode="auto">
            <a:xfrm>
              <a:off x="33955" y="65648"/>
              <a:ext cx="7200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000">
                  <a:solidFill>
                    <a:schemeClr val="accent2"/>
                  </a:solidFill>
                  <a:latin typeface="微软雅黑" pitchFamily="34" charset="-122"/>
                  <a:sym typeface="微软雅黑" pitchFamily="34" charset="-122"/>
                </a:rPr>
                <a:t>用途三</a:t>
              </a:r>
            </a:p>
          </p:txBody>
        </p:sp>
      </p:grpSp>
      <p:grpSp>
        <p:nvGrpSpPr>
          <p:cNvPr id="43036" name="组合 28"/>
          <p:cNvGrpSpPr>
            <a:grpSpLocks/>
          </p:cNvGrpSpPr>
          <p:nvPr/>
        </p:nvGrpSpPr>
        <p:grpSpPr bwMode="auto">
          <a:xfrm>
            <a:off x="2314575" y="4667250"/>
            <a:ext cx="836613" cy="836613"/>
            <a:chOff x="0" y="0"/>
            <a:chExt cx="836613" cy="836613"/>
          </a:xfrm>
        </p:grpSpPr>
        <p:sp>
          <p:nvSpPr>
            <p:cNvPr id="10" name="Oval 8"/>
            <p:cNvSpPr>
              <a:spLocks noChangeArrowheads="1"/>
            </p:cNvSpPr>
            <p:nvPr/>
          </p:nvSpPr>
          <p:spPr bwMode="auto">
            <a:xfrm>
              <a:off x="0" y="0"/>
              <a:ext cx="836613" cy="83661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accent2"/>
                </a:solidFill>
                <a:ea typeface="宋体" pitchFamily="2" charset="-122"/>
              </a:endParaRPr>
            </a:p>
          </p:txBody>
        </p:sp>
        <p:sp>
          <p:nvSpPr>
            <p:cNvPr id="43037" name="矩形 30"/>
            <p:cNvSpPr>
              <a:spLocks noChangeArrowheads="1"/>
            </p:cNvSpPr>
            <p:nvPr/>
          </p:nvSpPr>
          <p:spPr bwMode="auto">
            <a:xfrm>
              <a:off x="40827" y="88703"/>
              <a:ext cx="7200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000">
                  <a:solidFill>
                    <a:schemeClr val="accent2"/>
                  </a:solidFill>
                  <a:latin typeface="微软雅黑" pitchFamily="34" charset="-122"/>
                  <a:sym typeface="微软雅黑" pitchFamily="34" charset="-122"/>
                </a:rPr>
                <a:t>用途四</a:t>
              </a:r>
            </a:p>
          </p:txBody>
        </p:sp>
      </p:grpSp>
      <p:grpSp>
        <p:nvGrpSpPr>
          <p:cNvPr id="43039" name="组合 31"/>
          <p:cNvGrpSpPr>
            <a:grpSpLocks/>
          </p:cNvGrpSpPr>
          <p:nvPr/>
        </p:nvGrpSpPr>
        <p:grpSpPr bwMode="auto">
          <a:xfrm>
            <a:off x="3279775" y="5646738"/>
            <a:ext cx="836613" cy="836612"/>
            <a:chOff x="0" y="0"/>
            <a:chExt cx="836613" cy="836613"/>
          </a:xfrm>
        </p:grpSpPr>
        <p:sp>
          <p:nvSpPr>
            <p:cNvPr id="11" name="Oval 10"/>
            <p:cNvSpPr>
              <a:spLocks noChangeArrowheads="1"/>
            </p:cNvSpPr>
            <p:nvPr/>
          </p:nvSpPr>
          <p:spPr bwMode="auto">
            <a:xfrm>
              <a:off x="0" y="0"/>
              <a:ext cx="836613" cy="836613"/>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accent2"/>
                </a:solidFill>
                <a:ea typeface="宋体" pitchFamily="2" charset="-122"/>
              </a:endParaRPr>
            </a:p>
          </p:txBody>
        </p:sp>
        <p:sp>
          <p:nvSpPr>
            <p:cNvPr id="43040" name="矩形 33"/>
            <p:cNvSpPr>
              <a:spLocks noChangeArrowheads="1"/>
            </p:cNvSpPr>
            <p:nvPr/>
          </p:nvSpPr>
          <p:spPr bwMode="auto">
            <a:xfrm>
              <a:off x="44618" y="64559"/>
              <a:ext cx="7200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000">
                  <a:solidFill>
                    <a:schemeClr val="accent2"/>
                  </a:solidFill>
                  <a:latin typeface="微软雅黑" pitchFamily="34" charset="-122"/>
                  <a:sym typeface="微软雅黑" pitchFamily="34" charset="-122"/>
                </a:rPr>
                <a:t>用途五</a:t>
              </a:r>
            </a:p>
          </p:txBody>
        </p:sp>
      </p:grpSp>
      <p:grpSp>
        <p:nvGrpSpPr>
          <p:cNvPr id="43042" name="组合 34"/>
          <p:cNvGrpSpPr>
            <a:grpSpLocks/>
          </p:cNvGrpSpPr>
          <p:nvPr/>
        </p:nvGrpSpPr>
        <p:grpSpPr bwMode="auto">
          <a:xfrm>
            <a:off x="7893050" y="5646738"/>
            <a:ext cx="836613" cy="836612"/>
            <a:chOff x="0" y="0"/>
            <a:chExt cx="836613" cy="836613"/>
          </a:xfrm>
        </p:grpSpPr>
        <p:sp>
          <p:nvSpPr>
            <p:cNvPr id="12" name="Oval 21"/>
            <p:cNvSpPr>
              <a:spLocks noChangeArrowheads="1"/>
            </p:cNvSpPr>
            <p:nvPr/>
          </p:nvSpPr>
          <p:spPr bwMode="auto">
            <a:xfrm>
              <a:off x="0" y="0"/>
              <a:ext cx="836613" cy="836613"/>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accent2"/>
                </a:solidFill>
                <a:ea typeface="宋体" pitchFamily="2" charset="-122"/>
              </a:endParaRPr>
            </a:p>
          </p:txBody>
        </p:sp>
        <p:sp>
          <p:nvSpPr>
            <p:cNvPr id="43043" name="矩形 36"/>
            <p:cNvSpPr>
              <a:spLocks noChangeArrowheads="1"/>
            </p:cNvSpPr>
            <p:nvPr/>
          </p:nvSpPr>
          <p:spPr bwMode="auto">
            <a:xfrm>
              <a:off x="57934" y="64559"/>
              <a:ext cx="7200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000">
                  <a:solidFill>
                    <a:schemeClr val="accent2"/>
                  </a:solidFill>
                  <a:latin typeface="微软雅黑" pitchFamily="34" charset="-122"/>
                  <a:sym typeface="微软雅黑" pitchFamily="34" charset="-122"/>
                </a:rPr>
                <a:t>用途十</a:t>
              </a:r>
              <a:r>
                <a:rPr lang="en-US" sz="2000">
                  <a:solidFill>
                    <a:schemeClr val="accent2"/>
                  </a:solidFill>
                  <a:latin typeface="微软雅黑" pitchFamily="34" charset="-122"/>
                  <a:sym typeface="微软雅黑" pitchFamily="34" charset="-122"/>
                </a:rPr>
                <a:t> </a:t>
              </a:r>
              <a:endParaRPr lang="zh-CN" altLang="en-US" sz="2000">
                <a:solidFill>
                  <a:schemeClr val="accent2"/>
                </a:solidFill>
                <a:latin typeface="微软雅黑" pitchFamily="34" charset="-122"/>
                <a:sym typeface="微软雅黑" pitchFamily="34" charset="-122"/>
              </a:endParaRPr>
            </a:p>
          </p:txBody>
        </p:sp>
      </p:grpSp>
      <p:grpSp>
        <p:nvGrpSpPr>
          <p:cNvPr id="43045" name="组合 37"/>
          <p:cNvGrpSpPr>
            <a:grpSpLocks/>
          </p:cNvGrpSpPr>
          <p:nvPr/>
        </p:nvGrpSpPr>
        <p:grpSpPr bwMode="auto">
          <a:xfrm>
            <a:off x="8856663" y="4667250"/>
            <a:ext cx="836612" cy="836613"/>
            <a:chOff x="0" y="0"/>
            <a:chExt cx="836613" cy="836613"/>
          </a:xfrm>
        </p:grpSpPr>
        <p:sp>
          <p:nvSpPr>
            <p:cNvPr id="13" name="Oval 19"/>
            <p:cNvSpPr>
              <a:spLocks noChangeArrowheads="1"/>
            </p:cNvSpPr>
            <p:nvPr/>
          </p:nvSpPr>
          <p:spPr bwMode="auto">
            <a:xfrm>
              <a:off x="0" y="0"/>
              <a:ext cx="836613" cy="83661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accent2"/>
                </a:solidFill>
                <a:ea typeface="宋体" pitchFamily="2" charset="-122"/>
              </a:endParaRPr>
            </a:p>
          </p:txBody>
        </p:sp>
        <p:sp>
          <p:nvSpPr>
            <p:cNvPr id="43046" name="矩形 39"/>
            <p:cNvSpPr>
              <a:spLocks noChangeArrowheads="1"/>
            </p:cNvSpPr>
            <p:nvPr/>
          </p:nvSpPr>
          <p:spPr bwMode="auto">
            <a:xfrm>
              <a:off x="63312" y="88703"/>
              <a:ext cx="7200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000">
                  <a:solidFill>
                    <a:schemeClr val="accent2"/>
                  </a:solidFill>
                  <a:latin typeface="微软雅黑" pitchFamily="34" charset="-122"/>
                  <a:sym typeface="微软雅黑" pitchFamily="34" charset="-122"/>
                </a:rPr>
                <a:t>用途九</a:t>
              </a:r>
            </a:p>
          </p:txBody>
        </p:sp>
      </p:grpSp>
      <p:grpSp>
        <p:nvGrpSpPr>
          <p:cNvPr id="3" name="组合 40"/>
          <p:cNvGrpSpPr>
            <a:grpSpLocks/>
          </p:cNvGrpSpPr>
          <p:nvPr/>
        </p:nvGrpSpPr>
        <p:grpSpPr bwMode="auto">
          <a:xfrm>
            <a:off x="9178925" y="3421063"/>
            <a:ext cx="836613" cy="838200"/>
            <a:chOff x="0" y="0"/>
            <a:chExt cx="836613" cy="838200"/>
          </a:xfrm>
        </p:grpSpPr>
        <p:sp>
          <p:nvSpPr>
            <p:cNvPr id="43048" name="Oval 17"/>
            <p:cNvSpPr>
              <a:spLocks noChangeArrowheads="1"/>
            </p:cNvSpPr>
            <p:nvPr/>
          </p:nvSpPr>
          <p:spPr bwMode="auto">
            <a:xfrm>
              <a:off x="0" y="0"/>
              <a:ext cx="836613" cy="838200"/>
            </a:xfrm>
            <a:prstGeom prst="ellipse">
              <a:avLst/>
            </a:prstGeom>
            <a:solidFill>
              <a:srgbClr val="00AA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accent2"/>
                </a:solidFill>
                <a:ea typeface="宋体" pitchFamily="2" charset="-122"/>
              </a:endParaRPr>
            </a:p>
          </p:txBody>
        </p:sp>
        <p:sp>
          <p:nvSpPr>
            <p:cNvPr id="43049" name="矩形 42"/>
            <p:cNvSpPr>
              <a:spLocks noChangeArrowheads="1"/>
            </p:cNvSpPr>
            <p:nvPr/>
          </p:nvSpPr>
          <p:spPr bwMode="auto">
            <a:xfrm>
              <a:off x="54948" y="65648"/>
              <a:ext cx="7200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000">
                  <a:solidFill>
                    <a:schemeClr val="accent2"/>
                  </a:solidFill>
                  <a:latin typeface="微软雅黑" pitchFamily="34" charset="-122"/>
                  <a:sym typeface="微软雅黑" pitchFamily="34" charset="-122"/>
                </a:rPr>
                <a:t>用途八</a:t>
              </a:r>
            </a:p>
          </p:txBody>
        </p:sp>
      </p:grpSp>
      <p:grpSp>
        <p:nvGrpSpPr>
          <p:cNvPr id="5" name="组合 43"/>
          <p:cNvGrpSpPr>
            <a:grpSpLocks/>
          </p:cNvGrpSpPr>
          <p:nvPr/>
        </p:nvGrpSpPr>
        <p:grpSpPr bwMode="auto">
          <a:xfrm>
            <a:off x="8856663" y="2176463"/>
            <a:ext cx="836612" cy="838200"/>
            <a:chOff x="0" y="0"/>
            <a:chExt cx="836613" cy="838200"/>
          </a:xfrm>
        </p:grpSpPr>
        <p:sp>
          <p:nvSpPr>
            <p:cNvPr id="43051" name="Oval 18"/>
            <p:cNvSpPr>
              <a:spLocks noChangeArrowheads="1"/>
            </p:cNvSpPr>
            <p:nvPr/>
          </p:nvSpPr>
          <p:spPr bwMode="auto">
            <a:xfrm>
              <a:off x="0" y="0"/>
              <a:ext cx="836613" cy="8382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accent2"/>
                </a:solidFill>
                <a:ea typeface="宋体" pitchFamily="2" charset="-122"/>
              </a:endParaRPr>
            </a:p>
          </p:txBody>
        </p:sp>
        <p:sp>
          <p:nvSpPr>
            <p:cNvPr id="43052" name="矩形 45"/>
            <p:cNvSpPr>
              <a:spLocks noChangeArrowheads="1"/>
            </p:cNvSpPr>
            <p:nvPr/>
          </p:nvSpPr>
          <p:spPr bwMode="auto">
            <a:xfrm>
              <a:off x="36017" y="68302"/>
              <a:ext cx="7200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000">
                  <a:solidFill>
                    <a:schemeClr val="accent2"/>
                  </a:solidFill>
                  <a:latin typeface="微软雅黑" pitchFamily="34" charset="-122"/>
                  <a:sym typeface="微软雅黑" pitchFamily="34" charset="-122"/>
                </a:rPr>
                <a:t>用途七</a:t>
              </a:r>
            </a:p>
          </p:txBody>
        </p:sp>
      </p:grpSp>
      <p:grpSp>
        <p:nvGrpSpPr>
          <p:cNvPr id="6" name="组合 46"/>
          <p:cNvGrpSpPr>
            <a:grpSpLocks/>
          </p:cNvGrpSpPr>
          <p:nvPr/>
        </p:nvGrpSpPr>
        <p:grpSpPr bwMode="auto">
          <a:xfrm>
            <a:off x="7893050" y="1196975"/>
            <a:ext cx="836613" cy="838200"/>
            <a:chOff x="0" y="0"/>
            <a:chExt cx="836613" cy="838200"/>
          </a:xfrm>
        </p:grpSpPr>
        <p:sp>
          <p:nvSpPr>
            <p:cNvPr id="43054" name="Oval 20"/>
            <p:cNvSpPr>
              <a:spLocks noChangeArrowheads="1"/>
            </p:cNvSpPr>
            <p:nvPr/>
          </p:nvSpPr>
          <p:spPr bwMode="auto">
            <a:xfrm>
              <a:off x="0" y="0"/>
              <a:ext cx="836613" cy="8382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accent2"/>
                </a:solidFill>
                <a:ea typeface="宋体" pitchFamily="2" charset="-122"/>
              </a:endParaRPr>
            </a:p>
          </p:txBody>
        </p:sp>
        <p:sp>
          <p:nvSpPr>
            <p:cNvPr id="43055" name="矩形 48"/>
            <p:cNvSpPr>
              <a:spLocks noChangeArrowheads="1"/>
            </p:cNvSpPr>
            <p:nvPr/>
          </p:nvSpPr>
          <p:spPr bwMode="auto">
            <a:xfrm>
              <a:off x="57934" y="65151"/>
              <a:ext cx="7200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000">
                  <a:solidFill>
                    <a:schemeClr val="accent2"/>
                  </a:solidFill>
                  <a:latin typeface="微软雅黑" pitchFamily="34" charset="-122"/>
                  <a:sym typeface="微软雅黑" pitchFamily="34" charset="-122"/>
                </a:rPr>
                <a:t>用途六</a:t>
              </a:r>
            </a:p>
          </p:txBody>
        </p:sp>
      </p:grpSp>
      <p:sp>
        <p:nvSpPr>
          <p:cNvPr id="8" name="Freeform 16"/>
          <p:cNvSpPr>
            <a:spLocks noEditPoints="1" noChangeArrowheads="1"/>
          </p:cNvSpPr>
          <p:nvPr/>
        </p:nvSpPr>
        <p:spPr bwMode="auto">
          <a:xfrm>
            <a:off x="5513388" y="2441575"/>
            <a:ext cx="800100" cy="1044575"/>
          </a:xfrm>
          <a:custGeom>
            <a:avLst/>
            <a:gdLst>
              <a:gd name="T0" fmla="*/ 742 w 1097"/>
              <a:gd name="T1" fmla="*/ 209 h 1435"/>
              <a:gd name="T2" fmla="*/ 1058 w 1097"/>
              <a:gd name="T3" fmla="*/ 264 h 1435"/>
              <a:gd name="T4" fmla="*/ 1033 w 1097"/>
              <a:gd name="T5" fmla="*/ 308 h 1435"/>
              <a:gd name="T6" fmla="*/ 843 w 1097"/>
              <a:gd name="T7" fmla="*/ 254 h 1435"/>
              <a:gd name="T8" fmla="*/ 945 w 1097"/>
              <a:gd name="T9" fmla="*/ 343 h 1435"/>
              <a:gd name="T10" fmla="*/ 893 w 1097"/>
              <a:gd name="T11" fmla="*/ 363 h 1435"/>
              <a:gd name="T12" fmla="*/ 741 w 1097"/>
              <a:gd name="T13" fmla="*/ 269 h 1435"/>
              <a:gd name="T14" fmla="*/ 691 w 1097"/>
              <a:gd name="T15" fmla="*/ 238 h 1435"/>
              <a:gd name="T16" fmla="*/ 742 w 1097"/>
              <a:gd name="T17" fmla="*/ 209 h 1435"/>
              <a:gd name="T18" fmla="*/ 555 w 1097"/>
              <a:gd name="T19" fmla="*/ 958 h 1435"/>
              <a:gd name="T20" fmla="*/ 555 w 1097"/>
              <a:gd name="T21" fmla="*/ 958 h 1435"/>
              <a:gd name="T22" fmla="*/ 585 w 1097"/>
              <a:gd name="T23" fmla="*/ 943 h 1435"/>
              <a:gd name="T24" fmla="*/ 594 w 1097"/>
              <a:gd name="T25" fmla="*/ 919 h 1435"/>
              <a:gd name="T26" fmla="*/ 586 w 1097"/>
              <a:gd name="T27" fmla="*/ 898 h 1435"/>
              <a:gd name="T28" fmla="*/ 555 w 1097"/>
              <a:gd name="T29" fmla="*/ 881 h 1435"/>
              <a:gd name="T30" fmla="*/ 555 w 1097"/>
              <a:gd name="T31" fmla="*/ 958 h 1435"/>
              <a:gd name="T32" fmla="*/ 519 w 1097"/>
              <a:gd name="T33" fmla="*/ 721 h 1435"/>
              <a:gd name="T34" fmla="*/ 519 w 1097"/>
              <a:gd name="T35" fmla="*/ 721 h 1435"/>
              <a:gd name="T36" fmla="*/ 498 w 1097"/>
              <a:gd name="T37" fmla="*/ 769 h 1435"/>
              <a:gd name="T38" fmla="*/ 519 w 1097"/>
              <a:gd name="T39" fmla="*/ 782 h 1435"/>
              <a:gd name="T40" fmla="*/ 519 w 1097"/>
              <a:gd name="T41" fmla="*/ 721 h 1435"/>
              <a:gd name="T42" fmla="*/ 674 w 1097"/>
              <a:gd name="T43" fmla="*/ 745 h 1435"/>
              <a:gd name="T44" fmla="*/ 674 w 1097"/>
              <a:gd name="T45" fmla="*/ 745 h 1435"/>
              <a:gd name="T46" fmla="*/ 585 w 1097"/>
              <a:gd name="T47" fmla="*/ 759 h 1435"/>
              <a:gd name="T48" fmla="*/ 555 w 1097"/>
              <a:gd name="T49" fmla="*/ 722 h 1435"/>
              <a:gd name="T50" fmla="*/ 555 w 1097"/>
              <a:gd name="T51" fmla="*/ 791 h 1435"/>
              <a:gd name="T52" fmla="*/ 653 w 1097"/>
              <a:gd name="T53" fmla="*/ 833 h 1435"/>
              <a:gd name="T54" fmla="*/ 633 w 1097"/>
              <a:gd name="T55" fmla="*/ 999 h 1435"/>
              <a:gd name="T56" fmla="*/ 555 w 1097"/>
              <a:gd name="T57" fmla="*/ 1020 h 1435"/>
              <a:gd name="T58" fmla="*/ 555 w 1097"/>
              <a:gd name="T59" fmla="*/ 1066 h 1435"/>
              <a:gd name="T60" fmla="*/ 519 w 1097"/>
              <a:gd name="T61" fmla="*/ 1066 h 1435"/>
              <a:gd name="T62" fmla="*/ 519 w 1097"/>
              <a:gd name="T63" fmla="*/ 1020 h 1435"/>
              <a:gd name="T64" fmla="*/ 386 w 1097"/>
              <a:gd name="T65" fmla="*/ 913 h 1435"/>
              <a:gd name="T66" fmla="*/ 484 w 1097"/>
              <a:gd name="T67" fmla="*/ 902 h 1435"/>
              <a:gd name="T68" fmla="*/ 519 w 1097"/>
              <a:gd name="T69" fmla="*/ 955 h 1435"/>
              <a:gd name="T70" fmla="*/ 519 w 1097"/>
              <a:gd name="T71" fmla="*/ 870 h 1435"/>
              <a:gd name="T72" fmla="*/ 450 w 1097"/>
              <a:gd name="T73" fmla="*/ 847 h 1435"/>
              <a:gd name="T74" fmla="*/ 430 w 1097"/>
              <a:gd name="T75" fmla="*/ 690 h 1435"/>
              <a:gd name="T76" fmla="*/ 519 w 1097"/>
              <a:gd name="T77" fmla="*/ 658 h 1435"/>
              <a:gd name="T78" fmla="*/ 519 w 1097"/>
              <a:gd name="T79" fmla="*/ 635 h 1435"/>
              <a:gd name="T80" fmla="*/ 555 w 1097"/>
              <a:gd name="T81" fmla="*/ 635 h 1435"/>
              <a:gd name="T82" fmla="*/ 555 w 1097"/>
              <a:gd name="T83" fmla="*/ 658 h 1435"/>
              <a:gd name="T84" fmla="*/ 674 w 1097"/>
              <a:gd name="T85" fmla="*/ 745 h 1435"/>
              <a:gd name="T86" fmla="*/ 19 w 1097"/>
              <a:gd name="T87" fmla="*/ 1010 h 1435"/>
              <a:gd name="T88" fmla="*/ 19 w 1097"/>
              <a:gd name="T89" fmla="*/ 1010 h 1435"/>
              <a:gd name="T90" fmla="*/ 1039 w 1097"/>
              <a:gd name="T91" fmla="*/ 1030 h 1435"/>
              <a:gd name="T92" fmla="*/ 645 w 1097"/>
              <a:gd name="T93" fmla="*/ 236 h 1435"/>
              <a:gd name="T94" fmla="*/ 790 w 1097"/>
              <a:gd name="T95" fmla="*/ 59 h 1435"/>
              <a:gd name="T96" fmla="*/ 547 w 1097"/>
              <a:gd name="T97" fmla="*/ 58 h 1435"/>
              <a:gd name="T98" fmla="*/ 353 w 1097"/>
              <a:gd name="T99" fmla="*/ 121 h 1435"/>
              <a:gd name="T100" fmla="*/ 444 w 1097"/>
              <a:gd name="T101" fmla="*/ 228 h 1435"/>
              <a:gd name="T102" fmla="*/ 19 w 1097"/>
              <a:gd name="T103" fmla="*/ 1010 h 1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97" h="1435">
                <a:moveTo>
                  <a:pt x="742" y="209"/>
                </a:moveTo>
                <a:cubicBezTo>
                  <a:pt x="861" y="197"/>
                  <a:pt x="958" y="200"/>
                  <a:pt x="1058" y="264"/>
                </a:cubicBezTo>
                <a:cubicBezTo>
                  <a:pt x="1097" y="288"/>
                  <a:pt x="1065" y="329"/>
                  <a:pt x="1033" y="308"/>
                </a:cubicBezTo>
                <a:cubicBezTo>
                  <a:pt x="974" y="271"/>
                  <a:pt x="914" y="256"/>
                  <a:pt x="843" y="254"/>
                </a:cubicBezTo>
                <a:cubicBezTo>
                  <a:pt x="878" y="274"/>
                  <a:pt x="922" y="306"/>
                  <a:pt x="945" y="343"/>
                </a:cubicBezTo>
                <a:cubicBezTo>
                  <a:pt x="967" y="377"/>
                  <a:pt x="916" y="401"/>
                  <a:pt x="893" y="363"/>
                </a:cubicBezTo>
                <a:cubicBezTo>
                  <a:pt x="865" y="316"/>
                  <a:pt x="781" y="273"/>
                  <a:pt x="741" y="269"/>
                </a:cubicBezTo>
                <a:cubicBezTo>
                  <a:pt x="724" y="259"/>
                  <a:pt x="708" y="247"/>
                  <a:pt x="691" y="238"/>
                </a:cubicBezTo>
                <a:cubicBezTo>
                  <a:pt x="708" y="230"/>
                  <a:pt x="726" y="220"/>
                  <a:pt x="742" y="209"/>
                </a:cubicBezTo>
                <a:close/>
                <a:moveTo>
                  <a:pt x="555" y="958"/>
                </a:moveTo>
                <a:lnTo>
                  <a:pt x="555" y="958"/>
                </a:lnTo>
                <a:cubicBezTo>
                  <a:pt x="568" y="955"/>
                  <a:pt x="578" y="950"/>
                  <a:pt x="585" y="943"/>
                </a:cubicBezTo>
                <a:cubicBezTo>
                  <a:pt x="591" y="936"/>
                  <a:pt x="594" y="928"/>
                  <a:pt x="594" y="919"/>
                </a:cubicBezTo>
                <a:cubicBezTo>
                  <a:pt x="594" y="912"/>
                  <a:pt x="592" y="905"/>
                  <a:pt x="586" y="898"/>
                </a:cubicBezTo>
                <a:cubicBezTo>
                  <a:pt x="581" y="892"/>
                  <a:pt x="570" y="886"/>
                  <a:pt x="555" y="881"/>
                </a:cubicBezTo>
                <a:lnTo>
                  <a:pt x="555" y="958"/>
                </a:lnTo>
                <a:close/>
                <a:moveTo>
                  <a:pt x="519" y="721"/>
                </a:moveTo>
                <a:lnTo>
                  <a:pt x="519" y="721"/>
                </a:lnTo>
                <a:cubicBezTo>
                  <a:pt x="497" y="728"/>
                  <a:pt x="481" y="748"/>
                  <a:pt x="498" y="769"/>
                </a:cubicBezTo>
                <a:cubicBezTo>
                  <a:pt x="502" y="774"/>
                  <a:pt x="509" y="779"/>
                  <a:pt x="519" y="782"/>
                </a:cubicBezTo>
                <a:lnTo>
                  <a:pt x="519" y="721"/>
                </a:lnTo>
                <a:close/>
                <a:moveTo>
                  <a:pt x="674" y="745"/>
                </a:moveTo>
                <a:lnTo>
                  <a:pt x="674" y="745"/>
                </a:lnTo>
                <a:lnTo>
                  <a:pt x="585" y="759"/>
                </a:lnTo>
                <a:cubicBezTo>
                  <a:pt x="577" y="740"/>
                  <a:pt x="573" y="732"/>
                  <a:pt x="555" y="722"/>
                </a:cubicBezTo>
                <a:lnTo>
                  <a:pt x="555" y="791"/>
                </a:lnTo>
                <a:cubicBezTo>
                  <a:pt x="604" y="804"/>
                  <a:pt x="636" y="818"/>
                  <a:pt x="653" y="833"/>
                </a:cubicBezTo>
                <a:cubicBezTo>
                  <a:pt x="706" y="880"/>
                  <a:pt x="690" y="962"/>
                  <a:pt x="633" y="999"/>
                </a:cubicBezTo>
                <a:cubicBezTo>
                  <a:pt x="611" y="1013"/>
                  <a:pt x="584" y="1019"/>
                  <a:pt x="555" y="1020"/>
                </a:cubicBezTo>
                <a:lnTo>
                  <a:pt x="555" y="1066"/>
                </a:lnTo>
                <a:lnTo>
                  <a:pt x="519" y="1066"/>
                </a:lnTo>
                <a:lnTo>
                  <a:pt x="519" y="1020"/>
                </a:lnTo>
                <a:cubicBezTo>
                  <a:pt x="447" y="1014"/>
                  <a:pt x="399" y="987"/>
                  <a:pt x="386" y="913"/>
                </a:cubicBezTo>
                <a:lnTo>
                  <a:pt x="484" y="902"/>
                </a:lnTo>
                <a:cubicBezTo>
                  <a:pt x="489" y="929"/>
                  <a:pt x="494" y="943"/>
                  <a:pt x="519" y="955"/>
                </a:cubicBezTo>
                <a:lnTo>
                  <a:pt x="519" y="870"/>
                </a:lnTo>
                <a:cubicBezTo>
                  <a:pt x="487" y="861"/>
                  <a:pt x="464" y="853"/>
                  <a:pt x="450" y="847"/>
                </a:cubicBezTo>
                <a:cubicBezTo>
                  <a:pt x="391" y="818"/>
                  <a:pt x="384" y="735"/>
                  <a:pt x="430" y="690"/>
                </a:cubicBezTo>
                <a:cubicBezTo>
                  <a:pt x="450" y="671"/>
                  <a:pt x="480" y="660"/>
                  <a:pt x="519" y="658"/>
                </a:cubicBezTo>
                <a:lnTo>
                  <a:pt x="519" y="635"/>
                </a:lnTo>
                <a:lnTo>
                  <a:pt x="555" y="635"/>
                </a:lnTo>
                <a:lnTo>
                  <a:pt x="555" y="658"/>
                </a:lnTo>
                <a:cubicBezTo>
                  <a:pt x="613" y="662"/>
                  <a:pt x="661" y="683"/>
                  <a:pt x="674" y="745"/>
                </a:cubicBezTo>
                <a:close/>
                <a:moveTo>
                  <a:pt x="19" y="1010"/>
                </a:moveTo>
                <a:lnTo>
                  <a:pt x="19" y="1010"/>
                </a:lnTo>
                <a:cubicBezTo>
                  <a:pt x="47" y="1410"/>
                  <a:pt x="970" y="1435"/>
                  <a:pt x="1039" y="1030"/>
                </a:cubicBezTo>
                <a:cubicBezTo>
                  <a:pt x="1094" y="711"/>
                  <a:pt x="844" y="315"/>
                  <a:pt x="645" y="236"/>
                </a:cubicBezTo>
                <a:cubicBezTo>
                  <a:pt x="739" y="209"/>
                  <a:pt x="782" y="158"/>
                  <a:pt x="790" y="59"/>
                </a:cubicBezTo>
                <a:cubicBezTo>
                  <a:pt x="691" y="118"/>
                  <a:pt x="643" y="121"/>
                  <a:pt x="547" y="58"/>
                </a:cubicBezTo>
                <a:cubicBezTo>
                  <a:pt x="461" y="0"/>
                  <a:pt x="308" y="2"/>
                  <a:pt x="353" y="121"/>
                </a:cubicBezTo>
                <a:cubicBezTo>
                  <a:pt x="367" y="157"/>
                  <a:pt x="400" y="197"/>
                  <a:pt x="444" y="228"/>
                </a:cubicBezTo>
                <a:cubicBezTo>
                  <a:pt x="118" y="385"/>
                  <a:pt x="0" y="750"/>
                  <a:pt x="19" y="101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ransition spd="slow" advTm="11648">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3010"/>
                                        </p:tgtEl>
                                        <p:attrNameLst>
                                          <p:attrName>style.visibility</p:attrName>
                                        </p:attrNameLst>
                                      </p:cBhvr>
                                      <p:to>
                                        <p:strVal val="visible"/>
                                      </p:to>
                                    </p:set>
                                    <p:anim calcmode="lin" valueType="num">
                                      <p:cBhvr>
                                        <p:cTn id="7" dur="400" fill="hold"/>
                                        <p:tgtEl>
                                          <p:spTgt spid="43010"/>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43010"/>
                                        </p:tgtEl>
                                        <p:attrNameLst>
                                          <p:attrName>ppt_y</p:attrName>
                                        </p:attrNameLst>
                                      </p:cBhvr>
                                      <p:tavLst>
                                        <p:tav tm="0">
                                          <p:val>
                                            <p:strVal val="#ppt_y"/>
                                          </p:val>
                                        </p:tav>
                                        <p:tav tm="100000">
                                          <p:val>
                                            <p:strVal val="#ppt_y"/>
                                          </p:val>
                                        </p:tav>
                                      </p:tavLst>
                                    </p:anim>
                                    <p:anim calcmode="lin" valueType="num">
                                      <p:cBhvr>
                                        <p:cTn id="9" dur="400" fill="hold"/>
                                        <p:tgtEl>
                                          <p:spTgt spid="43010"/>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4301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43010"/>
                                        </p:tgtEl>
                                      </p:cBhvr>
                                    </p:animEffect>
                                  </p:childTnLst>
                                </p:cTn>
                              </p:par>
                            </p:childTnLst>
                          </p:cTn>
                        </p:par>
                        <p:par>
                          <p:cTn id="12" fill="hold" nodeType="afterGroup">
                            <p:stCondLst>
                              <p:cond delay="760"/>
                            </p:stCondLst>
                            <p:childTnLst>
                              <p:par>
                                <p:cTn id="13" presetID="21" presetClass="entr" presetSubtype="1" fill="hold" grpId="0" nodeType="afterEffect">
                                  <p:stCondLst>
                                    <p:cond delay="0"/>
                                  </p:stCondLst>
                                  <p:childTnLst>
                                    <p:set>
                                      <p:cBhvr>
                                        <p:cTn id="14" dur="1" fill="hold">
                                          <p:stCondLst>
                                            <p:cond delay="0"/>
                                          </p:stCondLst>
                                        </p:cTn>
                                        <p:tgtEl>
                                          <p:spTgt spid="43024"/>
                                        </p:tgtEl>
                                        <p:attrNameLst>
                                          <p:attrName>style.visibility</p:attrName>
                                        </p:attrNameLst>
                                      </p:cBhvr>
                                      <p:to>
                                        <p:strVal val="visible"/>
                                      </p:to>
                                    </p:set>
                                    <p:animEffect transition="in" filter="wheel(1)">
                                      <p:cBhvr>
                                        <p:cTn id="15" dur="2000"/>
                                        <p:tgtEl>
                                          <p:spTgt spid="43024"/>
                                        </p:tgtEl>
                                      </p:cBhvr>
                                    </p:animEffect>
                                  </p:childTnLst>
                                </p:cTn>
                              </p:par>
                            </p:childTnLst>
                          </p:cTn>
                        </p:par>
                        <p:par>
                          <p:cTn id="16" fill="hold" nodeType="afterGroup">
                            <p:stCondLst>
                              <p:cond delay="2760"/>
                            </p:stCondLst>
                            <p:childTnLst>
                              <p:par>
                                <p:cTn id="17" presetID="16" presetClass="entr" presetSubtype="21" fill="hold" grpId="0" nodeType="afterEffect">
                                  <p:stCondLst>
                                    <p:cond delay="0"/>
                                  </p:stCondLst>
                                  <p:childTnLst>
                                    <p:set>
                                      <p:cBhvr>
                                        <p:cTn id="18" dur="1" fill="hold">
                                          <p:stCondLst>
                                            <p:cond delay="0"/>
                                          </p:stCondLst>
                                        </p:cTn>
                                        <p:tgtEl>
                                          <p:spTgt spid="43026"/>
                                        </p:tgtEl>
                                        <p:attrNameLst>
                                          <p:attrName>style.visibility</p:attrName>
                                        </p:attrNameLst>
                                      </p:cBhvr>
                                      <p:to>
                                        <p:strVal val="visible"/>
                                      </p:to>
                                    </p:set>
                                    <p:animEffect transition="in" filter="barn(inVertical)">
                                      <p:cBhvr>
                                        <p:cTn id="19" dur="500"/>
                                        <p:tgtEl>
                                          <p:spTgt spid="43026"/>
                                        </p:tgtEl>
                                      </p:cBhvr>
                                    </p:animEffect>
                                  </p:childTnLst>
                                </p:cTn>
                              </p:par>
                            </p:childTnLst>
                          </p:cTn>
                        </p:par>
                        <p:par>
                          <p:cTn id="20" fill="hold" nodeType="afterGroup">
                            <p:stCondLst>
                              <p:cond delay="3260"/>
                            </p:stCondLst>
                            <p:childTnLst>
                              <p:par>
                                <p:cTn id="21" presetID="22" presetClass="entr" presetSubtype="1" fill="hold" grpId="0" nodeType="afterEffect">
                                  <p:stCondLst>
                                    <p:cond delay="0"/>
                                  </p:stCondLst>
                                  <p:childTnLst>
                                    <p:set>
                                      <p:cBhvr>
                                        <p:cTn id="22" dur="1" fill="hold">
                                          <p:stCondLst>
                                            <p:cond delay="0"/>
                                          </p:stCondLst>
                                        </p:cTn>
                                        <p:tgtEl>
                                          <p:spTgt spid="43025"/>
                                        </p:tgtEl>
                                        <p:attrNameLst>
                                          <p:attrName>style.visibility</p:attrName>
                                        </p:attrNameLst>
                                      </p:cBhvr>
                                      <p:to>
                                        <p:strVal val="visible"/>
                                      </p:to>
                                    </p:set>
                                    <p:animEffect transition="in" filter="wipe(up)">
                                      <p:cBhvr>
                                        <p:cTn id="23" dur="500"/>
                                        <p:tgtEl>
                                          <p:spTgt spid="43025"/>
                                        </p:tgtEl>
                                      </p:cBhvr>
                                    </p:animEffect>
                                  </p:childTnLst>
                                </p:cTn>
                              </p:par>
                            </p:childTnLst>
                          </p:cTn>
                        </p:par>
                        <p:par>
                          <p:cTn id="24" fill="hold" nodeType="afterGroup">
                            <p:stCondLst>
                              <p:cond delay="3760"/>
                            </p:stCondLst>
                            <p:childTnLst>
                              <p:par>
                                <p:cTn id="25" presetID="21" presetClass="entr" presetSubtype="1" fill="hold" grpId="0" nodeType="afterEffect">
                                  <p:stCondLst>
                                    <p:cond delay="0"/>
                                  </p:stCondLst>
                                  <p:childTnLst>
                                    <p:set>
                                      <p:cBhvr>
                                        <p:cTn id="26" dur="1" fill="hold">
                                          <p:stCondLst>
                                            <p:cond delay="0"/>
                                          </p:stCondLst>
                                        </p:cTn>
                                        <p:tgtEl>
                                          <p:spTgt spid="43012"/>
                                        </p:tgtEl>
                                        <p:attrNameLst>
                                          <p:attrName>style.visibility</p:attrName>
                                        </p:attrNameLst>
                                      </p:cBhvr>
                                      <p:to>
                                        <p:strVal val="visible"/>
                                      </p:to>
                                    </p:set>
                                    <p:animEffect transition="in" filter="wheel(1)">
                                      <p:cBhvr>
                                        <p:cTn id="27" dur="2000"/>
                                        <p:tgtEl>
                                          <p:spTgt spid="43012"/>
                                        </p:tgtEl>
                                      </p:cBhvr>
                                    </p:animEffect>
                                  </p:childTnLst>
                                </p:cTn>
                              </p:par>
                            </p:childTnLst>
                          </p:cTn>
                        </p:par>
                        <p:par>
                          <p:cTn id="28" fill="hold" nodeType="afterGroup">
                            <p:stCondLst>
                              <p:cond delay="5760"/>
                            </p:stCondLst>
                            <p:childTnLst>
                              <p:par>
                                <p:cTn id="29" presetID="22" presetClass="entr" presetSubtype="2" fill="hold" nodeType="afterEffect">
                                  <p:stCondLst>
                                    <p:cond delay="0"/>
                                  </p:stCondLst>
                                  <p:childTnLst>
                                    <p:set>
                                      <p:cBhvr>
                                        <p:cTn id="30" dur="1" fill="hold">
                                          <p:stCondLst>
                                            <p:cond delay="0"/>
                                          </p:stCondLst>
                                        </p:cTn>
                                        <p:tgtEl>
                                          <p:spTgt spid="43013"/>
                                        </p:tgtEl>
                                        <p:attrNameLst>
                                          <p:attrName>style.visibility</p:attrName>
                                        </p:attrNameLst>
                                      </p:cBhvr>
                                      <p:to>
                                        <p:strVal val="visible"/>
                                      </p:to>
                                    </p:set>
                                    <p:animEffect transition="in" filter="wipe(right)">
                                      <p:cBhvr>
                                        <p:cTn id="31" dur="500"/>
                                        <p:tgtEl>
                                          <p:spTgt spid="43013"/>
                                        </p:tgtEl>
                                      </p:cBhvr>
                                    </p:animEffect>
                                  </p:childTnLst>
                                </p:cTn>
                              </p:par>
                              <p:par>
                                <p:cTn id="32" presetID="22" presetClass="entr" presetSubtype="2" fill="hold" nodeType="withEffect">
                                  <p:stCondLst>
                                    <p:cond delay="0"/>
                                  </p:stCondLst>
                                  <p:childTnLst>
                                    <p:set>
                                      <p:cBhvr>
                                        <p:cTn id="33" dur="1" fill="hold">
                                          <p:stCondLst>
                                            <p:cond delay="0"/>
                                          </p:stCondLst>
                                        </p:cTn>
                                        <p:tgtEl>
                                          <p:spTgt spid="43016"/>
                                        </p:tgtEl>
                                        <p:attrNameLst>
                                          <p:attrName>style.visibility</p:attrName>
                                        </p:attrNameLst>
                                      </p:cBhvr>
                                      <p:to>
                                        <p:strVal val="visible"/>
                                      </p:to>
                                    </p:set>
                                    <p:animEffect transition="in" filter="wipe(right)">
                                      <p:cBhvr>
                                        <p:cTn id="34" dur="500"/>
                                        <p:tgtEl>
                                          <p:spTgt spid="43016"/>
                                        </p:tgtEl>
                                      </p:cBhvr>
                                    </p:animEffect>
                                  </p:childTnLst>
                                </p:cTn>
                              </p:par>
                              <p:par>
                                <p:cTn id="35" presetID="22" presetClass="entr" presetSubtype="2" fill="hold" nodeType="withEffect">
                                  <p:stCondLst>
                                    <p:cond delay="0"/>
                                  </p:stCondLst>
                                  <p:childTnLst>
                                    <p:set>
                                      <p:cBhvr>
                                        <p:cTn id="36" dur="1" fill="hold">
                                          <p:stCondLst>
                                            <p:cond delay="0"/>
                                          </p:stCondLst>
                                        </p:cTn>
                                        <p:tgtEl>
                                          <p:spTgt spid="43015"/>
                                        </p:tgtEl>
                                        <p:attrNameLst>
                                          <p:attrName>style.visibility</p:attrName>
                                        </p:attrNameLst>
                                      </p:cBhvr>
                                      <p:to>
                                        <p:strVal val="visible"/>
                                      </p:to>
                                    </p:set>
                                    <p:animEffect transition="in" filter="wipe(right)">
                                      <p:cBhvr>
                                        <p:cTn id="37" dur="500"/>
                                        <p:tgtEl>
                                          <p:spTgt spid="43015"/>
                                        </p:tgtEl>
                                      </p:cBhvr>
                                    </p:animEffect>
                                  </p:childTnLst>
                                </p:cTn>
                              </p:par>
                              <p:par>
                                <p:cTn id="38" presetID="22" presetClass="entr" presetSubtype="2" fill="hold" nodeType="withEffect">
                                  <p:stCondLst>
                                    <p:cond delay="0"/>
                                  </p:stCondLst>
                                  <p:childTnLst>
                                    <p:set>
                                      <p:cBhvr>
                                        <p:cTn id="39" dur="1" fill="hold">
                                          <p:stCondLst>
                                            <p:cond delay="0"/>
                                          </p:stCondLst>
                                        </p:cTn>
                                        <p:tgtEl>
                                          <p:spTgt spid="43017"/>
                                        </p:tgtEl>
                                        <p:attrNameLst>
                                          <p:attrName>style.visibility</p:attrName>
                                        </p:attrNameLst>
                                      </p:cBhvr>
                                      <p:to>
                                        <p:strVal val="visible"/>
                                      </p:to>
                                    </p:set>
                                    <p:animEffect transition="in" filter="wipe(right)">
                                      <p:cBhvr>
                                        <p:cTn id="40" dur="500"/>
                                        <p:tgtEl>
                                          <p:spTgt spid="43017"/>
                                        </p:tgtEl>
                                      </p:cBhvr>
                                    </p:animEffect>
                                  </p:childTnLst>
                                </p:cTn>
                              </p:par>
                              <p:par>
                                <p:cTn id="41" presetID="22" presetClass="entr" presetSubtype="2" fill="hold" nodeType="withEffect">
                                  <p:stCondLst>
                                    <p:cond delay="0"/>
                                  </p:stCondLst>
                                  <p:childTnLst>
                                    <p:set>
                                      <p:cBhvr>
                                        <p:cTn id="42" dur="1" fill="hold">
                                          <p:stCondLst>
                                            <p:cond delay="0"/>
                                          </p:stCondLst>
                                        </p:cTn>
                                        <p:tgtEl>
                                          <p:spTgt spid="43014"/>
                                        </p:tgtEl>
                                        <p:attrNameLst>
                                          <p:attrName>style.visibility</p:attrName>
                                        </p:attrNameLst>
                                      </p:cBhvr>
                                      <p:to>
                                        <p:strVal val="visible"/>
                                      </p:to>
                                    </p:set>
                                    <p:animEffect transition="in" filter="wipe(right)">
                                      <p:cBhvr>
                                        <p:cTn id="43" dur="500"/>
                                        <p:tgtEl>
                                          <p:spTgt spid="43014"/>
                                        </p:tgtEl>
                                      </p:cBhvr>
                                    </p:animEffect>
                                  </p:childTnLst>
                                </p:cTn>
                              </p:par>
                            </p:childTnLst>
                          </p:cTn>
                        </p:par>
                        <p:par>
                          <p:cTn id="44" fill="hold" nodeType="afterGroup">
                            <p:stCondLst>
                              <p:cond delay="6260"/>
                            </p:stCondLst>
                            <p:childTnLst>
                              <p:par>
                                <p:cTn id="45" presetID="10" presetClass="entr" presetSubtype="0" fill="hold" nodeType="afterEffect">
                                  <p:stCondLst>
                                    <p:cond delay="0"/>
                                  </p:stCondLst>
                                  <p:childTnLst>
                                    <p:set>
                                      <p:cBhvr>
                                        <p:cTn id="46" dur="1" fill="hold">
                                          <p:stCondLst>
                                            <p:cond delay="0"/>
                                          </p:stCondLst>
                                        </p:cTn>
                                        <p:tgtEl>
                                          <p:spTgt spid="43027"/>
                                        </p:tgtEl>
                                        <p:attrNameLst>
                                          <p:attrName>style.visibility</p:attrName>
                                        </p:attrNameLst>
                                      </p:cBhvr>
                                      <p:to>
                                        <p:strVal val="visible"/>
                                      </p:to>
                                    </p:set>
                                    <p:anim calcmode="lin" valueType="num">
                                      <p:cBhvr>
                                        <p:cTn id="47" dur="300" fill="hold"/>
                                        <p:tgtEl>
                                          <p:spTgt spid="43027"/>
                                        </p:tgtEl>
                                        <p:attrNameLst>
                                          <p:attrName>ppt_w</p:attrName>
                                        </p:attrNameLst>
                                      </p:cBhvr>
                                      <p:tavLst>
                                        <p:tav tm="0">
                                          <p:val>
                                            <p:fltVal val="0"/>
                                          </p:val>
                                        </p:tav>
                                        <p:tav tm="100000">
                                          <p:val>
                                            <p:strVal val="#ppt_w"/>
                                          </p:val>
                                        </p:tav>
                                      </p:tavLst>
                                    </p:anim>
                                    <p:anim calcmode="lin" valueType="num">
                                      <p:cBhvr>
                                        <p:cTn id="48" dur="300" fill="hold"/>
                                        <p:tgtEl>
                                          <p:spTgt spid="43027"/>
                                        </p:tgtEl>
                                        <p:attrNameLst>
                                          <p:attrName>ppt_h</p:attrName>
                                        </p:attrNameLst>
                                      </p:cBhvr>
                                      <p:tavLst>
                                        <p:tav tm="0">
                                          <p:val>
                                            <p:fltVal val="0"/>
                                          </p:val>
                                        </p:tav>
                                        <p:tav tm="100000">
                                          <p:val>
                                            <p:strVal val="#ppt_h"/>
                                          </p:val>
                                        </p:tav>
                                      </p:tavLst>
                                    </p:anim>
                                    <p:animEffect transition="in" filter="fade">
                                      <p:cBhvr>
                                        <p:cTn id="49" dur="300"/>
                                        <p:tgtEl>
                                          <p:spTgt spid="43027"/>
                                        </p:tgtEl>
                                      </p:cBhvr>
                                    </p:animEffect>
                                  </p:childTnLst>
                                </p:cTn>
                              </p:par>
                              <p:par>
                                <p:cTn id="50" presetID="10" presetClass="entr" presetSubtype="0" fill="hold" nodeType="withEffect">
                                  <p:stCondLst>
                                    <p:cond delay="0"/>
                                  </p:stCondLst>
                                  <p:childTnLst>
                                    <p:set>
                                      <p:cBhvr>
                                        <p:cTn id="51" dur="1" fill="hold">
                                          <p:stCondLst>
                                            <p:cond delay="0"/>
                                          </p:stCondLst>
                                        </p:cTn>
                                        <p:tgtEl>
                                          <p:spTgt spid="43030"/>
                                        </p:tgtEl>
                                        <p:attrNameLst>
                                          <p:attrName>style.visibility</p:attrName>
                                        </p:attrNameLst>
                                      </p:cBhvr>
                                      <p:to>
                                        <p:strVal val="visible"/>
                                      </p:to>
                                    </p:set>
                                    <p:anim calcmode="lin" valueType="num">
                                      <p:cBhvr>
                                        <p:cTn id="52" dur="300" fill="hold"/>
                                        <p:tgtEl>
                                          <p:spTgt spid="43030"/>
                                        </p:tgtEl>
                                        <p:attrNameLst>
                                          <p:attrName>ppt_w</p:attrName>
                                        </p:attrNameLst>
                                      </p:cBhvr>
                                      <p:tavLst>
                                        <p:tav tm="0">
                                          <p:val>
                                            <p:fltVal val="0"/>
                                          </p:val>
                                        </p:tav>
                                        <p:tav tm="100000">
                                          <p:val>
                                            <p:strVal val="#ppt_w"/>
                                          </p:val>
                                        </p:tav>
                                      </p:tavLst>
                                    </p:anim>
                                    <p:anim calcmode="lin" valueType="num">
                                      <p:cBhvr>
                                        <p:cTn id="53" dur="300" fill="hold"/>
                                        <p:tgtEl>
                                          <p:spTgt spid="43030"/>
                                        </p:tgtEl>
                                        <p:attrNameLst>
                                          <p:attrName>ppt_h</p:attrName>
                                        </p:attrNameLst>
                                      </p:cBhvr>
                                      <p:tavLst>
                                        <p:tav tm="0">
                                          <p:val>
                                            <p:fltVal val="0"/>
                                          </p:val>
                                        </p:tav>
                                        <p:tav tm="100000">
                                          <p:val>
                                            <p:strVal val="#ppt_h"/>
                                          </p:val>
                                        </p:tav>
                                      </p:tavLst>
                                    </p:anim>
                                    <p:animEffect transition="in" filter="fade">
                                      <p:cBhvr>
                                        <p:cTn id="54" dur="300"/>
                                        <p:tgtEl>
                                          <p:spTgt spid="43030"/>
                                        </p:tgtEl>
                                      </p:cBhvr>
                                    </p:animEffect>
                                  </p:childTnLst>
                                </p:cTn>
                              </p:par>
                              <p:par>
                                <p:cTn id="55" presetID="10" presetClass="entr" presetSubtype="0" fill="hold" nodeType="withEffect">
                                  <p:stCondLst>
                                    <p:cond delay="0"/>
                                  </p:stCondLst>
                                  <p:childTnLst>
                                    <p:set>
                                      <p:cBhvr>
                                        <p:cTn id="56" dur="1" fill="hold">
                                          <p:stCondLst>
                                            <p:cond delay="0"/>
                                          </p:stCondLst>
                                        </p:cTn>
                                        <p:tgtEl>
                                          <p:spTgt spid="43033"/>
                                        </p:tgtEl>
                                        <p:attrNameLst>
                                          <p:attrName>style.visibility</p:attrName>
                                        </p:attrNameLst>
                                      </p:cBhvr>
                                      <p:to>
                                        <p:strVal val="visible"/>
                                      </p:to>
                                    </p:set>
                                    <p:anim calcmode="lin" valueType="num">
                                      <p:cBhvr>
                                        <p:cTn id="57" dur="300" fill="hold"/>
                                        <p:tgtEl>
                                          <p:spTgt spid="43033"/>
                                        </p:tgtEl>
                                        <p:attrNameLst>
                                          <p:attrName>ppt_w</p:attrName>
                                        </p:attrNameLst>
                                      </p:cBhvr>
                                      <p:tavLst>
                                        <p:tav tm="0">
                                          <p:val>
                                            <p:fltVal val="0"/>
                                          </p:val>
                                        </p:tav>
                                        <p:tav tm="100000">
                                          <p:val>
                                            <p:strVal val="#ppt_w"/>
                                          </p:val>
                                        </p:tav>
                                      </p:tavLst>
                                    </p:anim>
                                    <p:anim calcmode="lin" valueType="num">
                                      <p:cBhvr>
                                        <p:cTn id="58" dur="300" fill="hold"/>
                                        <p:tgtEl>
                                          <p:spTgt spid="43033"/>
                                        </p:tgtEl>
                                        <p:attrNameLst>
                                          <p:attrName>ppt_h</p:attrName>
                                        </p:attrNameLst>
                                      </p:cBhvr>
                                      <p:tavLst>
                                        <p:tav tm="0">
                                          <p:val>
                                            <p:fltVal val="0"/>
                                          </p:val>
                                        </p:tav>
                                        <p:tav tm="100000">
                                          <p:val>
                                            <p:strVal val="#ppt_h"/>
                                          </p:val>
                                        </p:tav>
                                      </p:tavLst>
                                    </p:anim>
                                    <p:animEffect transition="in" filter="fade">
                                      <p:cBhvr>
                                        <p:cTn id="59" dur="300"/>
                                        <p:tgtEl>
                                          <p:spTgt spid="43033"/>
                                        </p:tgtEl>
                                      </p:cBhvr>
                                    </p:animEffect>
                                  </p:childTnLst>
                                </p:cTn>
                              </p:par>
                              <p:par>
                                <p:cTn id="60" presetID="10" presetClass="entr" presetSubtype="0" fill="hold" nodeType="withEffect">
                                  <p:stCondLst>
                                    <p:cond delay="0"/>
                                  </p:stCondLst>
                                  <p:childTnLst>
                                    <p:set>
                                      <p:cBhvr>
                                        <p:cTn id="61" dur="1" fill="hold">
                                          <p:stCondLst>
                                            <p:cond delay="0"/>
                                          </p:stCondLst>
                                        </p:cTn>
                                        <p:tgtEl>
                                          <p:spTgt spid="43036"/>
                                        </p:tgtEl>
                                        <p:attrNameLst>
                                          <p:attrName>style.visibility</p:attrName>
                                        </p:attrNameLst>
                                      </p:cBhvr>
                                      <p:to>
                                        <p:strVal val="visible"/>
                                      </p:to>
                                    </p:set>
                                    <p:anim calcmode="lin" valueType="num">
                                      <p:cBhvr>
                                        <p:cTn id="62" dur="300" fill="hold"/>
                                        <p:tgtEl>
                                          <p:spTgt spid="43036"/>
                                        </p:tgtEl>
                                        <p:attrNameLst>
                                          <p:attrName>ppt_w</p:attrName>
                                        </p:attrNameLst>
                                      </p:cBhvr>
                                      <p:tavLst>
                                        <p:tav tm="0">
                                          <p:val>
                                            <p:fltVal val="0"/>
                                          </p:val>
                                        </p:tav>
                                        <p:tav tm="100000">
                                          <p:val>
                                            <p:strVal val="#ppt_w"/>
                                          </p:val>
                                        </p:tav>
                                      </p:tavLst>
                                    </p:anim>
                                    <p:anim calcmode="lin" valueType="num">
                                      <p:cBhvr>
                                        <p:cTn id="63" dur="300" fill="hold"/>
                                        <p:tgtEl>
                                          <p:spTgt spid="43036"/>
                                        </p:tgtEl>
                                        <p:attrNameLst>
                                          <p:attrName>ppt_h</p:attrName>
                                        </p:attrNameLst>
                                      </p:cBhvr>
                                      <p:tavLst>
                                        <p:tav tm="0">
                                          <p:val>
                                            <p:fltVal val="0"/>
                                          </p:val>
                                        </p:tav>
                                        <p:tav tm="100000">
                                          <p:val>
                                            <p:strVal val="#ppt_h"/>
                                          </p:val>
                                        </p:tav>
                                      </p:tavLst>
                                    </p:anim>
                                    <p:animEffect transition="in" filter="fade">
                                      <p:cBhvr>
                                        <p:cTn id="64" dur="300"/>
                                        <p:tgtEl>
                                          <p:spTgt spid="43036"/>
                                        </p:tgtEl>
                                      </p:cBhvr>
                                    </p:animEffect>
                                  </p:childTnLst>
                                </p:cTn>
                              </p:par>
                              <p:par>
                                <p:cTn id="65" presetID="10" presetClass="entr" presetSubtype="0" fill="hold" nodeType="withEffect">
                                  <p:stCondLst>
                                    <p:cond delay="0"/>
                                  </p:stCondLst>
                                  <p:childTnLst>
                                    <p:set>
                                      <p:cBhvr>
                                        <p:cTn id="66" dur="1" fill="hold">
                                          <p:stCondLst>
                                            <p:cond delay="0"/>
                                          </p:stCondLst>
                                        </p:cTn>
                                        <p:tgtEl>
                                          <p:spTgt spid="43039"/>
                                        </p:tgtEl>
                                        <p:attrNameLst>
                                          <p:attrName>style.visibility</p:attrName>
                                        </p:attrNameLst>
                                      </p:cBhvr>
                                      <p:to>
                                        <p:strVal val="visible"/>
                                      </p:to>
                                    </p:set>
                                    <p:anim calcmode="lin" valueType="num">
                                      <p:cBhvr>
                                        <p:cTn id="67" dur="300" fill="hold"/>
                                        <p:tgtEl>
                                          <p:spTgt spid="43039"/>
                                        </p:tgtEl>
                                        <p:attrNameLst>
                                          <p:attrName>ppt_w</p:attrName>
                                        </p:attrNameLst>
                                      </p:cBhvr>
                                      <p:tavLst>
                                        <p:tav tm="0">
                                          <p:val>
                                            <p:fltVal val="0"/>
                                          </p:val>
                                        </p:tav>
                                        <p:tav tm="100000">
                                          <p:val>
                                            <p:strVal val="#ppt_w"/>
                                          </p:val>
                                        </p:tav>
                                      </p:tavLst>
                                    </p:anim>
                                    <p:anim calcmode="lin" valueType="num">
                                      <p:cBhvr>
                                        <p:cTn id="68" dur="300" fill="hold"/>
                                        <p:tgtEl>
                                          <p:spTgt spid="43039"/>
                                        </p:tgtEl>
                                        <p:attrNameLst>
                                          <p:attrName>ppt_h</p:attrName>
                                        </p:attrNameLst>
                                      </p:cBhvr>
                                      <p:tavLst>
                                        <p:tav tm="0">
                                          <p:val>
                                            <p:fltVal val="0"/>
                                          </p:val>
                                        </p:tav>
                                        <p:tav tm="100000">
                                          <p:val>
                                            <p:strVal val="#ppt_h"/>
                                          </p:val>
                                        </p:tav>
                                      </p:tavLst>
                                    </p:anim>
                                    <p:animEffect transition="in" filter="fade">
                                      <p:cBhvr>
                                        <p:cTn id="69" dur="300"/>
                                        <p:tgtEl>
                                          <p:spTgt spid="43039"/>
                                        </p:tgtEl>
                                      </p:cBhvr>
                                    </p:animEffect>
                                  </p:childTnLst>
                                </p:cTn>
                              </p:par>
                            </p:childTnLst>
                          </p:cTn>
                        </p:par>
                        <p:par>
                          <p:cTn id="70" fill="hold" nodeType="afterGroup">
                            <p:stCondLst>
                              <p:cond delay="6560"/>
                            </p:stCondLst>
                            <p:childTnLst>
                              <p:par>
                                <p:cTn id="71" presetID="21" presetClass="entr" presetSubtype="1" fill="hold" grpId="0" nodeType="afterEffect">
                                  <p:stCondLst>
                                    <p:cond delay="0"/>
                                  </p:stCondLst>
                                  <p:childTnLst>
                                    <p:set>
                                      <p:cBhvr>
                                        <p:cTn id="72" dur="1" fill="hold">
                                          <p:stCondLst>
                                            <p:cond delay="0"/>
                                          </p:stCondLst>
                                        </p:cTn>
                                        <p:tgtEl>
                                          <p:spTgt spid="43018"/>
                                        </p:tgtEl>
                                        <p:attrNameLst>
                                          <p:attrName>style.visibility</p:attrName>
                                        </p:attrNameLst>
                                      </p:cBhvr>
                                      <p:to>
                                        <p:strVal val="visible"/>
                                      </p:to>
                                    </p:set>
                                    <p:animEffect transition="in" filter="wheel(1)">
                                      <p:cBhvr>
                                        <p:cTn id="73" dur="2000"/>
                                        <p:tgtEl>
                                          <p:spTgt spid="43018"/>
                                        </p:tgtEl>
                                      </p:cBhvr>
                                    </p:animEffect>
                                  </p:childTnLst>
                                </p:cTn>
                              </p:par>
                            </p:childTnLst>
                          </p:cTn>
                        </p:par>
                        <p:par>
                          <p:cTn id="74" fill="hold" nodeType="afterGroup">
                            <p:stCondLst>
                              <p:cond delay="8560"/>
                            </p:stCondLst>
                            <p:childTnLst>
                              <p:par>
                                <p:cTn id="75" presetID="22" presetClass="entr" presetSubtype="8" fill="hold" nodeType="afterEffect">
                                  <p:stCondLst>
                                    <p:cond delay="0"/>
                                  </p:stCondLst>
                                  <p:childTnLst>
                                    <p:set>
                                      <p:cBhvr>
                                        <p:cTn id="76" dur="1" fill="hold">
                                          <p:stCondLst>
                                            <p:cond delay="0"/>
                                          </p:stCondLst>
                                        </p:cTn>
                                        <p:tgtEl>
                                          <p:spTgt spid="43019"/>
                                        </p:tgtEl>
                                        <p:attrNameLst>
                                          <p:attrName>style.visibility</p:attrName>
                                        </p:attrNameLst>
                                      </p:cBhvr>
                                      <p:to>
                                        <p:strVal val="visible"/>
                                      </p:to>
                                    </p:set>
                                    <p:animEffect transition="in" filter="wipe(left)">
                                      <p:cBhvr>
                                        <p:cTn id="77" dur="500"/>
                                        <p:tgtEl>
                                          <p:spTgt spid="43019"/>
                                        </p:tgtEl>
                                      </p:cBhvr>
                                    </p:animEffect>
                                  </p:childTnLst>
                                </p:cTn>
                              </p:par>
                              <p:par>
                                <p:cTn id="78" presetID="22" presetClass="entr" presetSubtype="8" fill="hold" nodeType="withEffect">
                                  <p:stCondLst>
                                    <p:cond delay="0"/>
                                  </p:stCondLst>
                                  <p:childTnLst>
                                    <p:set>
                                      <p:cBhvr>
                                        <p:cTn id="79" dur="1" fill="hold">
                                          <p:stCondLst>
                                            <p:cond delay="0"/>
                                          </p:stCondLst>
                                        </p:cTn>
                                        <p:tgtEl>
                                          <p:spTgt spid="43022"/>
                                        </p:tgtEl>
                                        <p:attrNameLst>
                                          <p:attrName>style.visibility</p:attrName>
                                        </p:attrNameLst>
                                      </p:cBhvr>
                                      <p:to>
                                        <p:strVal val="visible"/>
                                      </p:to>
                                    </p:set>
                                    <p:animEffect transition="in" filter="wipe(left)">
                                      <p:cBhvr>
                                        <p:cTn id="80" dur="500"/>
                                        <p:tgtEl>
                                          <p:spTgt spid="43022"/>
                                        </p:tgtEl>
                                      </p:cBhvr>
                                    </p:animEffect>
                                  </p:childTnLst>
                                </p:cTn>
                              </p:par>
                              <p:par>
                                <p:cTn id="81" presetID="22" presetClass="entr" presetSubtype="8" fill="hold" nodeType="withEffect">
                                  <p:stCondLst>
                                    <p:cond delay="0"/>
                                  </p:stCondLst>
                                  <p:childTnLst>
                                    <p:set>
                                      <p:cBhvr>
                                        <p:cTn id="82" dur="1" fill="hold">
                                          <p:stCondLst>
                                            <p:cond delay="0"/>
                                          </p:stCondLst>
                                        </p:cTn>
                                        <p:tgtEl>
                                          <p:spTgt spid="43021"/>
                                        </p:tgtEl>
                                        <p:attrNameLst>
                                          <p:attrName>style.visibility</p:attrName>
                                        </p:attrNameLst>
                                      </p:cBhvr>
                                      <p:to>
                                        <p:strVal val="visible"/>
                                      </p:to>
                                    </p:set>
                                    <p:animEffect transition="in" filter="wipe(left)">
                                      <p:cBhvr>
                                        <p:cTn id="83" dur="500"/>
                                        <p:tgtEl>
                                          <p:spTgt spid="43021"/>
                                        </p:tgtEl>
                                      </p:cBhvr>
                                    </p:animEffect>
                                  </p:childTnLst>
                                </p:cTn>
                              </p:par>
                              <p:par>
                                <p:cTn id="84" presetID="22" presetClass="entr" presetSubtype="8" fill="hold" nodeType="withEffect">
                                  <p:stCondLst>
                                    <p:cond delay="0"/>
                                  </p:stCondLst>
                                  <p:childTnLst>
                                    <p:set>
                                      <p:cBhvr>
                                        <p:cTn id="85" dur="1" fill="hold">
                                          <p:stCondLst>
                                            <p:cond delay="0"/>
                                          </p:stCondLst>
                                        </p:cTn>
                                        <p:tgtEl>
                                          <p:spTgt spid="43023"/>
                                        </p:tgtEl>
                                        <p:attrNameLst>
                                          <p:attrName>style.visibility</p:attrName>
                                        </p:attrNameLst>
                                      </p:cBhvr>
                                      <p:to>
                                        <p:strVal val="visible"/>
                                      </p:to>
                                    </p:set>
                                    <p:animEffect transition="in" filter="wipe(left)">
                                      <p:cBhvr>
                                        <p:cTn id="86" dur="500"/>
                                        <p:tgtEl>
                                          <p:spTgt spid="43023"/>
                                        </p:tgtEl>
                                      </p:cBhvr>
                                    </p:animEffect>
                                  </p:childTnLst>
                                </p:cTn>
                              </p:par>
                              <p:par>
                                <p:cTn id="87" presetID="22" presetClass="entr" presetSubtype="8" fill="hold" nodeType="withEffect">
                                  <p:stCondLst>
                                    <p:cond delay="0"/>
                                  </p:stCondLst>
                                  <p:childTnLst>
                                    <p:set>
                                      <p:cBhvr>
                                        <p:cTn id="88" dur="1" fill="hold">
                                          <p:stCondLst>
                                            <p:cond delay="0"/>
                                          </p:stCondLst>
                                        </p:cTn>
                                        <p:tgtEl>
                                          <p:spTgt spid="43020"/>
                                        </p:tgtEl>
                                        <p:attrNameLst>
                                          <p:attrName>style.visibility</p:attrName>
                                        </p:attrNameLst>
                                      </p:cBhvr>
                                      <p:to>
                                        <p:strVal val="visible"/>
                                      </p:to>
                                    </p:set>
                                    <p:animEffect transition="in" filter="wipe(left)">
                                      <p:cBhvr>
                                        <p:cTn id="89" dur="500"/>
                                        <p:tgtEl>
                                          <p:spTgt spid="43020"/>
                                        </p:tgtEl>
                                      </p:cBhvr>
                                    </p:animEffect>
                                  </p:childTnLst>
                                </p:cTn>
                              </p:par>
                            </p:childTnLst>
                          </p:cTn>
                        </p:par>
                        <p:par>
                          <p:cTn id="90" fill="hold" nodeType="afterGroup">
                            <p:stCondLst>
                              <p:cond delay="9060"/>
                            </p:stCondLst>
                            <p:childTnLst>
                              <p:par>
                                <p:cTn id="91" presetID="10" presetClass="entr" presetSubtype="0" fill="hold" nodeType="afterEffect">
                                  <p:stCondLst>
                                    <p:cond delay="0"/>
                                  </p:stCondLst>
                                  <p:childTnLst>
                                    <p:set>
                                      <p:cBhvr>
                                        <p:cTn id="92" dur="1" fill="hold">
                                          <p:stCondLst>
                                            <p:cond delay="0"/>
                                          </p:stCondLst>
                                        </p:cTn>
                                        <p:tgtEl>
                                          <p:spTgt spid="6"/>
                                        </p:tgtEl>
                                        <p:attrNameLst>
                                          <p:attrName>style.visibility</p:attrName>
                                        </p:attrNameLst>
                                      </p:cBhvr>
                                      <p:to>
                                        <p:strVal val="visible"/>
                                      </p:to>
                                    </p:set>
                                    <p:anim calcmode="lin" valueType="num">
                                      <p:cBhvr>
                                        <p:cTn id="93" dur="300" fill="hold"/>
                                        <p:tgtEl>
                                          <p:spTgt spid="6"/>
                                        </p:tgtEl>
                                        <p:attrNameLst>
                                          <p:attrName>ppt_w</p:attrName>
                                        </p:attrNameLst>
                                      </p:cBhvr>
                                      <p:tavLst>
                                        <p:tav tm="0">
                                          <p:val>
                                            <p:fltVal val="0"/>
                                          </p:val>
                                        </p:tav>
                                        <p:tav tm="100000">
                                          <p:val>
                                            <p:strVal val="#ppt_w"/>
                                          </p:val>
                                        </p:tav>
                                      </p:tavLst>
                                    </p:anim>
                                    <p:anim calcmode="lin" valueType="num">
                                      <p:cBhvr>
                                        <p:cTn id="94" dur="300" fill="hold"/>
                                        <p:tgtEl>
                                          <p:spTgt spid="6"/>
                                        </p:tgtEl>
                                        <p:attrNameLst>
                                          <p:attrName>ppt_h</p:attrName>
                                        </p:attrNameLst>
                                      </p:cBhvr>
                                      <p:tavLst>
                                        <p:tav tm="0">
                                          <p:val>
                                            <p:fltVal val="0"/>
                                          </p:val>
                                        </p:tav>
                                        <p:tav tm="100000">
                                          <p:val>
                                            <p:strVal val="#ppt_h"/>
                                          </p:val>
                                        </p:tav>
                                      </p:tavLst>
                                    </p:anim>
                                    <p:animEffect transition="in" filter="fade">
                                      <p:cBhvr>
                                        <p:cTn id="95" dur="300"/>
                                        <p:tgtEl>
                                          <p:spTgt spid="6"/>
                                        </p:tgtEl>
                                      </p:cBhvr>
                                    </p:animEffect>
                                  </p:childTnLst>
                                </p:cTn>
                              </p:par>
                              <p:par>
                                <p:cTn id="96" presetID="10" presetClass="entr" presetSubtype="0" fill="hold" nodeType="withEffect">
                                  <p:stCondLst>
                                    <p:cond delay="0"/>
                                  </p:stCondLst>
                                  <p:childTnLst>
                                    <p:set>
                                      <p:cBhvr>
                                        <p:cTn id="97" dur="1" fill="hold">
                                          <p:stCondLst>
                                            <p:cond delay="0"/>
                                          </p:stCondLst>
                                        </p:cTn>
                                        <p:tgtEl>
                                          <p:spTgt spid="5"/>
                                        </p:tgtEl>
                                        <p:attrNameLst>
                                          <p:attrName>style.visibility</p:attrName>
                                        </p:attrNameLst>
                                      </p:cBhvr>
                                      <p:to>
                                        <p:strVal val="visible"/>
                                      </p:to>
                                    </p:set>
                                    <p:anim calcmode="lin" valueType="num">
                                      <p:cBhvr>
                                        <p:cTn id="98" dur="300" fill="hold"/>
                                        <p:tgtEl>
                                          <p:spTgt spid="5"/>
                                        </p:tgtEl>
                                        <p:attrNameLst>
                                          <p:attrName>ppt_w</p:attrName>
                                        </p:attrNameLst>
                                      </p:cBhvr>
                                      <p:tavLst>
                                        <p:tav tm="0">
                                          <p:val>
                                            <p:fltVal val="0"/>
                                          </p:val>
                                        </p:tav>
                                        <p:tav tm="100000">
                                          <p:val>
                                            <p:strVal val="#ppt_w"/>
                                          </p:val>
                                        </p:tav>
                                      </p:tavLst>
                                    </p:anim>
                                    <p:anim calcmode="lin" valueType="num">
                                      <p:cBhvr>
                                        <p:cTn id="99" dur="300" fill="hold"/>
                                        <p:tgtEl>
                                          <p:spTgt spid="5"/>
                                        </p:tgtEl>
                                        <p:attrNameLst>
                                          <p:attrName>ppt_h</p:attrName>
                                        </p:attrNameLst>
                                      </p:cBhvr>
                                      <p:tavLst>
                                        <p:tav tm="0">
                                          <p:val>
                                            <p:fltVal val="0"/>
                                          </p:val>
                                        </p:tav>
                                        <p:tav tm="100000">
                                          <p:val>
                                            <p:strVal val="#ppt_h"/>
                                          </p:val>
                                        </p:tav>
                                      </p:tavLst>
                                    </p:anim>
                                    <p:animEffect transition="in" filter="fade">
                                      <p:cBhvr>
                                        <p:cTn id="100" dur="300"/>
                                        <p:tgtEl>
                                          <p:spTgt spid="5"/>
                                        </p:tgtEl>
                                      </p:cBhvr>
                                    </p:animEffect>
                                  </p:childTnLst>
                                </p:cTn>
                              </p:par>
                              <p:par>
                                <p:cTn id="101" presetID="10" presetClass="entr" presetSubtype="0" fill="hold" nodeType="withEffect">
                                  <p:stCondLst>
                                    <p:cond delay="0"/>
                                  </p:stCondLst>
                                  <p:childTnLst>
                                    <p:set>
                                      <p:cBhvr>
                                        <p:cTn id="102" dur="1" fill="hold">
                                          <p:stCondLst>
                                            <p:cond delay="0"/>
                                          </p:stCondLst>
                                        </p:cTn>
                                        <p:tgtEl>
                                          <p:spTgt spid="3"/>
                                        </p:tgtEl>
                                        <p:attrNameLst>
                                          <p:attrName>style.visibility</p:attrName>
                                        </p:attrNameLst>
                                      </p:cBhvr>
                                      <p:to>
                                        <p:strVal val="visible"/>
                                      </p:to>
                                    </p:set>
                                    <p:anim calcmode="lin" valueType="num">
                                      <p:cBhvr>
                                        <p:cTn id="103" dur="300" fill="hold"/>
                                        <p:tgtEl>
                                          <p:spTgt spid="3"/>
                                        </p:tgtEl>
                                        <p:attrNameLst>
                                          <p:attrName>ppt_w</p:attrName>
                                        </p:attrNameLst>
                                      </p:cBhvr>
                                      <p:tavLst>
                                        <p:tav tm="0">
                                          <p:val>
                                            <p:fltVal val="0"/>
                                          </p:val>
                                        </p:tav>
                                        <p:tav tm="100000">
                                          <p:val>
                                            <p:strVal val="#ppt_w"/>
                                          </p:val>
                                        </p:tav>
                                      </p:tavLst>
                                    </p:anim>
                                    <p:anim calcmode="lin" valueType="num">
                                      <p:cBhvr>
                                        <p:cTn id="104" dur="300" fill="hold"/>
                                        <p:tgtEl>
                                          <p:spTgt spid="3"/>
                                        </p:tgtEl>
                                        <p:attrNameLst>
                                          <p:attrName>ppt_h</p:attrName>
                                        </p:attrNameLst>
                                      </p:cBhvr>
                                      <p:tavLst>
                                        <p:tav tm="0">
                                          <p:val>
                                            <p:fltVal val="0"/>
                                          </p:val>
                                        </p:tav>
                                        <p:tav tm="100000">
                                          <p:val>
                                            <p:strVal val="#ppt_h"/>
                                          </p:val>
                                        </p:tav>
                                      </p:tavLst>
                                    </p:anim>
                                    <p:animEffect transition="in" filter="fade">
                                      <p:cBhvr>
                                        <p:cTn id="105" dur="300"/>
                                        <p:tgtEl>
                                          <p:spTgt spid="3"/>
                                        </p:tgtEl>
                                      </p:cBhvr>
                                    </p:animEffect>
                                  </p:childTnLst>
                                </p:cTn>
                              </p:par>
                              <p:par>
                                <p:cTn id="106" presetID="10" presetClass="entr" presetSubtype="0" fill="hold" nodeType="withEffect">
                                  <p:stCondLst>
                                    <p:cond delay="0"/>
                                  </p:stCondLst>
                                  <p:childTnLst>
                                    <p:set>
                                      <p:cBhvr>
                                        <p:cTn id="107" dur="1" fill="hold">
                                          <p:stCondLst>
                                            <p:cond delay="0"/>
                                          </p:stCondLst>
                                        </p:cTn>
                                        <p:tgtEl>
                                          <p:spTgt spid="43045"/>
                                        </p:tgtEl>
                                        <p:attrNameLst>
                                          <p:attrName>style.visibility</p:attrName>
                                        </p:attrNameLst>
                                      </p:cBhvr>
                                      <p:to>
                                        <p:strVal val="visible"/>
                                      </p:to>
                                    </p:set>
                                    <p:anim calcmode="lin" valueType="num">
                                      <p:cBhvr>
                                        <p:cTn id="108" dur="300" fill="hold"/>
                                        <p:tgtEl>
                                          <p:spTgt spid="43045"/>
                                        </p:tgtEl>
                                        <p:attrNameLst>
                                          <p:attrName>ppt_w</p:attrName>
                                        </p:attrNameLst>
                                      </p:cBhvr>
                                      <p:tavLst>
                                        <p:tav tm="0">
                                          <p:val>
                                            <p:fltVal val="0"/>
                                          </p:val>
                                        </p:tav>
                                        <p:tav tm="100000">
                                          <p:val>
                                            <p:strVal val="#ppt_w"/>
                                          </p:val>
                                        </p:tav>
                                      </p:tavLst>
                                    </p:anim>
                                    <p:anim calcmode="lin" valueType="num">
                                      <p:cBhvr>
                                        <p:cTn id="109" dur="300" fill="hold"/>
                                        <p:tgtEl>
                                          <p:spTgt spid="43045"/>
                                        </p:tgtEl>
                                        <p:attrNameLst>
                                          <p:attrName>ppt_h</p:attrName>
                                        </p:attrNameLst>
                                      </p:cBhvr>
                                      <p:tavLst>
                                        <p:tav tm="0">
                                          <p:val>
                                            <p:fltVal val="0"/>
                                          </p:val>
                                        </p:tav>
                                        <p:tav tm="100000">
                                          <p:val>
                                            <p:strVal val="#ppt_h"/>
                                          </p:val>
                                        </p:tav>
                                      </p:tavLst>
                                    </p:anim>
                                    <p:animEffect transition="in" filter="fade">
                                      <p:cBhvr>
                                        <p:cTn id="110" dur="300"/>
                                        <p:tgtEl>
                                          <p:spTgt spid="43045"/>
                                        </p:tgtEl>
                                      </p:cBhvr>
                                    </p:animEffect>
                                  </p:childTnLst>
                                </p:cTn>
                              </p:par>
                              <p:par>
                                <p:cTn id="111" presetID="10" presetClass="entr" presetSubtype="0" fill="hold" nodeType="withEffect">
                                  <p:stCondLst>
                                    <p:cond delay="0"/>
                                  </p:stCondLst>
                                  <p:childTnLst>
                                    <p:set>
                                      <p:cBhvr>
                                        <p:cTn id="112" dur="1" fill="hold">
                                          <p:stCondLst>
                                            <p:cond delay="0"/>
                                          </p:stCondLst>
                                        </p:cTn>
                                        <p:tgtEl>
                                          <p:spTgt spid="43042"/>
                                        </p:tgtEl>
                                        <p:attrNameLst>
                                          <p:attrName>style.visibility</p:attrName>
                                        </p:attrNameLst>
                                      </p:cBhvr>
                                      <p:to>
                                        <p:strVal val="visible"/>
                                      </p:to>
                                    </p:set>
                                    <p:anim calcmode="lin" valueType="num">
                                      <p:cBhvr>
                                        <p:cTn id="113" dur="300" fill="hold"/>
                                        <p:tgtEl>
                                          <p:spTgt spid="43042"/>
                                        </p:tgtEl>
                                        <p:attrNameLst>
                                          <p:attrName>ppt_w</p:attrName>
                                        </p:attrNameLst>
                                      </p:cBhvr>
                                      <p:tavLst>
                                        <p:tav tm="0">
                                          <p:val>
                                            <p:fltVal val="0"/>
                                          </p:val>
                                        </p:tav>
                                        <p:tav tm="100000">
                                          <p:val>
                                            <p:strVal val="#ppt_w"/>
                                          </p:val>
                                        </p:tav>
                                      </p:tavLst>
                                    </p:anim>
                                    <p:anim calcmode="lin" valueType="num">
                                      <p:cBhvr>
                                        <p:cTn id="114" dur="300" fill="hold"/>
                                        <p:tgtEl>
                                          <p:spTgt spid="43042"/>
                                        </p:tgtEl>
                                        <p:attrNameLst>
                                          <p:attrName>ppt_h</p:attrName>
                                        </p:attrNameLst>
                                      </p:cBhvr>
                                      <p:tavLst>
                                        <p:tav tm="0">
                                          <p:val>
                                            <p:fltVal val="0"/>
                                          </p:val>
                                        </p:tav>
                                        <p:tav tm="100000">
                                          <p:val>
                                            <p:strVal val="#ppt_h"/>
                                          </p:val>
                                        </p:tav>
                                      </p:tavLst>
                                    </p:anim>
                                    <p:animEffect transition="in" filter="fade">
                                      <p:cBhvr>
                                        <p:cTn id="115" dur="300"/>
                                        <p:tgtEl>
                                          <p:spTgt spid="43042"/>
                                        </p:tgtEl>
                                      </p:cBhvr>
                                    </p:animEffect>
                                  </p:childTnLst>
                                </p:cTn>
                              </p:par>
                              <p:par>
                                <p:cTn id="116" presetID="2" presetClass="entr" presetSubtype="1" fill="hold" nodeType="withEffect">
                                  <p:stCondLst>
                                    <p:cond delay="200"/>
                                  </p:stCondLst>
                                  <p:childTnLst>
                                    <p:set>
                                      <p:cBhvr>
                                        <p:cTn id="117" dur="1" fill="hold">
                                          <p:stCondLst>
                                            <p:cond delay="0"/>
                                          </p:stCondLst>
                                        </p:cTn>
                                        <p:tgtEl>
                                          <p:spTgt spid="8"/>
                                        </p:tgtEl>
                                        <p:attrNameLst>
                                          <p:attrName>style.visibility</p:attrName>
                                        </p:attrNameLst>
                                      </p:cBhvr>
                                      <p:to>
                                        <p:strVal val="visible"/>
                                      </p:to>
                                    </p:set>
                                    <p:anim calcmode="lin" valueType="num">
                                      <p:cBhvr additive="base">
                                        <p:cTn id="118" dur="500" fill="hold"/>
                                        <p:tgtEl>
                                          <p:spTgt spid="8"/>
                                        </p:tgtEl>
                                        <p:attrNameLst>
                                          <p:attrName>ppt_x</p:attrName>
                                        </p:attrNameLst>
                                      </p:cBhvr>
                                      <p:tavLst>
                                        <p:tav tm="0">
                                          <p:val>
                                            <p:strVal val="#ppt_x"/>
                                          </p:val>
                                        </p:tav>
                                        <p:tav tm="100000">
                                          <p:val>
                                            <p:strVal val="#ppt_x"/>
                                          </p:val>
                                        </p:tav>
                                      </p:tavLst>
                                    </p:anim>
                                    <p:anim calcmode="lin" valueType="num">
                                      <p:cBhvr additive="base">
                                        <p:cTn id="119"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p:bldP spid="43012" grpId="0" animBg="1"/>
      <p:bldP spid="43018" grpId="0" animBg="1"/>
      <p:bldP spid="43024" grpId="0" animBg="1"/>
      <p:bldP spid="43025" grpId="0"/>
      <p:bldP spid="43026" grpId="0"/>
    </p:bldLst>
  </p:timing>
</p:sld>
</file>

<file path=ppt/slides/slide37.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44034" name="图片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860550"/>
            <a:ext cx="12196763" cy="499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5" name="Rectangle 3"/>
          <p:cNvSpPr txBox="1">
            <a:spLocks noChangeArrowheads="1"/>
          </p:cNvSpPr>
          <p:nvPr/>
        </p:nvSpPr>
        <p:spPr bwMode="auto">
          <a:xfrm>
            <a:off x="636588" y="1196975"/>
            <a:ext cx="7673975" cy="154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defRPr/>
            </a:pPr>
            <a:r>
              <a:rPr lang="zh-CN" altLang="en-US" sz="8800" b="1" smtClean="0">
                <a:solidFill>
                  <a:srgbClr val="FFFFFF"/>
                </a:solidFill>
                <a:effectLst>
                  <a:outerShdw blurRad="38100" dist="38100" dir="2700000" algn="tl">
                    <a:srgbClr val="000000"/>
                  </a:outerShdw>
                </a:effectLst>
                <a:latin typeface="微软雅黑" pitchFamily="34" charset="-122"/>
                <a:ea typeface="微软雅黑" pitchFamily="34" charset="-122"/>
              </a:rPr>
              <a:t>谢谢大家</a:t>
            </a:r>
          </a:p>
        </p:txBody>
      </p:sp>
      <p:sp>
        <p:nvSpPr>
          <p:cNvPr id="44036" name="Rectangle 4"/>
          <p:cNvSpPr txBox="1">
            <a:spLocks noChangeArrowheads="1"/>
          </p:cNvSpPr>
          <p:nvPr/>
        </p:nvSpPr>
        <p:spPr bwMode="auto">
          <a:xfrm>
            <a:off x="1181100" y="6092825"/>
            <a:ext cx="4052888"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zh-CN" altLang="en-US" sz="2400" b="1">
                <a:solidFill>
                  <a:srgbClr val="FFFFFF"/>
                </a:solidFill>
              </a:rPr>
              <a:t>某某铁路局某某客运中心</a:t>
            </a:r>
          </a:p>
        </p:txBody>
      </p:sp>
      <p:sp>
        <p:nvSpPr>
          <p:cNvPr id="44037" name="Freeform 5"/>
          <p:cNvSpPr>
            <a:spLocks noEditPoints="1" noChangeArrowheads="1"/>
          </p:cNvSpPr>
          <p:nvPr/>
        </p:nvSpPr>
        <p:spPr bwMode="auto">
          <a:xfrm>
            <a:off x="774700" y="6021388"/>
            <a:ext cx="392113" cy="442912"/>
          </a:xfrm>
          <a:custGeom>
            <a:avLst/>
            <a:gdLst>
              <a:gd name="T0" fmla="*/ 986 w 1165"/>
              <a:gd name="T1" fmla="*/ 1234 h 1323"/>
              <a:gd name="T2" fmla="*/ 744 w 1165"/>
              <a:gd name="T3" fmla="*/ 1202 h 1323"/>
              <a:gd name="T4" fmla="*/ 650 w 1165"/>
              <a:gd name="T5" fmla="*/ 1142 h 1323"/>
              <a:gd name="T6" fmla="*/ 650 w 1165"/>
              <a:gd name="T7" fmla="*/ 770 h 1323"/>
              <a:gd name="T8" fmla="*/ 725 w 1165"/>
              <a:gd name="T9" fmla="*/ 769 h 1323"/>
              <a:gd name="T10" fmla="*/ 810 w 1165"/>
              <a:gd name="T11" fmla="*/ 696 h 1323"/>
              <a:gd name="T12" fmla="*/ 811 w 1165"/>
              <a:gd name="T13" fmla="*/ 689 h 1323"/>
              <a:gd name="T14" fmla="*/ 810 w 1165"/>
              <a:gd name="T15" fmla="*/ 615 h 1323"/>
              <a:gd name="T16" fmla="*/ 722 w 1165"/>
              <a:gd name="T17" fmla="*/ 535 h 1323"/>
              <a:gd name="T18" fmla="*/ 719 w 1165"/>
              <a:gd name="T19" fmla="*/ 534 h 1323"/>
              <a:gd name="T20" fmla="*/ 460 w 1165"/>
              <a:gd name="T21" fmla="*/ 535 h 1323"/>
              <a:gd name="T22" fmla="*/ 371 w 1165"/>
              <a:gd name="T23" fmla="*/ 620 h 1323"/>
              <a:gd name="T24" fmla="*/ 371 w 1165"/>
              <a:gd name="T25" fmla="*/ 623 h 1323"/>
              <a:gd name="T26" fmla="*/ 371 w 1165"/>
              <a:gd name="T27" fmla="*/ 690 h 1323"/>
              <a:gd name="T28" fmla="*/ 464 w 1165"/>
              <a:gd name="T29" fmla="*/ 769 h 1323"/>
              <a:gd name="T30" fmla="*/ 466 w 1165"/>
              <a:gd name="T31" fmla="*/ 770 h 1323"/>
              <a:gd name="T32" fmla="*/ 532 w 1165"/>
              <a:gd name="T33" fmla="*/ 770 h 1323"/>
              <a:gd name="T34" fmla="*/ 532 w 1165"/>
              <a:gd name="T35" fmla="*/ 1142 h 1323"/>
              <a:gd name="T36" fmla="*/ 363 w 1165"/>
              <a:gd name="T37" fmla="*/ 1221 h 1323"/>
              <a:gd name="T38" fmla="*/ 356 w 1165"/>
              <a:gd name="T39" fmla="*/ 1222 h 1323"/>
              <a:gd name="T40" fmla="*/ 201 w 1165"/>
              <a:gd name="T41" fmla="*/ 1235 h 1323"/>
              <a:gd name="T42" fmla="*/ 195 w 1165"/>
              <a:gd name="T43" fmla="*/ 1235 h 1323"/>
              <a:gd name="T44" fmla="*/ 196 w 1165"/>
              <a:gd name="T45" fmla="*/ 1323 h 1323"/>
              <a:gd name="T46" fmla="*/ 986 w 1165"/>
              <a:gd name="T47" fmla="*/ 1323 h 1323"/>
              <a:gd name="T48" fmla="*/ 986 w 1165"/>
              <a:gd name="T49" fmla="*/ 1234 h 1323"/>
              <a:gd name="T50" fmla="*/ 844 w 1165"/>
              <a:gd name="T51" fmla="*/ 1156 h 1323"/>
              <a:gd name="T52" fmla="*/ 954 w 1165"/>
              <a:gd name="T53" fmla="*/ 1084 h 1323"/>
              <a:gd name="T54" fmla="*/ 1051 w 1165"/>
              <a:gd name="T55" fmla="*/ 978 h 1323"/>
              <a:gd name="T56" fmla="*/ 1162 w 1165"/>
              <a:gd name="T57" fmla="*/ 641 h 1323"/>
              <a:gd name="T58" fmla="*/ 1109 w 1165"/>
              <a:gd name="T59" fmla="*/ 394 h 1323"/>
              <a:gd name="T60" fmla="*/ 978 w 1165"/>
              <a:gd name="T61" fmla="*/ 213 h 1323"/>
              <a:gd name="T62" fmla="*/ 873 w 1165"/>
              <a:gd name="T63" fmla="*/ 135 h 1323"/>
              <a:gd name="T64" fmla="*/ 716 w 1165"/>
              <a:gd name="T65" fmla="*/ 73 h 1323"/>
              <a:gd name="T66" fmla="*/ 711 w 1165"/>
              <a:gd name="T67" fmla="*/ 72 h 1323"/>
              <a:gd name="T68" fmla="*/ 711 w 1165"/>
              <a:gd name="T69" fmla="*/ 18 h 1323"/>
              <a:gd name="T70" fmla="*/ 691 w 1165"/>
              <a:gd name="T71" fmla="*/ 1 h 1323"/>
              <a:gd name="T72" fmla="*/ 475 w 1165"/>
              <a:gd name="T73" fmla="*/ 1 h 1323"/>
              <a:gd name="T74" fmla="*/ 454 w 1165"/>
              <a:gd name="T75" fmla="*/ 18 h 1323"/>
              <a:gd name="T76" fmla="*/ 454 w 1165"/>
              <a:gd name="T77" fmla="*/ 71 h 1323"/>
              <a:gd name="T78" fmla="*/ 306 w 1165"/>
              <a:gd name="T79" fmla="*/ 126 h 1323"/>
              <a:gd name="T80" fmla="*/ 192 w 1165"/>
              <a:gd name="T81" fmla="*/ 208 h 1323"/>
              <a:gd name="T82" fmla="*/ 128 w 1165"/>
              <a:gd name="T83" fmla="*/ 277 h 1323"/>
              <a:gd name="T84" fmla="*/ 80 w 1165"/>
              <a:gd name="T85" fmla="*/ 348 h 1323"/>
              <a:gd name="T86" fmla="*/ 51 w 1165"/>
              <a:gd name="T87" fmla="*/ 406 h 1323"/>
              <a:gd name="T88" fmla="*/ 19 w 1165"/>
              <a:gd name="T89" fmla="*/ 504 h 1323"/>
              <a:gd name="T90" fmla="*/ 5 w 1165"/>
              <a:gd name="T91" fmla="*/ 677 h 1323"/>
              <a:gd name="T92" fmla="*/ 37 w 1165"/>
              <a:gd name="T93" fmla="*/ 834 h 1323"/>
              <a:gd name="T94" fmla="*/ 89 w 1165"/>
              <a:gd name="T95" fmla="*/ 941 h 1323"/>
              <a:gd name="T96" fmla="*/ 306 w 1165"/>
              <a:gd name="T97" fmla="*/ 1147 h 1323"/>
              <a:gd name="T98" fmla="*/ 310 w 1165"/>
              <a:gd name="T99" fmla="*/ 1150 h 1323"/>
              <a:gd name="T100" fmla="*/ 370 w 1165"/>
              <a:gd name="T101" fmla="*/ 1009 h 1323"/>
              <a:gd name="T102" fmla="*/ 186 w 1165"/>
              <a:gd name="T103" fmla="*/ 799 h 1323"/>
              <a:gd name="T104" fmla="*/ 155 w 1165"/>
              <a:gd name="T105" fmla="*/ 632 h 1323"/>
              <a:gd name="T106" fmla="*/ 160 w 1165"/>
              <a:gd name="T107" fmla="*/ 561 h 1323"/>
              <a:gd name="T108" fmla="*/ 307 w 1165"/>
              <a:gd name="T109" fmla="*/ 308 h 1323"/>
              <a:gd name="T110" fmla="*/ 556 w 1165"/>
              <a:gd name="T111" fmla="*/ 210 h 1323"/>
              <a:gd name="T112" fmla="*/ 922 w 1165"/>
              <a:gd name="T113" fmla="*/ 375 h 1323"/>
              <a:gd name="T114" fmla="*/ 1005 w 1165"/>
              <a:gd name="T115" fmla="*/ 563 h 1323"/>
              <a:gd name="T116" fmla="*/ 944 w 1165"/>
              <a:gd name="T117" fmla="*/ 865 h 1323"/>
              <a:gd name="T118" fmla="*/ 792 w 1165"/>
              <a:gd name="T119" fmla="*/ 1010 h 1323"/>
              <a:gd name="T120" fmla="*/ 788 w 1165"/>
              <a:gd name="T121" fmla="*/ 1012 h 1323"/>
              <a:gd name="T122" fmla="*/ 844 w 1165"/>
              <a:gd name="T123" fmla="*/ 1156 h 1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65" h="1323">
                <a:moveTo>
                  <a:pt x="986" y="1234"/>
                </a:moveTo>
                <a:cubicBezTo>
                  <a:pt x="986" y="1234"/>
                  <a:pt x="853" y="1227"/>
                  <a:pt x="744" y="1202"/>
                </a:cubicBezTo>
                <a:cubicBezTo>
                  <a:pt x="685" y="1189"/>
                  <a:pt x="649" y="1171"/>
                  <a:pt x="650" y="1142"/>
                </a:cubicBezTo>
                <a:cubicBezTo>
                  <a:pt x="650" y="1112"/>
                  <a:pt x="650" y="770"/>
                  <a:pt x="650" y="770"/>
                </a:cubicBezTo>
                <a:lnTo>
                  <a:pt x="725" y="769"/>
                </a:lnTo>
                <a:cubicBezTo>
                  <a:pt x="725" y="769"/>
                  <a:pt x="795" y="764"/>
                  <a:pt x="810" y="696"/>
                </a:cubicBezTo>
                <a:cubicBezTo>
                  <a:pt x="810" y="694"/>
                  <a:pt x="811" y="692"/>
                  <a:pt x="811" y="689"/>
                </a:cubicBezTo>
                <a:cubicBezTo>
                  <a:pt x="811" y="687"/>
                  <a:pt x="810" y="615"/>
                  <a:pt x="810" y="615"/>
                </a:cubicBezTo>
                <a:cubicBezTo>
                  <a:pt x="810" y="615"/>
                  <a:pt x="805" y="547"/>
                  <a:pt x="722" y="535"/>
                </a:cubicBezTo>
                <a:cubicBezTo>
                  <a:pt x="721" y="535"/>
                  <a:pt x="720" y="535"/>
                  <a:pt x="719" y="534"/>
                </a:cubicBezTo>
                <a:cubicBezTo>
                  <a:pt x="719" y="534"/>
                  <a:pt x="460" y="535"/>
                  <a:pt x="460" y="535"/>
                </a:cubicBezTo>
                <a:cubicBezTo>
                  <a:pt x="460" y="535"/>
                  <a:pt x="382" y="544"/>
                  <a:pt x="371" y="620"/>
                </a:cubicBezTo>
                <a:cubicBezTo>
                  <a:pt x="371" y="621"/>
                  <a:pt x="371" y="622"/>
                  <a:pt x="371" y="623"/>
                </a:cubicBezTo>
                <a:cubicBezTo>
                  <a:pt x="370" y="624"/>
                  <a:pt x="371" y="690"/>
                  <a:pt x="371" y="690"/>
                </a:cubicBezTo>
                <a:cubicBezTo>
                  <a:pt x="371" y="690"/>
                  <a:pt x="377" y="756"/>
                  <a:pt x="464" y="769"/>
                </a:cubicBezTo>
                <a:cubicBezTo>
                  <a:pt x="464" y="769"/>
                  <a:pt x="465" y="769"/>
                  <a:pt x="466" y="770"/>
                </a:cubicBezTo>
                <a:cubicBezTo>
                  <a:pt x="466" y="770"/>
                  <a:pt x="532" y="770"/>
                  <a:pt x="532" y="770"/>
                </a:cubicBezTo>
                <a:lnTo>
                  <a:pt x="532" y="1142"/>
                </a:lnTo>
                <a:cubicBezTo>
                  <a:pt x="532" y="1142"/>
                  <a:pt x="528" y="1194"/>
                  <a:pt x="363" y="1221"/>
                </a:cubicBezTo>
                <a:cubicBezTo>
                  <a:pt x="360" y="1221"/>
                  <a:pt x="358" y="1222"/>
                  <a:pt x="356" y="1222"/>
                </a:cubicBezTo>
                <a:cubicBezTo>
                  <a:pt x="354" y="1222"/>
                  <a:pt x="251" y="1236"/>
                  <a:pt x="201" y="1235"/>
                </a:cubicBezTo>
                <a:cubicBezTo>
                  <a:pt x="200" y="1235"/>
                  <a:pt x="197" y="1235"/>
                  <a:pt x="195" y="1235"/>
                </a:cubicBezTo>
                <a:cubicBezTo>
                  <a:pt x="194" y="1235"/>
                  <a:pt x="196" y="1323"/>
                  <a:pt x="196" y="1323"/>
                </a:cubicBezTo>
                <a:lnTo>
                  <a:pt x="986" y="1323"/>
                </a:lnTo>
                <a:lnTo>
                  <a:pt x="986" y="1234"/>
                </a:lnTo>
                <a:close/>
                <a:moveTo>
                  <a:pt x="844" y="1156"/>
                </a:moveTo>
                <a:cubicBezTo>
                  <a:pt x="844" y="1156"/>
                  <a:pt x="896" y="1133"/>
                  <a:pt x="954" y="1084"/>
                </a:cubicBezTo>
                <a:cubicBezTo>
                  <a:pt x="987" y="1056"/>
                  <a:pt x="1021" y="1020"/>
                  <a:pt x="1051" y="978"/>
                </a:cubicBezTo>
                <a:cubicBezTo>
                  <a:pt x="1119" y="886"/>
                  <a:pt x="1159" y="757"/>
                  <a:pt x="1162" y="641"/>
                </a:cubicBezTo>
                <a:cubicBezTo>
                  <a:pt x="1165" y="557"/>
                  <a:pt x="1142" y="469"/>
                  <a:pt x="1109" y="394"/>
                </a:cubicBezTo>
                <a:cubicBezTo>
                  <a:pt x="1078" y="323"/>
                  <a:pt x="1033" y="268"/>
                  <a:pt x="978" y="213"/>
                </a:cubicBezTo>
                <a:cubicBezTo>
                  <a:pt x="949" y="185"/>
                  <a:pt x="915" y="158"/>
                  <a:pt x="873" y="135"/>
                </a:cubicBezTo>
                <a:cubicBezTo>
                  <a:pt x="830" y="111"/>
                  <a:pt x="776" y="88"/>
                  <a:pt x="716" y="73"/>
                </a:cubicBezTo>
                <a:cubicBezTo>
                  <a:pt x="713" y="72"/>
                  <a:pt x="711" y="74"/>
                  <a:pt x="711" y="72"/>
                </a:cubicBezTo>
                <a:lnTo>
                  <a:pt x="711" y="18"/>
                </a:lnTo>
                <a:cubicBezTo>
                  <a:pt x="712" y="6"/>
                  <a:pt x="708" y="0"/>
                  <a:pt x="691" y="1"/>
                </a:cubicBezTo>
                <a:lnTo>
                  <a:pt x="475" y="1"/>
                </a:lnTo>
                <a:cubicBezTo>
                  <a:pt x="460" y="2"/>
                  <a:pt x="454" y="7"/>
                  <a:pt x="454" y="18"/>
                </a:cubicBezTo>
                <a:lnTo>
                  <a:pt x="454" y="71"/>
                </a:lnTo>
                <a:cubicBezTo>
                  <a:pt x="454" y="71"/>
                  <a:pt x="380" y="87"/>
                  <a:pt x="306" y="126"/>
                </a:cubicBezTo>
                <a:cubicBezTo>
                  <a:pt x="265" y="149"/>
                  <a:pt x="225" y="178"/>
                  <a:pt x="192" y="208"/>
                </a:cubicBezTo>
                <a:cubicBezTo>
                  <a:pt x="171" y="227"/>
                  <a:pt x="154" y="244"/>
                  <a:pt x="128" y="277"/>
                </a:cubicBezTo>
                <a:cubicBezTo>
                  <a:pt x="111" y="298"/>
                  <a:pt x="95" y="321"/>
                  <a:pt x="80" y="348"/>
                </a:cubicBezTo>
                <a:cubicBezTo>
                  <a:pt x="69" y="367"/>
                  <a:pt x="59" y="386"/>
                  <a:pt x="51" y="406"/>
                </a:cubicBezTo>
                <a:cubicBezTo>
                  <a:pt x="38" y="436"/>
                  <a:pt x="28" y="472"/>
                  <a:pt x="19" y="504"/>
                </a:cubicBezTo>
                <a:cubicBezTo>
                  <a:pt x="4" y="560"/>
                  <a:pt x="0" y="624"/>
                  <a:pt x="5" y="677"/>
                </a:cubicBezTo>
                <a:cubicBezTo>
                  <a:pt x="9" y="730"/>
                  <a:pt x="19" y="784"/>
                  <a:pt x="37" y="834"/>
                </a:cubicBezTo>
                <a:cubicBezTo>
                  <a:pt x="51" y="871"/>
                  <a:pt x="69" y="908"/>
                  <a:pt x="89" y="941"/>
                </a:cubicBezTo>
                <a:cubicBezTo>
                  <a:pt x="146" y="1032"/>
                  <a:pt x="221" y="1101"/>
                  <a:pt x="306" y="1147"/>
                </a:cubicBezTo>
                <a:cubicBezTo>
                  <a:pt x="307" y="1148"/>
                  <a:pt x="308" y="1149"/>
                  <a:pt x="310" y="1150"/>
                </a:cubicBezTo>
                <a:cubicBezTo>
                  <a:pt x="311" y="1150"/>
                  <a:pt x="370" y="1009"/>
                  <a:pt x="370" y="1009"/>
                </a:cubicBezTo>
                <a:cubicBezTo>
                  <a:pt x="370" y="1009"/>
                  <a:pt x="239" y="939"/>
                  <a:pt x="186" y="799"/>
                </a:cubicBezTo>
                <a:cubicBezTo>
                  <a:pt x="169" y="755"/>
                  <a:pt x="154" y="695"/>
                  <a:pt x="155" y="632"/>
                </a:cubicBezTo>
                <a:cubicBezTo>
                  <a:pt x="155" y="607"/>
                  <a:pt x="155" y="580"/>
                  <a:pt x="160" y="561"/>
                </a:cubicBezTo>
                <a:cubicBezTo>
                  <a:pt x="187" y="442"/>
                  <a:pt x="238" y="367"/>
                  <a:pt x="307" y="308"/>
                </a:cubicBezTo>
                <a:cubicBezTo>
                  <a:pt x="409" y="221"/>
                  <a:pt x="522" y="214"/>
                  <a:pt x="556" y="210"/>
                </a:cubicBezTo>
                <a:cubicBezTo>
                  <a:pt x="663" y="200"/>
                  <a:pt x="825" y="247"/>
                  <a:pt x="922" y="375"/>
                </a:cubicBezTo>
                <a:cubicBezTo>
                  <a:pt x="958" y="423"/>
                  <a:pt x="992" y="495"/>
                  <a:pt x="1005" y="563"/>
                </a:cubicBezTo>
                <a:cubicBezTo>
                  <a:pt x="1019" y="632"/>
                  <a:pt x="1014" y="768"/>
                  <a:pt x="944" y="865"/>
                </a:cubicBezTo>
                <a:cubicBezTo>
                  <a:pt x="880" y="952"/>
                  <a:pt x="832" y="988"/>
                  <a:pt x="792" y="1010"/>
                </a:cubicBezTo>
                <a:cubicBezTo>
                  <a:pt x="791" y="1011"/>
                  <a:pt x="790" y="1011"/>
                  <a:pt x="788" y="1012"/>
                </a:cubicBezTo>
                <a:cubicBezTo>
                  <a:pt x="787" y="1013"/>
                  <a:pt x="844" y="1156"/>
                  <a:pt x="844" y="1156"/>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44038" name="背景音乐 - 盟军敢死队之使命的召唤(短).mp3">
            <a:hlinkClick r:id="" action="ppaction://media"/>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06775" y="-9144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9" name="图片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3700463"/>
            <a:ext cx="11712575" cy="268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40" name="矩形 14"/>
          <p:cNvSpPr>
            <a:spLocks noChangeArrowheads="1"/>
          </p:cNvSpPr>
          <p:nvPr/>
        </p:nvSpPr>
        <p:spPr bwMode="auto">
          <a:xfrm>
            <a:off x="782638" y="2743200"/>
            <a:ext cx="1116012" cy="407988"/>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rgbClr val="294A5A"/>
              </a:solidFill>
              <a:ea typeface="宋体" pitchFamily="2" charset="-122"/>
            </a:endParaRPr>
          </a:p>
        </p:txBody>
      </p:sp>
      <p:sp>
        <p:nvSpPr>
          <p:cNvPr id="44041" name="矩形 15"/>
          <p:cNvSpPr>
            <a:spLocks noChangeArrowheads="1"/>
          </p:cNvSpPr>
          <p:nvPr/>
        </p:nvSpPr>
        <p:spPr bwMode="auto">
          <a:xfrm>
            <a:off x="1970088" y="2743200"/>
            <a:ext cx="1376362" cy="40005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rgbClr val="294A5A"/>
              </a:solidFill>
              <a:ea typeface="宋体" pitchFamily="2" charset="-122"/>
            </a:endParaRPr>
          </a:p>
        </p:txBody>
      </p:sp>
      <p:sp>
        <p:nvSpPr>
          <p:cNvPr id="44042" name="TextBox 16"/>
          <p:cNvSpPr txBox="1">
            <a:spLocks noChangeArrowheads="1"/>
          </p:cNvSpPr>
          <p:nvPr/>
        </p:nvSpPr>
        <p:spPr bwMode="auto">
          <a:xfrm>
            <a:off x="815975" y="2743200"/>
            <a:ext cx="9540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zh-CN" altLang="en-US" sz="2000">
                <a:solidFill>
                  <a:srgbClr val="F8F8F8"/>
                </a:solidFill>
                <a:latin typeface="微软雅黑" pitchFamily="34" charset="-122"/>
              </a:rPr>
              <a:t>汇报人</a:t>
            </a:r>
          </a:p>
        </p:txBody>
      </p:sp>
    </p:spTree>
  </p:cSld>
  <p:clrMapOvr>
    <a:masterClrMapping/>
  </p:clrMapOvr>
  <p:transition spd="slow" advTm="10960">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44035"/>
                                        </p:tgtEl>
                                        <p:attrNameLst>
                                          <p:attrName>style.visibility</p:attrName>
                                        </p:attrNameLst>
                                      </p:cBhvr>
                                      <p:to>
                                        <p:strVal val="visible"/>
                                      </p:to>
                                    </p:set>
                                    <p:anim by="(-#ppt_w*2)" calcmode="lin" valueType="num">
                                      <p:cBhvr rctx="PPT">
                                        <p:cTn id="7" dur="550" autoRev="1" fill="hold">
                                          <p:stCondLst>
                                            <p:cond delay="0"/>
                                          </p:stCondLst>
                                        </p:cTn>
                                        <p:tgtEl>
                                          <p:spTgt spid="44035"/>
                                        </p:tgtEl>
                                        <p:attrNameLst>
                                          <p:attrName>ppt_w</p:attrName>
                                        </p:attrNameLst>
                                      </p:cBhvr>
                                    </p:anim>
                                    <p:anim by="(#ppt_w*0.50)" calcmode="lin" valueType="num">
                                      <p:cBhvr>
                                        <p:cTn id="8" dur="550" decel="50000" autoRev="1" fill="hold">
                                          <p:stCondLst>
                                            <p:cond delay="0"/>
                                          </p:stCondLst>
                                        </p:cTn>
                                        <p:tgtEl>
                                          <p:spTgt spid="44035"/>
                                        </p:tgtEl>
                                        <p:attrNameLst>
                                          <p:attrName>ppt_x</p:attrName>
                                        </p:attrNameLst>
                                      </p:cBhvr>
                                    </p:anim>
                                    <p:anim from="(-#ppt_h/2)" to="(#ppt_y)" calcmode="lin" valueType="num">
                                      <p:cBhvr>
                                        <p:cTn id="9" dur="1100" fill="hold">
                                          <p:stCondLst>
                                            <p:cond delay="0"/>
                                          </p:stCondLst>
                                        </p:cTn>
                                        <p:tgtEl>
                                          <p:spTgt spid="44035"/>
                                        </p:tgtEl>
                                        <p:attrNameLst>
                                          <p:attrName>ppt_y</p:attrName>
                                        </p:attrNameLst>
                                      </p:cBhvr>
                                    </p:anim>
                                    <p:animRot by="21600000">
                                      <p:cBhvr>
                                        <p:cTn id="10" dur="1100" fill="hold">
                                          <p:stCondLst>
                                            <p:cond delay="0"/>
                                          </p:stCondLst>
                                        </p:cTn>
                                        <p:tgtEl>
                                          <p:spTgt spid="44035"/>
                                        </p:tgtEl>
                                        <p:attrNameLst>
                                          <p:attrName>r</p:attrName>
                                        </p:attrNameLst>
                                      </p:cBhvr>
                                    </p:animRot>
                                  </p:childTnLst>
                                </p:cTn>
                              </p:par>
                            </p:childTnLst>
                          </p:cTn>
                        </p:par>
                        <p:par>
                          <p:cTn id="11" fill="hold" nodeType="afterGroup">
                            <p:stCondLst>
                              <p:cond delay="1430"/>
                            </p:stCondLst>
                            <p:childTnLst>
                              <p:par>
                                <p:cTn id="12" presetID="31" presetClass="entr" presetSubtype="0" fill="hold" nodeType="afterEffect">
                                  <p:stCondLst>
                                    <p:cond delay="0"/>
                                  </p:stCondLst>
                                  <p:childTnLst>
                                    <p:set>
                                      <p:cBhvr>
                                        <p:cTn id="13" dur="1" fill="hold">
                                          <p:stCondLst>
                                            <p:cond delay="0"/>
                                          </p:stCondLst>
                                        </p:cTn>
                                        <p:tgtEl>
                                          <p:spTgt spid="44037"/>
                                        </p:tgtEl>
                                        <p:attrNameLst>
                                          <p:attrName>style.visibility</p:attrName>
                                        </p:attrNameLst>
                                      </p:cBhvr>
                                      <p:to>
                                        <p:strVal val="visible"/>
                                      </p:to>
                                    </p:set>
                                    <p:anim calcmode="lin" valueType="num">
                                      <p:cBhvr>
                                        <p:cTn id="14" dur="500" fill="hold"/>
                                        <p:tgtEl>
                                          <p:spTgt spid="44037"/>
                                        </p:tgtEl>
                                        <p:attrNameLst>
                                          <p:attrName>ppt_w</p:attrName>
                                        </p:attrNameLst>
                                      </p:cBhvr>
                                      <p:tavLst>
                                        <p:tav tm="0">
                                          <p:val>
                                            <p:fltVal val="0"/>
                                          </p:val>
                                        </p:tav>
                                        <p:tav tm="100000">
                                          <p:val>
                                            <p:strVal val="#ppt_w"/>
                                          </p:val>
                                        </p:tav>
                                      </p:tavLst>
                                    </p:anim>
                                    <p:anim calcmode="lin" valueType="num">
                                      <p:cBhvr>
                                        <p:cTn id="15" dur="500" fill="hold"/>
                                        <p:tgtEl>
                                          <p:spTgt spid="44037"/>
                                        </p:tgtEl>
                                        <p:attrNameLst>
                                          <p:attrName>ppt_h</p:attrName>
                                        </p:attrNameLst>
                                      </p:cBhvr>
                                      <p:tavLst>
                                        <p:tav tm="0">
                                          <p:val>
                                            <p:fltVal val="0"/>
                                          </p:val>
                                        </p:tav>
                                        <p:tav tm="100000">
                                          <p:val>
                                            <p:strVal val="#ppt_h"/>
                                          </p:val>
                                        </p:tav>
                                      </p:tavLst>
                                    </p:anim>
                                    <p:anim calcmode="lin" valueType="num">
                                      <p:cBhvr>
                                        <p:cTn id="16" dur="500" fill="hold"/>
                                        <p:tgtEl>
                                          <p:spTgt spid="44037"/>
                                        </p:tgtEl>
                                        <p:attrNameLst>
                                          <p:attrName>style.rotation</p:attrName>
                                        </p:attrNameLst>
                                      </p:cBhvr>
                                      <p:tavLst>
                                        <p:tav tm="0">
                                          <p:val>
                                            <p:fltVal val="90"/>
                                          </p:val>
                                        </p:tav>
                                        <p:tav tm="100000">
                                          <p:val>
                                            <p:fltVal val="0"/>
                                          </p:val>
                                        </p:tav>
                                      </p:tavLst>
                                    </p:anim>
                                    <p:animEffect transition="in" filter="fade">
                                      <p:cBhvr>
                                        <p:cTn id="17" dur="500"/>
                                        <p:tgtEl>
                                          <p:spTgt spid="44037"/>
                                        </p:tgtEl>
                                      </p:cBhvr>
                                    </p:animEffect>
                                  </p:childTnLst>
                                </p:cTn>
                              </p:par>
                            </p:childTnLst>
                          </p:cTn>
                        </p:par>
                        <p:par>
                          <p:cTn id="18" fill="hold" nodeType="afterGroup">
                            <p:stCondLst>
                              <p:cond delay="1930"/>
                            </p:stCondLst>
                            <p:childTnLst>
                              <p:par>
                                <p:cTn id="19" presetID="22" presetClass="entr" presetSubtype="8" fill="hold" grpId="0" nodeType="afterEffect">
                                  <p:stCondLst>
                                    <p:cond delay="0"/>
                                  </p:stCondLst>
                                  <p:childTnLst>
                                    <p:set>
                                      <p:cBhvr>
                                        <p:cTn id="20" dur="1" fill="hold">
                                          <p:stCondLst>
                                            <p:cond delay="0"/>
                                          </p:stCondLst>
                                        </p:cTn>
                                        <p:tgtEl>
                                          <p:spTgt spid="44036"/>
                                        </p:tgtEl>
                                        <p:attrNameLst>
                                          <p:attrName>style.visibility</p:attrName>
                                        </p:attrNameLst>
                                      </p:cBhvr>
                                      <p:to>
                                        <p:strVal val="visible"/>
                                      </p:to>
                                    </p:set>
                                    <p:animEffect transition="in" filter="wipe(left)">
                                      <p:cBhvr>
                                        <p:cTn id="21" dur="500"/>
                                        <p:tgtEl>
                                          <p:spTgt spid="44036"/>
                                        </p:tgtEl>
                                      </p:cBhvr>
                                    </p:animEffect>
                                  </p:childTnLst>
                                </p:cTn>
                              </p:par>
                            </p:childTnLst>
                          </p:cTn>
                        </p:par>
                        <p:par>
                          <p:cTn id="22" fill="hold" nodeType="afterGroup">
                            <p:stCondLst>
                              <p:cond delay="2430"/>
                            </p:stCondLst>
                            <p:childTnLst>
                              <p:par>
                                <p:cTn id="23" presetID="2" presetClass="entr" presetSubtype="2" fill="hold" grpId="0" nodeType="afterEffect">
                                  <p:stCondLst>
                                    <p:cond delay="0"/>
                                  </p:stCondLst>
                                  <p:childTnLst>
                                    <p:set>
                                      <p:cBhvr>
                                        <p:cTn id="24" dur="1" fill="hold">
                                          <p:stCondLst>
                                            <p:cond delay="0"/>
                                          </p:stCondLst>
                                        </p:cTn>
                                        <p:tgtEl>
                                          <p:spTgt spid="44041"/>
                                        </p:tgtEl>
                                        <p:attrNameLst>
                                          <p:attrName>style.visibility</p:attrName>
                                        </p:attrNameLst>
                                      </p:cBhvr>
                                      <p:to>
                                        <p:strVal val="visible"/>
                                      </p:to>
                                    </p:set>
                                    <p:anim calcmode="lin" valueType="num">
                                      <p:cBhvr additive="base">
                                        <p:cTn id="25" dur="500" fill="hold"/>
                                        <p:tgtEl>
                                          <p:spTgt spid="44041"/>
                                        </p:tgtEl>
                                        <p:attrNameLst>
                                          <p:attrName>ppt_x</p:attrName>
                                        </p:attrNameLst>
                                      </p:cBhvr>
                                      <p:tavLst>
                                        <p:tav tm="0">
                                          <p:val>
                                            <p:strVal val="1+#ppt_w/2"/>
                                          </p:val>
                                        </p:tav>
                                        <p:tav tm="100000">
                                          <p:val>
                                            <p:strVal val="#ppt_x"/>
                                          </p:val>
                                        </p:tav>
                                      </p:tavLst>
                                    </p:anim>
                                    <p:anim calcmode="lin" valueType="num">
                                      <p:cBhvr additive="base">
                                        <p:cTn id="26" dur="500" fill="hold"/>
                                        <p:tgtEl>
                                          <p:spTgt spid="44041"/>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44040"/>
                                        </p:tgtEl>
                                        <p:attrNameLst>
                                          <p:attrName>style.visibility</p:attrName>
                                        </p:attrNameLst>
                                      </p:cBhvr>
                                      <p:to>
                                        <p:strVal val="visible"/>
                                      </p:to>
                                    </p:set>
                                    <p:anim calcmode="lin" valueType="num">
                                      <p:cBhvr additive="base">
                                        <p:cTn id="29" dur="500" fill="hold"/>
                                        <p:tgtEl>
                                          <p:spTgt spid="44040"/>
                                        </p:tgtEl>
                                        <p:attrNameLst>
                                          <p:attrName>ppt_x</p:attrName>
                                        </p:attrNameLst>
                                      </p:cBhvr>
                                      <p:tavLst>
                                        <p:tav tm="0">
                                          <p:val>
                                            <p:strVal val="0-#ppt_w/2"/>
                                          </p:val>
                                        </p:tav>
                                        <p:tav tm="100000">
                                          <p:val>
                                            <p:strVal val="#ppt_x"/>
                                          </p:val>
                                        </p:tav>
                                      </p:tavLst>
                                    </p:anim>
                                    <p:anim calcmode="lin" valueType="num">
                                      <p:cBhvr additive="base">
                                        <p:cTn id="30" dur="500" fill="hold"/>
                                        <p:tgtEl>
                                          <p:spTgt spid="44040"/>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44042"/>
                                        </p:tgtEl>
                                        <p:attrNameLst>
                                          <p:attrName>style.visibility</p:attrName>
                                        </p:attrNameLst>
                                      </p:cBhvr>
                                      <p:to>
                                        <p:strVal val="visible"/>
                                      </p:to>
                                    </p:set>
                                    <p:anim calcmode="lin" valueType="num">
                                      <p:cBhvr additive="base">
                                        <p:cTn id="33" dur="500" fill="hold"/>
                                        <p:tgtEl>
                                          <p:spTgt spid="44042"/>
                                        </p:tgtEl>
                                        <p:attrNameLst>
                                          <p:attrName>ppt_x</p:attrName>
                                        </p:attrNameLst>
                                      </p:cBhvr>
                                      <p:tavLst>
                                        <p:tav tm="0">
                                          <p:val>
                                            <p:strVal val="0-#ppt_w/2"/>
                                          </p:val>
                                        </p:tav>
                                        <p:tav tm="100000">
                                          <p:val>
                                            <p:strVal val="#ppt_x"/>
                                          </p:val>
                                        </p:tav>
                                      </p:tavLst>
                                    </p:anim>
                                    <p:anim calcmode="lin" valueType="num">
                                      <p:cBhvr additive="base">
                                        <p:cTn id="34" dur="500" fill="hold"/>
                                        <p:tgtEl>
                                          <p:spTgt spid="440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p:bldP spid="44036" grpId="0"/>
      <p:bldP spid="44040" grpId="0" animBg="1"/>
      <p:bldP spid="44041" grpId="0" animBg="1"/>
      <p:bldP spid="4404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幻灯片 1"/>
</p:tagLst>
</file>

<file path=ppt/tags/tag2.xml><?xml version="1.0" encoding="utf-8"?>
<p:tagLst xmlns:a="http://schemas.openxmlformats.org/drawingml/2006/main" xmlns:r="http://schemas.openxmlformats.org/officeDocument/2006/relationships" xmlns:p="http://schemas.openxmlformats.org/presentationml/2006/main">
  <p:tag name="TIMING" val="|8.0"/>
</p:tagLst>
</file>

<file path=ppt/theme/theme1.xml><?xml version="1.0" encoding="utf-8"?>
<a:theme xmlns:a="http://schemas.openxmlformats.org/drawingml/2006/main" name="1_默认设计模板">
  <a:themeElements>
    <a:clrScheme name="">
      <a:dk1>
        <a:srgbClr val="294A5A"/>
      </a:dk1>
      <a:lt1>
        <a:srgbClr val="99CC39"/>
      </a:lt1>
      <a:dk2>
        <a:srgbClr val="F9C900"/>
      </a:dk2>
      <a:lt2>
        <a:srgbClr val="ED5A00"/>
      </a:lt2>
      <a:accent1>
        <a:srgbClr val="484849"/>
      </a:accent1>
      <a:accent2>
        <a:srgbClr val="FFFFFF"/>
      </a:accent2>
      <a:accent3>
        <a:srgbClr val="CAE2AE"/>
      </a:accent3>
      <a:accent4>
        <a:srgbClr val="213E4C"/>
      </a:accent4>
      <a:accent5>
        <a:srgbClr val="B1B1B1"/>
      </a:accent5>
      <a:accent6>
        <a:srgbClr val="E7E7E7"/>
      </a:accent6>
      <a:hlink>
        <a:srgbClr val="ED5A00"/>
      </a:hlink>
      <a:folHlink>
        <a:srgbClr val="484849"/>
      </a:folHlink>
    </a:clrScheme>
    <a:fontScheme name="1_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itchFamily="34" charset="0"/>
          <a:buNone/>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itchFamily="34" charset="0"/>
          <a:buNone/>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1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默认设计模板">
  <a:themeElements>
    <a:clrScheme name="">
      <a:dk1>
        <a:srgbClr val="294A5A"/>
      </a:dk1>
      <a:lt1>
        <a:srgbClr val="99CC39"/>
      </a:lt1>
      <a:dk2>
        <a:srgbClr val="F9C900"/>
      </a:dk2>
      <a:lt2>
        <a:srgbClr val="ED5A00"/>
      </a:lt2>
      <a:accent1>
        <a:srgbClr val="484849"/>
      </a:accent1>
      <a:accent2>
        <a:srgbClr val="FFFFFF"/>
      </a:accent2>
      <a:accent3>
        <a:srgbClr val="CAE2AE"/>
      </a:accent3>
      <a:accent4>
        <a:srgbClr val="213E4C"/>
      </a:accent4>
      <a:accent5>
        <a:srgbClr val="B1B1B1"/>
      </a:accent5>
      <a:accent6>
        <a:srgbClr val="E7E7E7"/>
      </a:accent6>
      <a:hlink>
        <a:srgbClr val="ED5A00"/>
      </a:hlink>
      <a:folHlink>
        <a:srgbClr val="484849"/>
      </a:folHlink>
    </a:clrScheme>
    <a:fontScheme name="2_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itchFamily="34" charset="0"/>
          <a:buNone/>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itchFamily="34" charset="0"/>
          <a:buNone/>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2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默认设计模板">
  <a:themeElements>
    <a:clrScheme name="">
      <a:dk1>
        <a:srgbClr val="294A5A"/>
      </a:dk1>
      <a:lt1>
        <a:srgbClr val="99CC39"/>
      </a:lt1>
      <a:dk2>
        <a:srgbClr val="F9C900"/>
      </a:dk2>
      <a:lt2>
        <a:srgbClr val="ED5A00"/>
      </a:lt2>
      <a:accent1>
        <a:srgbClr val="484849"/>
      </a:accent1>
      <a:accent2>
        <a:srgbClr val="FFFFFF"/>
      </a:accent2>
      <a:accent3>
        <a:srgbClr val="CAE2AE"/>
      </a:accent3>
      <a:accent4>
        <a:srgbClr val="213E4C"/>
      </a:accent4>
      <a:accent5>
        <a:srgbClr val="B1B1B1"/>
      </a:accent5>
      <a:accent6>
        <a:srgbClr val="E7E7E7"/>
      </a:accent6>
      <a:hlink>
        <a:srgbClr val="ED5A00"/>
      </a:hlink>
      <a:folHlink>
        <a:srgbClr val="484849"/>
      </a:folHlink>
    </a:clrScheme>
    <a:fontScheme name="3_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itchFamily="34" charset="0"/>
          <a:buNone/>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itchFamily="34" charset="0"/>
          <a:buNone/>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3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默认设计模板">
  <a:themeElements>
    <a:clrScheme name="">
      <a:dk1>
        <a:srgbClr val="294A5A"/>
      </a:dk1>
      <a:lt1>
        <a:srgbClr val="99CC39"/>
      </a:lt1>
      <a:dk2>
        <a:srgbClr val="F9C900"/>
      </a:dk2>
      <a:lt2>
        <a:srgbClr val="ED5A00"/>
      </a:lt2>
      <a:accent1>
        <a:srgbClr val="484849"/>
      </a:accent1>
      <a:accent2>
        <a:srgbClr val="FFFFFF"/>
      </a:accent2>
      <a:accent3>
        <a:srgbClr val="CAE2AE"/>
      </a:accent3>
      <a:accent4>
        <a:srgbClr val="213E4C"/>
      </a:accent4>
      <a:accent5>
        <a:srgbClr val="B1B1B1"/>
      </a:accent5>
      <a:accent6>
        <a:srgbClr val="E7E7E7"/>
      </a:accent6>
      <a:hlink>
        <a:srgbClr val="ED5A00"/>
      </a:hlink>
      <a:folHlink>
        <a:srgbClr val="484849"/>
      </a:folHlink>
    </a:clrScheme>
    <a:fontScheme name="4_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itchFamily="34" charset="0"/>
          <a:buNone/>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itchFamily="34" charset="0"/>
          <a:buNone/>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4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4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5_默认设计模板">
  <a:themeElements>
    <a:clrScheme name="">
      <a:dk1>
        <a:srgbClr val="294A5A"/>
      </a:dk1>
      <a:lt1>
        <a:srgbClr val="99CC39"/>
      </a:lt1>
      <a:dk2>
        <a:srgbClr val="F9C900"/>
      </a:dk2>
      <a:lt2>
        <a:srgbClr val="ED5A00"/>
      </a:lt2>
      <a:accent1>
        <a:srgbClr val="484849"/>
      </a:accent1>
      <a:accent2>
        <a:srgbClr val="FFFFFF"/>
      </a:accent2>
      <a:accent3>
        <a:srgbClr val="CAE2AE"/>
      </a:accent3>
      <a:accent4>
        <a:srgbClr val="213E4C"/>
      </a:accent4>
      <a:accent5>
        <a:srgbClr val="B1B1B1"/>
      </a:accent5>
      <a:accent6>
        <a:srgbClr val="E7E7E7"/>
      </a:accent6>
      <a:hlink>
        <a:srgbClr val="ED5A00"/>
      </a:hlink>
      <a:folHlink>
        <a:srgbClr val="484849"/>
      </a:folHlink>
    </a:clrScheme>
    <a:fontScheme name="5_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itchFamily="34" charset="0"/>
          <a:buNone/>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itchFamily="34" charset="0"/>
          <a:buNone/>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5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TotalTime>
  <Pages>0</Pages>
  <Words>3422</Words>
  <Characters>0</Characters>
  <Application>Microsoft Office PowerPoint</Application>
  <PresentationFormat>自定义</PresentationFormat>
  <Lines>0</Lines>
  <Paragraphs>445</Paragraphs>
  <Slides>37</Slides>
  <Notes>37</Notes>
  <HiddenSlides>0</HiddenSlides>
  <MMClips>1</MMClips>
  <ScaleCrop>false</ScaleCrop>
  <HeadingPairs>
    <vt:vector size="6" baseType="variant">
      <vt:variant>
        <vt:lpstr>已用的字体</vt:lpstr>
      </vt:variant>
      <vt:variant>
        <vt:i4>6</vt:i4>
      </vt:variant>
      <vt:variant>
        <vt:lpstr>主题</vt:lpstr>
      </vt:variant>
      <vt:variant>
        <vt:i4>5</vt:i4>
      </vt:variant>
      <vt:variant>
        <vt:lpstr>幻灯片标题</vt:lpstr>
      </vt:variant>
      <vt:variant>
        <vt:i4>37</vt:i4>
      </vt:variant>
    </vt:vector>
  </HeadingPairs>
  <TitlesOfParts>
    <vt:vector size="48" baseType="lpstr">
      <vt:lpstr>仿宋_GB2312</vt:lpstr>
      <vt:lpstr>宋体</vt:lpstr>
      <vt:lpstr>微软雅黑</vt:lpstr>
      <vt:lpstr>Arial</vt:lpstr>
      <vt:lpstr>Calibri</vt:lpstr>
      <vt:lpstr>Wingdings</vt:lpstr>
      <vt:lpstr>1_默认设计模板</vt:lpstr>
      <vt:lpstr>2_默认设计模板</vt:lpstr>
      <vt:lpstr>3_默认设计模板</vt:lpstr>
      <vt:lpstr>4_默认设计模板</vt:lpstr>
      <vt:lpstr>5_默认设计模板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faith123</cp:lastModifiedBy>
  <cp:revision>847</cp:revision>
  <dcterms:created xsi:type="dcterms:W3CDTF">2013-01-25T01:44:32Z</dcterms:created>
  <dcterms:modified xsi:type="dcterms:W3CDTF">2018-11-26T03:10:22Z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2052-10.1.0.5740</vt:lpwstr>
  </property>
</Properties>
</file>