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8"/>
  </p:notesMasterIdLst>
  <p:sldIdLst>
    <p:sldId id="257" r:id="rId4"/>
    <p:sldId id="258" r:id="rId5"/>
    <p:sldId id="259" r:id="rId6"/>
    <p:sldId id="260" r:id="rId7"/>
    <p:sldId id="261" r:id="rId9"/>
    <p:sldId id="262" r:id="rId10"/>
    <p:sldId id="263" r:id="rId11"/>
    <p:sldId id="264" r:id="rId12"/>
    <p:sldId id="283" r:id="rId13"/>
    <p:sldId id="266" r:id="rId14"/>
    <p:sldId id="267" r:id="rId15"/>
    <p:sldId id="268" r:id="rId16"/>
    <p:sldId id="269" r:id="rId17"/>
    <p:sldId id="270" r:id="rId18"/>
    <p:sldId id="284" r:id="rId19"/>
    <p:sldId id="272" r:id="rId20"/>
    <p:sldId id="273" r:id="rId21"/>
    <p:sldId id="274" r:id="rId22"/>
    <p:sldId id="275" r:id="rId23"/>
    <p:sldId id="276" r:id="rId24"/>
    <p:sldId id="285" r:id="rId25"/>
    <p:sldId id="278" r:id="rId26"/>
    <p:sldId id="279" r:id="rId27"/>
    <p:sldId id="280" r:id="rId28"/>
    <p:sldId id="281" r:id="rId29"/>
    <p:sldId id="282" r:id="rId30"/>
    <p:sldId id="286" r:id="rId3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CCFF"/>
    <a:srgbClr val="0079A4"/>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34087" autoAdjust="0"/>
  </p:normalViewPr>
  <p:slideViewPr>
    <p:cSldViewPr>
      <p:cViewPr>
        <p:scale>
          <a:sx n="66" d="100"/>
          <a:sy n="66" d="100"/>
        </p:scale>
        <p:origin x="948" y="90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等线"/>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等线"/>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7" name="矩形 6"/>
          <p:cNvSpPr/>
          <p:nvPr userDrawn="1"/>
        </p:nvSpPr>
        <p:spPr>
          <a:xfrm>
            <a:off x="360040" y="195486"/>
            <a:ext cx="360040" cy="360040"/>
          </a:xfrm>
          <a:prstGeom prst="rect">
            <a:avLst/>
          </a:prstGeom>
          <a:noFill/>
          <a:ln>
            <a:solidFill>
              <a:srgbClr val="3B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p:cNvSpPr/>
          <p:nvPr userDrawn="1"/>
        </p:nvSpPr>
        <p:spPr>
          <a:xfrm>
            <a:off x="535190" y="342518"/>
            <a:ext cx="290264" cy="290264"/>
          </a:xfrm>
          <a:prstGeom prst="rect">
            <a:avLst/>
          </a:prstGeom>
          <a:solidFill>
            <a:srgbClr val="3B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9" name="直接连接符 8"/>
          <p:cNvCxnSpPr/>
          <p:nvPr userDrawn="1"/>
        </p:nvCxnSpPr>
        <p:spPr>
          <a:xfrm>
            <a:off x="897462" y="608534"/>
            <a:ext cx="8211042" cy="0"/>
          </a:xfrm>
          <a:prstGeom prst="line">
            <a:avLst/>
          </a:prstGeom>
          <a:ln w="19050">
            <a:solidFill>
              <a:srgbClr val="3BCCFF"/>
            </a:solidFill>
          </a:ln>
        </p:spPr>
        <p:style>
          <a:lnRef idx="1">
            <a:schemeClr val="accent1"/>
          </a:lnRef>
          <a:fillRef idx="0">
            <a:schemeClr val="accent1"/>
          </a:fillRef>
          <a:effectRef idx="0">
            <a:schemeClr val="accent1"/>
          </a:effectRef>
          <a:fontRef idx="minor">
            <a:schemeClr val="tx1"/>
          </a:fontRef>
        </p:style>
      </p:cxnSp>
      <p:sp>
        <p:nvSpPr>
          <p:cNvPr id="10" name="标题 1"/>
          <p:cNvSpPr txBox="1"/>
          <p:nvPr userDrawn="1"/>
        </p:nvSpPr>
        <p:spPr>
          <a:xfrm>
            <a:off x="1115616" y="94903"/>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800" b="1" dirty="0" smtClean="0">
                <a:solidFill>
                  <a:srgbClr val="3BCCFF"/>
                </a:solidFill>
              </a:rPr>
              <a:t>点击此处添加标题</a:t>
            </a:r>
            <a:endParaRPr lang="zh-CN" altLang="en-US" sz="2800" b="1" dirty="0">
              <a:solidFill>
                <a:srgbClr val="3BCCFF"/>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90"/>
                                          </p:val>
                                        </p:tav>
                                        <p:tav tm="100000">
                                          <p:val>
                                            <p:fltVal val="0"/>
                                          </p:val>
                                        </p:tav>
                                      </p:tavLst>
                                    </p:anim>
                                    <p:animEffect transition="in" filter="fade">
                                      <p:cBhvr>
                                        <p:cTn id="16" dur="500"/>
                                        <p:tgtEl>
                                          <p:spTgt spid="8"/>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43ADA5B-BE53-4F24-8A3E-C4BC6D5A7C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581048-AD53-4C2E-8E4D-851687AC5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4699"/>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273"/>
            <a:ext cx="7772400" cy="112442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943ADA5B-BE53-4F24-8A3E-C4BC6D5A7C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581048-AD53-4C2E-8E4D-851687AC5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43ADA5B-BE53-4F24-8A3E-C4BC6D5A7C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581048-AD53-4C2E-8E4D-851687AC5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73"/>
            <a:ext cx="4040188"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33"/>
            <a:ext cx="4040188"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573"/>
            <a:ext cx="4041775"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633"/>
            <a:ext cx="4041775"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43ADA5B-BE53-4F24-8A3E-C4BC6D5A7C7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581048-AD53-4C2E-8E4D-851687AC5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43ADA5B-BE53-4F24-8A3E-C4BC6D5A7C7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581048-AD53-4C2E-8E4D-851687AC5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3ADA5B-BE53-4F24-8A3E-C4BC6D5A7C7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1581048-AD53-4C2E-8E4D-851687AC54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t="38800" b="26200"/>
          <a:stretch>
            <a:fillRect/>
          </a:stretch>
        </p:blipFill>
        <p:spPr>
          <a:xfrm>
            <a:off x="0" y="-3796"/>
            <a:ext cx="9144000" cy="1800200"/>
          </a:xfrm>
          <a:prstGeom prst="rect">
            <a:avLst/>
          </a:prstGeom>
        </p:spPr>
      </p:pic>
      <p:sp>
        <p:nvSpPr>
          <p:cNvPr id="8" name="矩形 7"/>
          <p:cNvSpPr/>
          <p:nvPr userDrawn="1"/>
        </p:nvSpPr>
        <p:spPr>
          <a:xfrm>
            <a:off x="0" y="660400"/>
            <a:ext cx="9144000" cy="427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9" name="文本框 8"/>
          <p:cNvSpPr txBox="1"/>
          <p:nvPr userDrawn="1"/>
        </p:nvSpPr>
        <p:spPr>
          <a:xfrm>
            <a:off x="5652120" y="155192"/>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schemeClr val="tx1"/>
                </a:solidFill>
                <a:effectLst/>
                <a:uLnTx/>
                <a:uFillTx/>
                <a:latin typeface="等线"/>
                <a:ea typeface="微软雅黑" panose="020B0503020204020204" pitchFamily="34" charset="-122"/>
                <a:cs typeface="+mn-cs"/>
              </a:rPr>
              <a:t>单击此处添加文字标题</a:t>
            </a:r>
            <a:endParaRPr kumimoji="0" lang="zh-CN" altLang="en-US" sz="2400" b="1" i="0" u="none" strike="noStrike" kern="1200" cap="none" spc="0" normalizeH="0" baseline="0" noProof="0" dirty="0">
              <a:ln>
                <a:noFill/>
              </a:ln>
              <a:solidFill>
                <a:schemeClr val="tx1"/>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2" Type="http://schemas.openxmlformats.org/officeDocument/2006/relationships/theme" Target="../theme/theme2.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740"/>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71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739"/>
            <a:ext cx="2133600" cy="272891"/>
          </a:xfrm>
          <a:prstGeom prst="rect">
            <a:avLst/>
          </a:prstGeom>
        </p:spPr>
        <p:txBody>
          <a:bodyPr vert="horz" lIns="91440" tIns="45720" rIns="91440" bIns="45720" rtlCol="0" anchor="ctr"/>
          <a:lstStyle>
            <a:lvl1pPr algn="l">
              <a:defRPr sz="1200">
                <a:solidFill>
                  <a:schemeClr val="tx1">
                    <a:tint val="75000"/>
                  </a:schemeClr>
                </a:solidFill>
              </a:defRPr>
            </a:lvl1pPr>
          </a:lstStyle>
          <a:p>
            <a:fld id="{943ADA5B-BE53-4F24-8A3E-C4BC6D5A7C7D}" type="datetimeFigureOut">
              <a:rPr lang="zh-CN" altLang="en-US" smtClean="0"/>
            </a:fld>
            <a:endParaRPr lang="zh-CN" altLang="en-US"/>
          </a:p>
        </p:txBody>
      </p:sp>
      <p:sp>
        <p:nvSpPr>
          <p:cNvPr id="5" name="页脚占位符 4"/>
          <p:cNvSpPr>
            <a:spLocks noGrp="1"/>
          </p:cNvSpPr>
          <p:nvPr>
            <p:ph type="ftr" sz="quarter" idx="3"/>
          </p:nvPr>
        </p:nvSpPr>
        <p:spPr>
          <a:xfrm>
            <a:off x="3124200" y="4767739"/>
            <a:ext cx="2895600" cy="27289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739"/>
            <a:ext cx="2133600" cy="272891"/>
          </a:xfrm>
          <a:prstGeom prst="rect">
            <a:avLst/>
          </a:prstGeom>
        </p:spPr>
        <p:txBody>
          <a:bodyPr vert="horz" lIns="91440" tIns="45720" rIns="91440" bIns="45720" rtlCol="0" anchor="ctr"/>
          <a:lstStyle>
            <a:lvl1pPr algn="r">
              <a:defRPr sz="1200">
                <a:solidFill>
                  <a:schemeClr val="tx1">
                    <a:tint val="75000"/>
                  </a:schemeClr>
                </a:solidFill>
              </a:defRPr>
            </a:lvl1pPr>
          </a:lstStyle>
          <a:p>
            <a:fld id="{91581048-AD53-4C2E-8E4D-851687AC54B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pitchFamily="3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0.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0.xml"/><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0.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0.xml"/><Relationship Id="rId2" Type="http://schemas.openxmlformats.org/officeDocument/2006/relationships/image" Target="../media/image21.emf"/><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0.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0.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867" y="3104077"/>
            <a:ext cx="2185873" cy="1801322"/>
          </a:xfrm>
          <a:prstGeom prst="rect">
            <a:avLst/>
          </a:prstGeom>
        </p:spPr>
      </p:pic>
      <p:grpSp>
        <p:nvGrpSpPr>
          <p:cNvPr id="9" name="组合 8"/>
          <p:cNvGrpSpPr/>
          <p:nvPr/>
        </p:nvGrpSpPr>
        <p:grpSpPr>
          <a:xfrm>
            <a:off x="1115616" y="1059582"/>
            <a:ext cx="1123266" cy="930984"/>
            <a:chOff x="1981213" y="908130"/>
            <a:chExt cx="657601" cy="545032"/>
          </a:xfrm>
        </p:grpSpPr>
        <p:grpSp>
          <p:nvGrpSpPr>
            <p:cNvPr id="13" name="组合 12"/>
            <p:cNvGrpSpPr/>
            <p:nvPr/>
          </p:nvGrpSpPr>
          <p:grpSpPr>
            <a:xfrm>
              <a:off x="2023848" y="908130"/>
              <a:ext cx="614966" cy="545032"/>
              <a:chOff x="3295850" y="2263221"/>
              <a:chExt cx="2643764" cy="2343151"/>
            </a:xfrm>
          </p:grpSpPr>
          <p:sp>
            <p:nvSpPr>
              <p:cNvPr id="15"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4400">
                  <a:solidFill>
                    <a:srgbClr val="0070C0"/>
                  </a:solidFill>
                </a:endParaRPr>
              </a:p>
            </p:txBody>
          </p:sp>
          <p:sp>
            <p:nvSpPr>
              <p:cNvPr id="16"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4400">
                  <a:solidFill>
                    <a:srgbClr val="0070C0"/>
                  </a:solidFill>
                </a:endParaRPr>
              </a:p>
            </p:txBody>
          </p:sp>
        </p:grpSp>
        <p:sp>
          <p:nvSpPr>
            <p:cNvPr id="14"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rgbClr val="0070C0"/>
                  </a:solidFill>
                  <a:latin typeface="微软雅黑" panose="020B0503020204020204" pitchFamily="34" charset="-122"/>
                  <a:ea typeface="微软雅黑" panose="020B0503020204020204" pitchFamily="34" charset="-122"/>
                </a:rPr>
                <a:t>护</a:t>
              </a:r>
              <a:endParaRPr lang="zh-CN" altLang="en-US" sz="4400" b="1" dirty="0">
                <a:solidFill>
                  <a:srgbClr val="0070C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248241" y="1059582"/>
            <a:ext cx="1122623" cy="930984"/>
            <a:chOff x="1993584" y="908130"/>
            <a:chExt cx="657225" cy="545032"/>
          </a:xfrm>
        </p:grpSpPr>
        <p:grpSp>
          <p:nvGrpSpPr>
            <p:cNvPr id="18" name="组合 17"/>
            <p:cNvGrpSpPr/>
            <p:nvPr/>
          </p:nvGrpSpPr>
          <p:grpSpPr>
            <a:xfrm>
              <a:off x="2023848" y="908130"/>
              <a:ext cx="614966" cy="545032"/>
              <a:chOff x="3295850" y="2263221"/>
              <a:chExt cx="2643764" cy="2343151"/>
            </a:xfrm>
          </p:grpSpPr>
          <p:sp>
            <p:nvSpPr>
              <p:cNvPr id="20"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4400">
                  <a:solidFill>
                    <a:srgbClr val="0070C0"/>
                  </a:solidFill>
                </a:endParaRPr>
              </a:p>
            </p:txBody>
          </p:sp>
          <p:sp>
            <p:nvSpPr>
              <p:cNvPr id="21"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4400">
                  <a:solidFill>
                    <a:srgbClr val="0070C0"/>
                  </a:solidFill>
                </a:endParaRPr>
              </a:p>
            </p:txBody>
          </p:sp>
        </p:grpSp>
        <p:sp>
          <p:nvSpPr>
            <p:cNvPr id="19" name="文本框 88"/>
            <p:cNvSpPr txBox="1"/>
            <p:nvPr/>
          </p:nvSpPr>
          <p:spPr>
            <a:xfrm>
              <a:off x="1993584" y="961839"/>
              <a:ext cx="657225" cy="450459"/>
            </a:xfrm>
            <a:prstGeom prst="rect">
              <a:avLst/>
            </a:prstGeom>
            <a:noFill/>
          </p:spPr>
          <p:txBody>
            <a:bodyPr wrap="square" rtlCol="0">
              <a:spAutoFit/>
            </a:bodyPr>
            <a:lstStyle/>
            <a:p>
              <a:pPr algn="ctr"/>
              <a:r>
                <a:rPr lang="zh-CN" altLang="en-US" sz="4400" b="1" dirty="0">
                  <a:solidFill>
                    <a:srgbClr val="0070C0"/>
                  </a:solidFill>
                  <a:latin typeface="微软雅黑" panose="020B0503020204020204" pitchFamily="34" charset="-122"/>
                  <a:ea typeface="微软雅黑" panose="020B0503020204020204" pitchFamily="34" charset="-122"/>
                </a:rPr>
                <a:t>士</a:t>
              </a:r>
              <a:endParaRPr lang="zh-CN" altLang="en-US" sz="4400" b="1" dirty="0">
                <a:solidFill>
                  <a:srgbClr val="0070C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328361" y="1059582"/>
            <a:ext cx="1122624" cy="930984"/>
            <a:chOff x="1985934" y="908130"/>
            <a:chExt cx="657225" cy="545032"/>
          </a:xfrm>
        </p:grpSpPr>
        <p:grpSp>
          <p:nvGrpSpPr>
            <p:cNvPr id="23" name="组合 22"/>
            <p:cNvGrpSpPr/>
            <p:nvPr/>
          </p:nvGrpSpPr>
          <p:grpSpPr>
            <a:xfrm>
              <a:off x="2023848" y="908130"/>
              <a:ext cx="614966" cy="545032"/>
              <a:chOff x="3295850" y="2263221"/>
              <a:chExt cx="2643764" cy="2343151"/>
            </a:xfrm>
          </p:grpSpPr>
          <p:sp>
            <p:nvSpPr>
              <p:cNvPr id="25"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4400" b="1">
                  <a:solidFill>
                    <a:srgbClr val="0070C0"/>
                  </a:solidFill>
                  <a:latin typeface="微软雅黑" panose="020B0503020204020204" pitchFamily="34" charset="-122"/>
                  <a:ea typeface="微软雅黑" panose="020B0503020204020204" pitchFamily="34" charset="-122"/>
                </a:endParaRPr>
              </a:p>
            </p:txBody>
          </p:sp>
          <p:sp>
            <p:nvSpPr>
              <p:cNvPr id="26"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4400" b="1">
                  <a:solidFill>
                    <a:srgbClr val="0070C0"/>
                  </a:solidFill>
                  <a:latin typeface="微软雅黑" panose="020B0503020204020204" pitchFamily="34" charset="-122"/>
                  <a:ea typeface="微软雅黑" panose="020B0503020204020204" pitchFamily="34" charset="-122"/>
                </a:endParaRPr>
              </a:p>
            </p:txBody>
          </p:sp>
        </p:grpSp>
        <p:sp>
          <p:nvSpPr>
            <p:cNvPr id="24" name="文本框 88"/>
            <p:cNvSpPr txBox="1"/>
            <p:nvPr/>
          </p:nvSpPr>
          <p:spPr>
            <a:xfrm>
              <a:off x="1985934" y="961839"/>
              <a:ext cx="657225" cy="450459"/>
            </a:xfrm>
            <a:prstGeom prst="rect">
              <a:avLst/>
            </a:prstGeom>
            <a:noFill/>
          </p:spPr>
          <p:txBody>
            <a:bodyPr wrap="square" rtlCol="0">
              <a:spAutoFit/>
            </a:bodyPr>
            <a:lstStyle/>
            <a:p>
              <a:pPr algn="ctr"/>
              <a:r>
                <a:rPr lang="zh-CN" altLang="en-US" sz="4400" b="1" dirty="0" smtClean="0">
                  <a:solidFill>
                    <a:srgbClr val="0070C0"/>
                  </a:solidFill>
                  <a:latin typeface="微软雅黑" panose="020B0503020204020204" pitchFamily="34" charset="-122"/>
                  <a:ea typeface="微软雅黑" panose="020B0503020204020204" pitchFamily="34" charset="-122"/>
                </a:rPr>
                <a:t>汇</a:t>
              </a:r>
              <a:endParaRPr lang="zh-CN" altLang="en-US" sz="4400" b="1" dirty="0">
                <a:solidFill>
                  <a:srgbClr val="0070C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457489" y="1059582"/>
            <a:ext cx="1122623" cy="930984"/>
            <a:chOff x="2012297" y="908130"/>
            <a:chExt cx="657225" cy="545032"/>
          </a:xfrm>
        </p:grpSpPr>
        <p:grpSp>
          <p:nvGrpSpPr>
            <p:cNvPr id="28" name="组合 27"/>
            <p:cNvGrpSpPr/>
            <p:nvPr/>
          </p:nvGrpSpPr>
          <p:grpSpPr>
            <a:xfrm>
              <a:off x="2023848" y="908130"/>
              <a:ext cx="614966" cy="545032"/>
              <a:chOff x="3295850" y="2263221"/>
              <a:chExt cx="2643764" cy="2343151"/>
            </a:xfrm>
          </p:grpSpPr>
          <p:sp>
            <p:nvSpPr>
              <p:cNvPr id="30"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4400" b="1">
                  <a:solidFill>
                    <a:srgbClr val="0070C0"/>
                  </a:solidFill>
                  <a:latin typeface="微软雅黑" panose="020B0503020204020204" pitchFamily="34" charset="-122"/>
                  <a:ea typeface="微软雅黑" panose="020B0503020204020204" pitchFamily="34" charset="-122"/>
                </a:endParaRPr>
              </a:p>
            </p:txBody>
          </p:sp>
          <p:sp>
            <p:nvSpPr>
              <p:cNvPr id="31"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4400" b="1">
                  <a:solidFill>
                    <a:srgbClr val="0070C0"/>
                  </a:solidFill>
                  <a:latin typeface="微软雅黑" panose="020B0503020204020204" pitchFamily="34" charset="-122"/>
                  <a:ea typeface="微软雅黑" panose="020B0503020204020204" pitchFamily="34" charset="-122"/>
                </a:endParaRPr>
              </a:p>
            </p:txBody>
          </p:sp>
        </p:grpSp>
        <p:sp>
          <p:nvSpPr>
            <p:cNvPr id="29" name="文本框 88"/>
            <p:cNvSpPr txBox="1"/>
            <p:nvPr/>
          </p:nvSpPr>
          <p:spPr>
            <a:xfrm>
              <a:off x="2012297" y="961839"/>
              <a:ext cx="657225" cy="450459"/>
            </a:xfrm>
            <a:prstGeom prst="rect">
              <a:avLst/>
            </a:prstGeom>
            <a:noFill/>
          </p:spPr>
          <p:txBody>
            <a:bodyPr wrap="square" rtlCol="0">
              <a:spAutoFit/>
            </a:bodyPr>
            <a:lstStyle/>
            <a:p>
              <a:pPr algn="ctr"/>
              <a:r>
                <a:rPr lang="zh-CN" altLang="en-US" sz="4400" b="1" dirty="0" smtClean="0">
                  <a:solidFill>
                    <a:srgbClr val="0070C0"/>
                  </a:solidFill>
                  <a:latin typeface="微软雅黑" panose="020B0503020204020204" pitchFamily="34" charset="-122"/>
                  <a:ea typeface="微软雅黑" panose="020B0503020204020204" pitchFamily="34" charset="-122"/>
                </a:rPr>
                <a:t>报</a:t>
              </a:r>
              <a:endParaRPr lang="zh-CN" altLang="en-US" sz="4400" b="1" dirty="0">
                <a:solidFill>
                  <a:srgbClr val="0070C0"/>
                </a:solidFill>
                <a:latin typeface="微软雅黑" panose="020B0503020204020204" pitchFamily="34" charset="-122"/>
                <a:ea typeface="微软雅黑" panose="020B0503020204020204" pitchFamily="34" charset="-122"/>
              </a:endParaRPr>
            </a:p>
          </p:txBody>
        </p:sp>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45" y="486644"/>
            <a:ext cx="1986465" cy="4418755"/>
          </a:xfrm>
          <a:prstGeom prst="rect">
            <a:avLst/>
          </a:prstGeom>
        </p:spPr>
      </p:pic>
      <p:pic>
        <p:nvPicPr>
          <p:cNvPr id="49" name="轻音乐优美的萨克斯.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3114286" y="-14845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9"/>
                                        </p:tgtEl>
                                      </p:cBhvr>
                                    </p:cmd>
                                  </p:childTnLst>
                                </p:cTn>
                              </p:par>
                              <p:par>
                                <p:cTn id="7" presetID="22" presetClass="entr" presetSubtype="2"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right)">
                                      <p:cBhvr>
                                        <p:cTn id="9" dur="1000"/>
                                        <p:tgtEl>
                                          <p:spTgt spid="2"/>
                                        </p:tgtEl>
                                      </p:cBhvr>
                                    </p:animEffect>
                                  </p:childTnLst>
                                </p:cTn>
                              </p:par>
                            </p:childTnLst>
                          </p:cTn>
                        </p:par>
                        <p:par>
                          <p:cTn id="10" fill="hold">
                            <p:stCondLst>
                              <p:cond delay="0"/>
                            </p:stCondLst>
                            <p:childTnLst>
                              <p:par>
                                <p:cTn id="11" presetID="5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Scale>
                                      <p:cBhvr>
                                        <p:cTn id="1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9"/>
                                        </p:tgtEl>
                                        <p:attrNameLst>
                                          <p:attrName>ppt_x</p:attrName>
                                          <p:attrName>ppt_y</p:attrName>
                                        </p:attrNameLst>
                                      </p:cBhvr>
                                    </p:animMotion>
                                    <p:animEffect transition="in" filter="fade">
                                      <p:cBhvr>
                                        <p:cTn id="15" dur="1000"/>
                                        <p:tgtEl>
                                          <p:spTgt spid="9"/>
                                        </p:tgtEl>
                                      </p:cBhvr>
                                    </p:animEffect>
                                  </p:childTnLst>
                                </p:cTn>
                              </p:par>
                              <p:par>
                                <p:cTn id="16" presetID="52" presetClass="entr" presetSubtype="0" fill="hold" nodeType="withEffect">
                                  <p:stCondLst>
                                    <p:cond delay="500"/>
                                  </p:stCondLst>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par>
                                <p:cTn id="21" presetID="52" presetClass="entr" presetSubtype="0" fill="hold" nodeType="withEffect">
                                  <p:stCondLst>
                                    <p:cond delay="1000"/>
                                  </p:stCondLst>
                                  <p:childTnLst>
                                    <p:set>
                                      <p:cBhvr>
                                        <p:cTn id="22" dur="1" fill="hold">
                                          <p:stCondLst>
                                            <p:cond delay="0"/>
                                          </p:stCondLst>
                                        </p:cTn>
                                        <p:tgtEl>
                                          <p:spTgt spid="22"/>
                                        </p:tgtEl>
                                        <p:attrNameLst>
                                          <p:attrName>style.visibility</p:attrName>
                                        </p:attrNameLst>
                                      </p:cBhvr>
                                      <p:to>
                                        <p:strVal val="visible"/>
                                      </p:to>
                                    </p:set>
                                    <p:animScale>
                                      <p:cBhvr>
                                        <p:cTn id="2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2"/>
                                        </p:tgtEl>
                                        <p:attrNameLst>
                                          <p:attrName>ppt_x</p:attrName>
                                          <p:attrName>ppt_y</p:attrName>
                                        </p:attrNameLst>
                                      </p:cBhvr>
                                    </p:animMotion>
                                    <p:animEffect transition="in" filter="fade">
                                      <p:cBhvr>
                                        <p:cTn id="25" dur="1000"/>
                                        <p:tgtEl>
                                          <p:spTgt spid="22"/>
                                        </p:tgtEl>
                                      </p:cBhvr>
                                    </p:animEffect>
                                  </p:childTnLst>
                                </p:cTn>
                              </p:par>
                              <p:par>
                                <p:cTn id="26" presetID="52" presetClass="entr" presetSubtype="0" fill="hold" nodeType="withEffect">
                                  <p:stCondLst>
                                    <p:cond delay="1500"/>
                                  </p:stCondLst>
                                  <p:childTnLst>
                                    <p:set>
                                      <p:cBhvr>
                                        <p:cTn id="27" dur="1" fill="hold">
                                          <p:stCondLst>
                                            <p:cond delay="0"/>
                                          </p:stCondLst>
                                        </p:cTn>
                                        <p:tgtEl>
                                          <p:spTgt spid="27"/>
                                        </p:tgtEl>
                                        <p:attrNameLst>
                                          <p:attrName>style.visibility</p:attrName>
                                        </p:attrNameLst>
                                      </p:cBhvr>
                                      <p:to>
                                        <p:strVal val="visible"/>
                                      </p:to>
                                    </p:set>
                                    <p:animScale>
                                      <p:cBhvr>
                                        <p:cTn id="28"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7"/>
                                        </p:tgtEl>
                                        <p:attrNameLst>
                                          <p:attrName>ppt_x</p:attrName>
                                          <p:attrName>ppt_y</p:attrName>
                                        </p:attrNameLst>
                                      </p:cBhvr>
                                    </p:animMotion>
                                    <p:animEffect transition="in" filter="fade">
                                      <p:cBhvr>
                                        <p:cTn id="30" dur="1000"/>
                                        <p:tgtEl>
                                          <p:spTgt spid="27"/>
                                        </p:tgtEl>
                                      </p:cBhvr>
                                    </p:animEffect>
                                  </p:childTnLst>
                                </p:cTn>
                              </p:par>
                            </p:childTnLst>
                          </p:cTn>
                        </p:par>
                        <p:par>
                          <p:cTn id="31" fill="hold">
                            <p:stCondLst>
                              <p:cond delay="1000"/>
                            </p:stCondLst>
                            <p:childTnLst>
                              <p:par>
                                <p:cTn id="32" presetID="2" presetClass="entr" presetSubtype="2"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000" fill="hold"/>
                                        <p:tgtEl>
                                          <p:spTgt spid="3"/>
                                        </p:tgtEl>
                                        <p:attrNameLst>
                                          <p:attrName>ppt_x</p:attrName>
                                        </p:attrNameLst>
                                      </p:cBhvr>
                                      <p:tavLst>
                                        <p:tav tm="0">
                                          <p:val>
                                            <p:strVal val="1+#ppt_w/2"/>
                                          </p:val>
                                        </p:tav>
                                        <p:tav tm="100000">
                                          <p:val>
                                            <p:strVal val="#ppt_x"/>
                                          </p:val>
                                        </p:tav>
                                      </p:tavLst>
                                    </p:anim>
                                    <p:anim calcmode="lin" valueType="num">
                                      <p:cBhvr additive="base">
                                        <p:cTn id="35" dur="10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par>
                          <p:cTn id="39" fill="hold">
                            <p:stCondLst>
                              <p:cond delay="2000"/>
                            </p:stCondLst>
                            <p:childTnLst>
                              <p:par>
                                <p:cTn id="40" presetID="56" presetClass="path" presetSubtype="0" decel="19000" fill="hold" nodeType="afterEffect">
                                  <p:stCondLst>
                                    <p:cond delay="0"/>
                                  </p:stCondLst>
                                  <p:childTnLst>
                                    <p:animMotion origin="layout" path="M 0.6691 -0.21599 L -2.5E-6 -4.58079E-6 " pathEditMode="relative" rAng="0" ptsTypes="AA">
                                      <p:cBhvr>
                                        <p:cTn id="41" dur="2000" fill="hold"/>
                                        <p:tgtEl>
                                          <p:spTgt spid="4"/>
                                        </p:tgtEl>
                                        <p:attrNameLst>
                                          <p:attrName>ppt_x</p:attrName>
                                          <p:attrName>ppt_y</p:attrName>
                                        </p:attrNameLst>
                                      </p:cBhvr>
                                      <p:rCtr x="-33455" y="10800"/>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hold" display="0">
                  <p:stCondLst>
                    <p:cond delay="indefinite"/>
                  </p:stCondLst>
                  <p:endCondLst>
                    <p:cond evt="onStopAudio" delay="0">
                      <p:tgtEl>
                        <p:sldTgt/>
                      </p:tgtEl>
                    </p:cond>
                  </p:endCondLst>
                </p:cTn>
                <p:tgtEl>
                  <p:spTgt spid="4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1">
            <a:extLst>
              <a:ext uri="{28A0092B-C50C-407E-A947-70E740481C1C}">
                <a14:useLocalDpi xmlns:a14="http://schemas.microsoft.com/office/drawing/2010/main" val="0"/>
              </a:ext>
            </a:extLst>
          </a:blip>
          <a:srcRect t="38800" b="26200"/>
          <a:stretch>
            <a:fillRect/>
          </a:stretch>
        </p:blipFill>
        <p:spPr>
          <a:xfrm>
            <a:off x="0" y="-3796"/>
            <a:ext cx="9144000" cy="1800200"/>
          </a:xfrm>
          <a:prstGeom prst="rect">
            <a:avLst/>
          </a:prstGeom>
        </p:spPr>
      </p:pic>
      <p:grpSp>
        <p:nvGrpSpPr>
          <p:cNvPr id="22" name="组合 21"/>
          <p:cNvGrpSpPr/>
          <p:nvPr/>
        </p:nvGrpSpPr>
        <p:grpSpPr>
          <a:xfrm flipH="1">
            <a:off x="6834202" y="934970"/>
            <a:ext cx="1315958" cy="132842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sp>
        <p:nvSpPr>
          <p:cNvPr id="44" name="文本框 43"/>
          <p:cNvSpPr txBox="1"/>
          <p:nvPr/>
        </p:nvSpPr>
        <p:spPr>
          <a:xfrm>
            <a:off x="7037568" y="1183683"/>
            <a:ext cx="909223" cy="83099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rPr>
              <a:t>目录</a:t>
            </a:r>
            <a:endParaRPr kumimoji="0" lang="en-US" altLang="zh-CN" sz="28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rPr>
              <a:t>MULU</a:t>
            </a:r>
            <a:endParaRPr kumimoji="0" lang="zh-CN" altLang="en-US" sz="1400" b="1" i="0" u="none" strike="noStrike" kern="1200" cap="none" spc="0" normalizeH="0" baseline="0" noProof="0" dirty="0">
              <a:ln>
                <a:noFill/>
              </a:ln>
              <a:solidFill>
                <a:srgbClr val="0070C0"/>
              </a:solidFill>
              <a:effectLst/>
              <a:uLnTx/>
              <a:uFillTx/>
              <a:latin typeface="等线"/>
              <a:ea typeface="微软雅黑" panose="020B0503020204020204" pitchFamily="34" charset="-122"/>
              <a:cs typeface="+mn-cs"/>
            </a:endParaRPr>
          </a:p>
        </p:txBody>
      </p:sp>
      <p:sp>
        <p:nvSpPr>
          <p:cNvPr id="47" name="椭圆 46"/>
          <p:cNvSpPr/>
          <p:nvPr/>
        </p:nvSpPr>
        <p:spPr>
          <a:xfrm>
            <a:off x="889122" y="2670383"/>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49" name="TextBox 4"/>
          <p:cNvSpPr txBox="1"/>
          <p:nvPr/>
        </p:nvSpPr>
        <p:spPr>
          <a:xfrm>
            <a:off x="1002402" y="2778694"/>
            <a:ext cx="513282"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01</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50" name="椭圆 49"/>
          <p:cNvSpPr/>
          <p:nvPr/>
        </p:nvSpPr>
        <p:spPr>
          <a:xfrm>
            <a:off x="889122" y="3719914"/>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51" name="TextBox 8"/>
          <p:cNvSpPr txBox="1"/>
          <p:nvPr/>
        </p:nvSpPr>
        <p:spPr>
          <a:xfrm>
            <a:off x="980762" y="3828225"/>
            <a:ext cx="556563"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02</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52" name="椭圆 51"/>
          <p:cNvSpPr/>
          <p:nvPr/>
        </p:nvSpPr>
        <p:spPr>
          <a:xfrm>
            <a:off x="4672864" y="2641936"/>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90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53" name="TextBox 12"/>
          <p:cNvSpPr txBox="1"/>
          <p:nvPr/>
        </p:nvSpPr>
        <p:spPr>
          <a:xfrm>
            <a:off x="4758893" y="2750247"/>
            <a:ext cx="567784"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03</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54" name="椭圆 53"/>
          <p:cNvSpPr/>
          <p:nvPr/>
        </p:nvSpPr>
        <p:spPr>
          <a:xfrm>
            <a:off x="4672864" y="3691466"/>
            <a:ext cx="739840" cy="73984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90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55" name="TextBox 21"/>
          <p:cNvSpPr txBox="1"/>
          <p:nvPr/>
        </p:nvSpPr>
        <p:spPr>
          <a:xfrm>
            <a:off x="4764504" y="3799777"/>
            <a:ext cx="556563" cy="523220"/>
          </a:xfrm>
          <a:prstGeom prst="rect">
            <a:avLst/>
          </a:prstGeom>
          <a:noFill/>
        </p:spPr>
        <p:txBody>
          <a:bodyPr wrap="non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04</a:t>
            </a:r>
            <a:endParaRPr kumimoji="0" lang="zh-CN" altLang="en-US" sz="28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61" name="TextBox 6"/>
          <p:cNvSpPr txBox="1">
            <a:spLocks noChangeArrowheads="1"/>
          </p:cNvSpPr>
          <p:nvPr/>
        </p:nvSpPr>
        <p:spPr bwMode="auto">
          <a:xfrm>
            <a:off x="1940667" y="2777507"/>
            <a:ext cx="1931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effectLst/>
                <a:uLnTx/>
                <a:uFillTx/>
                <a:latin typeface="方正正中黑简体" panose="02000000000000000000" pitchFamily="2" charset="-122"/>
                <a:ea typeface="方正正中黑简体" panose="02000000000000000000" pitchFamily="2" charset="-122"/>
                <a:cs typeface="+mn-cs"/>
              </a:rPr>
              <a:t>第一部分</a:t>
            </a:r>
            <a:endParaRPr kumimoji="0" lang="zh-CN" altLang="en-US" sz="2800" b="0" i="0" u="none" strike="noStrike" kern="1200" cap="none" spc="0" normalizeH="0" baseline="0" noProof="0" dirty="0">
              <a:ln>
                <a:noFill/>
              </a:ln>
              <a:effectLst/>
              <a:uLnTx/>
              <a:uFillTx/>
              <a:latin typeface="方正正中黑简体" panose="02000000000000000000" pitchFamily="2" charset="-122"/>
              <a:ea typeface="方正正中黑简体" panose="02000000000000000000" pitchFamily="2" charset="-122"/>
              <a:cs typeface="+mn-cs"/>
            </a:endParaRPr>
          </a:p>
        </p:txBody>
      </p:sp>
      <p:sp>
        <p:nvSpPr>
          <p:cNvPr id="62" name="TextBox 6"/>
          <p:cNvSpPr txBox="1">
            <a:spLocks noChangeArrowheads="1"/>
          </p:cNvSpPr>
          <p:nvPr/>
        </p:nvSpPr>
        <p:spPr bwMode="auto">
          <a:xfrm>
            <a:off x="1940667" y="3824896"/>
            <a:ext cx="18766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effectLst/>
                <a:uLnTx/>
                <a:uFillTx/>
                <a:latin typeface="方正正中黑简体" panose="02000000000000000000" pitchFamily="2" charset="-122"/>
                <a:ea typeface="方正正中黑简体" panose="02000000000000000000" pitchFamily="2" charset="-122"/>
                <a:cs typeface="+mn-cs"/>
              </a:rPr>
              <a:t>第二部分</a:t>
            </a:r>
            <a:endParaRPr kumimoji="0" lang="zh-CN" altLang="zh-CN" sz="2400" b="0" i="0" u="none" strike="noStrike" kern="1200" cap="none" spc="0" normalizeH="0" baseline="0" noProof="0" dirty="0">
              <a:ln>
                <a:noFill/>
              </a:ln>
              <a:effectLst/>
              <a:uLnTx/>
              <a:uFillTx/>
              <a:latin typeface="方正正中黑简体" panose="02000000000000000000" pitchFamily="2" charset="-122"/>
              <a:ea typeface="方正正中黑简体" panose="02000000000000000000" pitchFamily="2" charset="-122"/>
              <a:cs typeface="+mn-cs"/>
            </a:endParaRPr>
          </a:p>
        </p:txBody>
      </p:sp>
      <p:sp>
        <p:nvSpPr>
          <p:cNvPr id="63" name="TextBox 6"/>
          <p:cNvSpPr txBox="1">
            <a:spLocks noChangeArrowheads="1"/>
          </p:cNvSpPr>
          <p:nvPr/>
        </p:nvSpPr>
        <p:spPr bwMode="auto">
          <a:xfrm>
            <a:off x="5724409" y="2777507"/>
            <a:ext cx="16374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effectLst/>
                <a:uLnTx/>
                <a:uFillTx/>
                <a:latin typeface="方正正中黑简体" panose="02000000000000000000" pitchFamily="2" charset="-122"/>
                <a:ea typeface="方正正中黑简体" panose="02000000000000000000" pitchFamily="2" charset="-122"/>
                <a:cs typeface="+mn-cs"/>
              </a:rPr>
              <a:t>第三部分</a:t>
            </a:r>
            <a:endParaRPr kumimoji="0" lang="zh-CN" altLang="zh-CN" sz="2400" b="0" i="0" u="none" strike="noStrike" kern="1200" cap="none" spc="0" normalizeH="0" baseline="0" noProof="0" dirty="0">
              <a:ln>
                <a:noFill/>
              </a:ln>
              <a:effectLst/>
              <a:uLnTx/>
              <a:uFillTx/>
              <a:latin typeface="方正正中黑简体" panose="02000000000000000000" pitchFamily="2" charset="-122"/>
              <a:ea typeface="方正正中黑简体" panose="02000000000000000000" pitchFamily="2" charset="-122"/>
              <a:cs typeface="+mn-cs"/>
            </a:endParaRPr>
          </a:p>
        </p:txBody>
      </p:sp>
      <p:sp>
        <p:nvSpPr>
          <p:cNvPr id="64" name="TextBox 6"/>
          <p:cNvSpPr txBox="1">
            <a:spLocks noChangeArrowheads="1"/>
          </p:cNvSpPr>
          <p:nvPr/>
        </p:nvSpPr>
        <p:spPr bwMode="auto">
          <a:xfrm>
            <a:off x="5724409" y="3857627"/>
            <a:ext cx="1767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effectLst/>
                <a:uLnTx/>
                <a:uFillTx/>
                <a:latin typeface="方正正中黑简体" panose="02000000000000000000" pitchFamily="2" charset="-122"/>
                <a:ea typeface="方正正中黑简体" panose="02000000000000000000" pitchFamily="2" charset="-122"/>
                <a:cs typeface="+mn-cs"/>
              </a:rPr>
              <a:t>第四部分</a:t>
            </a:r>
            <a:endParaRPr kumimoji="0" lang="zh-CN" altLang="zh-CN" sz="2400" b="0" i="0" u="none" strike="noStrike" kern="1200" cap="none" spc="0" normalizeH="0" baseline="0" noProof="0" dirty="0">
              <a:ln>
                <a:noFill/>
              </a:ln>
              <a:effectLst/>
              <a:uLnTx/>
              <a:uFillTx/>
              <a:latin typeface="方正正中黑简体" panose="02000000000000000000" pitchFamily="2" charset="-122"/>
              <a:ea typeface="方正正中黑简体" panose="02000000000000000000" pitchFamily="2" charset="-122"/>
              <a:cs typeface="+mn-cs"/>
            </a:endParaRPr>
          </a:p>
        </p:txBody>
      </p:sp>
      <p:sp>
        <p:nvSpPr>
          <p:cNvPr id="65" name="TextBox 48"/>
          <p:cNvSpPr txBox="1"/>
          <p:nvPr/>
        </p:nvSpPr>
        <p:spPr>
          <a:xfrm>
            <a:off x="1940667" y="3245223"/>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effectLst/>
                <a:uLnTx/>
                <a:uFillTx/>
                <a:latin typeface="Kozuka Gothic Pro R" pitchFamily="34" charset="-128"/>
                <a:ea typeface="Kozuka Gothic Pro R" pitchFamily="34" charset="-128"/>
                <a:cs typeface="+mn-cs"/>
              </a:rPr>
              <a:t>单击此处添加文字标题</a:t>
            </a:r>
            <a:endPar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endParaRPr>
          </a:p>
        </p:txBody>
      </p:sp>
      <p:sp>
        <p:nvSpPr>
          <p:cNvPr id="66" name="TextBox 49"/>
          <p:cNvSpPr txBox="1"/>
          <p:nvPr/>
        </p:nvSpPr>
        <p:spPr>
          <a:xfrm>
            <a:off x="1940667" y="4279176"/>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rPr>
              <a:t>单击此处添加文字标题</a:t>
            </a:r>
            <a:endPar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endParaRPr>
          </a:p>
        </p:txBody>
      </p:sp>
      <p:sp>
        <p:nvSpPr>
          <p:cNvPr id="67" name="TextBox 50"/>
          <p:cNvSpPr txBox="1"/>
          <p:nvPr/>
        </p:nvSpPr>
        <p:spPr>
          <a:xfrm>
            <a:off x="5724409" y="3222881"/>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rPr>
              <a:t>单击此处添加文字标题</a:t>
            </a:r>
            <a:endPar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endParaRPr>
          </a:p>
        </p:txBody>
      </p:sp>
      <p:sp>
        <p:nvSpPr>
          <p:cNvPr id="68" name="TextBox 51"/>
          <p:cNvSpPr txBox="1"/>
          <p:nvPr/>
        </p:nvSpPr>
        <p:spPr>
          <a:xfrm>
            <a:off x="5724409" y="4242348"/>
            <a:ext cx="249299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rPr>
              <a:t>单击此处添加文字标题</a:t>
            </a:r>
            <a:endParaRPr kumimoji="0" lang="zh-CN" altLang="en-US" sz="1800" b="0" i="0" u="none" strike="noStrike" kern="1200" cap="none" spc="0" normalizeH="0" baseline="0" noProof="0" dirty="0">
              <a:ln>
                <a:noFill/>
              </a:ln>
              <a:effectLst/>
              <a:uLnTx/>
              <a:uFillTx/>
              <a:latin typeface="Kozuka Gothic Pro R" pitchFamily="34" charset="-128"/>
              <a:ea typeface="Kozuka Gothic Pro R" pitchFamily="34" charset="-128"/>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ppt_x"/>
                                          </p:val>
                                        </p:tav>
                                        <p:tav tm="100000">
                                          <p:val>
                                            <p:strVal val="#ppt_x"/>
                                          </p:val>
                                        </p:tav>
                                      </p:tavLst>
                                    </p:anim>
                                    <p:anim calcmode="lin" valueType="num">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1000" fill="hold"/>
                                        <p:tgtEl>
                                          <p:spTgt spid="50"/>
                                        </p:tgtEl>
                                        <p:attrNameLst>
                                          <p:attrName>ppt_x</p:attrName>
                                        </p:attrNameLst>
                                      </p:cBhvr>
                                      <p:tavLst>
                                        <p:tav tm="0">
                                          <p:val>
                                            <p:strVal val="#ppt_x"/>
                                          </p:val>
                                        </p:tav>
                                        <p:tav tm="100000">
                                          <p:val>
                                            <p:strVal val="#ppt_x"/>
                                          </p:val>
                                        </p:tav>
                                      </p:tavLst>
                                    </p:anim>
                                    <p:anim calcmode="lin" valueType="num">
                                      <p:cBhvr additive="base">
                                        <p:cTn id="16" dur="10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1000" fill="hold"/>
                                        <p:tgtEl>
                                          <p:spTgt spid="52"/>
                                        </p:tgtEl>
                                        <p:attrNameLst>
                                          <p:attrName>ppt_x</p:attrName>
                                        </p:attrNameLst>
                                      </p:cBhvr>
                                      <p:tavLst>
                                        <p:tav tm="0">
                                          <p:val>
                                            <p:strVal val="#ppt_x"/>
                                          </p:val>
                                        </p:tav>
                                        <p:tav tm="100000">
                                          <p:val>
                                            <p:strVal val="#ppt_x"/>
                                          </p:val>
                                        </p:tav>
                                      </p:tavLst>
                                    </p:anim>
                                    <p:anim calcmode="lin" valueType="num">
                                      <p:cBhvr additive="base">
                                        <p:cTn id="20" dur="10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9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1000" fill="hold"/>
                                        <p:tgtEl>
                                          <p:spTgt spid="54"/>
                                        </p:tgtEl>
                                        <p:attrNameLst>
                                          <p:attrName>ppt_x</p:attrName>
                                        </p:attrNameLst>
                                      </p:cBhvr>
                                      <p:tavLst>
                                        <p:tav tm="0">
                                          <p:val>
                                            <p:strVal val="#ppt_x"/>
                                          </p:val>
                                        </p:tav>
                                        <p:tav tm="100000">
                                          <p:val>
                                            <p:strVal val="#ppt_x"/>
                                          </p:val>
                                        </p:tav>
                                      </p:tavLst>
                                    </p:anim>
                                    <p:anim calcmode="lin" valueType="num">
                                      <p:cBhvr additive="base">
                                        <p:cTn id="24" dur="1000" fill="hold"/>
                                        <p:tgtEl>
                                          <p:spTgt spid="54"/>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1000"/>
                                        <p:tgtEl>
                                          <p:spTgt spid="61"/>
                                        </p:tgtEl>
                                      </p:cBhvr>
                                    </p:animEffect>
                                    <p:anim calcmode="lin" valueType="num">
                                      <p:cBhvr>
                                        <p:cTn id="42" dur="1000" fill="hold"/>
                                        <p:tgtEl>
                                          <p:spTgt spid="61"/>
                                        </p:tgtEl>
                                        <p:attrNameLst>
                                          <p:attrName>ppt_x</p:attrName>
                                        </p:attrNameLst>
                                      </p:cBhvr>
                                      <p:tavLst>
                                        <p:tav tm="0">
                                          <p:val>
                                            <p:strVal val="#ppt_x"/>
                                          </p:val>
                                        </p:tav>
                                        <p:tav tm="100000">
                                          <p:val>
                                            <p:strVal val="#ppt_x"/>
                                          </p:val>
                                        </p:tav>
                                      </p:tavLst>
                                    </p:anim>
                                    <p:anim calcmode="lin" valueType="num">
                                      <p:cBhvr>
                                        <p:cTn id="43" dur="1000" fill="hold"/>
                                        <p:tgtEl>
                                          <p:spTgt spid="6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00"/>
                                        <p:tgtEl>
                                          <p:spTgt spid="65"/>
                                        </p:tgtEl>
                                      </p:cBhvr>
                                    </p:animEffect>
                                    <p:anim calcmode="lin" valueType="num">
                                      <p:cBhvr>
                                        <p:cTn id="47" dur="1000" fill="hold"/>
                                        <p:tgtEl>
                                          <p:spTgt spid="65"/>
                                        </p:tgtEl>
                                        <p:attrNameLst>
                                          <p:attrName>ppt_x</p:attrName>
                                        </p:attrNameLst>
                                      </p:cBhvr>
                                      <p:tavLst>
                                        <p:tav tm="0">
                                          <p:val>
                                            <p:strVal val="#ppt_x"/>
                                          </p:val>
                                        </p:tav>
                                        <p:tav tm="100000">
                                          <p:val>
                                            <p:strVal val="#ppt_x"/>
                                          </p:val>
                                        </p:tav>
                                      </p:tavLst>
                                    </p:anim>
                                    <p:anim calcmode="lin" valueType="num">
                                      <p:cBhvr>
                                        <p:cTn id="48" dur="1000" fill="hold"/>
                                        <p:tgtEl>
                                          <p:spTgt spid="6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80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1000"/>
                                        <p:tgtEl>
                                          <p:spTgt spid="62"/>
                                        </p:tgtEl>
                                      </p:cBhvr>
                                    </p:animEffect>
                                    <p:anim calcmode="lin" valueType="num">
                                      <p:cBhvr>
                                        <p:cTn id="52" dur="1000" fill="hold"/>
                                        <p:tgtEl>
                                          <p:spTgt spid="62"/>
                                        </p:tgtEl>
                                        <p:attrNameLst>
                                          <p:attrName>ppt_x</p:attrName>
                                        </p:attrNameLst>
                                      </p:cBhvr>
                                      <p:tavLst>
                                        <p:tav tm="0">
                                          <p:val>
                                            <p:strVal val="#ppt_x"/>
                                          </p:val>
                                        </p:tav>
                                        <p:tav tm="100000">
                                          <p:val>
                                            <p:strVal val="#ppt_x"/>
                                          </p:val>
                                        </p:tav>
                                      </p:tavLst>
                                    </p:anim>
                                    <p:anim calcmode="lin" valueType="num">
                                      <p:cBhvr>
                                        <p:cTn id="53" dur="1000" fill="hold"/>
                                        <p:tgtEl>
                                          <p:spTgt spid="62"/>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1000"/>
                                        <p:tgtEl>
                                          <p:spTgt spid="66"/>
                                        </p:tgtEl>
                                      </p:cBhvr>
                                    </p:animEffect>
                                    <p:anim calcmode="lin" valueType="num">
                                      <p:cBhvr>
                                        <p:cTn id="57" dur="1000" fill="hold"/>
                                        <p:tgtEl>
                                          <p:spTgt spid="66"/>
                                        </p:tgtEl>
                                        <p:attrNameLst>
                                          <p:attrName>ppt_x</p:attrName>
                                        </p:attrNameLst>
                                      </p:cBhvr>
                                      <p:tavLst>
                                        <p:tav tm="0">
                                          <p:val>
                                            <p:strVal val="#ppt_x"/>
                                          </p:val>
                                        </p:tav>
                                        <p:tav tm="100000">
                                          <p:val>
                                            <p:strVal val="#ppt_x"/>
                                          </p:val>
                                        </p:tav>
                                      </p:tavLst>
                                    </p:anim>
                                    <p:anim calcmode="lin" valueType="num">
                                      <p:cBhvr>
                                        <p:cTn id="58" dur="1000" fill="hold"/>
                                        <p:tgtEl>
                                          <p:spTgt spid="6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4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1000"/>
                                        <p:tgtEl>
                                          <p:spTgt spid="63"/>
                                        </p:tgtEl>
                                      </p:cBhvr>
                                    </p:animEffect>
                                    <p:anim calcmode="lin" valueType="num">
                                      <p:cBhvr>
                                        <p:cTn id="62" dur="1000" fill="hold"/>
                                        <p:tgtEl>
                                          <p:spTgt spid="63"/>
                                        </p:tgtEl>
                                        <p:attrNameLst>
                                          <p:attrName>ppt_x</p:attrName>
                                        </p:attrNameLst>
                                      </p:cBhvr>
                                      <p:tavLst>
                                        <p:tav tm="0">
                                          <p:val>
                                            <p:strVal val="#ppt_x"/>
                                          </p:val>
                                        </p:tav>
                                        <p:tav tm="100000">
                                          <p:val>
                                            <p:strVal val="#ppt_x"/>
                                          </p:val>
                                        </p:tav>
                                      </p:tavLst>
                                    </p:anim>
                                    <p:anim calcmode="lin" valueType="num">
                                      <p:cBhvr>
                                        <p:cTn id="63" dur="1000" fill="hold"/>
                                        <p:tgtEl>
                                          <p:spTgt spid="6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40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1000"/>
                                        <p:tgtEl>
                                          <p:spTgt spid="67"/>
                                        </p:tgtEl>
                                      </p:cBhvr>
                                    </p:animEffect>
                                    <p:anim calcmode="lin" valueType="num">
                                      <p:cBhvr>
                                        <p:cTn id="67" dur="1000" fill="hold"/>
                                        <p:tgtEl>
                                          <p:spTgt spid="67"/>
                                        </p:tgtEl>
                                        <p:attrNameLst>
                                          <p:attrName>ppt_x</p:attrName>
                                        </p:attrNameLst>
                                      </p:cBhvr>
                                      <p:tavLst>
                                        <p:tav tm="0">
                                          <p:val>
                                            <p:strVal val="#ppt_x"/>
                                          </p:val>
                                        </p:tav>
                                        <p:tav tm="100000">
                                          <p:val>
                                            <p:strVal val="#ppt_x"/>
                                          </p:val>
                                        </p:tav>
                                      </p:tavLst>
                                    </p:anim>
                                    <p:anim calcmode="lin" valueType="num">
                                      <p:cBhvr>
                                        <p:cTn id="68" dur="1000" fill="hold"/>
                                        <p:tgtEl>
                                          <p:spTgt spid="67"/>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1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ppt_x</p:attrName>
                                        </p:attrNameLst>
                                      </p:cBhvr>
                                      <p:tavLst>
                                        <p:tav tm="0">
                                          <p:val>
                                            <p:strVal val="#ppt_x"/>
                                          </p:val>
                                        </p:tav>
                                        <p:tav tm="100000">
                                          <p:val>
                                            <p:strVal val="#ppt_x"/>
                                          </p:val>
                                        </p:tav>
                                      </p:tavLst>
                                    </p:anim>
                                    <p:anim calcmode="lin" valueType="num">
                                      <p:cBhvr>
                                        <p:cTn id="73" dur="1000" fill="hold"/>
                                        <p:tgtEl>
                                          <p:spTgt spid="6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190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1000"/>
                                        <p:tgtEl>
                                          <p:spTgt spid="68"/>
                                        </p:tgtEl>
                                      </p:cBhvr>
                                    </p:animEffect>
                                    <p:anim calcmode="lin" valueType="num">
                                      <p:cBhvr>
                                        <p:cTn id="77" dur="1000" fill="hold"/>
                                        <p:tgtEl>
                                          <p:spTgt spid="68"/>
                                        </p:tgtEl>
                                        <p:attrNameLst>
                                          <p:attrName>ppt_x</p:attrName>
                                        </p:attrNameLst>
                                      </p:cBhvr>
                                      <p:tavLst>
                                        <p:tav tm="0">
                                          <p:val>
                                            <p:strVal val="#ppt_x"/>
                                          </p:val>
                                        </p:tav>
                                        <p:tav tm="100000">
                                          <p:val>
                                            <p:strVal val="#ppt_x"/>
                                          </p:val>
                                        </p:tav>
                                      </p:tavLst>
                                    </p:anim>
                                    <p:anim calcmode="lin" valueType="num">
                                      <p:cBhvr>
                                        <p:cTn id="7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animBg="1"/>
      <p:bldP spid="49" grpId="0"/>
      <p:bldP spid="50" grpId="0" animBg="1"/>
      <p:bldP spid="51" grpId="0"/>
      <p:bldP spid="52" grpId="0" animBg="1"/>
      <p:bldP spid="53" grpId="0"/>
      <p:bldP spid="54" grpId="0" animBg="1"/>
      <p:bldP spid="55" grpId="0"/>
      <p:bldP spid="61" grpId="0"/>
      <p:bldP spid="62" grpId="0"/>
      <p:bldP spid="63" grpId="0"/>
      <p:bldP spid="64" grpId="0"/>
      <p:bldP spid="65" grpId="0"/>
      <p:bldP spid="66" grpId="0"/>
      <p:bldP spid="67" grpId="0"/>
      <p:bldP spid="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38800" b="26200"/>
          <a:stretch>
            <a:fillRect/>
          </a:stretch>
        </p:blipFill>
        <p:spPr>
          <a:xfrm>
            <a:off x="0" y="-3796"/>
            <a:ext cx="9144000" cy="1800200"/>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49" name="TextBox 4"/>
          <p:cNvSpPr txBox="1"/>
          <p:nvPr/>
        </p:nvSpPr>
        <p:spPr>
          <a:xfrm>
            <a:off x="1440276" y="1619038"/>
            <a:ext cx="1335151" cy="1477328"/>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9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01</a:t>
            </a:r>
            <a:endParaRPr kumimoji="0" lang="zh-CN" altLang="en-US" sz="9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第一部分</a:t>
            </a:r>
            <a:endParaRPr kumimoji="0" lang="zh-CN" altLang="en-US" sz="4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3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1"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75"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78"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79"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0"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1"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2"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3"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4" name="Rectangle 117"/>
            <p:cNvSpPr>
              <a:spLocks noChangeArrowheads="1"/>
            </p:cNvSpPr>
            <p:nvPr/>
          </p:nvSpPr>
          <p:spPr bwMode="auto">
            <a:xfrm>
              <a:off x="7589930" y="4421713"/>
              <a:ext cx="109814" cy="17471"/>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5" name="Rectangle 118"/>
            <p:cNvSpPr>
              <a:spLocks noChangeArrowheads="1"/>
            </p:cNvSpPr>
            <p:nvPr/>
          </p:nvSpPr>
          <p:spPr bwMode="auto">
            <a:xfrm>
              <a:off x="7589930" y="4461645"/>
              <a:ext cx="109814" cy="17471"/>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6" name="Rectangle 119"/>
            <p:cNvSpPr>
              <a:spLocks noChangeArrowheads="1"/>
            </p:cNvSpPr>
            <p:nvPr/>
          </p:nvSpPr>
          <p:spPr bwMode="auto">
            <a:xfrm>
              <a:off x="7589930" y="4506569"/>
              <a:ext cx="109814" cy="14975"/>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7" name="Rectangle 120"/>
            <p:cNvSpPr>
              <a:spLocks noChangeArrowheads="1"/>
            </p:cNvSpPr>
            <p:nvPr/>
          </p:nvSpPr>
          <p:spPr bwMode="auto">
            <a:xfrm>
              <a:off x="7589930" y="4548998"/>
              <a:ext cx="109814" cy="17471"/>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0" name="Rectangle 151"/>
            <p:cNvSpPr>
              <a:spLocks noChangeArrowheads="1"/>
            </p:cNvSpPr>
            <p:nvPr/>
          </p:nvSpPr>
          <p:spPr bwMode="auto">
            <a:xfrm>
              <a:off x="6998429" y="3987447"/>
              <a:ext cx="22463" cy="42429"/>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1" name="Rectangle 152"/>
            <p:cNvSpPr>
              <a:spLocks noChangeArrowheads="1"/>
            </p:cNvSpPr>
            <p:nvPr/>
          </p:nvSpPr>
          <p:spPr bwMode="auto">
            <a:xfrm>
              <a:off x="7033370" y="3987447"/>
              <a:ext cx="19966" cy="42429"/>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2" name="Rectangle 153"/>
            <p:cNvSpPr>
              <a:spLocks noChangeArrowheads="1"/>
            </p:cNvSpPr>
            <p:nvPr/>
          </p:nvSpPr>
          <p:spPr bwMode="auto">
            <a:xfrm>
              <a:off x="7068311" y="3987447"/>
              <a:ext cx="19966" cy="42429"/>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3"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4"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5"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6"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7"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8" name="Rectangle 159"/>
            <p:cNvSpPr>
              <a:spLocks noChangeArrowheads="1"/>
            </p:cNvSpPr>
            <p:nvPr/>
          </p:nvSpPr>
          <p:spPr bwMode="auto">
            <a:xfrm>
              <a:off x="7040858" y="3750348"/>
              <a:ext cx="7488" cy="22463"/>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9"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0"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1"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2"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3"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4"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5" name="Rectangle 166"/>
            <p:cNvSpPr>
              <a:spLocks noChangeArrowheads="1"/>
            </p:cNvSpPr>
            <p:nvPr/>
          </p:nvSpPr>
          <p:spPr bwMode="auto">
            <a:xfrm>
              <a:off x="6893606" y="3890112"/>
              <a:ext cx="24958" cy="7488"/>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6" name="Rectangle 167"/>
            <p:cNvSpPr>
              <a:spLocks noChangeArrowheads="1"/>
            </p:cNvSpPr>
            <p:nvPr/>
          </p:nvSpPr>
          <p:spPr bwMode="auto">
            <a:xfrm>
              <a:off x="7170638" y="3892607"/>
              <a:ext cx="27454" cy="7488"/>
            </a:xfrm>
            <a:prstGeom prst="rect">
              <a:avLst/>
            </a:pr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09"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11" name="矩形 47"/>
          <p:cNvSpPr>
            <a:spLocks noChangeArrowheads="1"/>
          </p:cNvSpPr>
          <p:nvPr/>
        </p:nvSpPr>
        <p:spPr bwMode="auto">
          <a:xfrm>
            <a:off x="1172766" y="1542164"/>
            <a:ext cx="3148013"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r" defTabSz="685165"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2" name="矩形 111"/>
          <p:cNvSpPr>
            <a:spLocks noChangeArrowheads="1"/>
          </p:cNvSpPr>
          <p:nvPr/>
        </p:nvSpPr>
        <p:spPr bwMode="auto">
          <a:xfrm>
            <a:off x="1035844" y="3606708"/>
            <a:ext cx="1164431" cy="330854"/>
          </a:xfrm>
          <a:prstGeom prst="rect">
            <a:avLst/>
          </a:prstGeom>
          <a:noFill/>
          <a:ln w="9525">
            <a:noFill/>
            <a:miter lim="800000"/>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113" name="矩形 47"/>
          <p:cNvSpPr>
            <a:spLocks noChangeArrowheads="1"/>
          </p:cNvSpPr>
          <p:nvPr/>
        </p:nvSpPr>
        <p:spPr bwMode="auto">
          <a:xfrm>
            <a:off x="878682" y="3922224"/>
            <a:ext cx="1478756"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4" name="矩形 113"/>
          <p:cNvSpPr>
            <a:spLocks noChangeArrowheads="1"/>
          </p:cNvSpPr>
          <p:nvPr/>
        </p:nvSpPr>
        <p:spPr bwMode="auto">
          <a:xfrm>
            <a:off x="3015854" y="3606708"/>
            <a:ext cx="1163240" cy="330854"/>
          </a:xfrm>
          <a:prstGeom prst="rect">
            <a:avLst/>
          </a:prstGeom>
          <a:noFill/>
          <a:ln w="9525">
            <a:noFill/>
            <a:miter lim="800000"/>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115" name="矩形 47"/>
          <p:cNvSpPr>
            <a:spLocks noChangeArrowheads="1"/>
          </p:cNvSpPr>
          <p:nvPr/>
        </p:nvSpPr>
        <p:spPr bwMode="auto">
          <a:xfrm>
            <a:off x="2858692" y="3922224"/>
            <a:ext cx="1477565"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6" name="矩形 115"/>
          <p:cNvSpPr>
            <a:spLocks noChangeArrowheads="1"/>
          </p:cNvSpPr>
          <p:nvPr/>
        </p:nvSpPr>
        <p:spPr bwMode="auto">
          <a:xfrm>
            <a:off x="6974682" y="3606708"/>
            <a:ext cx="1164431" cy="330854"/>
          </a:xfrm>
          <a:prstGeom prst="rect">
            <a:avLst/>
          </a:prstGeom>
          <a:noFill/>
          <a:ln w="9525">
            <a:noFill/>
            <a:miter lim="800000"/>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117" name="矩形 47"/>
          <p:cNvSpPr>
            <a:spLocks noChangeArrowheads="1"/>
          </p:cNvSpPr>
          <p:nvPr/>
        </p:nvSpPr>
        <p:spPr bwMode="auto">
          <a:xfrm>
            <a:off x="6817519" y="3922224"/>
            <a:ext cx="1478756"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8" name="矩形 117"/>
          <p:cNvSpPr>
            <a:spLocks noChangeArrowheads="1"/>
          </p:cNvSpPr>
          <p:nvPr/>
        </p:nvSpPr>
        <p:spPr bwMode="auto">
          <a:xfrm>
            <a:off x="4994673" y="3606708"/>
            <a:ext cx="1164431" cy="330854"/>
          </a:xfrm>
          <a:prstGeom prst="rect">
            <a:avLst/>
          </a:prstGeom>
          <a:noFill/>
          <a:ln w="9525">
            <a:noFill/>
            <a:miter lim="800000"/>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119" name="矩形 47"/>
          <p:cNvSpPr>
            <a:spLocks noChangeArrowheads="1"/>
          </p:cNvSpPr>
          <p:nvPr/>
        </p:nvSpPr>
        <p:spPr bwMode="auto">
          <a:xfrm>
            <a:off x="4837510" y="3922224"/>
            <a:ext cx="1478756"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rPr>
                <a:t>项目</a:t>
              </a: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rPr>
                <a:t>一展示</a:t>
              </a:r>
              <a:endParaRPr kumimoji="0" lang="en-US" altLang="zh-CN"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2930" rtl="0" eaLnBrk="1" fontAlgn="auto" latinLnBrk="0" hangingPunct="1">
                <a:lnSpc>
                  <a:spcPct val="130000"/>
                </a:lnSpc>
                <a:spcBef>
                  <a:spcPts val="575"/>
                </a:spcBef>
                <a:spcAft>
                  <a:spcPts val="0"/>
                </a:spcAft>
                <a:buClrTx/>
                <a:buSzTx/>
                <a:buFontTx/>
                <a:buNone/>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rPr>
                <a:t>项目二展示</a:t>
              </a:r>
              <a:endParaRPr kumimoji="0" lang="en-US" altLang="zh-CN"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2930" rtl="0" eaLnBrk="1" fontAlgn="auto" latinLnBrk="0" hangingPunct="1">
                <a:lnSpc>
                  <a:spcPct val="130000"/>
                </a:lnSpc>
                <a:spcBef>
                  <a:spcPts val="575"/>
                </a:spcBef>
                <a:spcAft>
                  <a:spcPts val="0"/>
                </a:spcAft>
                <a:buClrTx/>
                <a:buSzTx/>
                <a:buFontTx/>
                <a:buNone/>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rPr>
                <a:t>项目三展示</a:t>
              </a:r>
              <a:endParaRPr kumimoji="0" lang="en-US" altLang="zh-CN" sz="16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2930" rtl="0" eaLnBrk="1" fontAlgn="auto" latinLnBrk="0" hangingPunct="1">
                <a:lnSpc>
                  <a:spcPct val="130000"/>
                </a:lnSpc>
                <a:spcBef>
                  <a:spcPts val="575"/>
                </a:spcBef>
                <a:spcAft>
                  <a:spcPts val="0"/>
                </a:spcAft>
                <a:buClrTx/>
                <a:buSzTx/>
                <a:buFontTx/>
                <a:buNone/>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grpSp>
      <p:sp>
        <p:nvSpPr>
          <p:cNvPr id="24" name="圆角矩形 23"/>
          <p:cNvSpPr/>
          <p:nvPr/>
        </p:nvSpPr>
        <p:spPr>
          <a:xfrm>
            <a:off x="1213592" y="1032751"/>
            <a:ext cx="2511122" cy="1080110"/>
          </a:xfrm>
          <a:prstGeom prst="roundRect">
            <a:avLst/>
          </a:prstGeom>
          <a:blipFill>
            <a:blip r:embed="rId1"/>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25" name="圆角矩形 24"/>
          <p:cNvSpPr/>
          <p:nvPr/>
        </p:nvSpPr>
        <p:spPr>
          <a:xfrm>
            <a:off x="1213592" y="2283730"/>
            <a:ext cx="2511122" cy="1080110"/>
          </a:xfrm>
          <a:prstGeom prst="roundRect">
            <a:avLst/>
          </a:prstGeom>
          <a:blipFill>
            <a:blip r:embed="rId2"/>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26" name="圆角矩形 25"/>
          <p:cNvSpPr/>
          <p:nvPr/>
        </p:nvSpPr>
        <p:spPr>
          <a:xfrm>
            <a:off x="1213593" y="3579872"/>
            <a:ext cx="2511122" cy="1080110"/>
          </a:xfrm>
          <a:prstGeom prst="roundRect">
            <a:avLst/>
          </a:prstGeom>
          <a:blipFill>
            <a:blip r:embed="rId3"/>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40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marL="0" marR="0" lvl="0" indent="0" algn="ctr" defTabSz="685165" rtl="0" eaLnBrk="1" fontAlgn="auto" latinLnBrk="0" hangingPunct="1">
              <a:lnSpc>
                <a:spcPct val="9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endPar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165" rtl="0" eaLnBrk="1" fontAlgn="auto" latinLnBrk="0" hangingPunct="1">
              <a:lnSpc>
                <a:spcPct val="90000"/>
              </a:lnSpc>
              <a:spcBef>
                <a:spcPts val="0"/>
              </a:spcBef>
              <a:spcAft>
                <a:spcPts val="0"/>
              </a:spcAft>
              <a:buClrTx/>
              <a:buSzTx/>
              <a:buFontTx/>
              <a:buNone/>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01</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marL="0" marR="0" lvl="0" indent="0" algn="ctr" defTabSz="685165" rtl="0" eaLnBrk="1" fontAlgn="auto" latinLnBrk="0" hangingPunct="1">
              <a:lnSpc>
                <a:spcPct val="9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endPar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165" rtl="0" eaLnBrk="1" fontAlgn="auto" latinLnBrk="0" hangingPunct="1">
              <a:lnSpc>
                <a:spcPct val="90000"/>
              </a:lnSpc>
              <a:spcBef>
                <a:spcPts val="0"/>
              </a:spcBef>
              <a:spcAft>
                <a:spcPts val="0"/>
              </a:spcAft>
              <a:buClrTx/>
              <a:buSzTx/>
              <a:buFontTx/>
              <a:buNone/>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02</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marL="0" marR="0" lvl="0" indent="0" algn="ctr" defTabSz="685165" rtl="0" eaLnBrk="1" fontAlgn="auto" latinLnBrk="0" hangingPunct="1">
              <a:lnSpc>
                <a:spcPct val="9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endPar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165" rtl="0" eaLnBrk="1" fontAlgn="auto" latinLnBrk="0" hangingPunct="1">
              <a:lnSpc>
                <a:spcPct val="90000"/>
              </a:lnSpc>
              <a:spcBef>
                <a:spcPts val="0"/>
              </a:spcBef>
              <a:spcAft>
                <a:spcPts val="0"/>
              </a:spcAft>
              <a:buClrTx/>
              <a:buSzTx/>
              <a:buFontTx/>
              <a:buNone/>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03</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p:spPr>
        <p:txBody>
          <a:bodyPr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685165" rtl="0" eaLnBrk="0" fontAlgn="auto" latinLnBrk="0" hangingPunct="0">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矩形 61"/>
          <p:cNvSpPr>
            <a:spLocks noChangeArrowheads="1"/>
          </p:cNvSpPr>
          <p:nvPr/>
        </p:nvSpPr>
        <p:spPr bwMode="auto">
          <a:xfrm>
            <a:off x="1014412" y="1685926"/>
            <a:ext cx="2977754" cy="841250"/>
          </a:xfrm>
          <a:prstGeom prst="rect">
            <a:avLst/>
          </a:prstGeom>
          <a:noFill/>
          <a:ln>
            <a:noFill/>
          </a:ln>
        </p:spPr>
        <p:txBody>
          <a:bodyPr lIns="68573" tIns="34287" rIns="68573" bIns="34287">
            <a:spAutoFit/>
          </a:bodyPr>
          <a:lstStyle/>
          <a:p>
            <a:pPr marL="0" marR="0" lvl="0" indent="0" algn="l" defTabSz="685165" rtl="0" eaLnBrk="1" fontAlgn="auto" latinLnBrk="0" hangingPunct="1">
              <a:lnSpc>
                <a:spcPct val="114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panose="020B0503020204020204" pitchFamily="34" charset="-122"/>
              <a:cs typeface="+mn-cs"/>
            </a:endParaRPr>
          </a:p>
        </p:txBody>
      </p:sp>
      <p:sp>
        <p:nvSpPr>
          <p:cNvPr id="63" name="TextBox 59"/>
          <p:cNvSpPr txBox="1">
            <a:spLocks noChangeArrowheads="1"/>
          </p:cNvSpPr>
          <p:nvPr/>
        </p:nvSpPr>
        <p:spPr bwMode="auto">
          <a:xfrm flipH="1">
            <a:off x="6179344" y="3451622"/>
            <a:ext cx="1940719" cy="300038"/>
          </a:xfrm>
          <a:prstGeom prst="rect">
            <a:avLst/>
          </a:prstGeom>
          <a:noFill/>
          <a:ln>
            <a:noFill/>
          </a:ln>
        </p:spPr>
        <p:txBody>
          <a:bodyPr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165" rtl="0" eaLnBrk="0" fontAlgn="auto" latinLnBrk="0" hangingPunct="0">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4" name="矩形 17"/>
          <p:cNvSpPr>
            <a:spLocks noChangeArrowheads="1"/>
          </p:cNvSpPr>
          <p:nvPr/>
        </p:nvSpPr>
        <p:spPr bwMode="auto">
          <a:xfrm>
            <a:off x="6329363" y="3742135"/>
            <a:ext cx="1940719" cy="841250"/>
          </a:xfrm>
          <a:prstGeom prst="rect">
            <a:avLst/>
          </a:prstGeom>
          <a:noFill/>
          <a:ln>
            <a:noFill/>
          </a:ln>
        </p:spPr>
        <p:txBody>
          <a:bodyPr lIns="68573" tIns="34287" rIns="68573" bIns="34287">
            <a:spAutoFit/>
          </a:bodyPr>
          <a:lstStyle/>
          <a:p>
            <a:pPr marL="0" marR="0" lvl="0" indent="0" algn="l" defTabSz="685165" rtl="0" eaLnBrk="1" fontAlgn="auto" latinLnBrk="0" hangingPunct="1">
              <a:lnSpc>
                <a:spcPct val="114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panose="020B0503020204020204" pitchFamily="34" charset="-122"/>
              <a:cs typeface="+mn-cs"/>
            </a:endParaRPr>
          </a:p>
        </p:txBody>
      </p:sp>
      <p:sp>
        <p:nvSpPr>
          <p:cNvPr id="65" name="TextBox 59"/>
          <p:cNvSpPr txBox="1">
            <a:spLocks noChangeArrowheads="1"/>
          </p:cNvSpPr>
          <p:nvPr/>
        </p:nvSpPr>
        <p:spPr bwMode="auto">
          <a:xfrm flipH="1">
            <a:off x="742950" y="3429000"/>
            <a:ext cx="1941910" cy="300038"/>
          </a:xfrm>
          <a:prstGeom prst="rect">
            <a:avLst/>
          </a:prstGeom>
          <a:noFill/>
          <a:ln>
            <a:noFill/>
          </a:ln>
        </p:spPr>
        <p:txBody>
          <a:bodyPr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165" rtl="0" eaLnBrk="0" fontAlgn="auto" latinLnBrk="0" hangingPunct="0">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6" name="矩形 17"/>
          <p:cNvSpPr>
            <a:spLocks noChangeArrowheads="1"/>
          </p:cNvSpPr>
          <p:nvPr/>
        </p:nvSpPr>
        <p:spPr bwMode="auto">
          <a:xfrm>
            <a:off x="1014413" y="3718323"/>
            <a:ext cx="1394222" cy="841250"/>
          </a:xfrm>
          <a:prstGeom prst="rect">
            <a:avLst/>
          </a:prstGeom>
          <a:noFill/>
          <a:ln>
            <a:noFill/>
          </a:ln>
        </p:spPr>
        <p:txBody>
          <a:bodyPr lIns="68573" tIns="34287" rIns="68573" bIns="34287">
            <a:spAutoFit/>
          </a:bodyPr>
          <a:lstStyle/>
          <a:p>
            <a:pPr marL="0" marR="0" lvl="0" indent="0" algn="l" defTabSz="685165" rtl="0" eaLnBrk="1" fontAlgn="auto" latinLnBrk="0" hangingPunct="1">
              <a:lnSpc>
                <a:spcPct val="114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p:nvPr/>
        </p:nvGrpSpPr>
        <p:grpSpPr bwMode="auto">
          <a:xfrm>
            <a:off x="5291138" y="2437656"/>
            <a:ext cx="1014412" cy="1654175"/>
            <a:chOff x="0" y="0"/>
            <a:chExt cx="639" cy="1043"/>
          </a:xfrm>
        </p:grpSpPr>
        <p:sp>
          <p:nvSpPr>
            <p:cNvPr id="32" name="Freeform 4"/>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34" name="Group 6"/>
          <p:cNvGrpSpPr/>
          <p:nvPr/>
        </p:nvGrpSpPr>
        <p:grpSpPr bwMode="auto">
          <a:xfrm>
            <a:off x="2787650" y="2437656"/>
            <a:ext cx="1014413" cy="1654175"/>
            <a:chOff x="0" y="0"/>
            <a:chExt cx="639" cy="1043"/>
          </a:xfrm>
        </p:grpSpPr>
        <p:sp>
          <p:nvSpPr>
            <p:cNvPr id="35" name="Freeform 7"/>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37" name="Group 9"/>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9" name="Freeform 11"/>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40" name="Group 12"/>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2" name="Freeform 14"/>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43" name="Group 15"/>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5" name="Freeform 17"/>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1</a:t>
            </a:r>
            <a:endParaRPr kumimoji="0" lang="en-US" altLang="zh-CN"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2</a:t>
            </a:r>
            <a:endParaRPr kumimoji="0" lang="en-US" altLang="zh-CN"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4</a:t>
            </a:r>
            <a:endParaRPr kumimoji="0" lang="en-US" altLang="zh-CN"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5</a:t>
            </a:r>
            <a:endParaRPr kumimoji="0" lang="en-US" altLang="zh-CN"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3</a:t>
            </a:r>
            <a:endParaRPr kumimoji="0" lang="en-US" altLang="zh-CN"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5.</a:t>
            </a:r>
            <a:r>
              <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单击添加标题文本</a:t>
            </a:r>
            <a:endPar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3.</a:t>
            </a:r>
            <a:r>
              <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单击添加标题文本</a:t>
            </a:r>
            <a:endPar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rPr>
              <a:t>4.</a:t>
            </a:r>
            <a:r>
              <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rPr>
              <a:t>单击添加标题文本</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2.</a:t>
            </a:r>
            <a:r>
              <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单击添加标题文本</a:t>
            </a:r>
            <a:endPar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1.</a:t>
            </a:r>
            <a:r>
              <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单击添加标题文本</a:t>
            </a:r>
            <a:endParaRPr kumimoji="0" lang="zh-CN" altLang="en-US" sz="1200" b="1"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rPr>
              <a:t>单击添加文本 单击添加文本 单击添加文本</a:t>
            </a:r>
            <a:endParaRPr kumimoji="0" lang="zh-CN" altLang="en-US" sz="10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5177321" y="1249386"/>
            <a:ext cx="0" cy="317005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2661815" y="1436447"/>
            <a:ext cx="2158684" cy="295466"/>
            <a:chOff x="3249264" y="1751685"/>
            <a:chExt cx="2994025" cy="393953"/>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70%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2661815" y="1744748"/>
            <a:ext cx="2158684" cy="295466"/>
            <a:chOff x="3249264" y="2162753"/>
            <a:chExt cx="2994025" cy="393954"/>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93954"/>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30%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2658069" y="3072388"/>
            <a:ext cx="2171326" cy="295466"/>
            <a:chOff x="3244272" y="3932941"/>
            <a:chExt cx="3011560" cy="393953"/>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40%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2658072" y="3366412"/>
            <a:ext cx="2169151" cy="295466"/>
            <a:chOff x="3244272" y="4324968"/>
            <a:chExt cx="3008542" cy="393953"/>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60%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187624" y="1208442"/>
            <a:ext cx="1619052" cy="1647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0070C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195181" y="2868966"/>
            <a:ext cx="1619052" cy="1647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5501826" y="1233082"/>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endParaRPr>
          </a:p>
        </p:txBody>
      </p:sp>
      <p:sp>
        <p:nvSpPr>
          <p:cNvPr id="132" name="矩形 47"/>
          <p:cNvSpPr>
            <a:spLocks noChangeArrowheads="1"/>
          </p:cNvSpPr>
          <p:nvPr/>
        </p:nvSpPr>
        <p:spPr bwMode="auto">
          <a:xfrm>
            <a:off x="5501827" y="1524306"/>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3" name="矩形 132"/>
          <p:cNvSpPr/>
          <p:nvPr/>
        </p:nvSpPr>
        <p:spPr>
          <a:xfrm>
            <a:off x="5501826" y="2376026"/>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endParaRPr>
          </a:p>
        </p:txBody>
      </p:sp>
      <p:sp>
        <p:nvSpPr>
          <p:cNvPr id="134" name="矩形 47"/>
          <p:cNvSpPr>
            <a:spLocks noChangeArrowheads="1"/>
          </p:cNvSpPr>
          <p:nvPr/>
        </p:nvSpPr>
        <p:spPr bwMode="auto">
          <a:xfrm>
            <a:off x="5501827" y="2667249"/>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5" name="矩形 134"/>
          <p:cNvSpPr/>
          <p:nvPr/>
        </p:nvSpPr>
        <p:spPr>
          <a:xfrm>
            <a:off x="5501826" y="3518969"/>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endParaRPr>
          </a:p>
        </p:txBody>
      </p:sp>
      <p:sp>
        <p:nvSpPr>
          <p:cNvPr id="136" name="矩形 47"/>
          <p:cNvSpPr>
            <a:spLocks noChangeArrowheads="1"/>
          </p:cNvSpPr>
          <p:nvPr/>
        </p:nvSpPr>
        <p:spPr bwMode="auto">
          <a:xfrm>
            <a:off x="5501827" y="3810191"/>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在此录入上述图表的综合描述说明，在此录入上述图表的综合描述说明，在此录入上述图表的描述说明。</a:t>
            </a:r>
            <a:endParaRPr kumimoji="0" lang="zh-CN" altLang="en-US" sz="1100" b="0"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7" name="矩形 136"/>
          <p:cNvSpPr/>
          <p:nvPr/>
        </p:nvSpPr>
        <p:spPr>
          <a:xfrm>
            <a:off x="2731449" y="1135194"/>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38" name="矩形 47"/>
          <p:cNvSpPr>
            <a:spLocks noChangeArrowheads="1"/>
          </p:cNvSpPr>
          <p:nvPr/>
        </p:nvSpPr>
        <p:spPr bwMode="auto">
          <a:xfrm>
            <a:off x="2719625" y="2021749"/>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9" name="矩形 138"/>
          <p:cNvSpPr/>
          <p:nvPr/>
        </p:nvSpPr>
        <p:spPr>
          <a:xfrm>
            <a:off x="2731449" y="2789231"/>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40" name="矩形 47"/>
          <p:cNvSpPr>
            <a:spLocks noChangeArrowheads="1"/>
          </p:cNvSpPr>
          <p:nvPr/>
        </p:nvSpPr>
        <p:spPr bwMode="auto">
          <a:xfrm>
            <a:off x="2719625" y="3663962"/>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a:t>
            </a:r>
            <a:endPar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350" fill="hold"/>
                                        <p:tgtEl>
                                          <p:spTgt spid="115"/>
                                        </p:tgtEl>
                                        <p:attrNameLst>
                                          <p:attrName>ppt_w</p:attrName>
                                        </p:attrNameLst>
                                      </p:cBhvr>
                                      <p:tavLst>
                                        <p:tav tm="0">
                                          <p:val>
                                            <p:fltVal val="0"/>
                                          </p:val>
                                        </p:tav>
                                        <p:tav tm="100000">
                                          <p:val>
                                            <p:strVal val="#ppt_w"/>
                                          </p:val>
                                        </p:tav>
                                      </p:tavLst>
                                    </p:anim>
                                    <p:anim calcmode="lin" valueType="num">
                                      <p:cBhvr>
                                        <p:cTn id="8" dur="350" fill="hold"/>
                                        <p:tgtEl>
                                          <p:spTgt spid="115"/>
                                        </p:tgtEl>
                                        <p:attrNameLst>
                                          <p:attrName>ppt_h</p:attrName>
                                        </p:attrNameLst>
                                      </p:cBhvr>
                                      <p:tavLst>
                                        <p:tav tm="0">
                                          <p:val>
                                            <p:fltVal val="0"/>
                                          </p:val>
                                        </p:tav>
                                        <p:tav tm="100000">
                                          <p:val>
                                            <p:strVal val="#ppt_h"/>
                                          </p:val>
                                        </p:tav>
                                      </p:tavLst>
                                    </p:anim>
                                    <p:animEffect transition="in" filter="fade">
                                      <p:cBhvr>
                                        <p:cTn id="9" dur="350"/>
                                        <p:tgtEl>
                                          <p:spTgt spid="1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ipe(left)">
                                      <p:cBhvr>
                                        <p:cTn id="13" dur="500"/>
                                        <p:tgtEl>
                                          <p:spTgt spid="9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wipe(down)">
                                      <p:cBhvr>
                                        <p:cTn id="21" dur="500"/>
                                        <p:tgtEl>
                                          <p:spTgt spid="13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up)">
                                      <p:cBhvr>
                                        <p:cTn id="24" dur="500"/>
                                        <p:tgtEl>
                                          <p:spTgt spid="13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350" fill="hold"/>
                                        <p:tgtEl>
                                          <p:spTgt spid="123"/>
                                        </p:tgtEl>
                                        <p:attrNameLst>
                                          <p:attrName>ppt_w</p:attrName>
                                        </p:attrNameLst>
                                      </p:cBhvr>
                                      <p:tavLst>
                                        <p:tav tm="0">
                                          <p:val>
                                            <p:fltVal val="0"/>
                                          </p:val>
                                        </p:tav>
                                        <p:tav tm="100000">
                                          <p:val>
                                            <p:strVal val="#ppt_w"/>
                                          </p:val>
                                        </p:tav>
                                      </p:tavLst>
                                    </p:anim>
                                    <p:anim calcmode="lin" valueType="num">
                                      <p:cBhvr>
                                        <p:cTn id="29" dur="350" fill="hold"/>
                                        <p:tgtEl>
                                          <p:spTgt spid="123"/>
                                        </p:tgtEl>
                                        <p:attrNameLst>
                                          <p:attrName>ppt_h</p:attrName>
                                        </p:attrNameLst>
                                      </p:cBhvr>
                                      <p:tavLst>
                                        <p:tav tm="0">
                                          <p:val>
                                            <p:fltVal val="0"/>
                                          </p:val>
                                        </p:tav>
                                        <p:tav tm="100000">
                                          <p:val>
                                            <p:strVal val="#ppt_h"/>
                                          </p:val>
                                        </p:tav>
                                      </p:tavLst>
                                    </p:anim>
                                    <p:animEffect transition="in" filter="fade">
                                      <p:cBhvr>
                                        <p:cTn id="30" dur="350"/>
                                        <p:tgtEl>
                                          <p:spTgt spid="123"/>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left)">
                                      <p:cBhvr>
                                        <p:cTn id="34" dur="500"/>
                                        <p:tgtEl>
                                          <p:spTgt spid="107"/>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3500"/>
                            </p:stCondLst>
                            <p:childTnLst>
                              <p:par>
                                <p:cTn id="40" presetID="22" presetClass="entr" presetSubtype="4"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wipe(down)">
                                      <p:cBhvr>
                                        <p:cTn id="42" dur="500"/>
                                        <p:tgtEl>
                                          <p:spTgt spid="13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up)">
                                      <p:cBhvr>
                                        <p:cTn id="45" dur="500"/>
                                        <p:tgtEl>
                                          <p:spTgt spid="140"/>
                                        </p:tgtEl>
                                      </p:cBhvr>
                                    </p:animEffect>
                                  </p:childTnLst>
                                </p:cTn>
                              </p:par>
                            </p:childTnLst>
                          </p:cTn>
                        </p:par>
                        <p:par>
                          <p:cTn id="46" fill="hold">
                            <p:stCondLst>
                              <p:cond delay="4000"/>
                            </p:stCondLst>
                            <p:childTnLst>
                              <p:par>
                                <p:cTn id="47" presetID="16" presetClass="entr" presetSubtype="2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barn(inHorizontal)">
                                      <p:cBhvr>
                                        <p:cTn id="49" dur="250"/>
                                        <p:tgtEl>
                                          <p:spTgt spid="96"/>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fade">
                                      <p:cBhvr>
                                        <p:cTn id="53" dur="500"/>
                                        <p:tgtEl>
                                          <p:spTgt spid="1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fade">
                                      <p:cBhvr>
                                        <p:cTn id="56" dur="500"/>
                                        <p:tgtEl>
                                          <p:spTgt spid="132"/>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500"/>
                                        <p:tgtEl>
                                          <p:spTgt spid="1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38800" b="26200"/>
          <a:stretch>
            <a:fillRect/>
          </a:stretch>
        </p:blipFill>
        <p:spPr>
          <a:xfrm>
            <a:off x="0" y="-3796"/>
            <a:ext cx="9144000" cy="1800200"/>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49" name="TextBox 4"/>
          <p:cNvSpPr txBox="1"/>
          <p:nvPr/>
        </p:nvSpPr>
        <p:spPr>
          <a:xfrm>
            <a:off x="1440276" y="1695982"/>
            <a:ext cx="1335151" cy="1323439"/>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02</a:t>
            </a:r>
            <a:endParaRPr kumimoji="0" lang="zh-CN" altLang="en-US" sz="8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第二部分</a:t>
            </a:r>
            <a:endParaRPr kumimoji="0" lang="zh-CN" altLang="en-US" sz="4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3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defRPr/>
              </a:pPr>
              <a:endParaRPr kumimoji="0" lang="zh-CN" altLang="en-US" sz="13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36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defRPr/>
              </a:pPr>
              <a:endParaRPr kumimoji="0" lang="zh-CN" altLang="en-US" sz="13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此处添加文本单击此处添加文本 单击此处添加文本单击此处添加文本单击此处添加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pic>
        <p:nvPicPr>
          <p:cNvPr id="46" name="图片 45" descr="Vista-desktop-12.png"/>
          <p:cNvPicPr>
            <a:picLocks noChangeAspect="1"/>
          </p:cNvPicPr>
          <p:nvPr/>
        </p:nvPicPr>
        <p:blipFill rotWithShape="1">
          <a:blip r:embed="rId4" cstate="print"/>
          <a:srcRect r="22062"/>
          <a:stretch>
            <a:fillRect/>
          </a:stretch>
        </p:blipFill>
        <p:spPr>
          <a:xfrm>
            <a:off x="6084168" y="1059581"/>
            <a:ext cx="3059832" cy="39259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1000"/>
                            </p:stCondLst>
                            <p:childTnLst>
                              <p:par>
                                <p:cTn id="9" presetID="23" presetClass="entr" presetSubtype="52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ppt_x</p:attrName>
                                        </p:attrNameLst>
                                      </p:cBhvr>
                                      <p:tavLst>
                                        <p:tav tm="0">
                                          <p:val>
                                            <p:fltVal val="0.5"/>
                                          </p:val>
                                        </p:tav>
                                        <p:tav tm="100000">
                                          <p:val>
                                            <p:strVal val="#ppt_x"/>
                                          </p:val>
                                        </p:tav>
                                      </p:tavLst>
                                    </p:anim>
                                    <p:anim calcmode="lin" valueType="num">
                                      <p:cBhvr>
                                        <p:cTn id="14" dur="500" fill="hold"/>
                                        <p:tgtEl>
                                          <p:spTgt spid="3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ppt_x</p:attrName>
                                        </p:attrNameLst>
                                      </p:cBhvr>
                                      <p:tavLst>
                                        <p:tav tm="0">
                                          <p:val>
                                            <p:fltVal val="0.5"/>
                                          </p:val>
                                        </p:tav>
                                        <p:tav tm="100000">
                                          <p:val>
                                            <p:strVal val="#ppt_x"/>
                                          </p:val>
                                        </p:tav>
                                      </p:tavLst>
                                    </p:anim>
                                    <p:anim calcmode="lin" valueType="num">
                                      <p:cBhvr>
                                        <p:cTn id="20" dur="500" fill="hold"/>
                                        <p:tgtEl>
                                          <p:spTgt spid="3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ppt_x</p:attrName>
                                        </p:attrNameLst>
                                      </p:cBhvr>
                                      <p:tavLst>
                                        <p:tav tm="0">
                                          <p:val>
                                            <p:fltVal val="0.5"/>
                                          </p:val>
                                        </p:tav>
                                        <p:tav tm="100000">
                                          <p:val>
                                            <p:strVal val="#ppt_x"/>
                                          </p:val>
                                        </p:tav>
                                      </p:tavLst>
                                    </p:anim>
                                    <p:anim calcmode="lin" valueType="num">
                                      <p:cBhvr>
                                        <p:cTn id="26" dur="500" fill="hold"/>
                                        <p:tgtEl>
                                          <p:spTgt spid="33"/>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 calcmode="lin" valueType="num">
                                      <p:cBhvr>
                                        <p:cTn id="31" dur="500" fill="hold"/>
                                        <p:tgtEl>
                                          <p:spTgt spid="42"/>
                                        </p:tgtEl>
                                        <p:attrNameLst>
                                          <p:attrName>ppt_x</p:attrName>
                                        </p:attrNameLst>
                                      </p:cBhvr>
                                      <p:tavLst>
                                        <p:tav tm="0">
                                          <p:val>
                                            <p:fltVal val="0.5"/>
                                          </p:val>
                                        </p:tav>
                                        <p:tav tm="100000">
                                          <p:val>
                                            <p:strVal val="#ppt_x"/>
                                          </p:val>
                                        </p:tav>
                                      </p:tavLst>
                                    </p:anim>
                                    <p:anim calcmode="lin" valueType="num">
                                      <p:cBhvr>
                                        <p:cTn id="32" dur="500" fill="hold"/>
                                        <p:tgtEl>
                                          <p:spTgt spid="42"/>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1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marL="0" marR="0" lvl="0" indent="0" algn="l" defTabSz="685165"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在此录入图表的描述说明，在此录入图表的描述说明，在此录入图表的描述说明。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03</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marL="0" marR="0" lvl="0" indent="0" algn="l" defTabSz="685165"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在此录入图表的描述说明，在此录入图表的描述说明，在此录入图表的描述说明。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02</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marL="0" marR="0" lvl="0" indent="0" algn="r" defTabSz="685165"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在此录入图表的描述说明，在此录入图表的描述说明，在此录入图表的描述说明。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04</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marL="0" marR="0" lvl="0" indent="0" algn="r" defTabSz="685165"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在此录入图表的描述说明，在此录入图表的描述说明，在此录入图表的描述说明。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01</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05" name="矩形 47"/>
          <p:cNvSpPr>
            <a:spLocks noChangeArrowheads="1"/>
          </p:cNvSpPr>
          <p:nvPr/>
        </p:nvSpPr>
        <p:spPr bwMode="auto">
          <a:xfrm>
            <a:off x="3103960" y="2647305"/>
            <a:ext cx="1091803" cy="609600"/>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在此录入图表的描述说明，在此录入图表的说明</a:t>
            </a:r>
            <a:endPar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07" name="矩形 47"/>
          <p:cNvSpPr>
            <a:spLocks noChangeArrowheads="1"/>
          </p:cNvSpPr>
          <p:nvPr/>
        </p:nvSpPr>
        <p:spPr bwMode="auto">
          <a:xfrm>
            <a:off x="4978004" y="2647305"/>
            <a:ext cx="1091803" cy="609600"/>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在此录入图表的描述说明，在此录入图表的说明</a:t>
            </a:r>
            <a:endPar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09" name="矩形 47"/>
          <p:cNvSpPr>
            <a:spLocks noChangeArrowheads="1"/>
          </p:cNvSpPr>
          <p:nvPr/>
        </p:nvSpPr>
        <p:spPr bwMode="auto">
          <a:xfrm>
            <a:off x="4056460" y="1791246"/>
            <a:ext cx="1017984" cy="609600"/>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在此录入图表的说明，在此录入图表的说明</a:t>
            </a:r>
            <a:endPar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11" name="矩形 47"/>
          <p:cNvSpPr>
            <a:spLocks noChangeArrowheads="1"/>
          </p:cNvSpPr>
          <p:nvPr/>
        </p:nvSpPr>
        <p:spPr bwMode="auto">
          <a:xfrm>
            <a:off x="4025504" y="3845074"/>
            <a:ext cx="1091803" cy="609600"/>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在此录入图表的描述说明，在此录入图表的说明</a:t>
            </a:r>
            <a:endParaRPr kumimoji="0" lang="zh-CN" altLang="en-US"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25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5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75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4644007" y="1253250"/>
            <a:ext cx="2880320" cy="936104"/>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五边形 13"/>
          <p:cNvSpPr/>
          <p:nvPr/>
        </p:nvSpPr>
        <p:spPr>
          <a:xfrm flipH="1">
            <a:off x="1763687" y="2182840"/>
            <a:ext cx="2880320" cy="93610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TextBox 14"/>
          <p:cNvSpPr txBox="1"/>
          <p:nvPr/>
        </p:nvSpPr>
        <p:spPr>
          <a:xfrm>
            <a:off x="2195735" y="2509324"/>
            <a:ext cx="2448272" cy="369332"/>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TextBox 15"/>
          <p:cNvSpPr txBox="1"/>
          <p:nvPr/>
        </p:nvSpPr>
        <p:spPr>
          <a:xfrm>
            <a:off x="4644007" y="1521247"/>
            <a:ext cx="2448272"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TextBox 16"/>
          <p:cNvSpPr txBox="1"/>
          <p:nvPr/>
        </p:nvSpPr>
        <p:spPr>
          <a:xfrm>
            <a:off x="1114459" y="1059582"/>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您的内容打在这里，或者通过复制您的文本后，在此框中选择粘贴，并选择只保留文字。您的内容打在这里，或者通过复制您的文本</a:t>
            </a:r>
            <a:r>
              <a:rPr kumimoji="0" lang="zh-CN" altLang="en-US" sz="1200" b="0" i="0" u="none" strike="noStrike" kern="120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TextBox 17"/>
          <p:cNvSpPr txBox="1"/>
          <p:nvPr/>
        </p:nvSpPr>
        <p:spPr>
          <a:xfrm>
            <a:off x="4860033" y="2447770"/>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您的内容打在这里，或者通过复制您的文本后，在此框中选择粘贴，并选择只保留文字。您的内容打在这里，或者通过复制您的文本后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18"/>
          <p:cNvSpPr/>
          <p:nvPr/>
        </p:nvSpPr>
        <p:spPr>
          <a:xfrm>
            <a:off x="2775703" y="3636126"/>
            <a:ext cx="1692188"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1803595" y="3996167"/>
            <a:ext cx="2652199"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2307651" y="4417281"/>
            <a:ext cx="2160240"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2984583" y="3636125"/>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2984583" y="3996165"/>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2984583" y="4422516"/>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4786865" y="3611982"/>
            <a:ext cx="1692188"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4798964" y="3972022"/>
            <a:ext cx="2652199"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4786865" y="4393137"/>
            <a:ext cx="2160240"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a:xfrm>
            <a:off x="4995745" y="3611981"/>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5002889" y="3972021"/>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5014962" y="4398372"/>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76" name="Freeform 4"/>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77" name="Oval 5"/>
          <p:cNvSpPr>
            <a:spLocks noChangeArrowheads="1"/>
          </p:cNvSpPr>
          <p:nvPr/>
        </p:nvSpPr>
        <p:spPr bwMode="gray">
          <a:xfrm>
            <a:off x="3134003" y="1861951"/>
            <a:ext cx="1183595" cy="1183595"/>
          </a:xfrm>
          <a:prstGeom prst="ellipse">
            <a:avLst/>
          </a:prstGeom>
          <a:solidFill>
            <a:srgbClr val="0070C0"/>
          </a:solidFill>
          <a:ln>
            <a:noFill/>
          </a:ln>
          <a:effectLst>
            <a:outerShdw dist="107763" dir="2700000" algn="ctr" rotWithShape="0">
              <a:schemeClr val="bg2">
                <a:alpha val="50000"/>
              </a:schemeClr>
            </a:outerShdw>
          </a:effec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Oval 6"/>
          <p:cNvSpPr>
            <a:spLocks noChangeArrowheads="1"/>
          </p:cNvSpPr>
          <p:nvPr/>
        </p:nvSpPr>
        <p:spPr bwMode="gray">
          <a:xfrm>
            <a:off x="4547136" y="2687639"/>
            <a:ext cx="1183595" cy="1183595"/>
          </a:xfrm>
          <a:prstGeom prst="ellipse">
            <a:avLst/>
          </a:prstGeom>
          <a:solidFill>
            <a:srgbClr val="00B0F0"/>
          </a:solidFill>
          <a:ln>
            <a:noFill/>
          </a:ln>
          <a:effectLst>
            <a:outerShdw dist="107763" dir="2700000" algn="ctr" rotWithShape="0">
              <a:schemeClr val="bg2">
                <a:alpha val="50000"/>
              </a:schemeClr>
            </a:outerShdw>
          </a:effec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 name="TextBox 78"/>
          <p:cNvSpPr txBox="1"/>
          <p:nvPr/>
        </p:nvSpPr>
        <p:spPr>
          <a:xfrm>
            <a:off x="467544" y="1962378"/>
            <a:ext cx="2351856"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0" name="组合 79"/>
          <p:cNvGrpSpPr/>
          <p:nvPr/>
        </p:nvGrpSpPr>
        <p:grpSpPr>
          <a:xfrm>
            <a:off x="469900" y="1400286"/>
            <a:ext cx="3299884" cy="461665"/>
            <a:chOff x="469900" y="1057571"/>
            <a:chExt cx="3299884" cy="461665"/>
          </a:xfrm>
        </p:grpSpPr>
        <p:sp>
          <p:nvSpPr>
            <p:cNvPr id="81" name="TextBox 80"/>
            <p:cNvSpPr txBox="1"/>
            <p:nvPr/>
          </p:nvSpPr>
          <p:spPr>
            <a:xfrm>
              <a:off x="553419" y="1057571"/>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6169019" y="1749775"/>
            <a:ext cx="2453767"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4" name="组合 83"/>
          <p:cNvGrpSpPr/>
          <p:nvPr/>
        </p:nvGrpSpPr>
        <p:grpSpPr>
          <a:xfrm>
            <a:off x="5257195" y="3871234"/>
            <a:ext cx="3442305" cy="404838"/>
            <a:chOff x="5257195" y="3528519"/>
            <a:chExt cx="3442305" cy="404838"/>
          </a:xfrm>
        </p:grpSpPr>
        <p:sp>
          <p:nvSpPr>
            <p:cNvPr id="85" name="TextBox 84"/>
            <p:cNvSpPr txBox="1"/>
            <p:nvPr/>
          </p:nvSpPr>
          <p:spPr>
            <a:xfrm>
              <a:off x="5975908" y="3564025"/>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00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zh-CN"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（一）</a:t>
            </a:r>
            <a:r>
              <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单击填加标题</a:t>
            </a:r>
            <a:endPar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endParaRP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45"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zh-CN"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二</a:t>
            </a:r>
            <a:r>
              <a:rPr kumimoji="0" lang="zh-CN" altLang="zh-CN"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单击填加标题</a:t>
            </a:r>
            <a:endPar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endParaRP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zh-CN"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三</a:t>
            </a:r>
            <a:r>
              <a:rPr kumimoji="0" lang="zh-CN" altLang="zh-CN"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rPr>
              <a:t>单击填加标题</a:t>
            </a:r>
            <a:endParaRPr kumimoji="0" lang="zh-CN" altLang="en-US" sz="1600" b="1" i="0" u="none" strike="noStrike" kern="1200" cap="none" spc="0" normalizeH="0" baseline="0" noProof="0" dirty="0">
              <a:ln>
                <a:noFill/>
              </a:ln>
              <a:solidFill>
                <a:prstClr val="black"/>
              </a:solidFill>
              <a:effectLst/>
              <a:uLnTx/>
              <a:uFillTx/>
              <a:latin typeface="等线"/>
              <a:ea typeface="微软雅黑" panose="020B0503020204020204" pitchFamily="34" charset="-122"/>
              <a:cs typeface="+mn-cs"/>
            </a:endParaRP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2" name="Group 2"/>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38800" b="26200"/>
          <a:stretch>
            <a:fillRect/>
          </a:stretch>
        </p:blipFill>
        <p:spPr>
          <a:xfrm>
            <a:off x="0" y="-3796"/>
            <a:ext cx="9144000" cy="1800200"/>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49" name="TextBox 4"/>
          <p:cNvSpPr txBox="1"/>
          <p:nvPr/>
        </p:nvSpPr>
        <p:spPr>
          <a:xfrm>
            <a:off x="1440276" y="1695982"/>
            <a:ext cx="1335151" cy="1323439"/>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03</a:t>
            </a:r>
            <a:endParaRPr kumimoji="0" lang="zh-CN" altLang="en-US" sz="8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第三部分</a:t>
            </a:r>
            <a:endParaRPr kumimoji="0" lang="zh-CN" altLang="en-US" sz="4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3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789570" y="689380"/>
            <a:ext cx="2907885"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3861065" y="3908830"/>
            <a:ext cx="764893" cy="764793"/>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panose="02010600030101010101" pitchFamily="2" charset="-122"/>
                  <a:cs typeface="+mn-cs"/>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等线"/>
                  <a:ea typeface="宋体" panose="02010600030101010101" pitchFamily="2" charset="-122"/>
                  <a:cs typeface="+mn-cs"/>
                </a:endParaRPr>
              </a:p>
            </p:txBody>
          </p:sp>
        </p:grpSp>
        <p:sp>
          <p:nvSpPr>
            <p:cNvPr id="146" name="椭圆 145"/>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49" name="组合 148"/>
          <p:cNvGrpSpPr/>
          <p:nvPr/>
        </p:nvGrpSpPr>
        <p:grpSpPr>
          <a:xfrm>
            <a:off x="3103524" y="3092994"/>
            <a:ext cx="764893" cy="764793"/>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panose="02010600030101010101" pitchFamily="2" charset="-122"/>
                  <a:cs typeface="+mn-cs"/>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等线"/>
                  <a:ea typeface="宋体" panose="02010600030101010101" pitchFamily="2" charset="-122"/>
                  <a:cs typeface="+mn-cs"/>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54" name="组合 153"/>
          <p:cNvGrpSpPr/>
          <p:nvPr/>
        </p:nvGrpSpPr>
        <p:grpSpPr>
          <a:xfrm>
            <a:off x="4630515" y="2594380"/>
            <a:ext cx="764893" cy="764793"/>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panose="02010600030101010101" pitchFamily="2" charset="-122"/>
                  <a:cs typeface="+mn-cs"/>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等线"/>
                  <a:ea typeface="宋体" panose="02010600030101010101" pitchFamily="2" charset="-122"/>
                  <a:cs typeface="+mn-cs"/>
                </a:endParaRPr>
              </a:p>
            </p:txBody>
          </p:sp>
        </p:grpSp>
        <p:sp>
          <p:nvSpPr>
            <p:cNvPr id="156" name="椭圆 155"/>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59" name="组合 158"/>
          <p:cNvGrpSpPr/>
          <p:nvPr/>
        </p:nvGrpSpPr>
        <p:grpSpPr>
          <a:xfrm>
            <a:off x="3103524" y="2121444"/>
            <a:ext cx="764893" cy="764793"/>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panose="02010600030101010101" pitchFamily="2" charset="-122"/>
                  <a:cs typeface="+mn-cs"/>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等线"/>
                  <a:ea typeface="宋体" panose="02010600030101010101" pitchFamily="2" charset="-122"/>
                  <a:cs typeface="+mn-cs"/>
                </a:endParaRPr>
              </a:p>
            </p:txBody>
          </p:sp>
        </p:grpSp>
        <p:sp>
          <p:nvSpPr>
            <p:cNvPr id="161" name="椭圆 160"/>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64" name="组合 163"/>
          <p:cNvGrpSpPr/>
          <p:nvPr/>
        </p:nvGrpSpPr>
        <p:grpSpPr>
          <a:xfrm>
            <a:off x="4630515" y="1611400"/>
            <a:ext cx="764893" cy="764793"/>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panose="02010600030101010101" pitchFamily="2" charset="-122"/>
                  <a:cs typeface="+mn-cs"/>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等线"/>
                  <a:ea typeface="宋体" panose="02010600030101010101" pitchFamily="2" charset="-122"/>
                  <a:cs typeface="+mn-cs"/>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69" name="组合 168"/>
          <p:cNvGrpSpPr/>
          <p:nvPr/>
        </p:nvGrpSpPr>
        <p:grpSpPr>
          <a:xfrm>
            <a:off x="3861065" y="765580"/>
            <a:ext cx="764893" cy="764793"/>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panose="02010600030101010101" pitchFamily="2" charset="-122"/>
                  <a:cs typeface="+mn-cs"/>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等线"/>
                  <a:ea typeface="宋体" panose="02010600030101010101" pitchFamily="2" charset="-122"/>
                  <a:cs typeface="+mn-cs"/>
                </a:endParaRPr>
              </a:p>
            </p:txBody>
          </p:sp>
        </p:grpSp>
        <p:sp>
          <p:nvSpPr>
            <p:cNvPr id="171" name="椭圆 170"/>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174" name="Group 34"/>
          <p:cNvGrpSpPr/>
          <p:nvPr/>
        </p:nvGrpSpPr>
        <p:grpSpPr>
          <a:xfrm>
            <a:off x="4102353" y="978331"/>
            <a:ext cx="299533" cy="243706"/>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7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grpSp>
      <p:sp>
        <p:nvSpPr>
          <p:cNvPr id="178" name="矩形 3"/>
          <p:cNvSpPr>
            <a:spLocks noChangeArrowheads="1"/>
          </p:cNvSpPr>
          <p:nvPr/>
        </p:nvSpPr>
        <p:spPr bwMode="auto">
          <a:xfrm>
            <a:off x="4770141" y="998894"/>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阶段一</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79" name="文本框 13"/>
          <p:cNvSpPr txBox="1"/>
          <p:nvPr/>
        </p:nvSpPr>
        <p:spPr>
          <a:xfrm>
            <a:off x="5621245" y="851162"/>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0" name="矩形 3"/>
          <p:cNvSpPr>
            <a:spLocks noChangeArrowheads="1"/>
          </p:cNvSpPr>
          <p:nvPr/>
        </p:nvSpPr>
        <p:spPr bwMode="auto">
          <a:xfrm>
            <a:off x="5627701" y="1603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阶段二</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81" name="文本框 13"/>
          <p:cNvSpPr txBox="1"/>
          <p:nvPr/>
        </p:nvSpPr>
        <p:spPr>
          <a:xfrm>
            <a:off x="5621245" y="1908580"/>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2" name="Freeform 20"/>
          <p:cNvSpPr>
            <a:spLocks noEditPoints="1"/>
          </p:cNvSpPr>
          <p:nvPr/>
        </p:nvSpPr>
        <p:spPr bwMode="auto">
          <a:xfrm>
            <a:off x="4856121" y="1883395"/>
            <a:ext cx="298433"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83" name="矩形 3"/>
          <p:cNvSpPr>
            <a:spLocks noChangeArrowheads="1"/>
          </p:cNvSpPr>
          <p:nvPr/>
        </p:nvSpPr>
        <p:spPr bwMode="auto">
          <a:xfrm>
            <a:off x="2105224" y="1984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阶段三</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84" name="文本框 13"/>
          <p:cNvSpPr txBox="1"/>
          <p:nvPr/>
        </p:nvSpPr>
        <p:spPr>
          <a:xfrm>
            <a:off x="591388" y="2278718"/>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185" name="Group 20"/>
          <p:cNvGrpSpPr/>
          <p:nvPr/>
        </p:nvGrpSpPr>
        <p:grpSpPr>
          <a:xfrm>
            <a:off x="3323619" y="2380527"/>
            <a:ext cx="309454" cy="214312"/>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grpSp>
      <p:sp>
        <p:nvSpPr>
          <p:cNvPr id="188" name="矩形 3"/>
          <p:cNvSpPr>
            <a:spLocks noChangeArrowheads="1"/>
          </p:cNvSpPr>
          <p:nvPr/>
        </p:nvSpPr>
        <p:spPr bwMode="auto">
          <a:xfrm>
            <a:off x="5621246" y="25943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阶段四</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89" name="文本框 13"/>
          <p:cNvSpPr txBox="1"/>
          <p:nvPr/>
        </p:nvSpPr>
        <p:spPr>
          <a:xfrm>
            <a:off x="5621245" y="288647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190" name="组合 189"/>
          <p:cNvGrpSpPr/>
          <p:nvPr/>
        </p:nvGrpSpPr>
        <p:grpSpPr>
          <a:xfrm>
            <a:off x="4857602" y="2793001"/>
            <a:ext cx="316759" cy="302754"/>
            <a:chOff x="3294063" y="754063"/>
            <a:chExt cx="5600701" cy="5353051"/>
          </a:xfrm>
          <a:solidFill>
            <a:sysClr val="window" lastClr="FFFFFF"/>
          </a:solidFill>
        </p:grpSpPr>
        <p:sp>
          <p:nvSpPr>
            <p:cNvPr id="19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19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0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0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453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grpSp>
      <p:sp>
        <p:nvSpPr>
          <p:cNvPr id="202" name="矩形 3"/>
          <p:cNvSpPr>
            <a:spLocks noChangeArrowheads="1"/>
          </p:cNvSpPr>
          <p:nvPr/>
        </p:nvSpPr>
        <p:spPr bwMode="auto">
          <a:xfrm>
            <a:off x="2105224" y="314683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阶段五</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03" name="文本框 13"/>
          <p:cNvSpPr txBox="1"/>
          <p:nvPr/>
        </p:nvSpPr>
        <p:spPr>
          <a:xfrm>
            <a:off x="591388" y="3412193"/>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204" name="Group 23"/>
          <p:cNvGrpSpPr/>
          <p:nvPr/>
        </p:nvGrpSpPr>
        <p:grpSpPr>
          <a:xfrm>
            <a:off x="3382809" y="3356380"/>
            <a:ext cx="256978" cy="224003"/>
            <a:chOff x="7540014" y="4306907"/>
            <a:chExt cx="389342" cy="339426"/>
          </a:xfrm>
          <a:solidFill>
            <a:sysClr val="window" lastClr="FFFFFF"/>
          </a:solidFill>
        </p:grpSpPr>
        <p:sp>
          <p:nvSpPr>
            <p:cNvPr id="20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0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0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0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0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1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1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grpSp>
      <p:sp>
        <p:nvSpPr>
          <p:cNvPr id="216" name="矩形 3"/>
          <p:cNvSpPr>
            <a:spLocks noChangeArrowheads="1"/>
          </p:cNvSpPr>
          <p:nvPr/>
        </p:nvSpPr>
        <p:spPr bwMode="auto">
          <a:xfrm>
            <a:off x="4770141" y="4115581"/>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阶段六</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17" name="文本框 13"/>
          <p:cNvSpPr txBox="1"/>
          <p:nvPr/>
        </p:nvSpPr>
        <p:spPr>
          <a:xfrm>
            <a:off x="5621245" y="396784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在此录入上述图表的综合描述说明，在此录入上述图表的综合描述说明，在此录入上述图表的综合描述说明。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218" name="Group 9"/>
          <p:cNvGrpSpPr/>
          <p:nvPr/>
        </p:nvGrpSpPr>
        <p:grpSpPr>
          <a:xfrm>
            <a:off x="4099189" y="4201657"/>
            <a:ext cx="288646" cy="214010"/>
            <a:chOff x="4572000" y="3414713"/>
            <a:chExt cx="374651" cy="277813"/>
          </a:xfrm>
          <a:solidFill>
            <a:sysClr val="window" lastClr="FFFFFF"/>
          </a:solidFill>
        </p:grpSpPr>
        <p:sp>
          <p:nvSpPr>
            <p:cNvPr id="21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sp>
          <p:nvSpPr>
            <p:cNvPr id="22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0" cap="none" spc="0" normalizeH="0" baseline="0" noProof="0">
                <a:ln>
                  <a:noFill/>
                </a:ln>
                <a:solidFill>
                  <a:prstClr val="black"/>
                </a:solidFill>
                <a:effectLst/>
                <a:uLnTx/>
                <a:uFillTx/>
                <a:latin typeface="等线"/>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14:bounceEnd="58000">
                                          <p:cBhvr additive="base">
                                            <p:cTn id="11"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14:bounceEnd="58000">
                                          <p:cBhvr additive="base">
                                            <p:cTn id="15"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14:bounceEnd="58000">
                                          <p:cBhvr additive="base">
                                            <p:cTn id="19"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14:bounceEnd="58000">
                                          <p:cBhvr additive="base">
                                            <p:cTn id="23"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14:bounceEnd="58000">
                                          <p:cBhvr additive="base">
                                            <p:cTn id="27"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14:bounceEnd="58000">
                                          <p:cBhvr additive="base">
                                            <p:cTn id="31"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cBhvr additive="base">
                                            <p:cTn id="11" dur="1400" fill="hold"/>
                                            <p:tgtEl>
                                              <p:spTgt spid="144"/>
                                            </p:tgtEl>
                                            <p:attrNameLst>
                                              <p:attrName>ppt_x</p:attrName>
                                            </p:attrNameLst>
                                          </p:cBhvr>
                                          <p:tavLst>
                                            <p:tav tm="0">
                                              <p:val>
                                                <p:strVal val="0-#ppt_w/2"/>
                                              </p:val>
                                            </p:tav>
                                            <p:tav tm="100000">
                                              <p:val>
                                                <p:strVal val="#ppt_x"/>
                                              </p:val>
                                            </p:tav>
                                          </p:tavLst>
                                        </p:anim>
                                        <p:anim calcmode="lin" valueType="num">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cBhvr additive="base">
                                            <p:cTn id="15" dur="1400" fill="hold"/>
                                            <p:tgtEl>
                                              <p:spTgt spid="149"/>
                                            </p:tgtEl>
                                            <p:attrNameLst>
                                              <p:attrName>ppt_x</p:attrName>
                                            </p:attrNameLst>
                                          </p:cBhvr>
                                          <p:tavLst>
                                            <p:tav tm="0">
                                              <p:val>
                                                <p:strVal val="1+#ppt_w/2"/>
                                              </p:val>
                                            </p:tav>
                                            <p:tav tm="100000">
                                              <p:val>
                                                <p:strVal val="#ppt_x"/>
                                              </p:val>
                                            </p:tav>
                                          </p:tavLst>
                                        </p:anim>
                                        <p:anim calcmode="lin" valueType="num">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1400" fill="hold"/>
                                            <p:tgtEl>
                                              <p:spTgt spid="159"/>
                                            </p:tgtEl>
                                            <p:attrNameLst>
                                              <p:attrName>ppt_x</p:attrName>
                                            </p:attrNameLst>
                                          </p:cBhvr>
                                          <p:tavLst>
                                            <p:tav tm="0">
                                              <p:val>
                                                <p:strVal val="1+#ppt_w/2"/>
                                              </p:val>
                                            </p:tav>
                                            <p:tav tm="100000">
                                              <p:val>
                                                <p:strVal val="#ppt_x"/>
                                              </p:val>
                                            </p:tav>
                                          </p:tavLst>
                                        </p:anim>
                                        <p:anim calcmode="lin" valueType="num">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cBhvr additive="base">
                                            <p:cTn id="23" dur="1400" fill="hold"/>
                                            <p:tgtEl>
                                              <p:spTgt spid="164"/>
                                            </p:tgtEl>
                                            <p:attrNameLst>
                                              <p:attrName>ppt_x</p:attrName>
                                            </p:attrNameLst>
                                          </p:cBhvr>
                                          <p:tavLst>
                                            <p:tav tm="0">
                                              <p:val>
                                                <p:strVal val="0-#ppt_w/2"/>
                                              </p:val>
                                            </p:tav>
                                            <p:tav tm="100000">
                                              <p:val>
                                                <p:strVal val="#ppt_x"/>
                                              </p:val>
                                            </p:tav>
                                          </p:tavLst>
                                        </p:anim>
                                        <p:anim calcmode="lin" valueType="num">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additive="base">
                                            <p:cTn id="27" dur="1400" fill="hold"/>
                                            <p:tgtEl>
                                              <p:spTgt spid="169"/>
                                            </p:tgtEl>
                                            <p:attrNameLst>
                                              <p:attrName>ppt_x</p:attrName>
                                            </p:attrNameLst>
                                          </p:cBhvr>
                                          <p:tavLst>
                                            <p:tav tm="0">
                                              <p:val>
                                                <p:strVal val="1+#ppt_w/2"/>
                                              </p:val>
                                            </p:tav>
                                            <p:tav tm="100000">
                                              <p:val>
                                                <p:strVal val="#ppt_x"/>
                                              </p:val>
                                            </p:tav>
                                          </p:tavLst>
                                        </p:anim>
                                        <p:anim calcmode="lin" valueType="num">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cBhvr additive="base">
                                            <p:cTn id="31" dur="1400" fill="hold"/>
                                            <p:tgtEl>
                                              <p:spTgt spid="154"/>
                                            </p:tgtEl>
                                            <p:attrNameLst>
                                              <p:attrName>ppt_x</p:attrName>
                                            </p:attrNameLst>
                                          </p:cBhvr>
                                          <p:tavLst>
                                            <p:tav tm="0">
                                              <p:val>
                                                <p:strVal val="0-#ppt_w/2"/>
                                              </p:val>
                                            </p:tav>
                                            <p:tav tm="100000">
                                              <p:val>
                                                <p:strVal val="#ppt_x"/>
                                              </p:val>
                                            </p:tav>
                                          </p:tavLst>
                                        </p:anim>
                                        <p:anim calcmode="lin" valueType="num">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p:nvPr/>
        </p:nvGrpSpPr>
        <p:grpSpPr bwMode="auto">
          <a:xfrm>
            <a:off x="6096967" y="1983061"/>
            <a:ext cx="1670050" cy="1609725"/>
            <a:chOff x="0" y="0"/>
            <a:chExt cx="1671177" cy="1609411"/>
          </a:xfrm>
        </p:grpSpPr>
        <p:sp>
          <p:nvSpPr>
            <p:cNvPr id="3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rPr>
                <a:t>05</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endParaRPr>
            </a:p>
          </p:txBody>
        </p:sp>
      </p:grpSp>
      <p:grpSp>
        <p:nvGrpSpPr>
          <p:cNvPr id="37" name="组合 15"/>
          <p:cNvGrpSpPr/>
          <p:nvPr/>
        </p:nvGrpSpPr>
        <p:grpSpPr bwMode="auto">
          <a:xfrm>
            <a:off x="4803154" y="1983061"/>
            <a:ext cx="1773238" cy="1609725"/>
            <a:chOff x="0" y="0"/>
            <a:chExt cx="1773781" cy="1609411"/>
          </a:xfrm>
        </p:grpSpPr>
        <p:grpSp>
          <p:nvGrpSpPr>
            <p:cNvPr id="38" name="组合 16"/>
            <p:cNvGrpSpPr/>
            <p:nvPr/>
          </p:nvGrpSpPr>
          <p:grpSpPr bwMode="auto">
            <a:xfrm>
              <a:off x="0" y="0"/>
              <a:ext cx="1773781" cy="1609411"/>
              <a:chOff x="0" y="0"/>
              <a:chExt cx="1773781" cy="1609411"/>
            </a:xfrm>
          </p:grpSpPr>
          <p:sp>
            <p:nvSpPr>
              <p:cNvPr id="4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rPr>
                <a:t>04</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endParaRPr>
            </a:p>
          </p:txBody>
        </p:sp>
      </p:grpSp>
      <p:grpSp>
        <p:nvGrpSpPr>
          <p:cNvPr id="42" name="组合 20"/>
          <p:cNvGrpSpPr/>
          <p:nvPr/>
        </p:nvGrpSpPr>
        <p:grpSpPr bwMode="auto">
          <a:xfrm>
            <a:off x="3588717" y="1983061"/>
            <a:ext cx="1773237" cy="1609725"/>
            <a:chOff x="0" y="0"/>
            <a:chExt cx="1773781" cy="1609411"/>
          </a:xfrm>
        </p:grpSpPr>
        <p:grpSp>
          <p:nvGrpSpPr>
            <p:cNvPr id="43" name="组合 21"/>
            <p:cNvGrpSpPr/>
            <p:nvPr/>
          </p:nvGrpSpPr>
          <p:grpSpPr bwMode="auto">
            <a:xfrm>
              <a:off x="0" y="0"/>
              <a:ext cx="1773781" cy="1609411"/>
              <a:chOff x="0" y="0"/>
              <a:chExt cx="1773781" cy="1609411"/>
            </a:xfrm>
          </p:grpSpPr>
          <p:sp>
            <p:nvSpPr>
              <p:cNvPr id="4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rPr>
                <a:t>03</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endParaRPr>
            </a:p>
          </p:txBody>
        </p:sp>
      </p:grpSp>
      <p:grpSp>
        <p:nvGrpSpPr>
          <p:cNvPr id="47" name="组合 25"/>
          <p:cNvGrpSpPr/>
          <p:nvPr/>
        </p:nvGrpSpPr>
        <p:grpSpPr bwMode="auto">
          <a:xfrm>
            <a:off x="2374279" y="1983061"/>
            <a:ext cx="1773238" cy="1609725"/>
            <a:chOff x="0" y="0"/>
            <a:chExt cx="1773781" cy="1609411"/>
          </a:xfrm>
        </p:grpSpPr>
        <p:grpSp>
          <p:nvGrpSpPr>
            <p:cNvPr id="48" name="组合 26"/>
            <p:cNvGrpSpPr/>
            <p:nvPr/>
          </p:nvGrpSpPr>
          <p:grpSpPr bwMode="auto">
            <a:xfrm>
              <a:off x="0" y="0"/>
              <a:ext cx="1773781" cy="1609411"/>
              <a:chOff x="0" y="0"/>
              <a:chExt cx="1773781" cy="1609411"/>
            </a:xfrm>
          </p:grpSpPr>
          <p:sp>
            <p:nvSpPr>
              <p:cNvPr id="50"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1"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rPr>
                <a:t>02</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endParaRPr>
            </a:p>
          </p:txBody>
        </p:sp>
      </p:grpSp>
      <p:grpSp>
        <p:nvGrpSpPr>
          <p:cNvPr id="52" name="组合 31"/>
          <p:cNvGrpSpPr/>
          <p:nvPr/>
        </p:nvGrpSpPr>
        <p:grpSpPr bwMode="auto">
          <a:xfrm>
            <a:off x="1159842" y="1983061"/>
            <a:ext cx="1774825" cy="1609725"/>
            <a:chOff x="0" y="0"/>
            <a:chExt cx="1773781" cy="1609411"/>
          </a:xfrm>
        </p:grpSpPr>
        <p:grpSp>
          <p:nvGrpSpPr>
            <p:cNvPr id="53" name="组合 32"/>
            <p:cNvGrpSpPr/>
            <p:nvPr/>
          </p:nvGrpSpPr>
          <p:grpSpPr bwMode="auto">
            <a:xfrm>
              <a:off x="0" y="0"/>
              <a:ext cx="1773781" cy="1609411"/>
              <a:chOff x="0" y="0"/>
              <a:chExt cx="1773781" cy="1609411"/>
            </a:xfrm>
          </p:grpSpPr>
          <p:sp>
            <p:nvSpPr>
              <p:cNvPr id="55"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6"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rPr>
                <a:t>01</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宋体" panose="02010600030101010101" pitchFamily="2" charset="-122"/>
                <a:cs typeface="+mn-cs"/>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随着计算机技术的发展及印刷技术进步，平面设计在视觉感观领域的表现也越来越丰富这真正的对今天的平面设计的新。</a:t>
            </a:r>
            <a:endPar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endParaRP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随着计算机技术的发展及印刷技术进步，平面设计在视觉感观领域的表现也越来越丰富这真正的对今天的平面设计的新。</a:t>
            </a:r>
            <a:endPar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endParaRP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随着计算机技术的发展及印刷技术进步，平面设计在视觉感观领域的表现也越来越丰富这真正的对今天的平面设计的新。</a:t>
            </a:r>
            <a:endPar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endParaRP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随着计算机技术的发展及印刷技术进步，平面设计在视觉感观领域的表现也越来越丰富这真正的对今天的平面设计的新。</a:t>
            </a:r>
            <a:endPar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endParaRP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随着计算机技术的发展及印刷技术进步，平面设计在视觉感观领域的表现也越来越丰富这真正的对今天的平面设计的新。</a:t>
            </a:r>
            <a:endParaRPr kumimoji="0" lang="zh-CN" altLang="en-US" sz="10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nvGrpSpPr>
          <p:cNvPr id="70" name="组合 69"/>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1"/>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grpSp>
        <p:nvGrpSpPr>
          <p:cNvPr id="73" name="组合 72"/>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1"/>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grpSp>
        <p:nvGrpSpPr>
          <p:cNvPr id="76" name="组合 75"/>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1"/>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sp>
        <p:nvSpPr>
          <p:cNvPr id="79" name="矩形 78"/>
          <p:cNvSpPr>
            <a:spLocks noChangeArrowheads="1"/>
          </p:cNvSpPr>
          <p:nvPr/>
        </p:nvSpPr>
        <p:spPr bwMode="auto">
          <a:xfrm>
            <a:off x="987028" y="843558"/>
            <a:ext cx="7194947" cy="50936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点击在此录入上述图表的综合描述说明，在此录入上述图表的综合描述说明。在此录入上述图表的综合描述说明，在此录入上述图表的综合描述说明，在此录入上述图表的综合描述说明。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anose="020B0503020204020204" pitchFamily="34" charset="-122"/>
                <a:ea typeface="微软雅黑" panose="020B0503020204020204"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anose="020B0503020204020204" pitchFamily="34" charset="-122"/>
              <a:ea typeface="微软雅黑" panose="020B0503020204020204" pitchFamily="34" charset="-122"/>
              <a:cs typeface="+mn-cs"/>
            </a:endParaRPr>
          </a:p>
        </p:txBody>
      </p:sp>
      <p:sp>
        <p:nvSpPr>
          <p:cNvPr id="81" name="矩形 47"/>
          <p:cNvSpPr>
            <a:spLocks noChangeArrowheads="1"/>
          </p:cNvSpPr>
          <p:nvPr/>
        </p:nvSpPr>
        <p:spPr bwMode="auto">
          <a:xfrm>
            <a:off x="1108472" y="3597474"/>
            <a:ext cx="1746647" cy="949485"/>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anose="020B0503020204020204" pitchFamily="34" charset="-122"/>
                <a:ea typeface="微软雅黑" panose="020B0503020204020204"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anose="020B0503020204020204" pitchFamily="34" charset="-122"/>
              <a:ea typeface="微软雅黑" panose="020B0503020204020204" pitchFamily="34" charset="-122"/>
              <a:cs typeface="+mn-cs"/>
            </a:endParaRPr>
          </a:p>
        </p:txBody>
      </p:sp>
      <p:sp>
        <p:nvSpPr>
          <p:cNvPr id="83" name="矩形 47"/>
          <p:cNvSpPr>
            <a:spLocks noChangeArrowheads="1"/>
          </p:cNvSpPr>
          <p:nvPr/>
        </p:nvSpPr>
        <p:spPr bwMode="auto">
          <a:xfrm>
            <a:off x="3699273" y="3597474"/>
            <a:ext cx="1745456" cy="949485"/>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anose="020B0503020204020204" pitchFamily="34" charset="-122"/>
                <a:ea typeface="微软雅黑" panose="020B0503020204020204"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anose="020B0503020204020204" pitchFamily="34" charset="-122"/>
              <a:ea typeface="微软雅黑" panose="020B0503020204020204" pitchFamily="34" charset="-122"/>
              <a:cs typeface="+mn-cs"/>
            </a:endParaRPr>
          </a:p>
        </p:txBody>
      </p:sp>
      <p:sp>
        <p:nvSpPr>
          <p:cNvPr id="85" name="矩形 47"/>
          <p:cNvSpPr>
            <a:spLocks noChangeArrowheads="1"/>
          </p:cNvSpPr>
          <p:nvPr/>
        </p:nvSpPr>
        <p:spPr bwMode="auto">
          <a:xfrm>
            <a:off x="6288882" y="3597474"/>
            <a:ext cx="1746647" cy="949485"/>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p:nvPr/>
        </p:nvGrpSpPr>
        <p:grpSpPr bwMode="auto">
          <a:xfrm>
            <a:off x="1193800" y="1563688"/>
            <a:ext cx="6626225" cy="3690937"/>
            <a:chOff x="0" y="0"/>
            <a:chExt cx="8006336" cy="4459927"/>
          </a:xfrm>
        </p:grpSpPr>
        <p:sp>
          <p:nvSpPr>
            <p:cNvPr id="34" name="空心弧 2"/>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5" name="空心弧 3"/>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nvGrpSpPr>
            <p:cNvPr id="36" name="椭圆 4"/>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37" name="空心弧 5"/>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8" name="空心弧 6"/>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39" name="空心弧 7"/>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zh-CN" sz="13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a:t>
              </a:r>
              <a:r>
                <a:rPr kumimoji="0" lang="zh-CN" altLang="zh-CN" sz="13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添加</a:t>
              </a:r>
              <a:r>
                <a:rPr kumimoji="0" lang="zh-CN" altLang="en-US" sz="135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标题</a:t>
              </a:r>
              <a:endParaRPr kumimoji="0" lang="zh-CN" altLang="zh-CN" sz="13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点击添加文本    </a:t>
              </a:r>
              <a:endParaRPr kumimoji="0" 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点击添加文本</a:t>
              </a:r>
              <a:endParaRPr kumimoji="0" lang="en-US" sz="12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2" name="任意多边形 10"/>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    </a:t>
              </a:r>
              <a:endParaRPr kumimoji="0" lang="en-US" sz="12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a:t>
              </a:r>
              <a:endParaRPr kumimoji="0" lang="en-US" sz="12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anose="020B0503020204020204" pitchFamily="34" charset="-122"/>
                <a:ea typeface="微软雅黑" panose="020B0503020204020204" pitchFamily="34" charset="-122"/>
                <a:cs typeface="+mn-cs"/>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rPr>
                <a:t>35%</a:t>
              </a:r>
              <a:endParaRPr kumimoji="0" lang="zh-CN" altLang="en-US"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rPr>
                <a:t>2%</a:t>
              </a:r>
              <a:endParaRPr kumimoji="0" lang="zh-CN" altLang="en-US"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18%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pic>
          <p:nvPicPr>
            <p:cNvPr id="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4" name="空心弧 22"/>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5" name="空心弧 23"/>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6" name="任意多边形 24"/>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57" name="任意多边形 25"/>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nvGrpSpPr>
          <p:cNvPr id="60" name="组合 26"/>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000000"/>
                </a:solidFill>
                <a:effectLst/>
                <a:uLnTx/>
                <a:uFillTx/>
                <a:latin typeface="等线"/>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cs typeface="+mn-cs"/>
                </a:endParaRPr>
              </a:p>
            </p:txBody>
          </p:sp>
        </p:grpSp>
        <p:pic>
          <p:nvPicPr>
            <p:cNvPr id="33"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1590" r="4890"/>
            <a:stretch>
              <a:fillRect/>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marL="0" marR="0" lvl="0" indent="0" algn="l" defTabSz="685800" rtl="0" eaLnBrk="1" fontAlgn="auto" latinLnBrk="1"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endParaRPr kumimoji="0" lang="zh-CN" altLang="en-US" sz="11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a:p>
            <a:pPr marL="0" marR="0" lvl="0" indent="0" algn="l" defTabSz="685800" rtl="0" eaLnBrk="1" fontAlgn="auto" latinLnBrk="1"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rPr>
              <a:t>　　演讲者在演讲中，为了阐述自己的观点和主张，往往利用一切手段，从正面、反面和侧面等各个方面来进行分析和论证。到了结尾处，就应总结全篇，突出重点，深化主题。</a:t>
            </a:r>
            <a:endParaRPr kumimoji="0" lang="zh-CN" altLang="en-US" sz="110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3" name="Freeform 424"/>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4" name="Freeform 425"/>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5" name="Freeform 426"/>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7" name="Freeform 428"/>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38800" b="26200"/>
          <a:stretch>
            <a:fillRect/>
          </a:stretch>
        </p:blipFill>
        <p:spPr>
          <a:xfrm>
            <a:off x="0" y="-3796"/>
            <a:ext cx="9144000" cy="1800200"/>
          </a:xfrm>
          <a:prstGeom prst="rect">
            <a:avLst/>
          </a:prstGeom>
        </p:spPr>
      </p:pic>
      <p:sp>
        <p:nvSpPr>
          <p:cNvPr id="47" name="椭圆 46"/>
          <p:cNvSpPr/>
          <p:nvPr/>
        </p:nvSpPr>
        <p:spPr>
          <a:xfrm>
            <a:off x="1187575" y="1356400"/>
            <a:ext cx="1924475" cy="192447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40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49" name="TextBox 4"/>
          <p:cNvSpPr txBox="1"/>
          <p:nvPr/>
        </p:nvSpPr>
        <p:spPr>
          <a:xfrm>
            <a:off x="1440276" y="1695982"/>
            <a:ext cx="1335151" cy="1323439"/>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smtClean="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rPr>
              <a:t>04</a:t>
            </a:r>
            <a:endParaRPr kumimoji="0" lang="zh-CN" altLang="en-US" sz="8000" b="0" i="0" u="none" strike="noStrike" kern="1200" cap="none" spc="0" normalizeH="0" baseline="0" noProof="0" dirty="0">
              <a:ln>
                <a:noFill/>
              </a:ln>
              <a:solidFill>
                <a:srgbClr val="00B0F0"/>
              </a:solidFill>
              <a:effectLst>
                <a:innerShdw blurRad="63500" dist="50800" dir="18900000">
                  <a:prstClr val="black">
                    <a:alpha val="30000"/>
                  </a:prstClr>
                </a:innerShdw>
              </a:effectLst>
              <a:uLnTx/>
              <a:uFillTx/>
              <a:latin typeface="Impact" panose="020B0806030902050204" pitchFamily="34" charset="0"/>
              <a:ea typeface="微软雅黑" panose="020B0503020204020204" pitchFamily="34" charset="-122"/>
              <a:cs typeface="+mn-cs"/>
            </a:endParaRPr>
          </a:p>
        </p:txBody>
      </p:sp>
      <p:sp>
        <p:nvSpPr>
          <p:cNvPr id="61" name="TextBox 6"/>
          <p:cNvSpPr txBox="1">
            <a:spLocks noChangeArrowheads="1"/>
          </p:cNvSpPr>
          <p:nvPr/>
        </p:nvSpPr>
        <p:spPr bwMode="auto">
          <a:xfrm>
            <a:off x="3422576" y="2769190"/>
            <a:ext cx="265476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第四部分</a:t>
            </a:r>
            <a:endParaRPr kumimoji="0" lang="zh-CN" altLang="en-US" sz="4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65" name="TextBox 48"/>
          <p:cNvSpPr txBox="1"/>
          <p:nvPr/>
        </p:nvSpPr>
        <p:spPr>
          <a:xfrm>
            <a:off x="3364751" y="3507854"/>
            <a:ext cx="4865434"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3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flipH="1">
            <a:off x="991183" y="903053"/>
            <a:ext cx="898186" cy="90669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sp>
        <p:nvSpPr>
          <p:cNvPr id="44" name="文本框 43"/>
          <p:cNvSpPr txBox="1"/>
          <p:nvPr/>
        </p:nvSpPr>
        <p:spPr>
          <a:xfrm>
            <a:off x="961241" y="1174895"/>
            <a:ext cx="954107" cy="40011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rPr>
              <a:t>过渡页</a:t>
            </a:r>
            <a:endParaRPr kumimoji="0" lang="en-US" altLang="zh-CN" sz="2000" b="1" i="0" u="none" strike="noStrike" kern="1200" cap="none" spc="0" normalizeH="0" baseline="0" noProof="0" dirty="0" smtClean="0">
              <a:ln>
                <a:noFill/>
              </a:ln>
              <a:solidFill>
                <a:srgbClr val="0070C0"/>
              </a:solidFill>
              <a:effectLst/>
              <a:uLnTx/>
              <a:uFillTx/>
              <a:latin typeface="等线"/>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fill="hold"/>
                                        <p:tgtEl>
                                          <p:spTgt spid="47"/>
                                        </p:tgtEl>
                                        <p:attrNameLst>
                                          <p:attrName>ppt_x</p:attrName>
                                        </p:attrNameLst>
                                      </p:cBhvr>
                                      <p:tavLst>
                                        <p:tav tm="0">
                                          <p:val>
                                            <p:strVal val="#ppt_x"/>
                                          </p:val>
                                        </p:tav>
                                        <p:tav tm="100000">
                                          <p:val>
                                            <p:strVal val="#ppt_x"/>
                                          </p:val>
                                        </p:tav>
                                      </p:tavLst>
                                    </p:anim>
                                    <p:anim calcmode="lin" valueType="num">
                                      <p:cBhvr additive="base">
                                        <p:cTn id="18" dur="10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p:bldP spid="61" grpId="0"/>
      <p:bldP spid="65"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完成项目之一</a:t>
            </a:r>
            <a:endParaRPr kumimoji="0" lang="en-US" altLang="zh-CN" sz="1350" b="1"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点击增加文本</a:t>
            </a:r>
            <a:endPar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文本</a:t>
            </a:r>
            <a:endPar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 </a:t>
            </a:r>
            <a:r>
              <a:rPr kumimoji="0" lang="zh-CN" altLang="en-US" sz="1350" b="0"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点击增加文本点击增加文本</a:t>
            </a:r>
            <a:endPar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点击增加文本点击增加文本</a:t>
            </a:r>
            <a:endPar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rgbClr val="CCECFF"/>
              </a:solidFill>
              <a:effectLst/>
              <a:uLnTx/>
              <a:uFillTx/>
              <a:latin typeface="等线"/>
              <a:ea typeface="微软雅黑" panose="020B0503020204020204" pitchFamily="34" charset="-122"/>
              <a:cs typeface="+mn-cs"/>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anose="020B0503020204020204" pitchFamily="34" charset="-122"/>
                <a:ea typeface="微软雅黑" panose="020B0503020204020204"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点击增加文本点击增加文本</a:t>
            </a:r>
            <a:endPar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rPr>
              <a:t>点击增加文本点击增加文本</a:t>
            </a:r>
            <a:endParaRPr kumimoji="0" lang="zh-CN" altLang="en-US" sz="1100" b="0" i="0" u="none" strike="noStrike" kern="1200" cap="none" spc="0" normalizeH="0" baseline="0" noProof="0" dirty="0">
              <a:ln>
                <a:noFill/>
              </a:ln>
              <a:solidFill>
                <a:srgbClr val="CCECFF"/>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rgbClr val="CCECFF"/>
              </a:solidFill>
              <a:effectLst/>
              <a:uLnTx/>
              <a:uFillTx/>
              <a:latin typeface="等线"/>
              <a:ea typeface="微软雅黑" panose="020B0503020204020204" pitchFamily="34" charset="-122"/>
              <a:cs typeface="+mn-cs"/>
            </a:endParaRPr>
          </a:p>
        </p:txBody>
      </p:sp>
      <p:pic>
        <p:nvPicPr>
          <p:cNvPr id="58" name="图片 57"/>
          <p:cNvPicPr>
            <a:picLocks noChangeAspect="1"/>
          </p:cNvPicPr>
          <p:nvPr/>
        </p:nvPicPr>
        <p:blipFill rotWithShape="1">
          <a:blip r:embed="rId1" cstate="print">
            <a:extLst>
              <a:ext uri="{28A0092B-C50C-407E-A947-70E740481C1C}">
                <a14:useLocalDpi xmlns:a14="http://schemas.microsoft.com/office/drawing/2010/main" val="0"/>
              </a:ext>
            </a:extLst>
          </a:blip>
          <a:srcRect t="6600" b="4691"/>
          <a:stretch>
            <a:fillRect/>
          </a:stretch>
        </p:blipFill>
        <p:spPr>
          <a:xfrm>
            <a:off x="6049990" y="2925690"/>
            <a:ext cx="2756398" cy="1590274"/>
          </a:xfrm>
          <a:prstGeom prst="rect">
            <a:avLst/>
          </a:prstGeom>
        </p:spPr>
      </p:pic>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t="7813"/>
          <a:stretch>
            <a:fillRect/>
          </a:stretch>
        </p:blipFill>
        <p:spPr>
          <a:xfrm>
            <a:off x="3262301" y="1275606"/>
            <a:ext cx="2749331" cy="1596386"/>
          </a:xfrm>
          <a:prstGeom prst="rect">
            <a:avLst/>
          </a:prstGeom>
        </p:spPr>
      </p:pic>
      <p:pic>
        <p:nvPicPr>
          <p:cNvPr id="60" name="图片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925691"/>
            <a:ext cx="2749331" cy="15902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完成</a:t>
            </a:r>
            <a:r>
              <a:rPr kumimoji="0" lang="zh-CN" altLang="en-US" sz="12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项目三</a:t>
            </a:r>
            <a:endPar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等腰三角形 2"/>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完成</a:t>
            </a:r>
            <a:r>
              <a:rPr kumimoji="0" lang="zh-CN" altLang="en-US" sz="12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项目二</a:t>
            </a:r>
            <a:endPar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 name="等腰三角形 2"/>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完成项目一</a:t>
            </a:r>
            <a:endPar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rPr>
              <a:t>请输入您标题</a:t>
            </a:r>
            <a:endParaRPr kumimoji="0" lang="zh-CN" altLang="en-US" sz="1400" b="1"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rPr>
              <a:t>这里可以输入可长可短的段落文字这里可以输入可长可短的段落文字这里可以输入可长可短的段落文字这里可以输入可长可</a:t>
            </a:r>
            <a:endParaRPr kumimoji="0" lang="zh-CN" altLang="en-US" sz="1050" b="0"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请输入您标题</a:t>
            </a:r>
            <a:endParaRPr kumimoji="0" lang="zh-CN" altLang="en-US" sz="1400" b="1"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这里可以输入可长可短的段落文字这里可以输入可长可短的段落文字这里可以输入可长可短的段落文字这里可以输入可长可</a:t>
            </a:r>
            <a:endParaRPr kumimoji="0" lang="zh-CN" altLang="en-US" sz="1050" b="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rPr>
              <a:t>请输入您标题</a:t>
            </a:r>
            <a:endParaRPr kumimoji="0" lang="zh-CN" altLang="en-US" sz="1400" b="1"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rPr>
              <a:t>这里可以输入可长可短的段落文字这里可以输入可长可短的段落文字这里可以输入可长可短的段落文字这里可以输入可长可</a:t>
            </a:r>
            <a:endParaRPr kumimoji="0" lang="zh-CN" altLang="en-US" sz="1050" b="0" i="0" u="none" strike="noStrike" kern="120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30" name="矩形 16"/>
          <p:cNvSpPr>
            <a:spLocks noChangeArrowheads="1"/>
          </p:cNvSpPr>
          <p:nvPr/>
        </p:nvSpPr>
        <p:spPr bwMode="auto">
          <a:xfrm>
            <a:off x="6178883" y="1232272"/>
            <a:ext cx="1844748" cy="1128713"/>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C4261D"/>
              </a:solidFill>
              <a:effectLst/>
              <a:uLnTx/>
              <a:uFillTx/>
              <a:latin typeface="Arial" panose="020B0604020202020204" pitchFamily="34" charset="0"/>
              <a:ea typeface="宋体" panose="02010600030101010101" pitchFamily="2" charset="-122"/>
              <a:cs typeface="+mn-cs"/>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C4261D"/>
              </a:solidFill>
              <a:effectLst/>
              <a:uLnTx/>
              <a:uFillTx/>
              <a:latin typeface="Arial" panose="020B0604020202020204" pitchFamily="34" charset="0"/>
              <a:ea typeface="宋体" panose="02010600030101010101" pitchFamily="2" charset="-122"/>
              <a:cs typeface="+mn-cs"/>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C4261D"/>
              </a:solidFill>
              <a:effectLst/>
              <a:uLnTx/>
              <a:uFillTx/>
              <a:latin typeface="Arial" panose="020B0604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5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9"/>
          <p:cNvSpPr/>
          <p:nvPr/>
        </p:nvSpPr>
        <p:spPr bwMode="auto">
          <a:xfrm>
            <a:off x="2895290" y="3910876"/>
            <a:ext cx="1924867" cy="123314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1" name="Freeform 20"/>
          <p:cNvSpPr/>
          <p:nvPr/>
        </p:nvSpPr>
        <p:spPr bwMode="auto">
          <a:xfrm>
            <a:off x="4702860" y="3957485"/>
            <a:ext cx="1400040"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2" name="Freeform 21"/>
          <p:cNvSpPr/>
          <p:nvPr/>
        </p:nvSpPr>
        <p:spPr bwMode="auto">
          <a:xfrm>
            <a:off x="4884820" y="2114066"/>
            <a:ext cx="1278232"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3" name="Freeform 22"/>
          <p:cNvSpPr/>
          <p:nvPr/>
        </p:nvSpPr>
        <p:spPr bwMode="auto">
          <a:xfrm>
            <a:off x="3967502" y="2753099"/>
            <a:ext cx="554903"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4" name="Freeform 23"/>
          <p:cNvSpPr/>
          <p:nvPr/>
        </p:nvSpPr>
        <p:spPr bwMode="auto">
          <a:xfrm>
            <a:off x="5137458" y="3193655"/>
            <a:ext cx="1554931"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5" name="Freeform 24"/>
          <p:cNvSpPr/>
          <p:nvPr/>
        </p:nvSpPr>
        <p:spPr bwMode="auto">
          <a:xfrm>
            <a:off x="3474256" y="1691553"/>
            <a:ext cx="134590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6" name="Freeform 25"/>
          <p:cNvSpPr/>
          <p:nvPr/>
        </p:nvSpPr>
        <p:spPr bwMode="auto">
          <a:xfrm>
            <a:off x="3353951" y="3037280"/>
            <a:ext cx="1054165"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7" name="Freeform 26"/>
          <p:cNvSpPr/>
          <p:nvPr/>
        </p:nvSpPr>
        <p:spPr bwMode="auto">
          <a:xfrm>
            <a:off x="4408115" y="2238865"/>
            <a:ext cx="53685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8" name="Freeform 27"/>
          <p:cNvSpPr/>
          <p:nvPr/>
        </p:nvSpPr>
        <p:spPr bwMode="auto">
          <a:xfrm>
            <a:off x="4756998" y="1229946"/>
            <a:ext cx="539866"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68580" tIns="34290" rIns="68580" bIns="34290" numCol="1" anchor="t" anchorCtr="0" compatLnSpc="1"/>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103154"/>
              </a:solidFill>
              <a:effectLst/>
              <a:uLnTx/>
              <a:uFillTx/>
              <a:latin typeface="Century Gothic" panose="020B0502020202020204"/>
              <a:ea typeface="微软雅黑" panose="020B0503020204020204" pitchFamily="34" charset="-122"/>
              <a:cs typeface="+mn-cs"/>
            </a:endParaRPr>
          </a:p>
        </p:txBody>
      </p:sp>
      <p:sp>
        <p:nvSpPr>
          <p:cNvPr id="59" name="椭圆 58"/>
          <p:cNvSpPr/>
          <p:nvPr/>
        </p:nvSpPr>
        <p:spPr>
          <a:xfrm>
            <a:off x="2743610" y="3874789"/>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60" name="椭圆 59"/>
          <p:cNvSpPr/>
          <p:nvPr/>
        </p:nvSpPr>
        <p:spPr>
          <a:xfrm>
            <a:off x="3285274" y="2798383"/>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61" name="椭圆 60"/>
          <p:cNvSpPr/>
          <p:nvPr/>
        </p:nvSpPr>
        <p:spPr>
          <a:xfrm>
            <a:off x="6522257" y="3132008"/>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62" name="椭圆 61"/>
          <p:cNvSpPr/>
          <p:nvPr/>
        </p:nvSpPr>
        <p:spPr>
          <a:xfrm>
            <a:off x="5922941" y="189933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63" name="椭圆 62"/>
          <p:cNvSpPr/>
          <p:nvPr/>
        </p:nvSpPr>
        <p:spPr>
          <a:xfrm>
            <a:off x="3390251" y="144228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64" name="TextBox 22"/>
          <p:cNvSpPr txBox="1"/>
          <p:nvPr/>
        </p:nvSpPr>
        <p:spPr>
          <a:xfrm>
            <a:off x="826177" y="3700202"/>
            <a:ext cx="1857109"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6565" rtl="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5" name="TextBox 22"/>
          <p:cNvSpPr txBox="1"/>
          <p:nvPr/>
        </p:nvSpPr>
        <p:spPr>
          <a:xfrm>
            <a:off x="556103" y="2574838"/>
            <a:ext cx="2680837"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6565" rtl="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6" name="TextBox 22"/>
          <p:cNvSpPr txBox="1"/>
          <p:nvPr/>
        </p:nvSpPr>
        <p:spPr>
          <a:xfrm>
            <a:off x="6949341" y="2961523"/>
            <a:ext cx="1613235"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6565" rtl="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7" name="TextBox 22"/>
          <p:cNvSpPr txBox="1"/>
          <p:nvPr/>
        </p:nvSpPr>
        <p:spPr>
          <a:xfrm>
            <a:off x="6376449" y="163779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6565" rtl="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8" name="椭圆 67"/>
          <p:cNvSpPr/>
          <p:nvPr/>
        </p:nvSpPr>
        <p:spPr>
          <a:xfrm>
            <a:off x="5121139" y="1143421"/>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65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rgbClr val="57C6CF"/>
              </a:solidFill>
              <a:effectLst/>
              <a:uLnTx/>
              <a:uFillTx/>
              <a:latin typeface="Century Gothic" panose="020B0502020202020204"/>
              <a:ea typeface="微软雅黑" panose="020B0503020204020204" pitchFamily="34" charset="-122"/>
              <a:cs typeface="+mn-cs"/>
            </a:endParaRPr>
          </a:p>
        </p:txBody>
      </p:sp>
      <p:sp>
        <p:nvSpPr>
          <p:cNvPr id="69" name="TextBox 22"/>
          <p:cNvSpPr txBox="1"/>
          <p:nvPr/>
        </p:nvSpPr>
        <p:spPr>
          <a:xfrm>
            <a:off x="512892" y="1328584"/>
            <a:ext cx="2812628" cy="475515"/>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120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70" name="TextBox 22"/>
          <p:cNvSpPr txBox="1"/>
          <p:nvPr/>
        </p:nvSpPr>
        <p:spPr>
          <a:xfrm>
            <a:off x="5497156" y="85986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6565" rtl="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3"/>
                                        </p:tgtEl>
                                        <p:attrNameLst>
                                          <p:attrName>style.visibility</p:attrName>
                                        </p:attrNameLst>
                                      </p:cBhvr>
                                      <p:to>
                                        <p:strVal val="visible"/>
                                      </p:to>
                                    </p:set>
                                    <p:animEffect transition="in" filter="wipe(down)">
                                      <p:cBhvr>
                                        <p:cTn id="16" dur="500"/>
                                        <p:tgtEl>
                                          <p:spTgt spid="53"/>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500"/>
                                        <p:tgtEl>
                                          <p:spTgt spid="57"/>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58"/>
                                        </p:tgtEl>
                                        <p:attrNameLst>
                                          <p:attrName>style.visibility</p:attrName>
                                        </p:attrNameLst>
                                      </p:cBhvr>
                                      <p:to>
                                        <p:strVal val="visible"/>
                                      </p:to>
                                    </p:set>
                                    <p:animEffect transition="in" filter="wipe(down)">
                                      <p:cBhvr>
                                        <p:cTn id="28" dur="500"/>
                                        <p:tgtEl>
                                          <p:spTgt spid="58"/>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55"/>
                                        </p:tgtEl>
                                        <p:attrNameLst>
                                          <p:attrName>style.visibility</p:attrName>
                                        </p:attrNameLst>
                                      </p:cBhvr>
                                      <p:to>
                                        <p:strVal val="visible"/>
                                      </p:to>
                                    </p:set>
                                    <p:animEffect transition="in" filter="wipe(right)">
                                      <p:cBhvr>
                                        <p:cTn id="31" dur="500"/>
                                        <p:tgtEl>
                                          <p:spTgt spid="55"/>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Effect transition="in" filter="fade">
                                      <p:cBhvr>
                                        <p:cTn id="46" dur="500"/>
                                        <p:tgtEl>
                                          <p:spTgt spid="62"/>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68"/>
                                        </p:tgtEl>
                                        <p:attrNameLst>
                                          <p:attrName>style.visibility</p:attrName>
                                        </p:attrNameLst>
                                      </p:cBhvr>
                                      <p:to>
                                        <p:strVal val="visible"/>
                                      </p:to>
                                    </p:set>
                                    <p:anim calcmode="lin" valueType="num">
                                      <p:cBhvr>
                                        <p:cTn id="59" dur="500" fill="hold"/>
                                        <p:tgtEl>
                                          <p:spTgt spid="68"/>
                                        </p:tgtEl>
                                        <p:attrNameLst>
                                          <p:attrName>ppt_w</p:attrName>
                                        </p:attrNameLst>
                                      </p:cBhvr>
                                      <p:tavLst>
                                        <p:tav tm="0">
                                          <p:val>
                                            <p:fltVal val="0"/>
                                          </p:val>
                                        </p:tav>
                                        <p:tav tm="100000">
                                          <p:val>
                                            <p:strVal val="#ppt_w"/>
                                          </p:val>
                                        </p:tav>
                                      </p:tavLst>
                                    </p:anim>
                                    <p:anim calcmode="lin" valueType="num">
                                      <p:cBhvr>
                                        <p:cTn id="60" dur="500" fill="hold"/>
                                        <p:tgtEl>
                                          <p:spTgt spid="68"/>
                                        </p:tgtEl>
                                        <p:attrNameLst>
                                          <p:attrName>ppt_h</p:attrName>
                                        </p:attrNameLst>
                                      </p:cBhvr>
                                      <p:tavLst>
                                        <p:tav tm="0">
                                          <p:val>
                                            <p:fltVal val="0"/>
                                          </p:val>
                                        </p:tav>
                                        <p:tav tm="100000">
                                          <p:val>
                                            <p:strVal val="#ppt_h"/>
                                          </p:val>
                                        </p:tav>
                                      </p:tavLst>
                                    </p:anim>
                                    <p:animEffect transition="in" filter="fade">
                                      <p:cBhvr>
                                        <p:cTn id="61" dur="500"/>
                                        <p:tgtEl>
                                          <p:spTgt spid="68"/>
                                        </p:tgtEl>
                                      </p:cBhvr>
                                    </p:animEffect>
                                  </p:childTnLst>
                                </p:cTn>
                              </p:par>
                            </p:childTnLst>
                          </p:cTn>
                        </p:par>
                        <p:par>
                          <p:cTn id="62" fill="hold">
                            <p:stCondLst>
                              <p:cond delay="1300"/>
                            </p:stCondLst>
                            <p:childTnLst>
                              <p:par>
                                <p:cTn id="63" presetID="2" presetClass="entr" presetSubtype="8" decel="100000"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0-#ppt_w/2"/>
                                          </p:val>
                                        </p:tav>
                                        <p:tav tm="100000">
                                          <p:val>
                                            <p:strVal val="#ppt_x"/>
                                          </p:val>
                                        </p:tav>
                                      </p:tavLst>
                                    </p:anim>
                                    <p:anim calcmode="lin" valueType="num">
                                      <p:cBhvr additive="base">
                                        <p:cTn id="66" dur="500" fill="hold"/>
                                        <p:tgtEl>
                                          <p:spTgt spid="64"/>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65"/>
                                        </p:tgtEl>
                                        <p:attrNameLst>
                                          <p:attrName>style.visibility</p:attrName>
                                        </p:attrNameLst>
                                      </p:cBhvr>
                                      <p:to>
                                        <p:strVal val="visible"/>
                                      </p:to>
                                    </p:set>
                                    <p:anim calcmode="lin" valueType="num">
                                      <p:cBhvr additive="base">
                                        <p:cTn id="69" dur="500" fill="hold"/>
                                        <p:tgtEl>
                                          <p:spTgt spid="65"/>
                                        </p:tgtEl>
                                        <p:attrNameLst>
                                          <p:attrName>ppt_x</p:attrName>
                                        </p:attrNameLst>
                                      </p:cBhvr>
                                      <p:tavLst>
                                        <p:tav tm="0">
                                          <p:val>
                                            <p:strVal val="0-#ppt_w/2"/>
                                          </p:val>
                                        </p:tav>
                                        <p:tav tm="100000">
                                          <p:val>
                                            <p:strVal val="#ppt_x"/>
                                          </p:val>
                                        </p:tav>
                                      </p:tavLst>
                                    </p:anim>
                                    <p:anim calcmode="lin" valueType="num">
                                      <p:cBhvr additive="base">
                                        <p:cTn id="70" dur="500" fill="hold"/>
                                        <p:tgtEl>
                                          <p:spTgt spid="65"/>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1+#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1+#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0-#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70"/>
                                        </p:tgtEl>
                                        <p:attrNameLst>
                                          <p:attrName>style.visibility</p:attrName>
                                        </p:attrNameLst>
                                      </p:cBhvr>
                                      <p:to>
                                        <p:strVal val="visible"/>
                                      </p:to>
                                    </p:set>
                                    <p:anim calcmode="lin" valueType="num">
                                      <p:cBhvr additive="base">
                                        <p:cTn id="85" dur="500" fill="hold"/>
                                        <p:tgtEl>
                                          <p:spTgt spid="70"/>
                                        </p:tgtEl>
                                        <p:attrNameLst>
                                          <p:attrName>ppt_x</p:attrName>
                                        </p:attrNameLst>
                                      </p:cBhvr>
                                      <p:tavLst>
                                        <p:tav tm="0">
                                          <p:val>
                                            <p:strVal val="1+#ppt_w/2"/>
                                          </p:val>
                                        </p:tav>
                                        <p:tav tm="100000">
                                          <p:val>
                                            <p:strVal val="#ppt_x"/>
                                          </p:val>
                                        </p:tav>
                                      </p:tavLst>
                                    </p:anim>
                                    <p:anim calcmode="lin" valueType="num">
                                      <p:cBhvr additive="base">
                                        <p:cTn id="86"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animBg="1"/>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16013" y="1617663"/>
            <a:ext cx="269875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3814763" y="1617663"/>
            <a:ext cx="5329237" cy="1746250"/>
          </a:xfrm>
          <a:prstGeom prst="rect">
            <a:avLst/>
          </a:prstGeom>
          <a:solidFill>
            <a:srgbClr val="0070C0"/>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50" b="0" i="0" u="none" strike="noStrike" kern="1200" cap="none" spc="0" normalizeH="0" baseline="0" noProof="0">
              <a:ln>
                <a:noFill/>
              </a:ln>
              <a:solidFill>
                <a:srgbClr val="000000"/>
              </a:solidFill>
              <a:effectLst/>
              <a:uLnTx/>
              <a:uFillTx/>
              <a:latin typeface="等线"/>
              <a:ea typeface="微软雅黑" panose="020B0503020204020204" pitchFamily="34" charset="-122"/>
              <a:cs typeface="+mn-cs"/>
            </a:endParaRPr>
          </a:p>
        </p:txBody>
      </p:sp>
      <p:sp>
        <p:nvSpPr>
          <p:cNvPr id="75" name="矩形 3"/>
          <p:cNvSpPr>
            <a:spLocks noChangeArrowheads="1"/>
          </p:cNvSpPr>
          <p:nvPr/>
        </p:nvSpPr>
        <p:spPr bwMode="auto">
          <a:xfrm>
            <a:off x="0" y="3359150"/>
            <a:ext cx="3814763" cy="425450"/>
          </a:xfrm>
          <a:prstGeom prst="rect">
            <a:avLst/>
          </a:prstGeom>
          <a:solidFill>
            <a:srgbClr val="00B0F0"/>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50" b="0" i="0" u="none" strike="noStrike" kern="1200" cap="none" spc="0" normalizeH="0" baseline="0" noProof="0">
              <a:ln>
                <a:noFill/>
              </a:ln>
              <a:solidFill>
                <a:srgbClr val="000000"/>
              </a:solidFill>
              <a:effectLst/>
              <a:uLnTx/>
              <a:uFillTx/>
              <a:latin typeface="等线"/>
              <a:ea typeface="微软雅黑" panose="020B0503020204020204" pitchFamily="34" charset="-122"/>
              <a:cs typeface="+mn-cs"/>
            </a:endParaRPr>
          </a:p>
        </p:txBody>
      </p:sp>
      <p:cxnSp>
        <p:nvCxnSpPr>
          <p:cNvPr id="76" name="直接连接符 4"/>
          <p:cNvCxnSpPr>
            <a:cxnSpLocks noChangeShapeType="1"/>
          </p:cNvCxnSpPr>
          <p:nvPr/>
        </p:nvCxnSpPr>
        <p:spPr bwMode="auto">
          <a:xfrm>
            <a:off x="5651500" y="2373313"/>
            <a:ext cx="0" cy="630237"/>
          </a:xfrm>
          <a:prstGeom prst="line">
            <a:avLst/>
          </a:prstGeom>
          <a:noFill/>
          <a:ln w="9525">
            <a:solidFill>
              <a:schemeClr val="bg1"/>
            </a:solidFill>
            <a:rou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5716588" y="2284413"/>
            <a:ext cx="3319462"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单击此处添加文本单击此处添加文本 单击此处添加文本单击此处添加文本单击此处添加文本单击此处添加文本单击此处添加文本单击此处添加文本</a:t>
            </a:r>
            <a:endParaRPr kumimoji="0" lang="en-US" altLang="zh-CN"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矩形​​ 57"/>
          <p:cNvSpPr>
            <a:spLocks noChangeArrowheads="1"/>
          </p:cNvSpPr>
          <p:nvPr/>
        </p:nvSpPr>
        <p:spPr bwMode="auto">
          <a:xfrm>
            <a:off x="3814763" y="3362325"/>
            <a:ext cx="522128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79" name="矩形 7"/>
          <p:cNvSpPr>
            <a:spLocks noChangeArrowheads="1"/>
          </p:cNvSpPr>
          <p:nvPr/>
        </p:nvSpPr>
        <p:spPr bwMode="auto">
          <a:xfrm>
            <a:off x="5735638" y="194627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12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endParaRPr>
          </a:p>
        </p:txBody>
      </p:sp>
      <p:grpSp>
        <p:nvGrpSpPr>
          <p:cNvPr id="80" name="组合 8"/>
          <p:cNvGrpSpPr/>
          <p:nvPr/>
        </p:nvGrpSpPr>
        <p:grpSpPr bwMode="auto">
          <a:xfrm>
            <a:off x="3986213" y="1924050"/>
            <a:ext cx="1414462" cy="1074738"/>
            <a:chOff x="0" y="0"/>
            <a:chExt cx="1415772" cy="1075120"/>
          </a:xfrm>
        </p:grpSpPr>
        <p:sp>
          <p:nvSpPr>
            <p:cNvPr id="81" name="TextBox 19"/>
            <p:cNvSpPr txBox="1">
              <a:spLocks noChangeArrowheads="1"/>
            </p:cNvSpPr>
            <p:nvPr/>
          </p:nvSpPr>
          <p:spPr bwMode="auto">
            <a:xfrm>
              <a:off x="0" y="798121"/>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点击添加文本内容</a:t>
              </a:r>
              <a:endParaRPr kumimoji="0" lang="zh-CN" altLang="en-US" sz="12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2" name="TextBox 17"/>
            <p:cNvSpPr txBox="1">
              <a:spLocks noChangeArrowheads="1"/>
            </p:cNvSpPr>
            <p:nvPr/>
          </p:nvSpPr>
          <p:spPr bwMode="auto">
            <a:xfrm>
              <a:off x="0" y="53208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点击添加文本内容</a:t>
              </a:r>
              <a:endPar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3" name="TextBox 15"/>
            <p:cNvSpPr txBox="1">
              <a:spLocks noChangeArrowheads="1"/>
            </p:cNvSpPr>
            <p:nvPr/>
          </p:nvSpPr>
          <p:spPr bwMode="auto">
            <a:xfrm>
              <a:off x="0" y="26604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点击添加文本内容</a:t>
              </a:r>
              <a:endParaRPr kumimoji="0" lang="zh-CN" altLang="en-US" sz="12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4" name="TextBox 13"/>
            <p:cNvSpPr txBox="1">
              <a:spLocks noChangeArrowheads="1"/>
            </p:cNvSpPr>
            <p:nvPr/>
          </p:nvSpPr>
          <p:spPr bwMode="auto">
            <a:xfrm>
              <a:off x="0" y="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点击添加文本内容</a:t>
              </a:r>
              <a:endPar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85" name="矩形 16"/>
          <p:cNvSpPr>
            <a:spLocks noChangeArrowheads="1"/>
          </p:cNvSpPr>
          <p:nvPr/>
        </p:nvSpPr>
        <p:spPr bwMode="auto">
          <a:xfrm>
            <a:off x="1096487" y="126665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135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1+#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p:tgtEl>
                                          <p:spTgt spid="73"/>
                                        </p:tgtEl>
                                        <p:attrNameLst>
                                          <p:attrName>ppt_y</p:attrName>
                                        </p:attrNameLst>
                                      </p:cBhvr>
                                      <p:tavLst>
                                        <p:tav tm="0">
                                          <p:val>
                                            <p:strVal val="#ppt_y+#ppt_h*1.125000"/>
                                          </p:val>
                                        </p:tav>
                                        <p:tav tm="100000">
                                          <p:val>
                                            <p:strVal val="#ppt_y"/>
                                          </p:val>
                                        </p:tav>
                                      </p:tavLst>
                                    </p:anim>
                                    <p:animEffect transition="in" filter="wipe(up)">
                                      <p:cBhvr>
                                        <p:cTn id="16" dur="500"/>
                                        <p:tgtEl>
                                          <p:spTgt spid="73"/>
                                        </p:tgtEl>
                                      </p:cBhvr>
                                    </p:animEffect>
                                  </p:childTnLst>
                                </p:cTn>
                              </p:par>
                              <p:par>
                                <p:cTn id="17" presetID="22" presetClass="entr" presetSubtype="1" fill="hold" nodeType="withEffect">
                                  <p:stCondLst>
                                    <p:cond delay="300"/>
                                  </p:stCondLst>
                                  <p:childTnLst>
                                    <p:set>
                                      <p:cBhvr>
                                        <p:cTn id="18" dur="1" fill="hold">
                                          <p:stCondLst>
                                            <p:cond delay="0"/>
                                          </p:stCondLst>
                                        </p:cTn>
                                        <p:tgtEl>
                                          <p:spTgt spid="80"/>
                                        </p:tgtEl>
                                        <p:attrNameLst>
                                          <p:attrName>style.visibility</p:attrName>
                                        </p:attrNameLst>
                                      </p:cBhvr>
                                      <p:to>
                                        <p:strVal val="visible"/>
                                      </p:to>
                                    </p:set>
                                    <p:animEffect transition="in" filter="wipe(up)">
                                      <p:cBhvr>
                                        <p:cTn id="19" dur="500"/>
                                        <p:tgtEl>
                                          <p:spTgt spid="80"/>
                                        </p:tgtEl>
                                      </p:cBhvr>
                                    </p:animEffect>
                                  </p:childTnLst>
                                </p:cTn>
                              </p:par>
                              <p:par>
                                <p:cTn id="20" presetID="22" presetClass="entr" presetSubtype="1"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Effect transition="in" filter="wipe(up)">
                                      <p:cBhvr>
                                        <p:cTn id="22" dur="500"/>
                                        <p:tgtEl>
                                          <p:spTgt spid="7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ppt_x</p:attrName>
                                        </p:attrNameLst>
                                      </p:cBhvr>
                                      <p:tavLst>
                                        <p:tav tm="0">
                                          <p:val>
                                            <p:strVal val="#ppt_x-#ppt_w*1.125000"/>
                                          </p:val>
                                        </p:tav>
                                        <p:tav tm="100000">
                                          <p:val>
                                            <p:strVal val="#ppt_x"/>
                                          </p:val>
                                        </p:tav>
                                      </p:tavLst>
                                    </p:anim>
                                    <p:animEffect transition="in" filter="wipe(right)">
                                      <p:cBhvr>
                                        <p:cTn id="29" dur="500"/>
                                        <p:tgtEl>
                                          <p:spTgt spid="77"/>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fill="hold"/>
                                        <p:tgtEl>
                                          <p:spTgt spid="78"/>
                                        </p:tgtEl>
                                        <p:attrNameLst>
                                          <p:attrName>ppt_x</p:attrName>
                                        </p:attrNameLst>
                                      </p:cBhvr>
                                      <p:tavLst>
                                        <p:tav tm="0">
                                          <p:val>
                                            <p:strVal val="1+#ppt_w/2"/>
                                          </p:val>
                                        </p:tav>
                                        <p:tav tm="100000">
                                          <p:val>
                                            <p:strVal val="#ppt_x"/>
                                          </p:val>
                                        </p:tav>
                                      </p:tavLst>
                                    </p:anim>
                                    <p:anim calcmode="lin" valueType="num">
                                      <p:cBhvr additive="base">
                                        <p:cTn id="33" dur="500" fill="hold"/>
                                        <p:tgtEl>
                                          <p:spTgt spid="78"/>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p:tgtEl>
                                          <p:spTgt spid="85"/>
                                        </p:tgtEl>
                                        <p:attrNameLst>
                                          <p:attrName>ppt_y</p:attrName>
                                        </p:attrNameLst>
                                      </p:cBhvr>
                                      <p:tavLst>
                                        <p:tav tm="0">
                                          <p:val>
                                            <p:strVal val="#ppt_y+#ppt_h*1.125000"/>
                                          </p:val>
                                        </p:tav>
                                        <p:tav tm="100000">
                                          <p:val>
                                            <p:strVal val="#ppt_y"/>
                                          </p:val>
                                        </p:tav>
                                      </p:tavLst>
                                    </p:anim>
                                    <p:animEffect transition="in" filter="wipe(up)">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P spid="8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nvGrpSpPr>
            <p:cNvPr id="76" name="组合 125"/>
            <p:cNvGrpSpPr/>
            <p:nvPr/>
          </p:nvGrpSpPr>
          <p:grpSpPr bwMode="auto">
            <a:xfrm>
              <a:off x="3659394" y="2570928"/>
              <a:ext cx="450000" cy="434596"/>
              <a:chOff x="5512720" y="2152017"/>
              <a:chExt cx="583915" cy="496874"/>
            </a:xfrm>
          </p:grpSpPr>
          <p:sp>
            <p:nvSpPr>
              <p:cNvPr id="77" name="Freeform 159"/>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78" name="Freeform 160"/>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grpSp>
        <p:nvGrpSpPr>
          <p:cNvPr id="79" name="组合 78"/>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83" name="组合 82"/>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panose="020B0503020204020204" pitchFamily="34" charset="-122"/>
                <a:cs typeface="+mn-cs"/>
              </a:endParaRPr>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9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8" name="Rectangle 9"/>
              <p:cNvSpPr>
                <a:spLocks noChangeArrowheads="1"/>
              </p:cNvSpPr>
              <p:nvPr/>
            </p:nvSpPr>
            <p:spPr bwMode="auto">
              <a:xfrm>
                <a:off x="5235576" y="2007182"/>
                <a:ext cx="90488" cy="166688"/>
              </a:xfrm>
              <a:prstGeom prst="rect">
                <a:avLst/>
              </a:prstGeom>
              <a:grp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9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89" name="Rectangle 10"/>
              <p:cNvSpPr>
                <a:spLocks noChangeArrowheads="1"/>
              </p:cNvSpPr>
              <p:nvPr/>
            </p:nvSpPr>
            <p:spPr bwMode="auto">
              <a:xfrm>
                <a:off x="5341938" y="2007182"/>
                <a:ext cx="85725" cy="166688"/>
              </a:xfrm>
              <a:prstGeom prst="rect">
                <a:avLst/>
              </a:prstGeom>
              <a:grpFill/>
              <a:ln>
                <a:noFill/>
              </a:ln>
            </p:spPr>
            <p:txBody>
              <a:bodyPr lIns="121920" tIns="60960" rIns="121920" bIns="60960"/>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90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grpSp>
        <p:nvGrpSpPr>
          <p:cNvPr id="90" name="组合 89"/>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sp>
            <p:nvSpPr>
              <p:cNvPr id="9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p:spPr>
            <p:txBody>
              <a:body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等线"/>
                  <a:ea typeface="微软雅黑" panose="020B0503020204020204" pitchFamily="34" charset="-122"/>
                  <a:cs typeface="+mn-cs"/>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101" name="椭圆 100"/>
          <p:cNvSpPr/>
          <p:nvPr/>
        </p:nvSpPr>
        <p:spPr>
          <a:xfrm>
            <a:off x="6605587" y="3209925"/>
            <a:ext cx="215504" cy="2155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103" name="椭圆 102"/>
          <p:cNvSpPr/>
          <p:nvPr/>
        </p:nvSpPr>
        <p:spPr>
          <a:xfrm>
            <a:off x="4470798" y="4114800"/>
            <a:ext cx="216694" cy="21669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pitchFamily="34" charset="-122"/>
              <a:cs typeface="+mn-cs"/>
            </a:endParaRPr>
          </a:p>
        </p:txBody>
      </p:sp>
      <p:sp>
        <p:nvSpPr>
          <p:cNvPr id="104" name="矩形 47"/>
          <p:cNvSpPr>
            <a:spLocks noChangeArrowheads="1"/>
          </p:cNvSpPr>
          <p:nvPr/>
        </p:nvSpPr>
        <p:spPr bwMode="auto">
          <a:xfrm>
            <a:off x="977503" y="1106091"/>
            <a:ext cx="7204472" cy="50936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685165"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marL="0" marR="0" lvl="0" indent="0" algn="r" defTabSz="685165"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250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450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550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00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867" y="3104077"/>
            <a:ext cx="2185873" cy="1801322"/>
          </a:xfrm>
          <a:prstGeom prst="rect">
            <a:avLst/>
          </a:prstGeom>
        </p:spPr>
      </p:pic>
      <p:grpSp>
        <p:nvGrpSpPr>
          <p:cNvPr id="9" name="组合 8"/>
          <p:cNvGrpSpPr/>
          <p:nvPr/>
        </p:nvGrpSpPr>
        <p:grpSpPr>
          <a:xfrm>
            <a:off x="1115616" y="1059582"/>
            <a:ext cx="1123266" cy="930984"/>
            <a:chOff x="1981213" y="908130"/>
            <a:chExt cx="657601" cy="545032"/>
          </a:xfrm>
        </p:grpSpPr>
        <p:grpSp>
          <p:nvGrpSpPr>
            <p:cNvPr id="13" name="组合 12"/>
            <p:cNvGrpSpPr/>
            <p:nvPr/>
          </p:nvGrpSpPr>
          <p:grpSpPr>
            <a:xfrm>
              <a:off x="2023848" y="908130"/>
              <a:ext cx="614966" cy="545032"/>
              <a:chOff x="3295850" y="2263221"/>
              <a:chExt cx="2643764" cy="2343151"/>
            </a:xfrm>
          </p:grpSpPr>
          <p:sp>
            <p:nvSpPr>
              <p:cNvPr id="15"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16"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14" name="文本框 88"/>
            <p:cNvSpPr txBox="1"/>
            <p:nvPr/>
          </p:nvSpPr>
          <p:spPr>
            <a:xfrm>
              <a:off x="1981213" y="961839"/>
              <a:ext cx="657225" cy="4504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谢</a:t>
              </a:r>
              <a:endParaRPr kumimoji="0" lang="zh-CN" altLang="en-US" sz="4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6"/>
          <p:cNvGrpSpPr/>
          <p:nvPr/>
        </p:nvGrpSpPr>
        <p:grpSpPr>
          <a:xfrm>
            <a:off x="2248241" y="1059582"/>
            <a:ext cx="1122623" cy="930984"/>
            <a:chOff x="1993584" y="908130"/>
            <a:chExt cx="657225" cy="545032"/>
          </a:xfrm>
        </p:grpSpPr>
        <p:grpSp>
          <p:nvGrpSpPr>
            <p:cNvPr id="18" name="组合 17"/>
            <p:cNvGrpSpPr/>
            <p:nvPr/>
          </p:nvGrpSpPr>
          <p:grpSpPr>
            <a:xfrm>
              <a:off x="2023848" y="908130"/>
              <a:ext cx="614966" cy="545032"/>
              <a:chOff x="3295850" y="2263221"/>
              <a:chExt cx="2643764" cy="2343151"/>
            </a:xfrm>
          </p:grpSpPr>
          <p:sp>
            <p:nvSpPr>
              <p:cNvPr id="20"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21"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19" name="文本框 88"/>
            <p:cNvSpPr txBox="1"/>
            <p:nvPr/>
          </p:nvSpPr>
          <p:spPr>
            <a:xfrm>
              <a:off x="1993584" y="961839"/>
              <a:ext cx="657225" cy="4504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谢</a:t>
              </a:r>
              <a:endParaRPr kumimoji="0" lang="zh-CN" altLang="en-US" sz="4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3328361" y="1059582"/>
            <a:ext cx="1122624" cy="930984"/>
            <a:chOff x="1985934" y="908130"/>
            <a:chExt cx="657225" cy="545032"/>
          </a:xfrm>
        </p:grpSpPr>
        <p:grpSp>
          <p:nvGrpSpPr>
            <p:cNvPr id="23" name="组合 22"/>
            <p:cNvGrpSpPr/>
            <p:nvPr/>
          </p:nvGrpSpPr>
          <p:grpSpPr>
            <a:xfrm>
              <a:off x="2023848" y="908130"/>
              <a:ext cx="614966" cy="545032"/>
              <a:chOff x="3295850" y="2263221"/>
              <a:chExt cx="2643764" cy="2343151"/>
            </a:xfrm>
          </p:grpSpPr>
          <p:sp>
            <p:nvSpPr>
              <p:cNvPr id="25"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6"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sp>
          <p:nvSpPr>
            <p:cNvPr id="24" name="文本框 88"/>
            <p:cNvSpPr txBox="1"/>
            <p:nvPr/>
          </p:nvSpPr>
          <p:spPr>
            <a:xfrm>
              <a:off x="1985934" y="961839"/>
              <a:ext cx="657225" cy="4504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观</a:t>
              </a:r>
              <a:endParaRPr kumimoji="0" lang="zh-CN" altLang="en-US" sz="4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grpSp>
        <p:nvGrpSpPr>
          <p:cNvPr id="27" name="组合 26"/>
          <p:cNvGrpSpPr/>
          <p:nvPr/>
        </p:nvGrpSpPr>
        <p:grpSpPr>
          <a:xfrm>
            <a:off x="4457489" y="1059582"/>
            <a:ext cx="1122623" cy="930984"/>
            <a:chOff x="2012297" y="908130"/>
            <a:chExt cx="657225" cy="545032"/>
          </a:xfrm>
        </p:grpSpPr>
        <p:grpSp>
          <p:nvGrpSpPr>
            <p:cNvPr id="28" name="组合 27"/>
            <p:cNvGrpSpPr/>
            <p:nvPr/>
          </p:nvGrpSpPr>
          <p:grpSpPr>
            <a:xfrm>
              <a:off x="2023848" y="908130"/>
              <a:ext cx="614966" cy="545032"/>
              <a:chOff x="3295850" y="2263221"/>
              <a:chExt cx="2643764" cy="2343151"/>
            </a:xfrm>
          </p:grpSpPr>
          <p:sp>
            <p:nvSpPr>
              <p:cNvPr id="30" name="Freeform 5"/>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31" name="Freeform 5"/>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4400" b="1" i="0" u="none" strike="noStrike" kern="120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sp>
          <p:nvSpPr>
            <p:cNvPr id="29" name="文本框 88"/>
            <p:cNvSpPr txBox="1"/>
            <p:nvPr/>
          </p:nvSpPr>
          <p:spPr>
            <a:xfrm>
              <a:off x="2012297" y="961839"/>
              <a:ext cx="657225" cy="4504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看</a:t>
              </a:r>
              <a:endParaRPr kumimoji="0" lang="zh-CN" altLang="en-US" sz="44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45" y="486644"/>
            <a:ext cx="1986465" cy="4418755"/>
          </a:xfrm>
          <a:prstGeom prst="rect">
            <a:avLst/>
          </a:prstGeom>
        </p:spPr>
      </p:pic>
      <p:pic>
        <p:nvPicPr>
          <p:cNvPr id="49" name="轻音乐优美的萨克斯.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3114286" y="-14845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9"/>
                                        </p:tgtEl>
                                      </p:cBhvr>
                                    </p:cmd>
                                  </p:childTnLst>
                                </p:cTn>
                              </p:par>
                              <p:par>
                                <p:cTn id="7" presetID="22" presetClass="entr" presetSubtype="2"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right)">
                                      <p:cBhvr>
                                        <p:cTn id="9" dur="1000"/>
                                        <p:tgtEl>
                                          <p:spTgt spid="2"/>
                                        </p:tgtEl>
                                      </p:cBhvr>
                                    </p:animEffect>
                                  </p:childTnLst>
                                </p:cTn>
                              </p:par>
                            </p:childTnLst>
                          </p:cTn>
                        </p:par>
                        <p:par>
                          <p:cTn id="10" fill="hold">
                            <p:stCondLst>
                              <p:cond delay="0"/>
                            </p:stCondLst>
                            <p:childTnLst>
                              <p:par>
                                <p:cTn id="11" presetID="5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Scale>
                                      <p:cBhvr>
                                        <p:cTn id="1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9"/>
                                        </p:tgtEl>
                                        <p:attrNameLst>
                                          <p:attrName>ppt_x</p:attrName>
                                          <p:attrName>ppt_y</p:attrName>
                                        </p:attrNameLst>
                                      </p:cBhvr>
                                    </p:animMotion>
                                    <p:animEffect transition="in" filter="fade">
                                      <p:cBhvr>
                                        <p:cTn id="15" dur="1000"/>
                                        <p:tgtEl>
                                          <p:spTgt spid="9"/>
                                        </p:tgtEl>
                                      </p:cBhvr>
                                    </p:animEffect>
                                  </p:childTnLst>
                                </p:cTn>
                              </p:par>
                              <p:par>
                                <p:cTn id="16" presetID="52" presetClass="entr" presetSubtype="0" fill="hold" nodeType="withEffect">
                                  <p:stCondLst>
                                    <p:cond delay="500"/>
                                  </p:stCondLst>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par>
                                <p:cTn id="21" presetID="52" presetClass="entr" presetSubtype="0" fill="hold" nodeType="withEffect">
                                  <p:stCondLst>
                                    <p:cond delay="1000"/>
                                  </p:stCondLst>
                                  <p:childTnLst>
                                    <p:set>
                                      <p:cBhvr>
                                        <p:cTn id="22" dur="1" fill="hold">
                                          <p:stCondLst>
                                            <p:cond delay="0"/>
                                          </p:stCondLst>
                                        </p:cTn>
                                        <p:tgtEl>
                                          <p:spTgt spid="22"/>
                                        </p:tgtEl>
                                        <p:attrNameLst>
                                          <p:attrName>style.visibility</p:attrName>
                                        </p:attrNameLst>
                                      </p:cBhvr>
                                      <p:to>
                                        <p:strVal val="visible"/>
                                      </p:to>
                                    </p:set>
                                    <p:animScale>
                                      <p:cBhvr>
                                        <p:cTn id="2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2"/>
                                        </p:tgtEl>
                                        <p:attrNameLst>
                                          <p:attrName>ppt_x</p:attrName>
                                          <p:attrName>ppt_y</p:attrName>
                                        </p:attrNameLst>
                                      </p:cBhvr>
                                    </p:animMotion>
                                    <p:animEffect transition="in" filter="fade">
                                      <p:cBhvr>
                                        <p:cTn id="25" dur="1000"/>
                                        <p:tgtEl>
                                          <p:spTgt spid="22"/>
                                        </p:tgtEl>
                                      </p:cBhvr>
                                    </p:animEffect>
                                  </p:childTnLst>
                                </p:cTn>
                              </p:par>
                              <p:par>
                                <p:cTn id="26" presetID="52" presetClass="entr" presetSubtype="0" fill="hold" nodeType="withEffect">
                                  <p:stCondLst>
                                    <p:cond delay="1500"/>
                                  </p:stCondLst>
                                  <p:childTnLst>
                                    <p:set>
                                      <p:cBhvr>
                                        <p:cTn id="27" dur="1" fill="hold">
                                          <p:stCondLst>
                                            <p:cond delay="0"/>
                                          </p:stCondLst>
                                        </p:cTn>
                                        <p:tgtEl>
                                          <p:spTgt spid="27"/>
                                        </p:tgtEl>
                                        <p:attrNameLst>
                                          <p:attrName>style.visibility</p:attrName>
                                        </p:attrNameLst>
                                      </p:cBhvr>
                                      <p:to>
                                        <p:strVal val="visible"/>
                                      </p:to>
                                    </p:set>
                                    <p:animScale>
                                      <p:cBhvr>
                                        <p:cTn id="28"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7"/>
                                        </p:tgtEl>
                                        <p:attrNameLst>
                                          <p:attrName>ppt_x</p:attrName>
                                          <p:attrName>ppt_y</p:attrName>
                                        </p:attrNameLst>
                                      </p:cBhvr>
                                    </p:animMotion>
                                    <p:animEffect transition="in" filter="fade">
                                      <p:cBhvr>
                                        <p:cTn id="30" dur="1000"/>
                                        <p:tgtEl>
                                          <p:spTgt spid="27"/>
                                        </p:tgtEl>
                                      </p:cBhvr>
                                    </p:animEffect>
                                  </p:childTnLst>
                                </p:cTn>
                              </p:par>
                            </p:childTnLst>
                          </p:cTn>
                        </p:par>
                        <p:par>
                          <p:cTn id="31" fill="hold">
                            <p:stCondLst>
                              <p:cond delay="1000"/>
                            </p:stCondLst>
                            <p:childTnLst>
                              <p:par>
                                <p:cTn id="32" presetID="2" presetClass="entr" presetSubtype="2"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000" fill="hold"/>
                                        <p:tgtEl>
                                          <p:spTgt spid="3"/>
                                        </p:tgtEl>
                                        <p:attrNameLst>
                                          <p:attrName>ppt_x</p:attrName>
                                        </p:attrNameLst>
                                      </p:cBhvr>
                                      <p:tavLst>
                                        <p:tav tm="0">
                                          <p:val>
                                            <p:strVal val="1+#ppt_w/2"/>
                                          </p:val>
                                        </p:tav>
                                        <p:tav tm="100000">
                                          <p:val>
                                            <p:strVal val="#ppt_x"/>
                                          </p:val>
                                        </p:tav>
                                      </p:tavLst>
                                    </p:anim>
                                    <p:anim calcmode="lin" valueType="num">
                                      <p:cBhvr additive="base">
                                        <p:cTn id="35" dur="10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par>
                          <p:cTn id="39" fill="hold">
                            <p:stCondLst>
                              <p:cond delay="2000"/>
                            </p:stCondLst>
                            <p:childTnLst>
                              <p:par>
                                <p:cTn id="40" presetID="56" presetClass="path" presetSubtype="0" decel="19000" fill="hold" nodeType="afterEffect">
                                  <p:stCondLst>
                                    <p:cond delay="0"/>
                                  </p:stCondLst>
                                  <p:childTnLst>
                                    <p:animMotion origin="layout" path="M 0.6691 -0.21599 L -2.5E-6 -4.58079E-6 " pathEditMode="relative" rAng="0" ptsTypes="AA">
                                      <p:cBhvr>
                                        <p:cTn id="41" dur="2000" fill="hold"/>
                                        <p:tgtEl>
                                          <p:spTgt spid="4"/>
                                        </p:tgtEl>
                                        <p:attrNameLst>
                                          <p:attrName>ppt_x</p:attrName>
                                          <p:attrName>ppt_y</p:attrName>
                                        </p:attrNameLst>
                                      </p:cBhvr>
                                      <p:rCtr x="-33455" y="10800"/>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hold" display="0">
                  <p:stCondLst>
                    <p:cond delay="indefinite"/>
                  </p:stCondLst>
                  <p:endCondLst>
                    <p:cond evt="onStopAudio" delay="0">
                      <p:tgtEl>
                        <p:sldTgt/>
                      </p:tgtEl>
                    </p:cond>
                  </p:endCondLst>
                </p:cTn>
                <p:tgtEl>
                  <p:spTgt spid="49"/>
                </p:tgtEl>
              </p:cMediaNode>
            </p:audio>
          </p:childTnLst>
        </p:cTn>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4315</Words>
  <Application>WPS 演示</Application>
  <PresentationFormat>全屏显示(16:9)</PresentationFormat>
  <Paragraphs>453</Paragraphs>
  <Slides>27</Slides>
  <Notes>20</Notes>
  <HiddenSlides>0</HiddenSlides>
  <MMClips>2</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27</vt:i4>
      </vt:variant>
    </vt:vector>
  </HeadingPairs>
  <TitlesOfParts>
    <vt:vector size="48" baseType="lpstr">
      <vt:lpstr>Arial</vt:lpstr>
      <vt:lpstr>宋体</vt:lpstr>
      <vt:lpstr>Wingdings</vt:lpstr>
      <vt:lpstr>微软雅黑</vt:lpstr>
      <vt:lpstr>等线</vt:lpstr>
      <vt:lpstr>Impact</vt:lpstr>
      <vt:lpstr>方正正中黑简体</vt:lpstr>
      <vt:lpstr>Kozuka Gothic Pro R</vt:lpstr>
      <vt:lpstr>Calibri</vt:lpstr>
      <vt:lpstr>等线</vt:lpstr>
      <vt:lpstr>Segoe UI</vt:lpstr>
      <vt:lpstr>Arial Unicode MS</vt:lpstr>
      <vt:lpstr>Calibri</vt:lpstr>
      <vt:lpstr>方正超粗黑简体</vt:lpstr>
      <vt:lpstr>Century Gothic</vt:lpstr>
      <vt:lpstr>Segoe Print</vt:lpstr>
      <vt:lpstr>黑体</vt:lpstr>
      <vt:lpstr>Yu Mincho</vt:lpstr>
      <vt:lpstr>等线 Light</vt:lpstr>
      <vt:lpstr>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pengzhao</dc:creator>
  <cp:lastModifiedBy>拉普耶鲁</cp:lastModifiedBy>
  <cp:revision>43</cp:revision>
  <dcterms:created xsi:type="dcterms:W3CDTF">2015-03-15T15:55:00Z</dcterms:created>
  <dcterms:modified xsi:type="dcterms:W3CDTF">2018-01-29T06:14:42Z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